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7" r:id="rId2"/>
  </p:sldMasterIdLst>
  <p:notesMasterIdLst>
    <p:notesMasterId r:id="rId26"/>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embeddedFontLst>
    <p:embeddedFont>
      <p:font typeface="等线" panose="02010600030101010101" pitchFamily="2" charset="-122"/>
      <p:regular r:id="rId27"/>
      <p:bold r:id="rId28"/>
    </p:embeddedFont>
    <p:embeddedFont>
      <p:font typeface="Calibri" panose="020F0502020204030204" pitchFamily="34" charset="0"/>
      <p:regular r:id="rId29"/>
      <p:bold r:id="rId30"/>
      <p:italic r:id="rId31"/>
      <p:boldItalic r:id="rId32"/>
    </p:embeddedFont>
    <p:embeddedFont>
      <p:font typeface="Cambria" panose="02040503050406030204" pitchFamily="18" charset="0"/>
      <p:regular r:id="rId33"/>
      <p:bold r:id="rId34"/>
      <p:italic r:id="rId35"/>
      <p:boldItalic r:id="rId36"/>
    </p:embeddedFont>
    <p:embeddedFont>
      <p:font typeface="UTM A&amp;S Graceland" panose="02040603050506020204" pitchFamily="18" charset="0"/>
      <p:regular r:id="rId37"/>
    </p:embeddedFont>
    <p:embeddedFont>
      <p:font typeface="UTM Flavour" panose="02040603050506020204" pitchFamily="18" charset="0"/>
      <p:regular r:id="rId38"/>
    </p:embeddedFont>
    <p:embeddedFont>
      <p:font typeface="UTM Habano" panose="02040603050506020204" pitchFamily="18" charset="0"/>
      <p:regular r:id="rId39"/>
    </p:embeddedFont>
    <p:embeddedFont>
      <p:font typeface="UTM ViceroyJF" panose="02040603050506020204" pitchFamily="18" charset="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66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9.xml"/><Relationship Id="rId34" Type="http://schemas.openxmlformats.org/officeDocument/2006/relationships/font" Target="fonts/font8.fntdata"/><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0BFE9B-2DE5-4E96-9DE0-A0B08A5303CB}" type="datetimeFigureOut">
              <a:rPr lang="en-US" smtClean="0"/>
              <a:t>10/6/2022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1D4684-1F7F-4C85-A26A-4F49A077AA82}" type="slidenum">
              <a:rPr lang="en-US" smtClean="0"/>
              <a:t>‹#›</a:t>
            </a:fld>
            <a:endParaRPr lang="en-US"/>
          </a:p>
        </p:txBody>
      </p:sp>
    </p:spTree>
    <p:extLst>
      <p:ext uri="{BB962C8B-B14F-4D97-AF65-F5344CB8AC3E}">
        <p14:creationId xmlns:p14="http://schemas.microsoft.com/office/powerpoint/2010/main" val="3920894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52539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b781190052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 name="Google Shape;521;gb781190052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4893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26625"/>
          <p:cNvSpPr>
            <a:spLocks noGrp="1" noRot="1" noChangeAspect="1" noTextEdit="1"/>
          </p:cNvSpPr>
          <p:nvPr>
            <p:ph type="sldImg"/>
          </p:nvPr>
        </p:nvSpPr>
        <p:spPr>
          <a:xfrm>
            <a:off x="381000" y="685800"/>
            <a:ext cx="6096000" cy="3429000"/>
          </a:xfrm>
        </p:spPr>
      </p:sp>
      <p:sp>
        <p:nvSpPr>
          <p:cNvPr id="26627" name="文本占位符 26626"/>
          <p:cNvSpPr>
            <a:spLocks noGrp="1"/>
          </p:cNvSpPr>
          <p:nvPr>
            <p:ph type="body" idx="1"/>
          </p:nvPr>
        </p:nvSpPr>
        <p:spPr/>
        <p:txBody>
          <a:bodyPr/>
          <a:lstStyle/>
          <a:p>
            <a:pPr lvl="0"/>
            <a:endParaRPr dirty="0"/>
          </a:p>
        </p:txBody>
      </p:sp>
      <p:sp>
        <p:nvSpPr>
          <p:cNvPr id="2" name="灯片编号占位符 1"/>
          <p:cNvSpPr>
            <a:spLocks noGrp="1"/>
          </p:cNvSpPr>
          <p:nvPr>
            <p:ph type="sldNum" sz="quarter" idx="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等线" panose="020F0502020204030204"/>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dirty="0">
              <a:ln>
                <a:noFill/>
              </a:ln>
              <a:solidFill>
                <a:prstClr val="black"/>
              </a:solidFill>
              <a:effectLst/>
              <a:uLnTx/>
              <a:uFillTx/>
              <a:latin typeface="等线" panose="020F0502020204030204"/>
              <a:cs typeface="Arial"/>
              <a:sym typeface="Arial"/>
            </a:endParaRPr>
          </a:p>
        </p:txBody>
      </p:sp>
    </p:spTree>
    <p:extLst>
      <p:ext uri="{BB962C8B-B14F-4D97-AF65-F5344CB8AC3E}">
        <p14:creationId xmlns:p14="http://schemas.microsoft.com/office/powerpoint/2010/main" val="39943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26625"/>
          <p:cNvSpPr>
            <a:spLocks noGrp="1" noRot="1" noChangeAspect="1" noTextEdit="1"/>
          </p:cNvSpPr>
          <p:nvPr>
            <p:ph type="sldImg"/>
          </p:nvPr>
        </p:nvSpPr>
        <p:spPr>
          <a:xfrm>
            <a:off x="381000" y="685800"/>
            <a:ext cx="6096000" cy="3429000"/>
          </a:xfrm>
        </p:spPr>
      </p:sp>
      <p:sp>
        <p:nvSpPr>
          <p:cNvPr id="26627" name="文本占位符 26626"/>
          <p:cNvSpPr>
            <a:spLocks noGrp="1"/>
          </p:cNvSpPr>
          <p:nvPr>
            <p:ph type="body" idx="1"/>
          </p:nvPr>
        </p:nvSpPr>
        <p:spPr/>
        <p:txBody>
          <a:bodyPr/>
          <a:lstStyle/>
          <a:p>
            <a:pPr lvl="0"/>
            <a:endParaRPr dirty="0"/>
          </a:p>
        </p:txBody>
      </p:sp>
      <p:sp>
        <p:nvSpPr>
          <p:cNvPr id="2" name="灯片编号占位符 1"/>
          <p:cNvSpPr>
            <a:spLocks noGrp="1"/>
          </p:cNvSpPr>
          <p:nvPr>
            <p:ph type="sldNum" sz="quarter" idx="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等线" panose="020F0502020204030204"/>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dirty="0">
              <a:ln>
                <a:noFill/>
              </a:ln>
              <a:solidFill>
                <a:prstClr val="black"/>
              </a:solidFill>
              <a:effectLst/>
              <a:uLnTx/>
              <a:uFillTx/>
              <a:latin typeface="等线" panose="020F0502020204030204"/>
              <a:cs typeface="Arial"/>
              <a:sym typeface="Arial"/>
            </a:endParaRPr>
          </a:p>
        </p:txBody>
      </p:sp>
    </p:spTree>
    <p:extLst>
      <p:ext uri="{BB962C8B-B14F-4D97-AF65-F5344CB8AC3E}">
        <p14:creationId xmlns:p14="http://schemas.microsoft.com/office/powerpoint/2010/main" val="30877268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26625"/>
          <p:cNvSpPr>
            <a:spLocks noGrp="1" noRot="1" noChangeAspect="1" noTextEdit="1"/>
          </p:cNvSpPr>
          <p:nvPr>
            <p:ph type="sldImg"/>
          </p:nvPr>
        </p:nvSpPr>
        <p:spPr>
          <a:xfrm>
            <a:off x="381000" y="685800"/>
            <a:ext cx="6096000" cy="3429000"/>
          </a:xfrm>
        </p:spPr>
      </p:sp>
      <p:sp>
        <p:nvSpPr>
          <p:cNvPr id="26627" name="文本占位符 26626"/>
          <p:cNvSpPr>
            <a:spLocks noGrp="1"/>
          </p:cNvSpPr>
          <p:nvPr>
            <p:ph type="body" idx="1"/>
          </p:nvPr>
        </p:nvSpPr>
        <p:spPr/>
        <p:txBody>
          <a:bodyPr/>
          <a:lstStyle/>
          <a:p>
            <a:pPr lvl="0"/>
            <a:endParaRPr dirty="0"/>
          </a:p>
        </p:txBody>
      </p:sp>
      <p:sp>
        <p:nvSpPr>
          <p:cNvPr id="2" name="灯片编号占位符 1"/>
          <p:cNvSpPr>
            <a:spLocks noGrp="1"/>
          </p:cNvSpPr>
          <p:nvPr>
            <p:ph type="sldNum" sz="quarter" idx="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等线" panose="020F0502020204030204"/>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dirty="0">
              <a:ln>
                <a:noFill/>
              </a:ln>
              <a:solidFill>
                <a:prstClr val="black"/>
              </a:solidFill>
              <a:effectLst/>
              <a:uLnTx/>
              <a:uFillTx/>
              <a:latin typeface="等线" panose="020F0502020204030204"/>
              <a:cs typeface="Arial"/>
              <a:sym typeface="Arial"/>
            </a:endParaRPr>
          </a:p>
        </p:txBody>
      </p:sp>
    </p:spTree>
    <p:extLst>
      <p:ext uri="{BB962C8B-B14F-4D97-AF65-F5344CB8AC3E}">
        <p14:creationId xmlns:p14="http://schemas.microsoft.com/office/powerpoint/2010/main" val="19531772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b7ce0f99af_0_3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7" name="Google Shape;737;gb7ce0f99af_0_3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6309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E1CE38-368D-4C16-8440-7F7031FF67D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Arial"/>
              <a:sym typeface="Arial"/>
            </a:endParaRPr>
          </a:p>
        </p:txBody>
      </p:sp>
    </p:spTree>
    <p:extLst>
      <p:ext uri="{BB962C8B-B14F-4D97-AF65-F5344CB8AC3E}">
        <p14:creationId xmlns:p14="http://schemas.microsoft.com/office/powerpoint/2010/main" val="12795638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E1CE38-368D-4C16-8440-7F7031FF67D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Arial"/>
              <a:sym typeface="Arial"/>
            </a:endParaRPr>
          </a:p>
        </p:txBody>
      </p:sp>
    </p:spTree>
    <p:extLst>
      <p:ext uri="{BB962C8B-B14F-4D97-AF65-F5344CB8AC3E}">
        <p14:creationId xmlns:p14="http://schemas.microsoft.com/office/powerpoint/2010/main" val="1718825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gb7ce0f99af_0_1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4" name="Google Shape;854;gb7ce0f99af_0_1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07589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gb7ce0f99af_0_4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1" name="Google Shape;821;gb7ce0f99af_0_4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86638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9"/>
        <p:cNvGrpSpPr/>
        <p:nvPr/>
      </p:nvGrpSpPr>
      <p:grpSpPr>
        <a:xfrm>
          <a:off x="0" y="0"/>
          <a:ext cx="0" cy="0"/>
          <a:chOff x="0" y="0"/>
          <a:chExt cx="0" cy="0"/>
        </a:xfrm>
      </p:grpSpPr>
      <p:sp>
        <p:nvSpPr>
          <p:cNvPr id="1500" name="Google Shape;1500;gb7ce0f99af_0_19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1" name="Google Shape;1501;gb7ce0f99af_0_19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0789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b781190052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b781190052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6883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b781190052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b781190052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7317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b78119005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 name="Google Shape;466;gb78119005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9796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b78119005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8" name="Google Shape;478;gb78119005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5935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b781190052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2" name="Google Shape;552;gb781190052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4310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gb7ce0f99af_0_3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7" name="Google Shape;697;gb7ce0f99af_0_3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0718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b7ce0f99af_0_10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b7ce0f99af_0_10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9169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b781190052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b781190052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33255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rot="-360">
            <a:off x="2281333" y="1775071"/>
            <a:ext cx="7629200" cy="1634400"/>
          </a:xfrm>
          <a:prstGeom prst="rect">
            <a:avLst/>
          </a:prstGeom>
          <a:ln>
            <a:noFill/>
          </a:ln>
        </p:spPr>
        <p:txBody>
          <a:bodyPr spcFirstLastPara="1" wrap="square" lIns="91425" tIns="91425" rIns="91425" bIns="91425" anchor="ctr" anchorCtr="0">
            <a:normAutofit/>
          </a:bodyPr>
          <a:lstStyle>
            <a:lvl1pPr lvl="0" algn="ctr" rtl="0">
              <a:spcBef>
                <a:spcPts val="0"/>
              </a:spcBef>
              <a:spcAft>
                <a:spcPts val="0"/>
              </a:spcAft>
              <a:buSzPts val="5200"/>
              <a:buNone/>
              <a:defRPr sz="9600">
                <a:solidFill>
                  <a:schemeClr val="accent1"/>
                </a:solidFill>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rot="-1081">
            <a:off x="2281347" y="3388933"/>
            <a:ext cx="7629200" cy="500000"/>
          </a:xfrm>
          <a:prstGeom prst="rect">
            <a:avLst/>
          </a:prstGeom>
          <a:ln>
            <a:noFill/>
          </a:ln>
        </p:spPr>
        <p:txBody>
          <a:bodyPr spcFirstLastPara="1" wrap="square" lIns="91425" tIns="91425" rIns="91425" bIns="91425" anchor="t" anchorCtr="0">
            <a:normAutofit/>
          </a:bodyPr>
          <a:lstStyle>
            <a:lvl1pPr lvl="0" algn="ctr" rtl="0">
              <a:lnSpc>
                <a:spcPct val="100000"/>
              </a:lnSpc>
              <a:spcBef>
                <a:spcPts val="0"/>
              </a:spcBef>
              <a:spcAft>
                <a:spcPts val="0"/>
              </a:spcAft>
              <a:buClr>
                <a:schemeClr val="accent1"/>
              </a:buClr>
              <a:buSzPts val="2800"/>
              <a:buNone/>
              <a:defRPr sz="1867">
                <a:solidFill>
                  <a:schemeClr val="dk1"/>
                </a:solidFill>
              </a:defRPr>
            </a:lvl1pPr>
            <a:lvl2pPr lvl="1" algn="ctr" rtl="0">
              <a:lnSpc>
                <a:spcPct val="100000"/>
              </a:lnSpc>
              <a:spcBef>
                <a:spcPts val="0"/>
              </a:spcBef>
              <a:spcAft>
                <a:spcPts val="0"/>
              </a:spcAft>
              <a:buClr>
                <a:schemeClr val="accent1"/>
              </a:buClr>
              <a:buSzPts val="2800"/>
              <a:buNone/>
              <a:defRPr sz="3733">
                <a:solidFill>
                  <a:schemeClr val="accent1"/>
                </a:solidFill>
              </a:defRPr>
            </a:lvl2pPr>
            <a:lvl3pPr lvl="2" algn="ctr" rtl="0">
              <a:lnSpc>
                <a:spcPct val="100000"/>
              </a:lnSpc>
              <a:spcBef>
                <a:spcPts val="0"/>
              </a:spcBef>
              <a:spcAft>
                <a:spcPts val="0"/>
              </a:spcAft>
              <a:buClr>
                <a:schemeClr val="accent1"/>
              </a:buClr>
              <a:buSzPts val="2800"/>
              <a:buNone/>
              <a:defRPr sz="3733">
                <a:solidFill>
                  <a:schemeClr val="accent1"/>
                </a:solidFill>
              </a:defRPr>
            </a:lvl3pPr>
            <a:lvl4pPr lvl="3" algn="ctr" rtl="0">
              <a:lnSpc>
                <a:spcPct val="100000"/>
              </a:lnSpc>
              <a:spcBef>
                <a:spcPts val="0"/>
              </a:spcBef>
              <a:spcAft>
                <a:spcPts val="0"/>
              </a:spcAft>
              <a:buClr>
                <a:schemeClr val="accent1"/>
              </a:buClr>
              <a:buSzPts val="2800"/>
              <a:buNone/>
              <a:defRPr sz="3733">
                <a:solidFill>
                  <a:schemeClr val="accent1"/>
                </a:solidFill>
              </a:defRPr>
            </a:lvl4pPr>
            <a:lvl5pPr lvl="4" algn="ctr" rtl="0">
              <a:lnSpc>
                <a:spcPct val="100000"/>
              </a:lnSpc>
              <a:spcBef>
                <a:spcPts val="0"/>
              </a:spcBef>
              <a:spcAft>
                <a:spcPts val="0"/>
              </a:spcAft>
              <a:buClr>
                <a:schemeClr val="accent1"/>
              </a:buClr>
              <a:buSzPts val="2800"/>
              <a:buNone/>
              <a:defRPr sz="3733">
                <a:solidFill>
                  <a:schemeClr val="accent1"/>
                </a:solidFill>
              </a:defRPr>
            </a:lvl5pPr>
            <a:lvl6pPr lvl="5" algn="ctr" rtl="0">
              <a:lnSpc>
                <a:spcPct val="100000"/>
              </a:lnSpc>
              <a:spcBef>
                <a:spcPts val="0"/>
              </a:spcBef>
              <a:spcAft>
                <a:spcPts val="0"/>
              </a:spcAft>
              <a:buClr>
                <a:schemeClr val="accent1"/>
              </a:buClr>
              <a:buSzPts val="2800"/>
              <a:buNone/>
              <a:defRPr sz="3733">
                <a:solidFill>
                  <a:schemeClr val="accent1"/>
                </a:solidFill>
              </a:defRPr>
            </a:lvl6pPr>
            <a:lvl7pPr lvl="6" algn="ctr" rtl="0">
              <a:lnSpc>
                <a:spcPct val="100000"/>
              </a:lnSpc>
              <a:spcBef>
                <a:spcPts val="0"/>
              </a:spcBef>
              <a:spcAft>
                <a:spcPts val="0"/>
              </a:spcAft>
              <a:buClr>
                <a:schemeClr val="accent1"/>
              </a:buClr>
              <a:buSzPts val="2800"/>
              <a:buNone/>
              <a:defRPr sz="3733">
                <a:solidFill>
                  <a:schemeClr val="accent1"/>
                </a:solidFill>
              </a:defRPr>
            </a:lvl7pPr>
            <a:lvl8pPr lvl="7" algn="ctr" rtl="0">
              <a:lnSpc>
                <a:spcPct val="100000"/>
              </a:lnSpc>
              <a:spcBef>
                <a:spcPts val="0"/>
              </a:spcBef>
              <a:spcAft>
                <a:spcPts val="0"/>
              </a:spcAft>
              <a:buClr>
                <a:schemeClr val="accent1"/>
              </a:buClr>
              <a:buSzPts val="2800"/>
              <a:buNone/>
              <a:defRPr sz="3733">
                <a:solidFill>
                  <a:schemeClr val="accent1"/>
                </a:solidFill>
              </a:defRPr>
            </a:lvl8pPr>
            <a:lvl9pPr lvl="8" algn="ctr" rtl="0">
              <a:lnSpc>
                <a:spcPct val="100000"/>
              </a:lnSpc>
              <a:spcBef>
                <a:spcPts val="0"/>
              </a:spcBef>
              <a:spcAft>
                <a:spcPts val="0"/>
              </a:spcAft>
              <a:buClr>
                <a:schemeClr val="accent1"/>
              </a:buClr>
              <a:buSzPts val="2800"/>
              <a:buNone/>
              <a:defRPr sz="3733">
                <a:solidFill>
                  <a:schemeClr val="accent1"/>
                </a:solidFill>
              </a:defRPr>
            </a:lvl9pPr>
          </a:lstStyle>
          <a:p>
            <a:endParaRPr/>
          </a:p>
        </p:txBody>
      </p:sp>
      <p:sp>
        <p:nvSpPr>
          <p:cNvPr id="11" name="Google Shape;11;p2"/>
          <p:cNvSpPr/>
          <p:nvPr/>
        </p:nvSpPr>
        <p:spPr>
          <a:xfrm rot="-220914">
            <a:off x="5712166" y="6080507"/>
            <a:ext cx="7992359" cy="3425152"/>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12;p2"/>
          <p:cNvSpPr/>
          <p:nvPr/>
        </p:nvSpPr>
        <p:spPr>
          <a:xfrm rot="493380">
            <a:off x="-3951213" y="5764655"/>
            <a:ext cx="10096713" cy="3768231"/>
          </a:xfrm>
          <a:custGeom>
            <a:avLst/>
            <a:gdLst/>
            <a:ahLst/>
            <a:cxnLst/>
            <a:rect l="l" t="t" r="r" b="b"/>
            <a:pathLst>
              <a:path w="80766" h="82682" extrusionOk="0">
                <a:moveTo>
                  <a:pt x="48496" y="1"/>
                </a:moveTo>
                <a:lnTo>
                  <a:pt x="46367" y="115"/>
                </a:lnTo>
                <a:lnTo>
                  <a:pt x="44239" y="345"/>
                </a:lnTo>
                <a:lnTo>
                  <a:pt x="42078" y="688"/>
                </a:lnTo>
                <a:lnTo>
                  <a:pt x="39933" y="1131"/>
                </a:lnTo>
                <a:lnTo>
                  <a:pt x="37772" y="1671"/>
                </a:lnTo>
                <a:lnTo>
                  <a:pt x="35611" y="2326"/>
                </a:lnTo>
                <a:lnTo>
                  <a:pt x="33466" y="3062"/>
                </a:lnTo>
                <a:lnTo>
                  <a:pt x="31321" y="3897"/>
                </a:lnTo>
                <a:lnTo>
                  <a:pt x="29209" y="4814"/>
                </a:lnTo>
                <a:lnTo>
                  <a:pt x="27130" y="5829"/>
                </a:lnTo>
                <a:lnTo>
                  <a:pt x="25083" y="6926"/>
                </a:lnTo>
                <a:lnTo>
                  <a:pt x="23069" y="8105"/>
                </a:lnTo>
                <a:lnTo>
                  <a:pt x="21088" y="9349"/>
                </a:lnTo>
                <a:lnTo>
                  <a:pt x="19173" y="10676"/>
                </a:lnTo>
                <a:lnTo>
                  <a:pt x="17323" y="12067"/>
                </a:lnTo>
                <a:lnTo>
                  <a:pt x="15522" y="13524"/>
                </a:lnTo>
                <a:lnTo>
                  <a:pt x="13786" y="15047"/>
                </a:lnTo>
                <a:lnTo>
                  <a:pt x="12133" y="16635"/>
                </a:lnTo>
                <a:lnTo>
                  <a:pt x="10545" y="18272"/>
                </a:lnTo>
                <a:lnTo>
                  <a:pt x="9055" y="19975"/>
                </a:lnTo>
                <a:lnTo>
                  <a:pt x="7663" y="21727"/>
                </a:lnTo>
                <a:lnTo>
                  <a:pt x="6370" y="23512"/>
                </a:lnTo>
                <a:lnTo>
                  <a:pt x="5158" y="25345"/>
                </a:lnTo>
                <a:lnTo>
                  <a:pt x="4078" y="27228"/>
                </a:lnTo>
                <a:lnTo>
                  <a:pt x="3112" y="29144"/>
                </a:lnTo>
                <a:lnTo>
                  <a:pt x="2260" y="31108"/>
                </a:lnTo>
                <a:lnTo>
                  <a:pt x="1523" y="33089"/>
                </a:lnTo>
                <a:lnTo>
                  <a:pt x="934" y="35087"/>
                </a:lnTo>
                <a:lnTo>
                  <a:pt x="492" y="37133"/>
                </a:lnTo>
                <a:lnTo>
                  <a:pt x="181" y="39180"/>
                </a:lnTo>
                <a:lnTo>
                  <a:pt x="17" y="41259"/>
                </a:lnTo>
                <a:lnTo>
                  <a:pt x="1" y="42307"/>
                </a:lnTo>
                <a:lnTo>
                  <a:pt x="17" y="43355"/>
                </a:lnTo>
                <a:lnTo>
                  <a:pt x="165" y="45418"/>
                </a:lnTo>
                <a:lnTo>
                  <a:pt x="427" y="47448"/>
                </a:lnTo>
                <a:lnTo>
                  <a:pt x="836" y="49462"/>
                </a:lnTo>
                <a:lnTo>
                  <a:pt x="1376" y="51426"/>
                </a:lnTo>
                <a:lnTo>
                  <a:pt x="2015" y="53358"/>
                </a:lnTo>
                <a:lnTo>
                  <a:pt x="2784" y="55258"/>
                </a:lnTo>
                <a:lnTo>
                  <a:pt x="3668" y="57108"/>
                </a:lnTo>
                <a:lnTo>
                  <a:pt x="4651" y="58925"/>
                </a:lnTo>
                <a:lnTo>
                  <a:pt x="5731" y="60693"/>
                </a:lnTo>
                <a:lnTo>
                  <a:pt x="6910" y="62412"/>
                </a:lnTo>
                <a:lnTo>
                  <a:pt x="8187" y="64066"/>
                </a:lnTo>
                <a:lnTo>
                  <a:pt x="9546" y="65687"/>
                </a:lnTo>
                <a:lnTo>
                  <a:pt x="10987" y="67242"/>
                </a:lnTo>
                <a:lnTo>
                  <a:pt x="12509" y="68732"/>
                </a:lnTo>
                <a:lnTo>
                  <a:pt x="14097" y="70173"/>
                </a:lnTo>
                <a:lnTo>
                  <a:pt x="15767" y="71532"/>
                </a:lnTo>
                <a:lnTo>
                  <a:pt x="17486" y="72842"/>
                </a:lnTo>
                <a:lnTo>
                  <a:pt x="19271" y="74069"/>
                </a:lnTo>
                <a:lnTo>
                  <a:pt x="21105" y="75232"/>
                </a:lnTo>
                <a:lnTo>
                  <a:pt x="22988" y="76329"/>
                </a:lnTo>
                <a:lnTo>
                  <a:pt x="24919" y="77344"/>
                </a:lnTo>
                <a:lnTo>
                  <a:pt x="26884" y="78277"/>
                </a:lnTo>
                <a:lnTo>
                  <a:pt x="28882" y="79129"/>
                </a:lnTo>
                <a:lnTo>
                  <a:pt x="30912" y="79882"/>
                </a:lnTo>
                <a:lnTo>
                  <a:pt x="32958" y="80569"/>
                </a:lnTo>
                <a:lnTo>
                  <a:pt x="35038" y="81159"/>
                </a:lnTo>
                <a:lnTo>
                  <a:pt x="37117" y="81650"/>
                </a:lnTo>
                <a:lnTo>
                  <a:pt x="39229" y="82059"/>
                </a:lnTo>
                <a:lnTo>
                  <a:pt x="41325" y="82370"/>
                </a:lnTo>
                <a:lnTo>
                  <a:pt x="43437" y="82567"/>
                </a:lnTo>
                <a:lnTo>
                  <a:pt x="45532" y="82681"/>
                </a:lnTo>
                <a:lnTo>
                  <a:pt x="47612" y="82681"/>
                </a:lnTo>
                <a:lnTo>
                  <a:pt x="49642" y="82567"/>
                </a:lnTo>
                <a:lnTo>
                  <a:pt x="51606" y="82370"/>
                </a:lnTo>
                <a:lnTo>
                  <a:pt x="53522" y="82059"/>
                </a:lnTo>
                <a:lnTo>
                  <a:pt x="55372" y="81650"/>
                </a:lnTo>
                <a:lnTo>
                  <a:pt x="57140" y="81159"/>
                </a:lnTo>
                <a:lnTo>
                  <a:pt x="58859" y="80569"/>
                </a:lnTo>
                <a:lnTo>
                  <a:pt x="60529" y="79882"/>
                </a:lnTo>
                <a:lnTo>
                  <a:pt x="62117" y="79129"/>
                </a:lnTo>
                <a:lnTo>
                  <a:pt x="63640" y="78277"/>
                </a:lnTo>
                <a:lnTo>
                  <a:pt x="65114" y="77344"/>
                </a:lnTo>
                <a:lnTo>
                  <a:pt x="66522" y="76329"/>
                </a:lnTo>
                <a:lnTo>
                  <a:pt x="67864" y="75232"/>
                </a:lnTo>
                <a:lnTo>
                  <a:pt x="69125" y="74069"/>
                </a:lnTo>
                <a:lnTo>
                  <a:pt x="70336" y="72842"/>
                </a:lnTo>
                <a:lnTo>
                  <a:pt x="71482" y="71532"/>
                </a:lnTo>
                <a:lnTo>
                  <a:pt x="72563" y="70173"/>
                </a:lnTo>
                <a:lnTo>
                  <a:pt x="73578" y="68732"/>
                </a:lnTo>
                <a:lnTo>
                  <a:pt x="74528" y="67242"/>
                </a:lnTo>
                <a:lnTo>
                  <a:pt x="75412" y="65687"/>
                </a:lnTo>
                <a:lnTo>
                  <a:pt x="76230" y="64066"/>
                </a:lnTo>
                <a:lnTo>
                  <a:pt x="76983" y="62412"/>
                </a:lnTo>
                <a:lnTo>
                  <a:pt x="77655" y="60693"/>
                </a:lnTo>
                <a:lnTo>
                  <a:pt x="78277" y="58925"/>
                </a:lnTo>
                <a:lnTo>
                  <a:pt x="79079" y="56191"/>
                </a:lnTo>
                <a:lnTo>
                  <a:pt x="79914" y="52409"/>
                </a:lnTo>
                <a:lnTo>
                  <a:pt x="80454" y="48463"/>
                </a:lnTo>
                <a:lnTo>
                  <a:pt x="80733" y="44386"/>
                </a:lnTo>
                <a:lnTo>
                  <a:pt x="80765" y="42307"/>
                </a:lnTo>
                <a:lnTo>
                  <a:pt x="80749" y="40228"/>
                </a:lnTo>
                <a:lnTo>
                  <a:pt x="80536" y="36102"/>
                </a:lnTo>
                <a:lnTo>
                  <a:pt x="80094" y="32091"/>
                </a:lnTo>
                <a:lnTo>
                  <a:pt x="79439" y="28178"/>
                </a:lnTo>
                <a:lnTo>
                  <a:pt x="78555" y="24428"/>
                </a:lnTo>
                <a:lnTo>
                  <a:pt x="77426" y="20826"/>
                </a:lnTo>
                <a:lnTo>
                  <a:pt x="76410" y="18272"/>
                </a:lnTo>
                <a:lnTo>
                  <a:pt x="75657" y="16635"/>
                </a:lnTo>
                <a:lnTo>
                  <a:pt x="74855" y="15047"/>
                </a:lnTo>
                <a:lnTo>
                  <a:pt x="73971" y="13524"/>
                </a:lnTo>
                <a:lnTo>
                  <a:pt x="73038" y="12067"/>
                </a:lnTo>
                <a:lnTo>
                  <a:pt x="72023" y="10676"/>
                </a:lnTo>
                <a:lnTo>
                  <a:pt x="70958" y="9349"/>
                </a:lnTo>
                <a:lnTo>
                  <a:pt x="69812" y="8105"/>
                </a:lnTo>
                <a:lnTo>
                  <a:pt x="68601" y="6926"/>
                </a:lnTo>
                <a:lnTo>
                  <a:pt x="67324" y="5829"/>
                </a:lnTo>
                <a:lnTo>
                  <a:pt x="65981" y="4814"/>
                </a:lnTo>
                <a:lnTo>
                  <a:pt x="64557" y="3897"/>
                </a:lnTo>
                <a:lnTo>
                  <a:pt x="63067" y="3062"/>
                </a:lnTo>
                <a:lnTo>
                  <a:pt x="61512" y="2326"/>
                </a:lnTo>
                <a:lnTo>
                  <a:pt x="59874" y="1671"/>
                </a:lnTo>
                <a:lnTo>
                  <a:pt x="58172" y="1131"/>
                </a:lnTo>
                <a:lnTo>
                  <a:pt x="56387" y="688"/>
                </a:lnTo>
                <a:lnTo>
                  <a:pt x="54521" y="345"/>
                </a:lnTo>
                <a:lnTo>
                  <a:pt x="52589" y="115"/>
                </a:lnTo>
                <a:lnTo>
                  <a:pt x="50575"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3;p2"/>
          <p:cNvSpPr/>
          <p:nvPr/>
        </p:nvSpPr>
        <p:spPr>
          <a:xfrm>
            <a:off x="423022" y="6043206"/>
            <a:ext cx="570789" cy="490999"/>
          </a:xfrm>
          <a:custGeom>
            <a:avLst/>
            <a:gdLst/>
            <a:ahLst/>
            <a:cxnLst/>
            <a:rect l="l" t="t" r="r" b="b"/>
            <a:pathLst>
              <a:path w="8427" h="7249" extrusionOk="0">
                <a:moveTo>
                  <a:pt x="4235" y="1"/>
                </a:moveTo>
                <a:lnTo>
                  <a:pt x="3951" y="88"/>
                </a:lnTo>
                <a:lnTo>
                  <a:pt x="3842" y="219"/>
                </a:lnTo>
                <a:lnTo>
                  <a:pt x="3580" y="568"/>
                </a:lnTo>
                <a:lnTo>
                  <a:pt x="3209" y="1289"/>
                </a:lnTo>
                <a:lnTo>
                  <a:pt x="2969" y="2380"/>
                </a:lnTo>
                <a:lnTo>
                  <a:pt x="2969" y="3144"/>
                </a:lnTo>
                <a:lnTo>
                  <a:pt x="2773" y="2904"/>
                </a:lnTo>
                <a:lnTo>
                  <a:pt x="2314" y="2489"/>
                </a:lnTo>
                <a:lnTo>
                  <a:pt x="1768" y="2184"/>
                </a:lnTo>
                <a:lnTo>
                  <a:pt x="1157" y="2031"/>
                </a:lnTo>
                <a:lnTo>
                  <a:pt x="808" y="2009"/>
                </a:lnTo>
                <a:lnTo>
                  <a:pt x="633" y="2031"/>
                </a:lnTo>
                <a:lnTo>
                  <a:pt x="306" y="2184"/>
                </a:lnTo>
                <a:lnTo>
                  <a:pt x="87" y="2446"/>
                </a:lnTo>
                <a:lnTo>
                  <a:pt x="0" y="2795"/>
                </a:lnTo>
                <a:lnTo>
                  <a:pt x="44" y="2991"/>
                </a:lnTo>
                <a:lnTo>
                  <a:pt x="262" y="3646"/>
                </a:lnTo>
                <a:lnTo>
                  <a:pt x="917" y="4847"/>
                </a:lnTo>
                <a:lnTo>
                  <a:pt x="1812" y="5917"/>
                </a:lnTo>
                <a:lnTo>
                  <a:pt x="2882" y="6790"/>
                </a:lnTo>
                <a:lnTo>
                  <a:pt x="3449" y="7139"/>
                </a:lnTo>
                <a:lnTo>
                  <a:pt x="3646" y="7226"/>
                </a:lnTo>
                <a:lnTo>
                  <a:pt x="3995" y="7248"/>
                </a:lnTo>
                <a:lnTo>
                  <a:pt x="4148" y="7183"/>
                </a:lnTo>
                <a:lnTo>
                  <a:pt x="4344" y="7183"/>
                </a:lnTo>
                <a:lnTo>
                  <a:pt x="4541" y="7052"/>
                </a:lnTo>
                <a:lnTo>
                  <a:pt x="5152" y="6659"/>
                </a:lnTo>
                <a:lnTo>
                  <a:pt x="6549" y="5764"/>
                </a:lnTo>
                <a:lnTo>
                  <a:pt x="7466" y="4956"/>
                </a:lnTo>
                <a:lnTo>
                  <a:pt x="7968" y="4345"/>
                </a:lnTo>
                <a:lnTo>
                  <a:pt x="8296" y="3668"/>
                </a:lnTo>
                <a:lnTo>
                  <a:pt x="8427" y="2926"/>
                </a:lnTo>
                <a:lnTo>
                  <a:pt x="8405" y="2511"/>
                </a:lnTo>
                <a:lnTo>
                  <a:pt x="8317" y="2271"/>
                </a:lnTo>
                <a:lnTo>
                  <a:pt x="7903" y="1943"/>
                </a:lnTo>
                <a:lnTo>
                  <a:pt x="7663" y="1922"/>
                </a:lnTo>
                <a:lnTo>
                  <a:pt x="7073" y="2009"/>
                </a:lnTo>
                <a:lnTo>
                  <a:pt x="6069" y="2446"/>
                </a:lnTo>
                <a:lnTo>
                  <a:pt x="5632" y="2751"/>
                </a:lnTo>
                <a:lnTo>
                  <a:pt x="5676" y="2424"/>
                </a:lnTo>
                <a:lnTo>
                  <a:pt x="5676" y="1769"/>
                </a:lnTo>
                <a:lnTo>
                  <a:pt x="5523" y="1136"/>
                </a:lnTo>
                <a:lnTo>
                  <a:pt x="5196" y="524"/>
                </a:lnTo>
                <a:lnTo>
                  <a:pt x="4934" y="241"/>
                </a:lnTo>
                <a:lnTo>
                  <a:pt x="4825" y="132"/>
                </a:lnTo>
                <a:lnTo>
                  <a:pt x="4541" y="22"/>
                </a:lnTo>
                <a:lnTo>
                  <a:pt x="4235"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4;p2"/>
          <p:cNvSpPr/>
          <p:nvPr/>
        </p:nvSpPr>
        <p:spPr>
          <a:xfrm>
            <a:off x="4685233" y="6474700"/>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5;p2"/>
          <p:cNvSpPr/>
          <p:nvPr/>
        </p:nvSpPr>
        <p:spPr>
          <a:xfrm>
            <a:off x="3396117" y="6187263"/>
            <a:ext cx="458419" cy="394885"/>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6;p2"/>
          <p:cNvSpPr/>
          <p:nvPr/>
        </p:nvSpPr>
        <p:spPr>
          <a:xfrm>
            <a:off x="1" y="5749183"/>
            <a:ext cx="341647" cy="294301"/>
          </a:xfrm>
          <a:custGeom>
            <a:avLst/>
            <a:gdLst/>
            <a:ahLst/>
            <a:cxnLst/>
            <a:rect l="l" t="t" r="r" b="b"/>
            <a:pathLst>
              <a:path w="5044" h="4345" extrusionOk="0">
                <a:moveTo>
                  <a:pt x="2424" y="0"/>
                </a:moveTo>
                <a:lnTo>
                  <a:pt x="2293" y="131"/>
                </a:lnTo>
                <a:lnTo>
                  <a:pt x="2118" y="350"/>
                </a:lnTo>
                <a:lnTo>
                  <a:pt x="1922" y="786"/>
                </a:lnTo>
                <a:lnTo>
                  <a:pt x="1769" y="1441"/>
                </a:lnTo>
                <a:lnTo>
                  <a:pt x="1769" y="1878"/>
                </a:lnTo>
                <a:lnTo>
                  <a:pt x="1529" y="1594"/>
                </a:lnTo>
                <a:lnTo>
                  <a:pt x="896" y="1223"/>
                </a:lnTo>
                <a:lnTo>
                  <a:pt x="481" y="1201"/>
                </a:lnTo>
                <a:lnTo>
                  <a:pt x="262" y="1223"/>
                </a:lnTo>
                <a:lnTo>
                  <a:pt x="0" y="1550"/>
                </a:lnTo>
                <a:lnTo>
                  <a:pt x="22" y="1769"/>
                </a:lnTo>
                <a:lnTo>
                  <a:pt x="153" y="2162"/>
                </a:lnTo>
                <a:lnTo>
                  <a:pt x="546" y="2860"/>
                </a:lnTo>
                <a:lnTo>
                  <a:pt x="1070" y="3493"/>
                </a:lnTo>
                <a:lnTo>
                  <a:pt x="1703" y="4039"/>
                </a:lnTo>
                <a:lnTo>
                  <a:pt x="2053" y="4257"/>
                </a:lnTo>
                <a:lnTo>
                  <a:pt x="2271" y="4345"/>
                </a:lnTo>
                <a:lnTo>
                  <a:pt x="2445" y="4279"/>
                </a:lnTo>
                <a:lnTo>
                  <a:pt x="2576" y="4257"/>
                </a:lnTo>
                <a:lnTo>
                  <a:pt x="2686" y="4192"/>
                </a:lnTo>
                <a:lnTo>
                  <a:pt x="3493" y="3712"/>
                </a:lnTo>
                <a:lnTo>
                  <a:pt x="4629" y="2773"/>
                </a:lnTo>
                <a:lnTo>
                  <a:pt x="4956" y="2183"/>
                </a:lnTo>
                <a:lnTo>
                  <a:pt x="5043" y="1747"/>
                </a:lnTo>
                <a:lnTo>
                  <a:pt x="5021" y="1507"/>
                </a:lnTo>
                <a:lnTo>
                  <a:pt x="4978" y="1354"/>
                </a:lnTo>
                <a:lnTo>
                  <a:pt x="4716" y="1157"/>
                </a:lnTo>
                <a:lnTo>
                  <a:pt x="4585" y="1136"/>
                </a:lnTo>
                <a:lnTo>
                  <a:pt x="4236" y="1201"/>
                </a:lnTo>
                <a:lnTo>
                  <a:pt x="3624" y="1441"/>
                </a:lnTo>
                <a:lnTo>
                  <a:pt x="3384" y="1638"/>
                </a:lnTo>
                <a:lnTo>
                  <a:pt x="3428" y="1245"/>
                </a:lnTo>
                <a:lnTo>
                  <a:pt x="3319" y="677"/>
                </a:lnTo>
                <a:lnTo>
                  <a:pt x="3100" y="306"/>
                </a:lnTo>
                <a:lnTo>
                  <a:pt x="2948" y="131"/>
                </a:lnTo>
                <a:lnTo>
                  <a:pt x="2795" y="22"/>
                </a:lnTo>
                <a:lnTo>
                  <a:pt x="242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17;p2"/>
          <p:cNvSpPr/>
          <p:nvPr/>
        </p:nvSpPr>
        <p:spPr>
          <a:xfrm>
            <a:off x="7171222" y="6362222"/>
            <a:ext cx="570789" cy="490999"/>
          </a:xfrm>
          <a:custGeom>
            <a:avLst/>
            <a:gdLst/>
            <a:ahLst/>
            <a:cxnLst/>
            <a:rect l="l" t="t" r="r" b="b"/>
            <a:pathLst>
              <a:path w="8427" h="7249" extrusionOk="0">
                <a:moveTo>
                  <a:pt x="4235" y="1"/>
                </a:moveTo>
                <a:lnTo>
                  <a:pt x="3951" y="88"/>
                </a:lnTo>
                <a:lnTo>
                  <a:pt x="3842" y="219"/>
                </a:lnTo>
                <a:lnTo>
                  <a:pt x="3580" y="568"/>
                </a:lnTo>
                <a:lnTo>
                  <a:pt x="3209" y="1289"/>
                </a:lnTo>
                <a:lnTo>
                  <a:pt x="2969" y="2380"/>
                </a:lnTo>
                <a:lnTo>
                  <a:pt x="2969" y="3144"/>
                </a:lnTo>
                <a:lnTo>
                  <a:pt x="2773" y="2904"/>
                </a:lnTo>
                <a:lnTo>
                  <a:pt x="2314" y="2489"/>
                </a:lnTo>
                <a:lnTo>
                  <a:pt x="1768" y="2184"/>
                </a:lnTo>
                <a:lnTo>
                  <a:pt x="1157" y="2031"/>
                </a:lnTo>
                <a:lnTo>
                  <a:pt x="808" y="2009"/>
                </a:lnTo>
                <a:lnTo>
                  <a:pt x="633" y="2031"/>
                </a:lnTo>
                <a:lnTo>
                  <a:pt x="306" y="2184"/>
                </a:lnTo>
                <a:lnTo>
                  <a:pt x="87" y="2446"/>
                </a:lnTo>
                <a:lnTo>
                  <a:pt x="0" y="2795"/>
                </a:lnTo>
                <a:lnTo>
                  <a:pt x="44" y="2991"/>
                </a:lnTo>
                <a:lnTo>
                  <a:pt x="262" y="3646"/>
                </a:lnTo>
                <a:lnTo>
                  <a:pt x="917" y="4847"/>
                </a:lnTo>
                <a:lnTo>
                  <a:pt x="1812" y="5917"/>
                </a:lnTo>
                <a:lnTo>
                  <a:pt x="2882" y="6790"/>
                </a:lnTo>
                <a:lnTo>
                  <a:pt x="3449" y="7139"/>
                </a:lnTo>
                <a:lnTo>
                  <a:pt x="3646" y="7226"/>
                </a:lnTo>
                <a:lnTo>
                  <a:pt x="3995" y="7248"/>
                </a:lnTo>
                <a:lnTo>
                  <a:pt x="4148" y="7183"/>
                </a:lnTo>
                <a:lnTo>
                  <a:pt x="4344" y="7183"/>
                </a:lnTo>
                <a:lnTo>
                  <a:pt x="4541" y="7052"/>
                </a:lnTo>
                <a:lnTo>
                  <a:pt x="5152" y="6659"/>
                </a:lnTo>
                <a:lnTo>
                  <a:pt x="6549" y="5764"/>
                </a:lnTo>
                <a:lnTo>
                  <a:pt x="7466" y="4956"/>
                </a:lnTo>
                <a:lnTo>
                  <a:pt x="7968" y="4345"/>
                </a:lnTo>
                <a:lnTo>
                  <a:pt x="8296" y="3668"/>
                </a:lnTo>
                <a:lnTo>
                  <a:pt x="8427" y="2926"/>
                </a:lnTo>
                <a:lnTo>
                  <a:pt x="8405" y="2511"/>
                </a:lnTo>
                <a:lnTo>
                  <a:pt x="8317" y="2271"/>
                </a:lnTo>
                <a:lnTo>
                  <a:pt x="7903" y="1943"/>
                </a:lnTo>
                <a:lnTo>
                  <a:pt x="7663" y="1922"/>
                </a:lnTo>
                <a:lnTo>
                  <a:pt x="7073" y="2009"/>
                </a:lnTo>
                <a:lnTo>
                  <a:pt x="6069" y="2446"/>
                </a:lnTo>
                <a:lnTo>
                  <a:pt x="5632" y="2751"/>
                </a:lnTo>
                <a:lnTo>
                  <a:pt x="5676" y="2424"/>
                </a:lnTo>
                <a:lnTo>
                  <a:pt x="5676" y="1769"/>
                </a:lnTo>
                <a:lnTo>
                  <a:pt x="5523" y="1136"/>
                </a:lnTo>
                <a:lnTo>
                  <a:pt x="5196" y="524"/>
                </a:lnTo>
                <a:lnTo>
                  <a:pt x="4934" y="241"/>
                </a:lnTo>
                <a:lnTo>
                  <a:pt x="4825" y="132"/>
                </a:lnTo>
                <a:lnTo>
                  <a:pt x="4541" y="22"/>
                </a:lnTo>
                <a:lnTo>
                  <a:pt x="4235"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8;p2"/>
          <p:cNvSpPr/>
          <p:nvPr/>
        </p:nvSpPr>
        <p:spPr>
          <a:xfrm>
            <a:off x="9711117" y="6424414"/>
            <a:ext cx="458419" cy="394885"/>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9;p2"/>
          <p:cNvSpPr/>
          <p:nvPr/>
        </p:nvSpPr>
        <p:spPr>
          <a:xfrm>
            <a:off x="8617017" y="6237551"/>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98165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26"/>
        <p:cNvGrpSpPr/>
        <p:nvPr/>
      </p:nvGrpSpPr>
      <p:grpSpPr>
        <a:xfrm>
          <a:off x="0" y="0"/>
          <a:ext cx="0" cy="0"/>
          <a:chOff x="0" y="0"/>
          <a:chExt cx="0" cy="0"/>
        </a:xfrm>
      </p:grpSpPr>
      <p:sp>
        <p:nvSpPr>
          <p:cNvPr id="127" name="Google Shape;127;p16"/>
          <p:cNvSpPr txBox="1">
            <a:spLocks noGrp="1"/>
          </p:cNvSpPr>
          <p:nvPr>
            <p:ph type="title"/>
          </p:nvPr>
        </p:nvSpPr>
        <p:spPr>
          <a:xfrm>
            <a:off x="960133" y="720000"/>
            <a:ext cx="5308400" cy="1485600"/>
          </a:xfrm>
          <a:prstGeom prst="rect">
            <a:avLst/>
          </a:prstGeom>
        </p:spPr>
        <p:txBody>
          <a:bodyPr spcFirstLastPara="1" wrap="square" lIns="91425" tIns="91425" rIns="91425" bIns="91425" anchor="t" anchorCtr="0">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28" name="Google Shape;128;p16"/>
          <p:cNvSpPr txBox="1">
            <a:spLocks noGrp="1"/>
          </p:cNvSpPr>
          <p:nvPr>
            <p:ph type="subTitle" idx="1"/>
          </p:nvPr>
        </p:nvSpPr>
        <p:spPr>
          <a:xfrm>
            <a:off x="960133" y="2640000"/>
            <a:ext cx="5308400" cy="34992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accent1"/>
              </a:buClr>
              <a:buSzPts val="1800"/>
              <a:buChar char="●"/>
              <a:defRPr sz="1867">
                <a:solidFill>
                  <a:srgbClr val="383838"/>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129" name="Google Shape;129;p16"/>
          <p:cNvSpPr/>
          <p:nvPr/>
        </p:nvSpPr>
        <p:spPr>
          <a:xfrm rot="781981">
            <a:off x="-1506491" y="5902017"/>
            <a:ext cx="4932960" cy="2860384"/>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130;p16"/>
          <p:cNvSpPr/>
          <p:nvPr/>
        </p:nvSpPr>
        <p:spPr>
          <a:xfrm rot="-189958">
            <a:off x="4529654" y="6153589"/>
            <a:ext cx="5858361" cy="2860329"/>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131;p16"/>
          <p:cNvSpPr/>
          <p:nvPr/>
        </p:nvSpPr>
        <p:spPr>
          <a:xfrm>
            <a:off x="465733" y="6023067"/>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132;p16"/>
          <p:cNvSpPr/>
          <p:nvPr/>
        </p:nvSpPr>
        <p:spPr>
          <a:xfrm>
            <a:off x="6330401" y="6317380"/>
            <a:ext cx="458419" cy="394885"/>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133;p16"/>
          <p:cNvSpPr/>
          <p:nvPr/>
        </p:nvSpPr>
        <p:spPr>
          <a:xfrm>
            <a:off x="8914333" y="6394383"/>
            <a:ext cx="458432" cy="394917"/>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134;p16"/>
          <p:cNvSpPr/>
          <p:nvPr/>
        </p:nvSpPr>
        <p:spPr>
          <a:xfrm>
            <a:off x="1664400" y="6232462"/>
            <a:ext cx="646435" cy="556804"/>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518513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141"/>
        <p:cNvGrpSpPr/>
        <p:nvPr/>
      </p:nvGrpSpPr>
      <p:grpSpPr>
        <a:xfrm>
          <a:off x="0" y="0"/>
          <a:ext cx="0" cy="0"/>
          <a:chOff x="0" y="0"/>
          <a:chExt cx="0" cy="0"/>
        </a:xfrm>
      </p:grpSpPr>
      <p:sp>
        <p:nvSpPr>
          <p:cNvPr id="142" name="Google Shape;142;p19"/>
          <p:cNvSpPr/>
          <p:nvPr/>
        </p:nvSpPr>
        <p:spPr>
          <a:xfrm>
            <a:off x="3174461" y="5557834"/>
            <a:ext cx="6443128" cy="4230303"/>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143;p19"/>
          <p:cNvSpPr txBox="1">
            <a:spLocks noGrp="1"/>
          </p:cNvSpPr>
          <p:nvPr>
            <p:ph type="title"/>
          </p:nvPr>
        </p:nvSpPr>
        <p:spPr>
          <a:xfrm>
            <a:off x="960000" y="720000"/>
            <a:ext cx="10272000" cy="7636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44" name="Google Shape;144;p19"/>
          <p:cNvSpPr txBox="1">
            <a:spLocks noGrp="1"/>
          </p:cNvSpPr>
          <p:nvPr>
            <p:ph type="title" idx="2"/>
          </p:nvPr>
        </p:nvSpPr>
        <p:spPr>
          <a:xfrm>
            <a:off x="1114133" y="3996967"/>
            <a:ext cx="2862000" cy="634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800"/>
              <a:buNone/>
              <a:defRPr sz="3200"/>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145" name="Google Shape;145;p19"/>
          <p:cNvSpPr txBox="1">
            <a:spLocks noGrp="1"/>
          </p:cNvSpPr>
          <p:nvPr>
            <p:ph type="subTitle" idx="1"/>
          </p:nvPr>
        </p:nvSpPr>
        <p:spPr>
          <a:xfrm>
            <a:off x="1114133" y="4526167"/>
            <a:ext cx="2862000" cy="10592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6" name="Google Shape;146;p19"/>
          <p:cNvSpPr txBox="1">
            <a:spLocks noGrp="1"/>
          </p:cNvSpPr>
          <p:nvPr>
            <p:ph type="title" idx="3"/>
          </p:nvPr>
        </p:nvSpPr>
        <p:spPr>
          <a:xfrm>
            <a:off x="4665000" y="2068167"/>
            <a:ext cx="2862000" cy="634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800"/>
              <a:buNone/>
              <a:defRPr sz="3200"/>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147" name="Google Shape;147;p19"/>
          <p:cNvSpPr txBox="1">
            <a:spLocks noGrp="1"/>
          </p:cNvSpPr>
          <p:nvPr>
            <p:ph type="subTitle" idx="4"/>
          </p:nvPr>
        </p:nvSpPr>
        <p:spPr>
          <a:xfrm>
            <a:off x="4665000" y="2597367"/>
            <a:ext cx="2862000" cy="10592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8" name="Google Shape;148;p19"/>
          <p:cNvSpPr txBox="1">
            <a:spLocks noGrp="1"/>
          </p:cNvSpPr>
          <p:nvPr>
            <p:ph type="title" idx="5"/>
          </p:nvPr>
        </p:nvSpPr>
        <p:spPr>
          <a:xfrm>
            <a:off x="8215867" y="3996967"/>
            <a:ext cx="2862000" cy="634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800"/>
              <a:buNone/>
              <a:defRPr sz="3200"/>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149" name="Google Shape;149;p19"/>
          <p:cNvSpPr txBox="1">
            <a:spLocks noGrp="1"/>
          </p:cNvSpPr>
          <p:nvPr>
            <p:ph type="subTitle" idx="6"/>
          </p:nvPr>
        </p:nvSpPr>
        <p:spPr>
          <a:xfrm>
            <a:off x="8215867" y="4526167"/>
            <a:ext cx="2862000" cy="10592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3155767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chemeClr val="dk2"/>
        </a:solidFill>
        <a:effectLst/>
      </p:bgPr>
    </p:bg>
    <p:spTree>
      <p:nvGrpSpPr>
        <p:cNvPr id="1" name="Shape 252"/>
        <p:cNvGrpSpPr/>
        <p:nvPr/>
      </p:nvGrpSpPr>
      <p:grpSpPr>
        <a:xfrm>
          <a:off x="0" y="0"/>
          <a:ext cx="0" cy="0"/>
          <a:chOff x="0" y="0"/>
          <a:chExt cx="0" cy="0"/>
        </a:xfrm>
      </p:grpSpPr>
      <p:sp>
        <p:nvSpPr>
          <p:cNvPr id="253" name="Google Shape;253;p26"/>
          <p:cNvSpPr txBox="1">
            <a:spLocks noGrp="1"/>
          </p:cNvSpPr>
          <p:nvPr>
            <p:ph type="title"/>
          </p:nvPr>
        </p:nvSpPr>
        <p:spPr>
          <a:xfrm>
            <a:off x="1114133" y="2612800"/>
            <a:ext cx="4715200" cy="1362400"/>
          </a:xfrm>
          <a:prstGeom prst="rect">
            <a:avLst/>
          </a:prstGeom>
        </p:spPr>
        <p:txBody>
          <a:bodyPr spcFirstLastPara="1" wrap="square" lIns="91425" tIns="91425" rIns="91425" bIns="91425" anchor="ctr" anchorCtr="0">
            <a:normAutofit/>
          </a:bodyPr>
          <a:lstStyle>
            <a:lvl1pPr lvl="0" rtl="0">
              <a:spcBef>
                <a:spcPts val="0"/>
              </a:spcBef>
              <a:spcAft>
                <a:spcPts val="0"/>
              </a:spcAft>
              <a:buSzPts val="3600"/>
              <a:buNone/>
              <a:defRPr sz="6400"/>
            </a:lvl1pPr>
            <a:lvl2pPr lvl="1" rtl="0">
              <a:spcBef>
                <a:spcPts val="0"/>
              </a:spcBef>
              <a:spcAft>
                <a:spcPts val="0"/>
              </a:spcAft>
              <a:buSzPts val="3600"/>
              <a:buNone/>
              <a:defRPr sz="4800"/>
            </a:lvl2pPr>
            <a:lvl3pPr lvl="2" rtl="0">
              <a:spcBef>
                <a:spcPts val="0"/>
              </a:spcBef>
              <a:spcAft>
                <a:spcPts val="0"/>
              </a:spcAft>
              <a:buSzPts val="3600"/>
              <a:buNone/>
              <a:defRPr sz="4800"/>
            </a:lvl3pPr>
            <a:lvl4pPr lvl="3" rtl="0">
              <a:spcBef>
                <a:spcPts val="0"/>
              </a:spcBef>
              <a:spcAft>
                <a:spcPts val="0"/>
              </a:spcAft>
              <a:buSzPts val="3600"/>
              <a:buNone/>
              <a:defRPr sz="4800"/>
            </a:lvl4pPr>
            <a:lvl5pPr lvl="4" rtl="0">
              <a:spcBef>
                <a:spcPts val="0"/>
              </a:spcBef>
              <a:spcAft>
                <a:spcPts val="0"/>
              </a:spcAft>
              <a:buSzPts val="3600"/>
              <a:buNone/>
              <a:defRPr sz="4800"/>
            </a:lvl5pPr>
            <a:lvl6pPr lvl="5" rtl="0">
              <a:spcBef>
                <a:spcPts val="0"/>
              </a:spcBef>
              <a:spcAft>
                <a:spcPts val="0"/>
              </a:spcAft>
              <a:buSzPts val="3600"/>
              <a:buNone/>
              <a:defRPr sz="4800"/>
            </a:lvl6pPr>
            <a:lvl7pPr lvl="6" rtl="0">
              <a:spcBef>
                <a:spcPts val="0"/>
              </a:spcBef>
              <a:spcAft>
                <a:spcPts val="0"/>
              </a:spcAft>
              <a:buSzPts val="3600"/>
              <a:buNone/>
              <a:defRPr sz="4800"/>
            </a:lvl7pPr>
            <a:lvl8pPr lvl="7" rtl="0">
              <a:spcBef>
                <a:spcPts val="0"/>
              </a:spcBef>
              <a:spcAft>
                <a:spcPts val="0"/>
              </a:spcAft>
              <a:buSzPts val="3600"/>
              <a:buNone/>
              <a:defRPr sz="4800"/>
            </a:lvl8pPr>
            <a:lvl9pPr lvl="8" rtl="0">
              <a:spcBef>
                <a:spcPts val="0"/>
              </a:spcBef>
              <a:spcAft>
                <a:spcPts val="0"/>
              </a:spcAft>
              <a:buSzPts val="3600"/>
              <a:buNone/>
              <a:defRPr sz="4800"/>
            </a:lvl9pPr>
          </a:lstStyle>
          <a:p>
            <a:endParaRPr/>
          </a:p>
        </p:txBody>
      </p:sp>
      <p:sp>
        <p:nvSpPr>
          <p:cNvPr id="254" name="Google Shape;254;p26"/>
          <p:cNvSpPr txBox="1">
            <a:spLocks noGrp="1"/>
          </p:cNvSpPr>
          <p:nvPr>
            <p:ph type="title" idx="2" hasCustomPrompt="1"/>
          </p:nvPr>
        </p:nvSpPr>
        <p:spPr>
          <a:xfrm>
            <a:off x="1114133" y="1516833"/>
            <a:ext cx="2800800" cy="1272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7200"/>
              <a:buNone/>
              <a:defRPr sz="9600"/>
            </a:lvl1pPr>
            <a:lvl2pPr lvl="1" rtl="0">
              <a:spcBef>
                <a:spcPts val="0"/>
              </a:spcBef>
              <a:spcAft>
                <a:spcPts val="0"/>
              </a:spcAft>
              <a:buSzPts val="7200"/>
              <a:buNone/>
              <a:defRPr sz="9600"/>
            </a:lvl2pPr>
            <a:lvl3pPr lvl="2" rtl="0">
              <a:spcBef>
                <a:spcPts val="0"/>
              </a:spcBef>
              <a:spcAft>
                <a:spcPts val="0"/>
              </a:spcAft>
              <a:buSzPts val="7200"/>
              <a:buNone/>
              <a:defRPr sz="9600"/>
            </a:lvl3pPr>
            <a:lvl4pPr lvl="3" rtl="0">
              <a:spcBef>
                <a:spcPts val="0"/>
              </a:spcBef>
              <a:spcAft>
                <a:spcPts val="0"/>
              </a:spcAft>
              <a:buSzPts val="7200"/>
              <a:buNone/>
              <a:defRPr sz="9600"/>
            </a:lvl4pPr>
            <a:lvl5pPr lvl="4" rtl="0">
              <a:spcBef>
                <a:spcPts val="0"/>
              </a:spcBef>
              <a:spcAft>
                <a:spcPts val="0"/>
              </a:spcAft>
              <a:buSzPts val="7200"/>
              <a:buNone/>
              <a:defRPr sz="9600"/>
            </a:lvl5pPr>
            <a:lvl6pPr lvl="5" rtl="0">
              <a:spcBef>
                <a:spcPts val="0"/>
              </a:spcBef>
              <a:spcAft>
                <a:spcPts val="0"/>
              </a:spcAft>
              <a:buSzPts val="7200"/>
              <a:buNone/>
              <a:defRPr sz="9600"/>
            </a:lvl6pPr>
            <a:lvl7pPr lvl="6" rtl="0">
              <a:spcBef>
                <a:spcPts val="0"/>
              </a:spcBef>
              <a:spcAft>
                <a:spcPts val="0"/>
              </a:spcAft>
              <a:buSzPts val="7200"/>
              <a:buNone/>
              <a:defRPr sz="9600"/>
            </a:lvl7pPr>
            <a:lvl8pPr lvl="7" rtl="0">
              <a:spcBef>
                <a:spcPts val="0"/>
              </a:spcBef>
              <a:spcAft>
                <a:spcPts val="0"/>
              </a:spcAft>
              <a:buSzPts val="7200"/>
              <a:buNone/>
              <a:defRPr sz="9600"/>
            </a:lvl8pPr>
            <a:lvl9pPr lvl="8" rtl="0">
              <a:spcBef>
                <a:spcPts val="0"/>
              </a:spcBef>
              <a:spcAft>
                <a:spcPts val="0"/>
              </a:spcAft>
              <a:buSzPts val="7200"/>
              <a:buNone/>
              <a:defRPr sz="9600"/>
            </a:lvl9pPr>
          </a:lstStyle>
          <a:p>
            <a:r>
              <a:t>xx%</a:t>
            </a:r>
          </a:p>
        </p:txBody>
      </p:sp>
      <p:sp>
        <p:nvSpPr>
          <p:cNvPr id="255" name="Google Shape;255;p26"/>
          <p:cNvSpPr txBox="1">
            <a:spLocks noGrp="1"/>
          </p:cNvSpPr>
          <p:nvPr>
            <p:ph type="subTitle" idx="1"/>
          </p:nvPr>
        </p:nvSpPr>
        <p:spPr>
          <a:xfrm>
            <a:off x="1114133" y="3975200"/>
            <a:ext cx="4828800" cy="567600"/>
          </a:xfrm>
          <a:prstGeom prst="rect">
            <a:avLst/>
          </a:prstGeom>
        </p:spPr>
        <p:txBody>
          <a:bodyPr spcFirstLastPara="1" wrap="square" lIns="91425" tIns="91425" rIns="91425" bIns="91425" anchor="t" anchorCtr="0">
            <a:normAutofit/>
          </a:bodyPr>
          <a:lstStyle>
            <a:lvl1pPr lvl="0" rtl="0">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6" name="Google Shape;256;p26"/>
          <p:cNvSpPr/>
          <p:nvPr/>
        </p:nvSpPr>
        <p:spPr>
          <a:xfrm rot="982892">
            <a:off x="-2333198" y="5615894"/>
            <a:ext cx="8152043" cy="3768367"/>
          </a:xfrm>
          <a:custGeom>
            <a:avLst/>
            <a:gdLst/>
            <a:ahLst/>
            <a:cxnLst/>
            <a:rect l="l" t="t" r="r" b="b"/>
            <a:pathLst>
              <a:path w="80766" h="82682" extrusionOk="0">
                <a:moveTo>
                  <a:pt x="48496" y="1"/>
                </a:moveTo>
                <a:lnTo>
                  <a:pt x="46367" y="115"/>
                </a:lnTo>
                <a:lnTo>
                  <a:pt x="44239" y="345"/>
                </a:lnTo>
                <a:lnTo>
                  <a:pt x="42078" y="688"/>
                </a:lnTo>
                <a:lnTo>
                  <a:pt x="39933" y="1131"/>
                </a:lnTo>
                <a:lnTo>
                  <a:pt x="37772" y="1671"/>
                </a:lnTo>
                <a:lnTo>
                  <a:pt x="35611" y="2326"/>
                </a:lnTo>
                <a:lnTo>
                  <a:pt x="33466" y="3062"/>
                </a:lnTo>
                <a:lnTo>
                  <a:pt x="31321" y="3897"/>
                </a:lnTo>
                <a:lnTo>
                  <a:pt x="29209" y="4814"/>
                </a:lnTo>
                <a:lnTo>
                  <a:pt x="27130" y="5829"/>
                </a:lnTo>
                <a:lnTo>
                  <a:pt x="25083" y="6926"/>
                </a:lnTo>
                <a:lnTo>
                  <a:pt x="23069" y="8105"/>
                </a:lnTo>
                <a:lnTo>
                  <a:pt x="21088" y="9349"/>
                </a:lnTo>
                <a:lnTo>
                  <a:pt x="19173" y="10676"/>
                </a:lnTo>
                <a:lnTo>
                  <a:pt x="17323" y="12067"/>
                </a:lnTo>
                <a:lnTo>
                  <a:pt x="15522" y="13524"/>
                </a:lnTo>
                <a:lnTo>
                  <a:pt x="13786" y="15047"/>
                </a:lnTo>
                <a:lnTo>
                  <a:pt x="12133" y="16635"/>
                </a:lnTo>
                <a:lnTo>
                  <a:pt x="10545" y="18272"/>
                </a:lnTo>
                <a:lnTo>
                  <a:pt x="9055" y="19975"/>
                </a:lnTo>
                <a:lnTo>
                  <a:pt x="7663" y="21727"/>
                </a:lnTo>
                <a:lnTo>
                  <a:pt x="6370" y="23512"/>
                </a:lnTo>
                <a:lnTo>
                  <a:pt x="5158" y="25345"/>
                </a:lnTo>
                <a:lnTo>
                  <a:pt x="4078" y="27228"/>
                </a:lnTo>
                <a:lnTo>
                  <a:pt x="3112" y="29144"/>
                </a:lnTo>
                <a:lnTo>
                  <a:pt x="2260" y="31108"/>
                </a:lnTo>
                <a:lnTo>
                  <a:pt x="1523" y="33089"/>
                </a:lnTo>
                <a:lnTo>
                  <a:pt x="934" y="35087"/>
                </a:lnTo>
                <a:lnTo>
                  <a:pt x="492" y="37133"/>
                </a:lnTo>
                <a:lnTo>
                  <a:pt x="181" y="39180"/>
                </a:lnTo>
                <a:lnTo>
                  <a:pt x="17" y="41259"/>
                </a:lnTo>
                <a:lnTo>
                  <a:pt x="1" y="42307"/>
                </a:lnTo>
                <a:lnTo>
                  <a:pt x="17" y="43355"/>
                </a:lnTo>
                <a:lnTo>
                  <a:pt x="165" y="45418"/>
                </a:lnTo>
                <a:lnTo>
                  <a:pt x="427" y="47448"/>
                </a:lnTo>
                <a:lnTo>
                  <a:pt x="836" y="49462"/>
                </a:lnTo>
                <a:lnTo>
                  <a:pt x="1376" y="51426"/>
                </a:lnTo>
                <a:lnTo>
                  <a:pt x="2015" y="53358"/>
                </a:lnTo>
                <a:lnTo>
                  <a:pt x="2784" y="55258"/>
                </a:lnTo>
                <a:lnTo>
                  <a:pt x="3668" y="57108"/>
                </a:lnTo>
                <a:lnTo>
                  <a:pt x="4651" y="58925"/>
                </a:lnTo>
                <a:lnTo>
                  <a:pt x="5731" y="60693"/>
                </a:lnTo>
                <a:lnTo>
                  <a:pt x="6910" y="62412"/>
                </a:lnTo>
                <a:lnTo>
                  <a:pt x="8187" y="64066"/>
                </a:lnTo>
                <a:lnTo>
                  <a:pt x="9546" y="65687"/>
                </a:lnTo>
                <a:lnTo>
                  <a:pt x="10987" y="67242"/>
                </a:lnTo>
                <a:lnTo>
                  <a:pt x="12509" y="68732"/>
                </a:lnTo>
                <a:lnTo>
                  <a:pt x="14097" y="70173"/>
                </a:lnTo>
                <a:lnTo>
                  <a:pt x="15767" y="71532"/>
                </a:lnTo>
                <a:lnTo>
                  <a:pt x="17486" y="72842"/>
                </a:lnTo>
                <a:lnTo>
                  <a:pt x="19271" y="74069"/>
                </a:lnTo>
                <a:lnTo>
                  <a:pt x="21105" y="75232"/>
                </a:lnTo>
                <a:lnTo>
                  <a:pt x="22988" y="76329"/>
                </a:lnTo>
                <a:lnTo>
                  <a:pt x="24919" y="77344"/>
                </a:lnTo>
                <a:lnTo>
                  <a:pt x="26884" y="78277"/>
                </a:lnTo>
                <a:lnTo>
                  <a:pt x="28882" y="79129"/>
                </a:lnTo>
                <a:lnTo>
                  <a:pt x="30912" y="79882"/>
                </a:lnTo>
                <a:lnTo>
                  <a:pt x="32958" y="80569"/>
                </a:lnTo>
                <a:lnTo>
                  <a:pt x="35038" y="81159"/>
                </a:lnTo>
                <a:lnTo>
                  <a:pt x="37117" y="81650"/>
                </a:lnTo>
                <a:lnTo>
                  <a:pt x="39229" y="82059"/>
                </a:lnTo>
                <a:lnTo>
                  <a:pt x="41325" y="82370"/>
                </a:lnTo>
                <a:lnTo>
                  <a:pt x="43437" y="82567"/>
                </a:lnTo>
                <a:lnTo>
                  <a:pt x="45532" y="82681"/>
                </a:lnTo>
                <a:lnTo>
                  <a:pt x="47612" y="82681"/>
                </a:lnTo>
                <a:lnTo>
                  <a:pt x="49642" y="82567"/>
                </a:lnTo>
                <a:lnTo>
                  <a:pt x="51606" y="82370"/>
                </a:lnTo>
                <a:lnTo>
                  <a:pt x="53522" y="82059"/>
                </a:lnTo>
                <a:lnTo>
                  <a:pt x="55372" y="81650"/>
                </a:lnTo>
                <a:lnTo>
                  <a:pt x="57140" y="81159"/>
                </a:lnTo>
                <a:lnTo>
                  <a:pt x="58859" y="80569"/>
                </a:lnTo>
                <a:lnTo>
                  <a:pt x="60529" y="79882"/>
                </a:lnTo>
                <a:lnTo>
                  <a:pt x="62117" y="79129"/>
                </a:lnTo>
                <a:lnTo>
                  <a:pt x="63640" y="78277"/>
                </a:lnTo>
                <a:lnTo>
                  <a:pt x="65114" y="77344"/>
                </a:lnTo>
                <a:lnTo>
                  <a:pt x="66522" y="76329"/>
                </a:lnTo>
                <a:lnTo>
                  <a:pt x="67864" y="75232"/>
                </a:lnTo>
                <a:lnTo>
                  <a:pt x="69125" y="74069"/>
                </a:lnTo>
                <a:lnTo>
                  <a:pt x="70336" y="72842"/>
                </a:lnTo>
                <a:lnTo>
                  <a:pt x="71482" y="71532"/>
                </a:lnTo>
                <a:lnTo>
                  <a:pt x="72563" y="70173"/>
                </a:lnTo>
                <a:lnTo>
                  <a:pt x="73578" y="68732"/>
                </a:lnTo>
                <a:lnTo>
                  <a:pt x="74528" y="67242"/>
                </a:lnTo>
                <a:lnTo>
                  <a:pt x="75412" y="65687"/>
                </a:lnTo>
                <a:lnTo>
                  <a:pt x="76230" y="64066"/>
                </a:lnTo>
                <a:lnTo>
                  <a:pt x="76983" y="62412"/>
                </a:lnTo>
                <a:lnTo>
                  <a:pt x="77655" y="60693"/>
                </a:lnTo>
                <a:lnTo>
                  <a:pt x="78277" y="58925"/>
                </a:lnTo>
                <a:lnTo>
                  <a:pt x="79079" y="56191"/>
                </a:lnTo>
                <a:lnTo>
                  <a:pt x="79914" y="52409"/>
                </a:lnTo>
                <a:lnTo>
                  <a:pt x="80454" y="48463"/>
                </a:lnTo>
                <a:lnTo>
                  <a:pt x="80733" y="44386"/>
                </a:lnTo>
                <a:lnTo>
                  <a:pt x="80765" y="42307"/>
                </a:lnTo>
                <a:lnTo>
                  <a:pt x="80749" y="40228"/>
                </a:lnTo>
                <a:lnTo>
                  <a:pt x="80536" y="36102"/>
                </a:lnTo>
                <a:lnTo>
                  <a:pt x="80094" y="32091"/>
                </a:lnTo>
                <a:lnTo>
                  <a:pt x="79439" y="28178"/>
                </a:lnTo>
                <a:lnTo>
                  <a:pt x="78555" y="24428"/>
                </a:lnTo>
                <a:lnTo>
                  <a:pt x="77426" y="20826"/>
                </a:lnTo>
                <a:lnTo>
                  <a:pt x="76410" y="18272"/>
                </a:lnTo>
                <a:lnTo>
                  <a:pt x="75657" y="16635"/>
                </a:lnTo>
                <a:lnTo>
                  <a:pt x="74855" y="15047"/>
                </a:lnTo>
                <a:lnTo>
                  <a:pt x="73971" y="13524"/>
                </a:lnTo>
                <a:lnTo>
                  <a:pt x="73038" y="12067"/>
                </a:lnTo>
                <a:lnTo>
                  <a:pt x="72023" y="10676"/>
                </a:lnTo>
                <a:lnTo>
                  <a:pt x="70958" y="9349"/>
                </a:lnTo>
                <a:lnTo>
                  <a:pt x="69812" y="8105"/>
                </a:lnTo>
                <a:lnTo>
                  <a:pt x="68601" y="6926"/>
                </a:lnTo>
                <a:lnTo>
                  <a:pt x="67324" y="5829"/>
                </a:lnTo>
                <a:lnTo>
                  <a:pt x="65981" y="4814"/>
                </a:lnTo>
                <a:lnTo>
                  <a:pt x="64557" y="3897"/>
                </a:lnTo>
                <a:lnTo>
                  <a:pt x="63067" y="3062"/>
                </a:lnTo>
                <a:lnTo>
                  <a:pt x="61512" y="2326"/>
                </a:lnTo>
                <a:lnTo>
                  <a:pt x="59874" y="1671"/>
                </a:lnTo>
                <a:lnTo>
                  <a:pt x="58172" y="1131"/>
                </a:lnTo>
                <a:lnTo>
                  <a:pt x="56387" y="688"/>
                </a:lnTo>
                <a:lnTo>
                  <a:pt x="54521" y="345"/>
                </a:lnTo>
                <a:lnTo>
                  <a:pt x="52589" y="115"/>
                </a:lnTo>
                <a:lnTo>
                  <a:pt x="50575"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7" name="Google Shape;257;p26"/>
          <p:cNvSpPr/>
          <p:nvPr/>
        </p:nvSpPr>
        <p:spPr>
          <a:xfrm rot="-156">
            <a:off x="3149631" y="6557027"/>
            <a:ext cx="8370405" cy="2860264"/>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8" name="Google Shape;258;p26"/>
          <p:cNvSpPr/>
          <p:nvPr/>
        </p:nvSpPr>
        <p:spPr>
          <a:xfrm rot="-156">
            <a:off x="10093598" y="5639560"/>
            <a:ext cx="8370405" cy="2860264"/>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9" name="Google Shape;259;p26"/>
          <p:cNvSpPr/>
          <p:nvPr/>
        </p:nvSpPr>
        <p:spPr>
          <a:xfrm>
            <a:off x="550733" y="6034847"/>
            <a:ext cx="563391" cy="485308"/>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0" name="Google Shape;260;p26"/>
          <p:cNvSpPr/>
          <p:nvPr/>
        </p:nvSpPr>
        <p:spPr>
          <a:xfrm>
            <a:off x="3772684" y="6180883"/>
            <a:ext cx="458432" cy="394917"/>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1" name="Google Shape;261;p26"/>
          <p:cNvSpPr/>
          <p:nvPr/>
        </p:nvSpPr>
        <p:spPr>
          <a:xfrm>
            <a:off x="2358116" y="5624062"/>
            <a:ext cx="646435" cy="556804"/>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2" name="Google Shape;262;p26"/>
          <p:cNvSpPr/>
          <p:nvPr/>
        </p:nvSpPr>
        <p:spPr>
          <a:xfrm>
            <a:off x="1961066" y="6393434"/>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3" name="Google Shape;263;p26"/>
          <p:cNvSpPr/>
          <p:nvPr/>
        </p:nvSpPr>
        <p:spPr>
          <a:xfrm>
            <a:off x="5759950" y="6483200"/>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4" name="Google Shape;264;p26"/>
          <p:cNvSpPr/>
          <p:nvPr/>
        </p:nvSpPr>
        <p:spPr>
          <a:xfrm>
            <a:off x="11232017" y="5992051"/>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5" name="Google Shape;265;p26"/>
          <p:cNvSpPr/>
          <p:nvPr/>
        </p:nvSpPr>
        <p:spPr>
          <a:xfrm>
            <a:off x="8130099" y="6556834"/>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7982367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85"/>
        <p:cNvGrpSpPr/>
        <p:nvPr/>
      </p:nvGrpSpPr>
      <p:grpSpPr>
        <a:xfrm>
          <a:off x="0" y="0"/>
          <a:ext cx="0" cy="0"/>
          <a:chOff x="0" y="0"/>
          <a:chExt cx="0" cy="0"/>
        </a:xfrm>
      </p:grpSpPr>
      <p:sp>
        <p:nvSpPr>
          <p:cNvPr id="286" name="Google Shape;286;p29"/>
          <p:cNvSpPr txBox="1">
            <a:spLocks noGrp="1"/>
          </p:cNvSpPr>
          <p:nvPr>
            <p:ph type="title"/>
          </p:nvPr>
        </p:nvSpPr>
        <p:spPr>
          <a:xfrm>
            <a:off x="960000" y="1265200"/>
            <a:ext cx="5136000" cy="1065600"/>
          </a:xfrm>
          <a:prstGeom prst="rect">
            <a:avLst/>
          </a:prstGeom>
        </p:spPr>
        <p:txBody>
          <a:bodyPr spcFirstLastPara="1" wrap="square" lIns="91425" tIns="91425" rIns="91425" bIns="91425" anchor="b" anchorCtr="0">
            <a:normAutofit/>
          </a:bodyPr>
          <a:lstStyle>
            <a:lvl1pPr lvl="0" rtl="0">
              <a:spcBef>
                <a:spcPts val="0"/>
              </a:spcBef>
              <a:spcAft>
                <a:spcPts val="0"/>
              </a:spcAft>
              <a:buSzPts val="3000"/>
              <a:buNone/>
              <a:defRPr sz="56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87" name="Google Shape;287;p29"/>
          <p:cNvSpPr txBox="1">
            <a:spLocks noGrp="1"/>
          </p:cNvSpPr>
          <p:nvPr>
            <p:ph type="subTitle" idx="1"/>
          </p:nvPr>
        </p:nvSpPr>
        <p:spPr>
          <a:xfrm>
            <a:off x="960000" y="2330800"/>
            <a:ext cx="5136000" cy="1865200"/>
          </a:xfrm>
          <a:prstGeom prst="rect">
            <a:avLst/>
          </a:prstGeom>
        </p:spPr>
        <p:txBody>
          <a:bodyPr spcFirstLastPara="1" wrap="square" lIns="91425" tIns="91425" rIns="91425" bIns="91425" anchor="t" anchorCtr="0">
            <a:normAutofit/>
          </a:bodyPr>
          <a:lstStyle>
            <a:lvl1pPr lvl="0" rtl="0">
              <a:spcBef>
                <a:spcPts val="0"/>
              </a:spcBef>
              <a:spcAft>
                <a:spcPts val="0"/>
              </a:spcAft>
              <a:buSzPts val="1800"/>
              <a:buNone/>
              <a:defRPr sz="2133">
                <a:latin typeface="Baloo 2"/>
                <a:ea typeface="Baloo 2"/>
                <a:cs typeface="Baloo 2"/>
                <a:sym typeface="Baloo 2"/>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8" name="Google Shape;288;p29"/>
          <p:cNvSpPr/>
          <p:nvPr/>
        </p:nvSpPr>
        <p:spPr>
          <a:xfrm rot="362834">
            <a:off x="-1090618" y="6558139"/>
            <a:ext cx="8152116" cy="3768381"/>
          </a:xfrm>
          <a:custGeom>
            <a:avLst/>
            <a:gdLst/>
            <a:ahLst/>
            <a:cxnLst/>
            <a:rect l="l" t="t" r="r" b="b"/>
            <a:pathLst>
              <a:path w="80766" h="82682" extrusionOk="0">
                <a:moveTo>
                  <a:pt x="48496" y="1"/>
                </a:moveTo>
                <a:lnTo>
                  <a:pt x="46367" y="115"/>
                </a:lnTo>
                <a:lnTo>
                  <a:pt x="44239" y="345"/>
                </a:lnTo>
                <a:lnTo>
                  <a:pt x="42078" y="688"/>
                </a:lnTo>
                <a:lnTo>
                  <a:pt x="39933" y="1131"/>
                </a:lnTo>
                <a:lnTo>
                  <a:pt x="37772" y="1671"/>
                </a:lnTo>
                <a:lnTo>
                  <a:pt x="35611" y="2326"/>
                </a:lnTo>
                <a:lnTo>
                  <a:pt x="33466" y="3062"/>
                </a:lnTo>
                <a:lnTo>
                  <a:pt x="31321" y="3897"/>
                </a:lnTo>
                <a:lnTo>
                  <a:pt x="29209" y="4814"/>
                </a:lnTo>
                <a:lnTo>
                  <a:pt x="27130" y="5829"/>
                </a:lnTo>
                <a:lnTo>
                  <a:pt x="25083" y="6926"/>
                </a:lnTo>
                <a:lnTo>
                  <a:pt x="23069" y="8105"/>
                </a:lnTo>
                <a:lnTo>
                  <a:pt x="21088" y="9349"/>
                </a:lnTo>
                <a:lnTo>
                  <a:pt x="19173" y="10676"/>
                </a:lnTo>
                <a:lnTo>
                  <a:pt x="17323" y="12067"/>
                </a:lnTo>
                <a:lnTo>
                  <a:pt x="15522" y="13524"/>
                </a:lnTo>
                <a:lnTo>
                  <a:pt x="13786" y="15047"/>
                </a:lnTo>
                <a:lnTo>
                  <a:pt x="12133" y="16635"/>
                </a:lnTo>
                <a:lnTo>
                  <a:pt x="10545" y="18272"/>
                </a:lnTo>
                <a:lnTo>
                  <a:pt x="9055" y="19975"/>
                </a:lnTo>
                <a:lnTo>
                  <a:pt x="7663" y="21727"/>
                </a:lnTo>
                <a:lnTo>
                  <a:pt x="6370" y="23512"/>
                </a:lnTo>
                <a:lnTo>
                  <a:pt x="5158" y="25345"/>
                </a:lnTo>
                <a:lnTo>
                  <a:pt x="4078" y="27228"/>
                </a:lnTo>
                <a:lnTo>
                  <a:pt x="3112" y="29144"/>
                </a:lnTo>
                <a:lnTo>
                  <a:pt x="2260" y="31108"/>
                </a:lnTo>
                <a:lnTo>
                  <a:pt x="1523" y="33089"/>
                </a:lnTo>
                <a:lnTo>
                  <a:pt x="934" y="35087"/>
                </a:lnTo>
                <a:lnTo>
                  <a:pt x="492" y="37133"/>
                </a:lnTo>
                <a:lnTo>
                  <a:pt x="181" y="39180"/>
                </a:lnTo>
                <a:lnTo>
                  <a:pt x="17" y="41259"/>
                </a:lnTo>
                <a:lnTo>
                  <a:pt x="1" y="42307"/>
                </a:lnTo>
                <a:lnTo>
                  <a:pt x="17" y="43355"/>
                </a:lnTo>
                <a:lnTo>
                  <a:pt x="165" y="45418"/>
                </a:lnTo>
                <a:lnTo>
                  <a:pt x="427" y="47448"/>
                </a:lnTo>
                <a:lnTo>
                  <a:pt x="836" y="49462"/>
                </a:lnTo>
                <a:lnTo>
                  <a:pt x="1376" y="51426"/>
                </a:lnTo>
                <a:lnTo>
                  <a:pt x="2015" y="53358"/>
                </a:lnTo>
                <a:lnTo>
                  <a:pt x="2784" y="55258"/>
                </a:lnTo>
                <a:lnTo>
                  <a:pt x="3668" y="57108"/>
                </a:lnTo>
                <a:lnTo>
                  <a:pt x="4651" y="58925"/>
                </a:lnTo>
                <a:lnTo>
                  <a:pt x="5731" y="60693"/>
                </a:lnTo>
                <a:lnTo>
                  <a:pt x="6910" y="62412"/>
                </a:lnTo>
                <a:lnTo>
                  <a:pt x="8187" y="64066"/>
                </a:lnTo>
                <a:lnTo>
                  <a:pt x="9546" y="65687"/>
                </a:lnTo>
                <a:lnTo>
                  <a:pt x="10987" y="67242"/>
                </a:lnTo>
                <a:lnTo>
                  <a:pt x="12509" y="68732"/>
                </a:lnTo>
                <a:lnTo>
                  <a:pt x="14097" y="70173"/>
                </a:lnTo>
                <a:lnTo>
                  <a:pt x="15767" y="71532"/>
                </a:lnTo>
                <a:lnTo>
                  <a:pt x="17486" y="72842"/>
                </a:lnTo>
                <a:lnTo>
                  <a:pt x="19271" y="74069"/>
                </a:lnTo>
                <a:lnTo>
                  <a:pt x="21105" y="75232"/>
                </a:lnTo>
                <a:lnTo>
                  <a:pt x="22988" y="76329"/>
                </a:lnTo>
                <a:lnTo>
                  <a:pt x="24919" y="77344"/>
                </a:lnTo>
                <a:lnTo>
                  <a:pt x="26884" y="78277"/>
                </a:lnTo>
                <a:lnTo>
                  <a:pt x="28882" y="79129"/>
                </a:lnTo>
                <a:lnTo>
                  <a:pt x="30912" y="79882"/>
                </a:lnTo>
                <a:lnTo>
                  <a:pt x="32958" y="80569"/>
                </a:lnTo>
                <a:lnTo>
                  <a:pt x="35038" y="81159"/>
                </a:lnTo>
                <a:lnTo>
                  <a:pt x="37117" y="81650"/>
                </a:lnTo>
                <a:lnTo>
                  <a:pt x="39229" y="82059"/>
                </a:lnTo>
                <a:lnTo>
                  <a:pt x="41325" y="82370"/>
                </a:lnTo>
                <a:lnTo>
                  <a:pt x="43437" y="82567"/>
                </a:lnTo>
                <a:lnTo>
                  <a:pt x="45532" y="82681"/>
                </a:lnTo>
                <a:lnTo>
                  <a:pt x="47612" y="82681"/>
                </a:lnTo>
                <a:lnTo>
                  <a:pt x="49642" y="82567"/>
                </a:lnTo>
                <a:lnTo>
                  <a:pt x="51606" y="82370"/>
                </a:lnTo>
                <a:lnTo>
                  <a:pt x="53522" y="82059"/>
                </a:lnTo>
                <a:lnTo>
                  <a:pt x="55372" y="81650"/>
                </a:lnTo>
                <a:lnTo>
                  <a:pt x="57140" y="81159"/>
                </a:lnTo>
                <a:lnTo>
                  <a:pt x="58859" y="80569"/>
                </a:lnTo>
                <a:lnTo>
                  <a:pt x="60529" y="79882"/>
                </a:lnTo>
                <a:lnTo>
                  <a:pt x="62117" y="79129"/>
                </a:lnTo>
                <a:lnTo>
                  <a:pt x="63640" y="78277"/>
                </a:lnTo>
                <a:lnTo>
                  <a:pt x="65114" y="77344"/>
                </a:lnTo>
                <a:lnTo>
                  <a:pt x="66522" y="76329"/>
                </a:lnTo>
                <a:lnTo>
                  <a:pt x="67864" y="75232"/>
                </a:lnTo>
                <a:lnTo>
                  <a:pt x="69125" y="74069"/>
                </a:lnTo>
                <a:lnTo>
                  <a:pt x="70336" y="72842"/>
                </a:lnTo>
                <a:lnTo>
                  <a:pt x="71482" y="71532"/>
                </a:lnTo>
                <a:lnTo>
                  <a:pt x="72563" y="70173"/>
                </a:lnTo>
                <a:lnTo>
                  <a:pt x="73578" y="68732"/>
                </a:lnTo>
                <a:lnTo>
                  <a:pt x="74528" y="67242"/>
                </a:lnTo>
                <a:lnTo>
                  <a:pt x="75412" y="65687"/>
                </a:lnTo>
                <a:lnTo>
                  <a:pt x="76230" y="64066"/>
                </a:lnTo>
                <a:lnTo>
                  <a:pt x="76983" y="62412"/>
                </a:lnTo>
                <a:lnTo>
                  <a:pt x="77655" y="60693"/>
                </a:lnTo>
                <a:lnTo>
                  <a:pt x="78277" y="58925"/>
                </a:lnTo>
                <a:lnTo>
                  <a:pt x="79079" y="56191"/>
                </a:lnTo>
                <a:lnTo>
                  <a:pt x="79914" y="52409"/>
                </a:lnTo>
                <a:lnTo>
                  <a:pt x="80454" y="48463"/>
                </a:lnTo>
                <a:lnTo>
                  <a:pt x="80733" y="44386"/>
                </a:lnTo>
                <a:lnTo>
                  <a:pt x="80765" y="42307"/>
                </a:lnTo>
                <a:lnTo>
                  <a:pt x="80749" y="40228"/>
                </a:lnTo>
                <a:lnTo>
                  <a:pt x="80536" y="36102"/>
                </a:lnTo>
                <a:lnTo>
                  <a:pt x="80094" y="32091"/>
                </a:lnTo>
                <a:lnTo>
                  <a:pt x="79439" y="28178"/>
                </a:lnTo>
                <a:lnTo>
                  <a:pt x="78555" y="24428"/>
                </a:lnTo>
                <a:lnTo>
                  <a:pt x="77426" y="20826"/>
                </a:lnTo>
                <a:lnTo>
                  <a:pt x="76410" y="18272"/>
                </a:lnTo>
                <a:lnTo>
                  <a:pt x="75657" y="16635"/>
                </a:lnTo>
                <a:lnTo>
                  <a:pt x="74855" y="15047"/>
                </a:lnTo>
                <a:lnTo>
                  <a:pt x="73971" y="13524"/>
                </a:lnTo>
                <a:lnTo>
                  <a:pt x="73038" y="12067"/>
                </a:lnTo>
                <a:lnTo>
                  <a:pt x="72023" y="10676"/>
                </a:lnTo>
                <a:lnTo>
                  <a:pt x="70958" y="9349"/>
                </a:lnTo>
                <a:lnTo>
                  <a:pt x="69812" y="8105"/>
                </a:lnTo>
                <a:lnTo>
                  <a:pt x="68601" y="6926"/>
                </a:lnTo>
                <a:lnTo>
                  <a:pt x="67324" y="5829"/>
                </a:lnTo>
                <a:lnTo>
                  <a:pt x="65981" y="4814"/>
                </a:lnTo>
                <a:lnTo>
                  <a:pt x="64557" y="3897"/>
                </a:lnTo>
                <a:lnTo>
                  <a:pt x="63067" y="3062"/>
                </a:lnTo>
                <a:lnTo>
                  <a:pt x="61512" y="2326"/>
                </a:lnTo>
                <a:lnTo>
                  <a:pt x="59874" y="1671"/>
                </a:lnTo>
                <a:lnTo>
                  <a:pt x="58172" y="1131"/>
                </a:lnTo>
                <a:lnTo>
                  <a:pt x="56387" y="688"/>
                </a:lnTo>
                <a:lnTo>
                  <a:pt x="54521" y="345"/>
                </a:lnTo>
                <a:lnTo>
                  <a:pt x="52589" y="115"/>
                </a:lnTo>
                <a:lnTo>
                  <a:pt x="50575"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9" name="Google Shape;289;p29"/>
          <p:cNvSpPr/>
          <p:nvPr/>
        </p:nvSpPr>
        <p:spPr>
          <a:xfrm rot="502826">
            <a:off x="5046111" y="6230741"/>
            <a:ext cx="8370616" cy="2860379"/>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29"/>
          <p:cNvSpPr/>
          <p:nvPr/>
        </p:nvSpPr>
        <p:spPr>
          <a:xfrm>
            <a:off x="9627366" y="6294314"/>
            <a:ext cx="563391" cy="485308"/>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1" name="Google Shape;291;p29"/>
          <p:cNvSpPr/>
          <p:nvPr/>
        </p:nvSpPr>
        <p:spPr>
          <a:xfrm>
            <a:off x="5718000" y="6339516"/>
            <a:ext cx="458432" cy="394917"/>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2" name="Google Shape;292;p29"/>
          <p:cNvSpPr/>
          <p:nvPr/>
        </p:nvSpPr>
        <p:spPr>
          <a:xfrm>
            <a:off x="3096466" y="6534134"/>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3" name="Google Shape;293;p29"/>
          <p:cNvSpPr/>
          <p:nvPr/>
        </p:nvSpPr>
        <p:spPr>
          <a:xfrm>
            <a:off x="4524413" y="6483832"/>
            <a:ext cx="458432" cy="394917"/>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4" name="Google Shape;294;p29"/>
          <p:cNvSpPr/>
          <p:nvPr/>
        </p:nvSpPr>
        <p:spPr>
          <a:xfrm>
            <a:off x="8334266" y="6534118"/>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7425195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2"/>
        </a:solidFill>
        <a:effectLst/>
      </p:bgPr>
    </p:bg>
    <p:spTree>
      <p:nvGrpSpPr>
        <p:cNvPr id="1" name="Shape 299"/>
        <p:cNvGrpSpPr/>
        <p:nvPr/>
      </p:nvGrpSpPr>
      <p:grpSpPr>
        <a:xfrm>
          <a:off x="0" y="0"/>
          <a:ext cx="0" cy="0"/>
          <a:chOff x="0" y="0"/>
          <a:chExt cx="0" cy="0"/>
        </a:xfrm>
      </p:grpSpPr>
      <p:sp>
        <p:nvSpPr>
          <p:cNvPr id="300" name="Google Shape;300;p31"/>
          <p:cNvSpPr/>
          <p:nvPr/>
        </p:nvSpPr>
        <p:spPr>
          <a:xfrm rot="-209700">
            <a:off x="4593219" y="6508375"/>
            <a:ext cx="10416069" cy="2860307"/>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1" name="Google Shape;301;p31"/>
          <p:cNvSpPr/>
          <p:nvPr/>
        </p:nvSpPr>
        <p:spPr>
          <a:xfrm rot="183667">
            <a:off x="-2561792" y="6053562"/>
            <a:ext cx="8152037" cy="3768233"/>
          </a:xfrm>
          <a:custGeom>
            <a:avLst/>
            <a:gdLst/>
            <a:ahLst/>
            <a:cxnLst/>
            <a:rect l="l" t="t" r="r" b="b"/>
            <a:pathLst>
              <a:path w="80766" h="82682" extrusionOk="0">
                <a:moveTo>
                  <a:pt x="48496" y="1"/>
                </a:moveTo>
                <a:lnTo>
                  <a:pt x="46367" y="115"/>
                </a:lnTo>
                <a:lnTo>
                  <a:pt x="44239" y="345"/>
                </a:lnTo>
                <a:lnTo>
                  <a:pt x="42078" y="688"/>
                </a:lnTo>
                <a:lnTo>
                  <a:pt x="39933" y="1131"/>
                </a:lnTo>
                <a:lnTo>
                  <a:pt x="37772" y="1671"/>
                </a:lnTo>
                <a:lnTo>
                  <a:pt x="35611" y="2326"/>
                </a:lnTo>
                <a:lnTo>
                  <a:pt x="33466" y="3062"/>
                </a:lnTo>
                <a:lnTo>
                  <a:pt x="31321" y="3897"/>
                </a:lnTo>
                <a:lnTo>
                  <a:pt x="29209" y="4814"/>
                </a:lnTo>
                <a:lnTo>
                  <a:pt x="27130" y="5829"/>
                </a:lnTo>
                <a:lnTo>
                  <a:pt x="25083" y="6926"/>
                </a:lnTo>
                <a:lnTo>
                  <a:pt x="23069" y="8105"/>
                </a:lnTo>
                <a:lnTo>
                  <a:pt x="21088" y="9349"/>
                </a:lnTo>
                <a:lnTo>
                  <a:pt x="19173" y="10676"/>
                </a:lnTo>
                <a:lnTo>
                  <a:pt x="17323" y="12067"/>
                </a:lnTo>
                <a:lnTo>
                  <a:pt x="15522" y="13524"/>
                </a:lnTo>
                <a:lnTo>
                  <a:pt x="13786" y="15047"/>
                </a:lnTo>
                <a:lnTo>
                  <a:pt x="12133" y="16635"/>
                </a:lnTo>
                <a:lnTo>
                  <a:pt x="10545" y="18272"/>
                </a:lnTo>
                <a:lnTo>
                  <a:pt x="9055" y="19975"/>
                </a:lnTo>
                <a:lnTo>
                  <a:pt x="7663" y="21727"/>
                </a:lnTo>
                <a:lnTo>
                  <a:pt x="6370" y="23512"/>
                </a:lnTo>
                <a:lnTo>
                  <a:pt x="5158" y="25345"/>
                </a:lnTo>
                <a:lnTo>
                  <a:pt x="4078" y="27228"/>
                </a:lnTo>
                <a:lnTo>
                  <a:pt x="3112" y="29144"/>
                </a:lnTo>
                <a:lnTo>
                  <a:pt x="2260" y="31108"/>
                </a:lnTo>
                <a:lnTo>
                  <a:pt x="1523" y="33089"/>
                </a:lnTo>
                <a:lnTo>
                  <a:pt x="934" y="35087"/>
                </a:lnTo>
                <a:lnTo>
                  <a:pt x="492" y="37133"/>
                </a:lnTo>
                <a:lnTo>
                  <a:pt x="181" y="39180"/>
                </a:lnTo>
                <a:lnTo>
                  <a:pt x="17" y="41259"/>
                </a:lnTo>
                <a:lnTo>
                  <a:pt x="1" y="42307"/>
                </a:lnTo>
                <a:lnTo>
                  <a:pt x="17" y="43355"/>
                </a:lnTo>
                <a:lnTo>
                  <a:pt x="165" y="45418"/>
                </a:lnTo>
                <a:lnTo>
                  <a:pt x="427" y="47448"/>
                </a:lnTo>
                <a:lnTo>
                  <a:pt x="836" y="49462"/>
                </a:lnTo>
                <a:lnTo>
                  <a:pt x="1376" y="51426"/>
                </a:lnTo>
                <a:lnTo>
                  <a:pt x="2015" y="53358"/>
                </a:lnTo>
                <a:lnTo>
                  <a:pt x="2784" y="55258"/>
                </a:lnTo>
                <a:lnTo>
                  <a:pt x="3668" y="57108"/>
                </a:lnTo>
                <a:lnTo>
                  <a:pt x="4651" y="58925"/>
                </a:lnTo>
                <a:lnTo>
                  <a:pt x="5731" y="60693"/>
                </a:lnTo>
                <a:lnTo>
                  <a:pt x="6910" y="62412"/>
                </a:lnTo>
                <a:lnTo>
                  <a:pt x="8187" y="64066"/>
                </a:lnTo>
                <a:lnTo>
                  <a:pt x="9546" y="65687"/>
                </a:lnTo>
                <a:lnTo>
                  <a:pt x="10987" y="67242"/>
                </a:lnTo>
                <a:lnTo>
                  <a:pt x="12509" y="68732"/>
                </a:lnTo>
                <a:lnTo>
                  <a:pt x="14097" y="70173"/>
                </a:lnTo>
                <a:lnTo>
                  <a:pt x="15767" y="71532"/>
                </a:lnTo>
                <a:lnTo>
                  <a:pt x="17486" y="72842"/>
                </a:lnTo>
                <a:lnTo>
                  <a:pt x="19271" y="74069"/>
                </a:lnTo>
                <a:lnTo>
                  <a:pt x="21105" y="75232"/>
                </a:lnTo>
                <a:lnTo>
                  <a:pt x="22988" y="76329"/>
                </a:lnTo>
                <a:lnTo>
                  <a:pt x="24919" y="77344"/>
                </a:lnTo>
                <a:lnTo>
                  <a:pt x="26884" y="78277"/>
                </a:lnTo>
                <a:lnTo>
                  <a:pt x="28882" y="79129"/>
                </a:lnTo>
                <a:lnTo>
                  <a:pt x="30912" y="79882"/>
                </a:lnTo>
                <a:lnTo>
                  <a:pt x="32958" y="80569"/>
                </a:lnTo>
                <a:lnTo>
                  <a:pt x="35038" y="81159"/>
                </a:lnTo>
                <a:lnTo>
                  <a:pt x="37117" y="81650"/>
                </a:lnTo>
                <a:lnTo>
                  <a:pt x="39229" y="82059"/>
                </a:lnTo>
                <a:lnTo>
                  <a:pt x="41325" y="82370"/>
                </a:lnTo>
                <a:lnTo>
                  <a:pt x="43437" y="82567"/>
                </a:lnTo>
                <a:lnTo>
                  <a:pt x="45532" y="82681"/>
                </a:lnTo>
                <a:lnTo>
                  <a:pt x="47612" y="82681"/>
                </a:lnTo>
                <a:lnTo>
                  <a:pt x="49642" y="82567"/>
                </a:lnTo>
                <a:lnTo>
                  <a:pt x="51606" y="82370"/>
                </a:lnTo>
                <a:lnTo>
                  <a:pt x="53522" y="82059"/>
                </a:lnTo>
                <a:lnTo>
                  <a:pt x="55372" y="81650"/>
                </a:lnTo>
                <a:lnTo>
                  <a:pt x="57140" y="81159"/>
                </a:lnTo>
                <a:lnTo>
                  <a:pt x="58859" y="80569"/>
                </a:lnTo>
                <a:lnTo>
                  <a:pt x="60529" y="79882"/>
                </a:lnTo>
                <a:lnTo>
                  <a:pt x="62117" y="79129"/>
                </a:lnTo>
                <a:lnTo>
                  <a:pt x="63640" y="78277"/>
                </a:lnTo>
                <a:lnTo>
                  <a:pt x="65114" y="77344"/>
                </a:lnTo>
                <a:lnTo>
                  <a:pt x="66522" y="76329"/>
                </a:lnTo>
                <a:lnTo>
                  <a:pt x="67864" y="75232"/>
                </a:lnTo>
                <a:lnTo>
                  <a:pt x="69125" y="74069"/>
                </a:lnTo>
                <a:lnTo>
                  <a:pt x="70336" y="72842"/>
                </a:lnTo>
                <a:lnTo>
                  <a:pt x="71482" y="71532"/>
                </a:lnTo>
                <a:lnTo>
                  <a:pt x="72563" y="70173"/>
                </a:lnTo>
                <a:lnTo>
                  <a:pt x="73578" y="68732"/>
                </a:lnTo>
                <a:lnTo>
                  <a:pt x="74528" y="67242"/>
                </a:lnTo>
                <a:lnTo>
                  <a:pt x="75412" y="65687"/>
                </a:lnTo>
                <a:lnTo>
                  <a:pt x="76230" y="64066"/>
                </a:lnTo>
                <a:lnTo>
                  <a:pt x="76983" y="62412"/>
                </a:lnTo>
                <a:lnTo>
                  <a:pt x="77655" y="60693"/>
                </a:lnTo>
                <a:lnTo>
                  <a:pt x="78277" y="58925"/>
                </a:lnTo>
                <a:lnTo>
                  <a:pt x="79079" y="56191"/>
                </a:lnTo>
                <a:lnTo>
                  <a:pt x="79914" y="52409"/>
                </a:lnTo>
                <a:lnTo>
                  <a:pt x="80454" y="48463"/>
                </a:lnTo>
                <a:lnTo>
                  <a:pt x="80733" y="44386"/>
                </a:lnTo>
                <a:lnTo>
                  <a:pt x="80765" y="42307"/>
                </a:lnTo>
                <a:lnTo>
                  <a:pt x="80749" y="40228"/>
                </a:lnTo>
                <a:lnTo>
                  <a:pt x="80536" y="36102"/>
                </a:lnTo>
                <a:lnTo>
                  <a:pt x="80094" y="32091"/>
                </a:lnTo>
                <a:lnTo>
                  <a:pt x="79439" y="28178"/>
                </a:lnTo>
                <a:lnTo>
                  <a:pt x="78555" y="24428"/>
                </a:lnTo>
                <a:lnTo>
                  <a:pt x="77426" y="20826"/>
                </a:lnTo>
                <a:lnTo>
                  <a:pt x="76410" y="18272"/>
                </a:lnTo>
                <a:lnTo>
                  <a:pt x="75657" y="16635"/>
                </a:lnTo>
                <a:lnTo>
                  <a:pt x="74855" y="15047"/>
                </a:lnTo>
                <a:lnTo>
                  <a:pt x="73971" y="13524"/>
                </a:lnTo>
                <a:lnTo>
                  <a:pt x="73038" y="12067"/>
                </a:lnTo>
                <a:lnTo>
                  <a:pt x="72023" y="10676"/>
                </a:lnTo>
                <a:lnTo>
                  <a:pt x="70958" y="9349"/>
                </a:lnTo>
                <a:lnTo>
                  <a:pt x="69812" y="8105"/>
                </a:lnTo>
                <a:lnTo>
                  <a:pt x="68601" y="6926"/>
                </a:lnTo>
                <a:lnTo>
                  <a:pt x="67324" y="5829"/>
                </a:lnTo>
                <a:lnTo>
                  <a:pt x="65981" y="4814"/>
                </a:lnTo>
                <a:lnTo>
                  <a:pt x="64557" y="3897"/>
                </a:lnTo>
                <a:lnTo>
                  <a:pt x="63067" y="3062"/>
                </a:lnTo>
                <a:lnTo>
                  <a:pt x="61512" y="2326"/>
                </a:lnTo>
                <a:lnTo>
                  <a:pt x="59874" y="1671"/>
                </a:lnTo>
                <a:lnTo>
                  <a:pt x="58172" y="1131"/>
                </a:lnTo>
                <a:lnTo>
                  <a:pt x="56387" y="688"/>
                </a:lnTo>
                <a:lnTo>
                  <a:pt x="54521" y="345"/>
                </a:lnTo>
                <a:lnTo>
                  <a:pt x="52589" y="115"/>
                </a:lnTo>
                <a:lnTo>
                  <a:pt x="50575"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302" name="Google Shape;302;p31"/>
          <p:cNvGrpSpPr/>
          <p:nvPr/>
        </p:nvGrpSpPr>
        <p:grpSpPr>
          <a:xfrm flipH="1">
            <a:off x="440847" y="3807249"/>
            <a:ext cx="1751104" cy="3747004"/>
            <a:chOff x="1153683" y="-2151675"/>
            <a:chExt cx="835769" cy="1799253"/>
          </a:xfrm>
        </p:grpSpPr>
        <p:sp>
          <p:nvSpPr>
            <p:cNvPr id="303" name="Google Shape;303;p31"/>
            <p:cNvSpPr/>
            <p:nvPr/>
          </p:nvSpPr>
          <p:spPr>
            <a:xfrm>
              <a:off x="1548791" y="-1468256"/>
              <a:ext cx="41119" cy="1115834"/>
            </a:xfrm>
            <a:custGeom>
              <a:avLst/>
              <a:gdLst/>
              <a:ahLst/>
              <a:cxnLst/>
              <a:rect l="l" t="t" r="r" b="b"/>
              <a:pathLst>
                <a:path w="1487" h="40352" fill="none" extrusionOk="0">
                  <a:moveTo>
                    <a:pt x="1030" y="0"/>
                  </a:moveTo>
                  <a:lnTo>
                    <a:pt x="961" y="252"/>
                  </a:lnTo>
                  <a:lnTo>
                    <a:pt x="481" y="3018"/>
                  </a:lnTo>
                  <a:lnTo>
                    <a:pt x="115" y="6630"/>
                  </a:lnTo>
                  <a:lnTo>
                    <a:pt x="1" y="9556"/>
                  </a:lnTo>
                  <a:lnTo>
                    <a:pt x="47" y="12848"/>
                  </a:lnTo>
                  <a:lnTo>
                    <a:pt x="321" y="16415"/>
                  </a:lnTo>
                  <a:lnTo>
                    <a:pt x="572" y="18312"/>
                  </a:lnTo>
                  <a:lnTo>
                    <a:pt x="824" y="20187"/>
                  </a:lnTo>
                  <a:lnTo>
                    <a:pt x="1213" y="23776"/>
                  </a:lnTo>
                  <a:lnTo>
                    <a:pt x="1418" y="27091"/>
                  </a:lnTo>
                  <a:lnTo>
                    <a:pt x="1487" y="30155"/>
                  </a:lnTo>
                  <a:lnTo>
                    <a:pt x="1395" y="34270"/>
                  </a:lnTo>
                  <a:lnTo>
                    <a:pt x="1007" y="38659"/>
                  </a:lnTo>
                  <a:lnTo>
                    <a:pt x="778" y="40351"/>
                  </a:lnTo>
                </a:path>
              </a:pathLst>
            </a:custGeom>
            <a:noFill/>
            <a:ln w="25150" cap="flat" cmpd="sng">
              <a:solidFill>
                <a:srgbClr val="2A6842"/>
              </a:solidFill>
              <a:prstDash val="solid"/>
              <a:miter lim="228618"/>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4" name="Google Shape;304;p31"/>
            <p:cNvSpPr/>
            <p:nvPr/>
          </p:nvSpPr>
          <p:spPr>
            <a:xfrm>
              <a:off x="1153683" y="-1928515"/>
              <a:ext cx="835769" cy="611977"/>
            </a:xfrm>
            <a:custGeom>
              <a:avLst/>
              <a:gdLst/>
              <a:ahLst/>
              <a:cxnLst/>
              <a:rect l="l" t="t" r="r" b="b"/>
              <a:pathLst>
                <a:path w="30224" h="22131" extrusionOk="0">
                  <a:moveTo>
                    <a:pt x="2081" y="1"/>
                  </a:moveTo>
                  <a:lnTo>
                    <a:pt x="1669" y="229"/>
                  </a:lnTo>
                  <a:lnTo>
                    <a:pt x="1372" y="572"/>
                  </a:lnTo>
                  <a:lnTo>
                    <a:pt x="1212" y="892"/>
                  </a:lnTo>
                  <a:lnTo>
                    <a:pt x="709" y="2447"/>
                  </a:lnTo>
                  <a:lnTo>
                    <a:pt x="229" y="4893"/>
                  </a:lnTo>
                  <a:lnTo>
                    <a:pt x="23" y="7111"/>
                  </a:lnTo>
                  <a:lnTo>
                    <a:pt x="0" y="8711"/>
                  </a:lnTo>
                  <a:lnTo>
                    <a:pt x="92" y="10380"/>
                  </a:lnTo>
                  <a:lnTo>
                    <a:pt x="343" y="12049"/>
                  </a:lnTo>
                  <a:lnTo>
                    <a:pt x="755" y="13695"/>
                  </a:lnTo>
                  <a:lnTo>
                    <a:pt x="1395" y="15295"/>
                  </a:lnTo>
                  <a:lnTo>
                    <a:pt x="2241" y="16804"/>
                  </a:lnTo>
                  <a:lnTo>
                    <a:pt x="3361" y="18176"/>
                  </a:lnTo>
                  <a:lnTo>
                    <a:pt x="4755" y="19388"/>
                  </a:lnTo>
                  <a:lnTo>
                    <a:pt x="6470" y="20393"/>
                  </a:lnTo>
                  <a:lnTo>
                    <a:pt x="7476" y="20805"/>
                  </a:lnTo>
                  <a:lnTo>
                    <a:pt x="8208" y="21079"/>
                  </a:lnTo>
                  <a:lnTo>
                    <a:pt x="9694" y="21514"/>
                  </a:lnTo>
                  <a:lnTo>
                    <a:pt x="11225" y="21811"/>
                  </a:lnTo>
                  <a:lnTo>
                    <a:pt x="12757" y="22017"/>
                  </a:lnTo>
                  <a:lnTo>
                    <a:pt x="15066" y="22131"/>
                  </a:lnTo>
                  <a:lnTo>
                    <a:pt x="18084" y="21948"/>
                  </a:lnTo>
                  <a:lnTo>
                    <a:pt x="20942" y="21377"/>
                  </a:lnTo>
                  <a:lnTo>
                    <a:pt x="23525" y="20531"/>
                  </a:lnTo>
                  <a:lnTo>
                    <a:pt x="25217" y="19685"/>
                  </a:lnTo>
                  <a:lnTo>
                    <a:pt x="26223" y="19067"/>
                  </a:lnTo>
                  <a:lnTo>
                    <a:pt x="27091" y="18382"/>
                  </a:lnTo>
                  <a:lnTo>
                    <a:pt x="27823" y="17650"/>
                  </a:lnTo>
                  <a:lnTo>
                    <a:pt x="28143" y="17261"/>
                  </a:lnTo>
                  <a:lnTo>
                    <a:pt x="28578" y="16644"/>
                  </a:lnTo>
                  <a:lnTo>
                    <a:pt x="29263" y="15364"/>
                  </a:lnTo>
                  <a:lnTo>
                    <a:pt x="29766" y="14038"/>
                  </a:lnTo>
                  <a:lnTo>
                    <a:pt x="30064" y="12689"/>
                  </a:lnTo>
                  <a:lnTo>
                    <a:pt x="30224" y="11317"/>
                  </a:lnTo>
                  <a:lnTo>
                    <a:pt x="30224" y="9946"/>
                  </a:lnTo>
                  <a:lnTo>
                    <a:pt x="30041" y="7980"/>
                  </a:lnTo>
                  <a:lnTo>
                    <a:pt x="29446" y="5579"/>
                  </a:lnTo>
                  <a:lnTo>
                    <a:pt x="28669" y="3613"/>
                  </a:lnTo>
                  <a:lnTo>
                    <a:pt x="27869" y="2264"/>
                  </a:lnTo>
                  <a:lnTo>
                    <a:pt x="27343" y="1761"/>
                  </a:lnTo>
                  <a:lnTo>
                    <a:pt x="27091" y="1715"/>
                  </a:lnTo>
                  <a:lnTo>
                    <a:pt x="26977" y="1784"/>
                  </a:lnTo>
                  <a:lnTo>
                    <a:pt x="26794" y="1990"/>
                  </a:lnTo>
                  <a:lnTo>
                    <a:pt x="26474" y="2607"/>
                  </a:lnTo>
                  <a:lnTo>
                    <a:pt x="26017" y="3773"/>
                  </a:lnTo>
                  <a:lnTo>
                    <a:pt x="25537" y="5328"/>
                  </a:lnTo>
                  <a:lnTo>
                    <a:pt x="25263" y="5991"/>
                  </a:lnTo>
                  <a:lnTo>
                    <a:pt x="25080" y="6059"/>
                  </a:lnTo>
                  <a:lnTo>
                    <a:pt x="25011" y="5922"/>
                  </a:lnTo>
                  <a:lnTo>
                    <a:pt x="24645" y="4870"/>
                  </a:lnTo>
                  <a:lnTo>
                    <a:pt x="23777" y="2744"/>
                  </a:lnTo>
                  <a:lnTo>
                    <a:pt x="23296" y="2058"/>
                  </a:lnTo>
                  <a:lnTo>
                    <a:pt x="22999" y="1853"/>
                  </a:lnTo>
                  <a:lnTo>
                    <a:pt x="22839" y="1875"/>
                  </a:lnTo>
                  <a:lnTo>
                    <a:pt x="22702" y="1967"/>
                  </a:lnTo>
                  <a:lnTo>
                    <a:pt x="22405" y="2356"/>
                  </a:lnTo>
                  <a:lnTo>
                    <a:pt x="21948" y="3247"/>
                  </a:lnTo>
                  <a:lnTo>
                    <a:pt x="21376" y="4573"/>
                  </a:lnTo>
                  <a:lnTo>
                    <a:pt x="20987" y="5213"/>
                  </a:lnTo>
                  <a:lnTo>
                    <a:pt x="20759" y="5328"/>
                  </a:lnTo>
                  <a:lnTo>
                    <a:pt x="20667" y="5236"/>
                  </a:lnTo>
                  <a:lnTo>
                    <a:pt x="20507" y="4870"/>
                  </a:lnTo>
                  <a:lnTo>
                    <a:pt x="20164" y="3590"/>
                  </a:lnTo>
                  <a:lnTo>
                    <a:pt x="19821" y="2173"/>
                  </a:lnTo>
                  <a:lnTo>
                    <a:pt x="19501" y="1418"/>
                  </a:lnTo>
                  <a:lnTo>
                    <a:pt x="19250" y="1167"/>
                  </a:lnTo>
                  <a:lnTo>
                    <a:pt x="19090" y="1190"/>
                  </a:lnTo>
                  <a:lnTo>
                    <a:pt x="18953" y="1258"/>
                  </a:lnTo>
                  <a:lnTo>
                    <a:pt x="18587" y="1693"/>
                  </a:lnTo>
                  <a:lnTo>
                    <a:pt x="17947" y="2744"/>
                  </a:lnTo>
                  <a:lnTo>
                    <a:pt x="17101" y="4367"/>
                  </a:lnTo>
                  <a:lnTo>
                    <a:pt x="16575" y="5168"/>
                  </a:lnTo>
                  <a:lnTo>
                    <a:pt x="16392" y="5328"/>
                  </a:lnTo>
                  <a:lnTo>
                    <a:pt x="16278" y="5282"/>
                  </a:lnTo>
                  <a:lnTo>
                    <a:pt x="16232" y="5236"/>
                  </a:lnTo>
                  <a:lnTo>
                    <a:pt x="15935" y="4230"/>
                  </a:lnTo>
                  <a:lnTo>
                    <a:pt x="15432" y="1761"/>
                  </a:lnTo>
                  <a:lnTo>
                    <a:pt x="15112" y="915"/>
                  </a:lnTo>
                  <a:lnTo>
                    <a:pt x="14883" y="664"/>
                  </a:lnTo>
                  <a:lnTo>
                    <a:pt x="14769" y="687"/>
                  </a:lnTo>
                  <a:lnTo>
                    <a:pt x="14632" y="778"/>
                  </a:lnTo>
                  <a:lnTo>
                    <a:pt x="14335" y="1190"/>
                  </a:lnTo>
                  <a:lnTo>
                    <a:pt x="13900" y="2150"/>
                  </a:lnTo>
                  <a:lnTo>
                    <a:pt x="13283" y="3590"/>
                  </a:lnTo>
                  <a:lnTo>
                    <a:pt x="12849" y="4276"/>
                  </a:lnTo>
                  <a:lnTo>
                    <a:pt x="12597" y="4390"/>
                  </a:lnTo>
                  <a:lnTo>
                    <a:pt x="12483" y="4276"/>
                  </a:lnTo>
                  <a:lnTo>
                    <a:pt x="12254" y="3887"/>
                  </a:lnTo>
                  <a:lnTo>
                    <a:pt x="11843" y="2607"/>
                  </a:lnTo>
                  <a:lnTo>
                    <a:pt x="11477" y="1578"/>
                  </a:lnTo>
                  <a:lnTo>
                    <a:pt x="11180" y="1052"/>
                  </a:lnTo>
                  <a:lnTo>
                    <a:pt x="10814" y="710"/>
                  </a:lnTo>
                  <a:lnTo>
                    <a:pt x="10379" y="664"/>
                  </a:lnTo>
                  <a:lnTo>
                    <a:pt x="10128" y="801"/>
                  </a:lnTo>
                  <a:lnTo>
                    <a:pt x="10014" y="892"/>
                  </a:lnTo>
                  <a:lnTo>
                    <a:pt x="9808" y="1304"/>
                  </a:lnTo>
                  <a:lnTo>
                    <a:pt x="9602" y="2173"/>
                  </a:lnTo>
                  <a:lnTo>
                    <a:pt x="9396" y="3384"/>
                  </a:lnTo>
                  <a:lnTo>
                    <a:pt x="9145" y="3887"/>
                  </a:lnTo>
                  <a:lnTo>
                    <a:pt x="8916" y="3887"/>
                  </a:lnTo>
                  <a:lnTo>
                    <a:pt x="8756" y="3750"/>
                  </a:lnTo>
                  <a:lnTo>
                    <a:pt x="8596" y="3544"/>
                  </a:lnTo>
                  <a:lnTo>
                    <a:pt x="8391" y="3041"/>
                  </a:lnTo>
                  <a:lnTo>
                    <a:pt x="8208" y="2173"/>
                  </a:lnTo>
                  <a:lnTo>
                    <a:pt x="8002" y="1030"/>
                  </a:lnTo>
                  <a:lnTo>
                    <a:pt x="7682" y="412"/>
                  </a:lnTo>
                  <a:lnTo>
                    <a:pt x="7316" y="207"/>
                  </a:lnTo>
                  <a:lnTo>
                    <a:pt x="7065" y="207"/>
                  </a:lnTo>
                  <a:lnTo>
                    <a:pt x="6767" y="252"/>
                  </a:lnTo>
                  <a:lnTo>
                    <a:pt x="6264" y="641"/>
                  </a:lnTo>
                  <a:lnTo>
                    <a:pt x="5693" y="1624"/>
                  </a:lnTo>
                  <a:lnTo>
                    <a:pt x="5213" y="3179"/>
                  </a:lnTo>
                  <a:lnTo>
                    <a:pt x="4938" y="3910"/>
                  </a:lnTo>
                  <a:lnTo>
                    <a:pt x="4755" y="4024"/>
                  </a:lnTo>
                  <a:lnTo>
                    <a:pt x="4641" y="3910"/>
                  </a:lnTo>
                  <a:lnTo>
                    <a:pt x="4413" y="3453"/>
                  </a:lnTo>
                  <a:lnTo>
                    <a:pt x="3772" y="1898"/>
                  </a:lnTo>
                  <a:lnTo>
                    <a:pt x="3178" y="732"/>
                  </a:lnTo>
                  <a:lnTo>
                    <a:pt x="2721" y="184"/>
                  </a:lnTo>
                  <a:lnTo>
                    <a:pt x="2355" y="1"/>
                  </a:lnTo>
                  <a:close/>
                </a:path>
              </a:pathLst>
            </a:custGeom>
            <a:solidFill>
              <a:srgbClr val="ED7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5" name="Google Shape;305;p31"/>
            <p:cNvSpPr/>
            <p:nvPr/>
          </p:nvSpPr>
          <p:spPr>
            <a:xfrm>
              <a:off x="1422997" y="-2069490"/>
              <a:ext cx="78422" cy="143544"/>
            </a:xfrm>
            <a:custGeom>
              <a:avLst/>
              <a:gdLst/>
              <a:ahLst/>
              <a:cxnLst/>
              <a:rect l="l" t="t" r="r" b="b"/>
              <a:pathLst>
                <a:path w="2836" h="5191" extrusionOk="0">
                  <a:moveTo>
                    <a:pt x="732" y="1"/>
                  </a:moveTo>
                  <a:lnTo>
                    <a:pt x="480" y="115"/>
                  </a:lnTo>
                  <a:lnTo>
                    <a:pt x="183" y="481"/>
                  </a:lnTo>
                  <a:lnTo>
                    <a:pt x="0" y="1258"/>
                  </a:lnTo>
                  <a:lnTo>
                    <a:pt x="0" y="2241"/>
                  </a:lnTo>
                  <a:lnTo>
                    <a:pt x="183" y="3270"/>
                  </a:lnTo>
                  <a:lnTo>
                    <a:pt x="503" y="4207"/>
                  </a:lnTo>
                  <a:lnTo>
                    <a:pt x="983" y="4916"/>
                  </a:lnTo>
                  <a:lnTo>
                    <a:pt x="1418" y="5167"/>
                  </a:lnTo>
                  <a:lnTo>
                    <a:pt x="1738" y="5190"/>
                  </a:lnTo>
                  <a:lnTo>
                    <a:pt x="1898" y="5145"/>
                  </a:lnTo>
                  <a:lnTo>
                    <a:pt x="2218" y="5007"/>
                  </a:lnTo>
                  <a:lnTo>
                    <a:pt x="2652" y="4459"/>
                  </a:lnTo>
                  <a:lnTo>
                    <a:pt x="2835" y="3704"/>
                  </a:lnTo>
                  <a:lnTo>
                    <a:pt x="2812" y="2835"/>
                  </a:lnTo>
                  <a:lnTo>
                    <a:pt x="2607" y="1944"/>
                  </a:lnTo>
                  <a:lnTo>
                    <a:pt x="2264" y="1098"/>
                  </a:lnTo>
                  <a:lnTo>
                    <a:pt x="1784" y="458"/>
                  </a:lnTo>
                  <a:lnTo>
                    <a:pt x="1212" y="46"/>
                  </a:lnTo>
                  <a:lnTo>
                    <a:pt x="892" y="1"/>
                  </a:lnTo>
                  <a:close/>
                </a:path>
              </a:pathLst>
            </a:custGeom>
            <a:solidFill>
              <a:srgbClr val="FFDF4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6" name="Google Shape;306;p31"/>
            <p:cNvSpPr/>
            <p:nvPr/>
          </p:nvSpPr>
          <p:spPr>
            <a:xfrm>
              <a:off x="1555124" y="-2151675"/>
              <a:ext cx="96120" cy="185272"/>
            </a:xfrm>
            <a:custGeom>
              <a:avLst/>
              <a:gdLst/>
              <a:ahLst/>
              <a:cxnLst/>
              <a:rect l="l" t="t" r="r" b="b"/>
              <a:pathLst>
                <a:path w="3476" h="6700" extrusionOk="0">
                  <a:moveTo>
                    <a:pt x="1738" y="1"/>
                  </a:moveTo>
                  <a:lnTo>
                    <a:pt x="1349" y="46"/>
                  </a:lnTo>
                  <a:lnTo>
                    <a:pt x="1006" y="252"/>
                  </a:lnTo>
                  <a:lnTo>
                    <a:pt x="709" y="572"/>
                  </a:lnTo>
                  <a:lnTo>
                    <a:pt x="343" y="1281"/>
                  </a:lnTo>
                  <a:lnTo>
                    <a:pt x="69" y="2493"/>
                  </a:lnTo>
                  <a:lnTo>
                    <a:pt x="0" y="3819"/>
                  </a:lnTo>
                  <a:lnTo>
                    <a:pt x="138" y="5076"/>
                  </a:lnTo>
                  <a:lnTo>
                    <a:pt x="503" y="6082"/>
                  </a:lnTo>
                  <a:lnTo>
                    <a:pt x="938" y="6562"/>
                  </a:lnTo>
                  <a:lnTo>
                    <a:pt x="1281" y="6699"/>
                  </a:lnTo>
                  <a:lnTo>
                    <a:pt x="1464" y="6699"/>
                  </a:lnTo>
                  <a:lnTo>
                    <a:pt x="1669" y="6676"/>
                  </a:lnTo>
                  <a:lnTo>
                    <a:pt x="2035" y="6539"/>
                  </a:lnTo>
                  <a:lnTo>
                    <a:pt x="2515" y="6128"/>
                  </a:lnTo>
                  <a:lnTo>
                    <a:pt x="3018" y="5259"/>
                  </a:lnTo>
                  <a:lnTo>
                    <a:pt x="3338" y="4184"/>
                  </a:lnTo>
                  <a:lnTo>
                    <a:pt x="3475" y="3018"/>
                  </a:lnTo>
                  <a:lnTo>
                    <a:pt x="3361" y="1875"/>
                  </a:lnTo>
                  <a:lnTo>
                    <a:pt x="3018" y="892"/>
                  </a:lnTo>
                  <a:lnTo>
                    <a:pt x="2584" y="366"/>
                  </a:lnTo>
                  <a:lnTo>
                    <a:pt x="2195" y="115"/>
                  </a:lnTo>
                  <a:lnTo>
                    <a:pt x="1967" y="46"/>
                  </a:lnTo>
                  <a:lnTo>
                    <a:pt x="1738" y="1"/>
                  </a:lnTo>
                  <a:close/>
                </a:path>
              </a:pathLst>
            </a:custGeom>
            <a:solidFill>
              <a:srgbClr val="FFDF4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7" name="Google Shape;307;p31"/>
            <p:cNvSpPr/>
            <p:nvPr/>
          </p:nvSpPr>
          <p:spPr>
            <a:xfrm>
              <a:off x="1679037" y="-2045460"/>
              <a:ext cx="77786" cy="130879"/>
            </a:xfrm>
            <a:custGeom>
              <a:avLst/>
              <a:gdLst/>
              <a:ahLst/>
              <a:cxnLst/>
              <a:rect l="l" t="t" r="r" b="b"/>
              <a:pathLst>
                <a:path w="2813" h="4733" extrusionOk="0">
                  <a:moveTo>
                    <a:pt x="1326" y="0"/>
                  </a:moveTo>
                  <a:lnTo>
                    <a:pt x="938" y="183"/>
                  </a:lnTo>
                  <a:lnTo>
                    <a:pt x="480" y="732"/>
                  </a:lnTo>
                  <a:lnTo>
                    <a:pt x="160" y="1509"/>
                  </a:lnTo>
                  <a:lnTo>
                    <a:pt x="0" y="2378"/>
                  </a:lnTo>
                  <a:lnTo>
                    <a:pt x="23" y="3270"/>
                  </a:lnTo>
                  <a:lnTo>
                    <a:pt x="252" y="4024"/>
                  </a:lnTo>
                  <a:lnTo>
                    <a:pt x="618" y="4436"/>
                  </a:lnTo>
                  <a:lnTo>
                    <a:pt x="938" y="4618"/>
                  </a:lnTo>
                  <a:lnTo>
                    <a:pt x="1121" y="4687"/>
                  </a:lnTo>
                  <a:lnTo>
                    <a:pt x="1509" y="4733"/>
                  </a:lnTo>
                  <a:lnTo>
                    <a:pt x="2104" y="4504"/>
                  </a:lnTo>
                  <a:lnTo>
                    <a:pt x="2515" y="3955"/>
                  </a:lnTo>
                  <a:lnTo>
                    <a:pt x="2744" y="3201"/>
                  </a:lnTo>
                  <a:lnTo>
                    <a:pt x="2812" y="2332"/>
                  </a:lnTo>
                  <a:lnTo>
                    <a:pt x="2698" y="1486"/>
                  </a:lnTo>
                  <a:lnTo>
                    <a:pt x="2424" y="732"/>
                  </a:lnTo>
                  <a:lnTo>
                    <a:pt x="2012" y="183"/>
                  </a:lnTo>
                  <a:lnTo>
                    <a:pt x="1738" y="46"/>
                  </a:lnTo>
                  <a:lnTo>
                    <a:pt x="1601" y="0"/>
                  </a:lnTo>
                  <a:close/>
                </a:path>
              </a:pathLst>
            </a:custGeom>
            <a:solidFill>
              <a:srgbClr val="FFDF4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08" name="Google Shape;308;p31"/>
          <p:cNvGrpSpPr/>
          <p:nvPr/>
        </p:nvGrpSpPr>
        <p:grpSpPr>
          <a:xfrm flipH="1">
            <a:off x="2192105" y="5282106"/>
            <a:ext cx="1070008" cy="2289849"/>
            <a:chOff x="1153683" y="-2151675"/>
            <a:chExt cx="835769" cy="1799253"/>
          </a:xfrm>
        </p:grpSpPr>
        <p:sp>
          <p:nvSpPr>
            <p:cNvPr id="309" name="Google Shape;309;p31"/>
            <p:cNvSpPr/>
            <p:nvPr/>
          </p:nvSpPr>
          <p:spPr>
            <a:xfrm>
              <a:off x="1548791" y="-1468256"/>
              <a:ext cx="41119" cy="1115834"/>
            </a:xfrm>
            <a:custGeom>
              <a:avLst/>
              <a:gdLst/>
              <a:ahLst/>
              <a:cxnLst/>
              <a:rect l="l" t="t" r="r" b="b"/>
              <a:pathLst>
                <a:path w="1487" h="40352" fill="none" extrusionOk="0">
                  <a:moveTo>
                    <a:pt x="1030" y="0"/>
                  </a:moveTo>
                  <a:lnTo>
                    <a:pt x="961" y="252"/>
                  </a:lnTo>
                  <a:lnTo>
                    <a:pt x="481" y="3018"/>
                  </a:lnTo>
                  <a:lnTo>
                    <a:pt x="115" y="6630"/>
                  </a:lnTo>
                  <a:lnTo>
                    <a:pt x="1" y="9556"/>
                  </a:lnTo>
                  <a:lnTo>
                    <a:pt x="47" y="12848"/>
                  </a:lnTo>
                  <a:lnTo>
                    <a:pt x="321" y="16415"/>
                  </a:lnTo>
                  <a:lnTo>
                    <a:pt x="572" y="18312"/>
                  </a:lnTo>
                  <a:lnTo>
                    <a:pt x="824" y="20187"/>
                  </a:lnTo>
                  <a:lnTo>
                    <a:pt x="1213" y="23776"/>
                  </a:lnTo>
                  <a:lnTo>
                    <a:pt x="1418" y="27091"/>
                  </a:lnTo>
                  <a:lnTo>
                    <a:pt x="1487" y="30155"/>
                  </a:lnTo>
                  <a:lnTo>
                    <a:pt x="1395" y="34270"/>
                  </a:lnTo>
                  <a:lnTo>
                    <a:pt x="1007" y="38659"/>
                  </a:lnTo>
                  <a:lnTo>
                    <a:pt x="778" y="40351"/>
                  </a:lnTo>
                </a:path>
              </a:pathLst>
            </a:custGeom>
            <a:noFill/>
            <a:ln w="25150" cap="flat" cmpd="sng">
              <a:solidFill>
                <a:srgbClr val="2A6842"/>
              </a:solidFill>
              <a:prstDash val="solid"/>
              <a:miter lim="228618"/>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0" name="Google Shape;310;p31"/>
            <p:cNvSpPr/>
            <p:nvPr/>
          </p:nvSpPr>
          <p:spPr>
            <a:xfrm>
              <a:off x="1153683" y="-1928515"/>
              <a:ext cx="835769" cy="611977"/>
            </a:xfrm>
            <a:custGeom>
              <a:avLst/>
              <a:gdLst/>
              <a:ahLst/>
              <a:cxnLst/>
              <a:rect l="l" t="t" r="r" b="b"/>
              <a:pathLst>
                <a:path w="30224" h="22131" extrusionOk="0">
                  <a:moveTo>
                    <a:pt x="2081" y="1"/>
                  </a:moveTo>
                  <a:lnTo>
                    <a:pt x="1669" y="229"/>
                  </a:lnTo>
                  <a:lnTo>
                    <a:pt x="1372" y="572"/>
                  </a:lnTo>
                  <a:lnTo>
                    <a:pt x="1212" y="892"/>
                  </a:lnTo>
                  <a:lnTo>
                    <a:pt x="709" y="2447"/>
                  </a:lnTo>
                  <a:lnTo>
                    <a:pt x="229" y="4893"/>
                  </a:lnTo>
                  <a:lnTo>
                    <a:pt x="23" y="7111"/>
                  </a:lnTo>
                  <a:lnTo>
                    <a:pt x="0" y="8711"/>
                  </a:lnTo>
                  <a:lnTo>
                    <a:pt x="92" y="10380"/>
                  </a:lnTo>
                  <a:lnTo>
                    <a:pt x="343" y="12049"/>
                  </a:lnTo>
                  <a:lnTo>
                    <a:pt x="755" y="13695"/>
                  </a:lnTo>
                  <a:lnTo>
                    <a:pt x="1395" y="15295"/>
                  </a:lnTo>
                  <a:lnTo>
                    <a:pt x="2241" y="16804"/>
                  </a:lnTo>
                  <a:lnTo>
                    <a:pt x="3361" y="18176"/>
                  </a:lnTo>
                  <a:lnTo>
                    <a:pt x="4755" y="19388"/>
                  </a:lnTo>
                  <a:lnTo>
                    <a:pt x="6470" y="20393"/>
                  </a:lnTo>
                  <a:lnTo>
                    <a:pt x="7476" y="20805"/>
                  </a:lnTo>
                  <a:lnTo>
                    <a:pt x="8208" y="21079"/>
                  </a:lnTo>
                  <a:lnTo>
                    <a:pt x="9694" y="21514"/>
                  </a:lnTo>
                  <a:lnTo>
                    <a:pt x="11225" y="21811"/>
                  </a:lnTo>
                  <a:lnTo>
                    <a:pt x="12757" y="22017"/>
                  </a:lnTo>
                  <a:lnTo>
                    <a:pt x="15066" y="22131"/>
                  </a:lnTo>
                  <a:lnTo>
                    <a:pt x="18084" y="21948"/>
                  </a:lnTo>
                  <a:lnTo>
                    <a:pt x="20942" y="21377"/>
                  </a:lnTo>
                  <a:lnTo>
                    <a:pt x="23525" y="20531"/>
                  </a:lnTo>
                  <a:lnTo>
                    <a:pt x="25217" y="19685"/>
                  </a:lnTo>
                  <a:lnTo>
                    <a:pt x="26223" y="19067"/>
                  </a:lnTo>
                  <a:lnTo>
                    <a:pt x="27091" y="18382"/>
                  </a:lnTo>
                  <a:lnTo>
                    <a:pt x="27823" y="17650"/>
                  </a:lnTo>
                  <a:lnTo>
                    <a:pt x="28143" y="17261"/>
                  </a:lnTo>
                  <a:lnTo>
                    <a:pt x="28578" y="16644"/>
                  </a:lnTo>
                  <a:lnTo>
                    <a:pt x="29263" y="15364"/>
                  </a:lnTo>
                  <a:lnTo>
                    <a:pt x="29766" y="14038"/>
                  </a:lnTo>
                  <a:lnTo>
                    <a:pt x="30064" y="12689"/>
                  </a:lnTo>
                  <a:lnTo>
                    <a:pt x="30224" y="11317"/>
                  </a:lnTo>
                  <a:lnTo>
                    <a:pt x="30224" y="9946"/>
                  </a:lnTo>
                  <a:lnTo>
                    <a:pt x="30041" y="7980"/>
                  </a:lnTo>
                  <a:lnTo>
                    <a:pt x="29446" y="5579"/>
                  </a:lnTo>
                  <a:lnTo>
                    <a:pt x="28669" y="3613"/>
                  </a:lnTo>
                  <a:lnTo>
                    <a:pt x="27869" y="2264"/>
                  </a:lnTo>
                  <a:lnTo>
                    <a:pt x="27343" y="1761"/>
                  </a:lnTo>
                  <a:lnTo>
                    <a:pt x="27091" y="1715"/>
                  </a:lnTo>
                  <a:lnTo>
                    <a:pt x="26977" y="1784"/>
                  </a:lnTo>
                  <a:lnTo>
                    <a:pt x="26794" y="1990"/>
                  </a:lnTo>
                  <a:lnTo>
                    <a:pt x="26474" y="2607"/>
                  </a:lnTo>
                  <a:lnTo>
                    <a:pt x="26017" y="3773"/>
                  </a:lnTo>
                  <a:lnTo>
                    <a:pt x="25537" y="5328"/>
                  </a:lnTo>
                  <a:lnTo>
                    <a:pt x="25263" y="5991"/>
                  </a:lnTo>
                  <a:lnTo>
                    <a:pt x="25080" y="6059"/>
                  </a:lnTo>
                  <a:lnTo>
                    <a:pt x="25011" y="5922"/>
                  </a:lnTo>
                  <a:lnTo>
                    <a:pt x="24645" y="4870"/>
                  </a:lnTo>
                  <a:lnTo>
                    <a:pt x="23777" y="2744"/>
                  </a:lnTo>
                  <a:lnTo>
                    <a:pt x="23296" y="2058"/>
                  </a:lnTo>
                  <a:lnTo>
                    <a:pt x="22999" y="1853"/>
                  </a:lnTo>
                  <a:lnTo>
                    <a:pt x="22839" y="1875"/>
                  </a:lnTo>
                  <a:lnTo>
                    <a:pt x="22702" y="1967"/>
                  </a:lnTo>
                  <a:lnTo>
                    <a:pt x="22405" y="2356"/>
                  </a:lnTo>
                  <a:lnTo>
                    <a:pt x="21948" y="3247"/>
                  </a:lnTo>
                  <a:lnTo>
                    <a:pt x="21376" y="4573"/>
                  </a:lnTo>
                  <a:lnTo>
                    <a:pt x="20987" y="5213"/>
                  </a:lnTo>
                  <a:lnTo>
                    <a:pt x="20759" y="5328"/>
                  </a:lnTo>
                  <a:lnTo>
                    <a:pt x="20667" y="5236"/>
                  </a:lnTo>
                  <a:lnTo>
                    <a:pt x="20507" y="4870"/>
                  </a:lnTo>
                  <a:lnTo>
                    <a:pt x="20164" y="3590"/>
                  </a:lnTo>
                  <a:lnTo>
                    <a:pt x="19821" y="2173"/>
                  </a:lnTo>
                  <a:lnTo>
                    <a:pt x="19501" y="1418"/>
                  </a:lnTo>
                  <a:lnTo>
                    <a:pt x="19250" y="1167"/>
                  </a:lnTo>
                  <a:lnTo>
                    <a:pt x="19090" y="1190"/>
                  </a:lnTo>
                  <a:lnTo>
                    <a:pt x="18953" y="1258"/>
                  </a:lnTo>
                  <a:lnTo>
                    <a:pt x="18587" y="1693"/>
                  </a:lnTo>
                  <a:lnTo>
                    <a:pt x="17947" y="2744"/>
                  </a:lnTo>
                  <a:lnTo>
                    <a:pt x="17101" y="4367"/>
                  </a:lnTo>
                  <a:lnTo>
                    <a:pt x="16575" y="5168"/>
                  </a:lnTo>
                  <a:lnTo>
                    <a:pt x="16392" y="5328"/>
                  </a:lnTo>
                  <a:lnTo>
                    <a:pt x="16278" y="5282"/>
                  </a:lnTo>
                  <a:lnTo>
                    <a:pt x="16232" y="5236"/>
                  </a:lnTo>
                  <a:lnTo>
                    <a:pt x="15935" y="4230"/>
                  </a:lnTo>
                  <a:lnTo>
                    <a:pt x="15432" y="1761"/>
                  </a:lnTo>
                  <a:lnTo>
                    <a:pt x="15112" y="915"/>
                  </a:lnTo>
                  <a:lnTo>
                    <a:pt x="14883" y="664"/>
                  </a:lnTo>
                  <a:lnTo>
                    <a:pt x="14769" y="687"/>
                  </a:lnTo>
                  <a:lnTo>
                    <a:pt x="14632" y="778"/>
                  </a:lnTo>
                  <a:lnTo>
                    <a:pt x="14335" y="1190"/>
                  </a:lnTo>
                  <a:lnTo>
                    <a:pt x="13900" y="2150"/>
                  </a:lnTo>
                  <a:lnTo>
                    <a:pt x="13283" y="3590"/>
                  </a:lnTo>
                  <a:lnTo>
                    <a:pt x="12849" y="4276"/>
                  </a:lnTo>
                  <a:lnTo>
                    <a:pt x="12597" y="4390"/>
                  </a:lnTo>
                  <a:lnTo>
                    <a:pt x="12483" y="4276"/>
                  </a:lnTo>
                  <a:lnTo>
                    <a:pt x="12254" y="3887"/>
                  </a:lnTo>
                  <a:lnTo>
                    <a:pt x="11843" y="2607"/>
                  </a:lnTo>
                  <a:lnTo>
                    <a:pt x="11477" y="1578"/>
                  </a:lnTo>
                  <a:lnTo>
                    <a:pt x="11180" y="1052"/>
                  </a:lnTo>
                  <a:lnTo>
                    <a:pt x="10814" y="710"/>
                  </a:lnTo>
                  <a:lnTo>
                    <a:pt x="10379" y="664"/>
                  </a:lnTo>
                  <a:lnTo>
                    <a:pt x="10128" y="801"/>
                  </a:lnTo>
                  <a:lnTo>
                    <a:pt x="10014" y="892"/>
                  </a:lnTo>
                  <a:lnTo>
                    <a:pt x="9808" y="1304"/>
                  </a:lnTo>
                  <a:lnTo>
                    <a:pt x="9602" y="2173"/>
                  </a:lnTo>
                  <a:lnTo>
                    <a:pt x="9396" y="3384"/>
                  </a:lnTo>
                  <a:lnTo>
                    <a:pt x="9145" y="3887"/>
                  </a:lnTo>
                  <a:lnTo>
                    <a:pt x="8916" y="3887"/>
                  </a:lnTo>
                  <a:lnTo>
                    <a:pt x="8756" y="3750"/>
                  </a:lnTo>
                  <a:lnTo>
                    <a:pt x="8596" y="3544"/>
                  </a:lnTo>
                  <a:lnTo>
                    <a:pt x="8391" y="3041"/>
                  </a:lnTo>
                  <a:lnTo>
                    <a:pt x="8208" y="2173"/>
                  </a:lnTo>
                  <a:lnTo>
                    <a:pt x="8002" y="1030"/>
                  </a:lnTo>
                  <a:lnTo>
                    <a:pt x="7682" y="412"/>
                  </a:lnTo>
                  <a:lnTo>
                    <a:pt x="7316" y="207"/>
                  </a:lnTo>
                  <a:lnTo>
                    <a:pt x="7065" y="207"/>
                  </a:lnTo>
                  <a:lnTo>
                    <a:pt x="6767" y="252"/>
                  </a:lnTo>
                  <a:lnTo>
                    <a:pt x="6264" y="641"/>
                  </a:lnTo>
                  <a:lnTo>
                    <a:pt x="5693" y="1624"/>
                  </a:lnTo>
                  <a:lnTo>
                    <a:pt x="5213" y="3179"/>
                  </a:lnTo>
                  <a:lnTo>
                    <a:pt x="4938" y="3910"/>
                  </a:lnTo>
                  <a:lnTo>
                    <a:pt x="4755" y="4024"/>
                  </a:lnTo>
                  <a:lnTo>
                    <a:pt x="4641" y="3910"/>
                  </a:lnTo>
                  <a:lnTo>
                    <a:pt x="4413" y="3453"/>
                  </a:lnTo>
                  <a:lnTo>
                    <a:pt x="3772" y="1898"/>
                  </a:lnTo>
                  <a:lnTo>
                    <a:pt x="3178" y="732"/>
                  </a:lnTo>
                  <a:lnTo>
                    <a:pt x="2721" y="184"/>
                  </a:lnTo>
                  <a:lnTo>
                    <a:pt x="2355" y="1"/>
                  </a:lnTo>
                  <a:close/>
                </a:path>
              </a:pathLst>
            </a:custGeom>
            <a:solidFill>
              <a:srgbClr val="ED7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1" name="Google Shape;311;p31"/>
            <p:cNvSpPr/>
            <p:nvPr/>
          </p:nvSpPr>
          <p:spPr>
            <a:xfrm>
              <a:off x="1422997" y="-2069490"/>
              <a:ext cx="78422" cy="143544"/>
            </a:xfrm>
            <a:custGeom>
              <a:avLst/>
              <a:gdLst/>
              <a:ahLst/>
              <a:cxnLst/>
              <a:rect l="l" t="t" r="r" b="b"/>
              <a:pathLst>
                <a:path w="2836" h="5191" extrusionOk="0">
                  <a:moveTo>
                    <a:pt x="732" y="1"/>
                  </a:moveTo>
                  <a:lnTo>
                    <a:pt x="480" y="115"/>
                  </a:lnTo>
                  <a:lnTo>
                    <a:pt x="183" y="481"/>
                  </a:lnTo>
                  <a:lnTo>
                    <a:pt x="0" y="1258"/>
                  </a:lnTo>
                  <a:lnTo>
                    <a:pt x="0" y="2241"/>
                  </a:lnTo>
                  <a:lnTo>
                    <a:pt x="183" y="3270"/>
                  </a:lnTo>
                  <a:lnTo>
                    <a:pt x="503" y="4207"/>
                  </a:lnTo>
                  <a:lnTo>
                    <a:pt x="983" y="4916"/>
                  </a:lnTo>
                  <a:lnTo>
                    <a:pt x="1418" y="5167"/>
                  </a:lnTo>
                  <a:lnTo>
                    <a:pt x="1738" y="5190"/>
                  </a:lnTo>
                  <a:lnTo>
                    <a:pt x="1898" y="5145"/>
                  </a:lnTo>
                  <a:lnTo>
                    <a:pt x="2218" y="5007"/>
                  </a:lnTo>
                  <a:lnTo>
                    <a:pt x="2652" y="4459"/>
                  </a:lnTo>
                  <a:lnTo>
                    <a:pt x="2835" y="3704"/>
                  </a:lnTo>
                  <a:lnTo>
                    <a:pt x="2812" y="2835"/>
                  </a:lnTo>
                  <a:lnTo>
                    <a:pt x="2607" y="1944"/>
                  </a:lnTo>
                  <a:lnTo>
                    <a:pt x="2264" y="1098"/>
                  </a:lnTo>
                  <a:lnTo>
                    <a:pt x="1784" y="458"/>
                  </a:lnTo>
                  <a:lnTo>
                    <a:pt x="1212" y="46"/>
                  </a:lnTo>
                  <a:lnTo>
                    <a:pt x="892" y="1"/>
                  </a:lnTo>
                  <a:close/>
                </a:path>
              </a:pathLst>
            </a:custGeom>
            <a:solidFill>
              <a:srgbClr val="FFDF4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2" name="Google Shape;312;p31"/>
            <p:cNvSpPr/>
            <p:nvPr/>
          </p:nvSpPr>
          <p:spPr>
            <a:xfrm>
              <a:off x="1555124" y="-2151675"/>
              <a:ext cx="96120" cy="185272"/>
            </a:xfrm>
            <a:custGeom>
              <a:avLst/>
              <a:gdLst/>
              <a:ahLst/>
              <a:cxnLst/>
              <a:rect l="l" t="t" r="r" b="b"/>
              <a:pathLst>
                <a:path w="3476" h="6700" extrusionOk="0">
                  <a:moveTo>
                    <a:pt x="1738" y="1"/>
                  </a:moveTo>
                  <a:lnTo>
                    <a:pt x="1349" y="46"/>
                  </a:lnTo>
                  <a:lnTo>
                    <a:pt x="1006" y="252"/>
                  </a:lnTo>
                  <a:lnTo>
                    <a:pt x="709" y="572"/>
                  </a:lnTo>
                  <a:lnTo>
                    <a:pt x="343" y="1281"/>
                  </a:lnTo>
                  <a:lnTo>
                    <a:pt x="69" y="2493"/>
                  </a:lnTo>
                  <a:lnTo>
                    <a:pt x="0" y="3819"/>
                  </a:lnTo>
                  <a:lnTo>
                    <a:pt x="138" y="5076"/>
                  </a:lnTo>
                  <a:lnTo>
                    <a:pt x="503" y="6082"/>
                  </a:lnTo>
                  <a:lnTo>
                    <a:pt x="938" y="6562"/>
                  </a:lnTo>
                  <a:lnTo>
                    <a:pt x="1281" y="6699"/>
                  </a:lnTo>
                  <a:lnTo>
                    <a:pt x="1464" y="6699"/>
                  </a:lnTo>
                  <a:lnTo>
                    <a:pt x="1669" y="6676"/>
                  </a:lnTo>
                  <a:lnTo>
                    <a:pt x="2035" y="6539"/>
                  </a:lnTo>
                  <a:lnTo>
                    <a:pt x="2515" y="6128"/>
                  </a:lnTo>
                  <a:lnTo>
                    <a:pt x="3018" y="5259"/>
                  </a:lnTo>
                  <a:lnTo>
                    <a:pt x="3338" y="4184"/>
                  </a:lnTo>
                  <a:lnTo>
                    <a:pt x="3475" y="3018"/>
                  </a:lnTo>
                  <a:lnTo>
                    <a:pt x="3361" y="1875"/>
                  </a:lnTo>
                  <a:lnTo>
                    <a:pt x="3018" y="892"/>
                  </a:lnTo>
                  <a:lnTo>
                    <a:pt x="2584" y="366"/>
                  </a:lnTo>
                  <a:lnTo>
                    <a:pt x="2195" y="115"/>
                  </a:lnTo>
                  <a:lnTo>
                    <a:pt x="1967" y="46"/>
                  </a:lnTo>
                  <a:lnTo>
                    <a:pt x="1738" y="1"/>
                  </a:lnTo>
                  <a:close/>
                </a:path>
              </a:pathLst>
            </a:custGeom>
            <a:solidFill>
              <a:srgbClr val="FFDF4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3" name="Google Shape;313;p31"/>
            <p:cNvSpPr/>
            <p:nvPr/>
          </p:nvSpPr>
          <p:spPr>
            <a:xfrm>
              <a:off x="1679037" y="-2045460"/>
              <a:ext cx="77786" cy="130879"/>
            </a:xfrm>
            <a:custGeom>
              <a:avLst/>
              <a:gdLst/>
              <a:ahLst/>
              <a:cxnLst/>
              <a:rect l="l" t="t" r="r" b="b"/>
              <a:pathLst>
                <a:path w="2813" h="4733" extrusionOk="0">
                  <a:moveTo>
                    <a:pt x="1326" y="0"/>
                  </a:moveTo>
                  <a:lnTo>
                    <a:pt x="938" y="183"/>
                  </a:lnTo>
                  <a:lnTo>
                    <a:pt x="480" y="732"/>
                  </a:lnTo>
                  <a:lnTo>
                    <a:pt x="160" y="1509"/>
                  </a:lnTo>
                  <a:lnTo>
                    <a:pt x="0" y="2378"/>
                  </a:lnTo>
                  <a:lnTo>
                    <a:pt x="23" y="3270"/>
                  </a:lnTo>
                  <a:lnTo>
                    <a:pt x="252" y="4024"/>
                  </a:lnTo>
                  <a:lnTo>
                    <a:pt x="618" y="4436"/>
                  </a:lnTo>
                  <a:lnTo>
                    <a:pt x="938" y="4618"/>
                  </a:lnTo>
                  <a:lnTo>
                    <a:pt x="1121" y="4687"/>
                  </a:lnTo>
                  <a:lnTo>
                    <a:pt x="1509" y="4733"/>
                  </a:lnTo>
                  <a:lnTo>
                    <a:pt x="2104" y="4504"/>
                  </a:lnTo>
                  <a:lnTo>
                    <a:pt x="2515" y="3955"/>
                  </a:lnTo>
                  <a:lnTo>
                    <a:pt x="2744" y="3201"/>
                  </a:lnTo>
                  <a:lnTo>
                    <a:pt x="2812" y="2332"/>
                  </a:lnTo>
                  <a:lnTo>
                    <a:pt x="2698" y="1486"/>
                  </a:lnTo>
                  <a:lnTo>
                    <a:pt x="2424" y="732"/>
                  </a:lnTo>
                  <a:lnTo>
                    <a:pt x="2012" y="183"/>
                  </a:lnTo>
                  <a:lnTo>
                    <a:pt x="1738" y="46"/>
                  </a:lnTo>
                  <a:lnTo>
                    <a:pt x="1601" y="0"/>
                  </a:lnTo>
                  <a:close/>
                </a:path>
              </a:pathLst>
            </a:custGeom>
            <a:solidFill>
              <a:srgbClr val="FFDF4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14" name="Google Shape;314;p31"/>
          <p:cNvGrpSpPr/>
          <p:nvPr/>
        </p:nvGrpSpPr>
        <p:grpSpPr>
          <a:xfrm>
            <a:off x="9999848" y="2974193"/>
            <a:ext cx="2353683" cy="3746903"/>
            <a:chOff x="5720133" y="1863164"/>
            <a:chExt cx="2088079" cy="3324080"/>
          </a:xfrm>
        </p:grpSpPr>
        <p:grpSp>
          <p:nvGrpSpPr>
            <p:cNvPr id="315" name="Google Shape;315;p31"/>
            <p:cNvGrpSpPr/>
            <p:nvPr/>
          </p:nvGrpSpPr>
          <p:grpSpPr>
            <a:xfrm>
              <a:off x="5906261" y="3312125"/>
              <a:ext cx="797418" cy="1875119"/>
              <a:chOff x="4638539" y="2902409"/>
              <a:chExt cx="723807" cy="1702023"/>
            </a:xfrm>
          </p:grpSpPr>
          <p:sp>
            <p:nvSpPr>
              <p:cNvPr id="316" name="Google Shape;316;p31"/>
              <p:cNvSpPr/>
              <p:nvPr/>
            </p:nvSpPr>
            <p:spPr>
              <a:xfrm>
                <a:off x="5305593" y="2902409"/>
                <a:ext cx="47546" cy="1702023"/>
              </a:xfrm>
              <a:custGeom>
                <a:avLst/>
                <a:gdLst/>
                <a:ahLst/>
                <a:cxnLst/>
                <a:rect l="l" t="t" r="r" b="b"/>
                <a:pathLst>
                  <a:path w="4711" h="42524" fill="none" extrusionOk="0">
                    <a:moveTo>
                      <a:pt x="3498" y="1"/>
                    </a:moveTo>
                    <a:lnTo>
                      <a:pt x="3224" y="824"/>
                    </a:lnTo>
                    <a:lnTo>
                      <a:pt x="1784" y="6585"/>
                    </a:lnTo>
                    <a:lnTo>
                      <a:pt x="1029" y="10631"/>
                    </a:lnTo>
                    <a:lnTo>
                      <a:pt x="595" y="13672"/>
                    </a:lnTo>
                    <a:lnTo>
                      <a:pt x="252" y="16896"/>
                    </a:lnTo>
                    <a:lnTo>
                      <a:pt x="23" y="20302"/>
                    </a:lnTo>
                    <a:lnTo>
                      <a:pt x="1" y="23800"/>
                    </a:lnTo>
                    <a:lnTo>
                      <a:pt x="161" y="27366"/>
                    </a:lnTo>
                    <a:lnTo>
                      <a:pt x="595" y="30910"/>
                    </a:lnTo>
                    <a:lnTo>
                      <a:pt x="1327" y="34408"/>
                    </a:lnTo>
                    <a:lnTo>
                      <a:pt x="2401" y="37791"/>
                    </a:lnTo>
                    <a:lnTo>
                      <a:pt x="3453" y="40215"/>
                    </a:lnTo>
                    <a:lnTo>
                      <a:pt x="4253" y="41769"/>
                    </a:lnTo>
                    <a:lnTo>
                      <a:pt x="4710" y="42524"/>
                    </a:lnTo>
                  </a:path>
                </a:pathLst>
              </a:custGeom>
              <a:noFill/>
              <a:ln w="25150" cap="flat" cmpd="sng">
                <a:solidFill>
                  <a:srgbClr val="2A6842"/>
                </a:solidFill>
                <a:prstDash val="solid"/>
                <a:miter lim="228618"/>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7" name="Google Shape;317;p31"/>
              <p:cNvSpPr/>
              <p:nvPr/>
            </p:nvSpPr>
            <p:spPr>
              <a:xfrm>
                <a:off x="4638539" y="3928862"/>
                <a:ext cx="723807" cy="501473"/>
              </a:xfrm>
              <a:custGeom>
                <a:avLst/>
                <a:gdLst/>
                <a:ahLst/>
                <a:cxnLst/>
                <a:rect l="l" t="t" r="r" b="b"/>
                <a:pathLst>
                  <a:path w="18085" h="12529" extrusionOk="0">
                    <a:moveTo>
                      <a:pt x="389" y="1"/>
                    </a:moveTo>
                    <a:lnTo>
                      <a:pt x="1" y="46"/>
                    </a:lnTo>
                    <a:lnTo>
                      <a:pt x="435" y="1235"/>
                    </a:lnTo>
                    <a:lnTo>
                      <a:pt x="1441" y="3384"/>
                    </a:lnTo>
                    <a:lnTo>
                      <a:pt x="2630" y="5236"/>
                    </a:lnTo>
                    <a:lnTo>
                      <a:pt x="3956" y="6813"/>
                    </a:lnTo>
                    <a:lnTo>
                      <a:pt x="5373" y="8139"/>
                    </a:lnTo>
                    <a:lnTo>
                      <a:pt x="6859" y="9260"/>
                    </a:lnTo>
                    <a:lnTo>
                      <a:pt x="8391" y="10151"/>
                    </a:lnTo>
                    <a:lnTo>
                      <a:pt x="9923" y="10883"/>
                    </a:lnTo>
                    <a:lnTo>
                      <a:pt x="12140" y="11683"/>
                    </a:lnTo>
                    <a:lnTo>
                      <a:pt x="14792" y="12255"/>
                    </a:lnTo>
                    <a:lnTo>
                      <a:pt x="17650" y="12529"/>
                    </a:lnTo>
                    <a:lnTo>
                      <a:pt x="18084" y="12506"/>
                    </a:lnTo>
                    <a:lnTo>
                      <a:pt x="17513" y="11249"/>
                    </a:lnTo>
                    <a:lnTo>
                      <a:pt x="16278" y="9031"/>
                    </a:lnTo>
                    <a:lnTo>
                      <a:pt x="14930" y="7111"/>
                    </a:lnTo>
                    <a:lnTo>
                      <a:pt x="13489" y="5487"/>
                    </a:lnTo>
                    <a:lnTo>
                      <a:pt x="12026" y="4116"/>
                    </a:lnTo>
                    <a:lnTo>
                      <a:pt x="10517" y="3018"/>
                    </a:lnTo>
                    <a:lnTo>
                      <a:pt x="9008" y="2127"/>
                    </a:lnTo>
                    <a:lnTo>
                      <a:pt x="7545" y="1418"/>
                    </a:lnTo>
                    <a:lnTo>
                      <a:pt x="5442" y="664"/>
                    </a:lnTo>
                    <a:lnTo>
                      <a:pt x="2973" y="161"/>
                    </a:lnTo>
                    <a:lnTo>
                      <a:pt x="389" y="1"/>
                    </a:lnTo>
                    <a:close/>
                  </a:path>
                </a:pathLst>
              </a:custGeom>
              <a:solidFill>
                <a:srgbClr val="AFDA9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8" name="Google Shape;318;p31"/>
              <p:cNvSpPr/>
              <p:nvPr/>
            </p:nvSpPr>
            <p:spPr>
              <a:xfrm rot="10441685" flipH="1">
                <a:off x="4817073" y="4008562"/>
                <a:ext cx="513079" cy="444612"/>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19" name="Google Shape;319;p31"/>
            <p:cNvGrpSpPr/>
            <p:nvPr/>
          </p:nvGrpSpPr>
          <p:grpSpPr>
            <a:xfrm>
              <a:off x="5720133" y="1863164"/>
              <a:ext cx="2088079" cy="2286163"/>
              <a:chOff x="7482826" y="3761219"/>
              <a:chExt cx="1656023" cy="1812832"/>
            </a:xfrm>
          </p:grpSpPr>
          <p:sp>
            <p:nvSpPr>
              <p:cNvPr id="320" name="Google Shape;320;p31"/>
              <p:cNvSpPr/>
              <p:nvPr/>
            </p:nvSpPr>
            <p:spPr>
              <a:xfrm>
                <a:off x="7482826" y="3761219"/>
                <a:ext cx="1656023" cy="1812832"/>
              </a:xfrm>
              <a:custGeom>
                <a:avLst/>
                <a:gdLst/>
                <a:ahLst/>
                <a:cxnLst/>
                <a:rect l="l" t="t" r="r" b="b"/>
                <a:pathLst>
                  <a:path w="40078" h="43873" extrusionOk="0">
                    <a:moveTo>
                      <a:pt x="15730" y="0"/>
                    </a:moveTo>
                    <a:lnTo>
                      <a:pt x="15615" y="115"/>
                    </a:lnTo>
                    <a:lnTo>
                      <a:pt x="14587" y="1441"/>
                    </a:lnTo>
                    <a:lnTo>
                      <a:pt x="13535" y="3155"/>
                    </a:lnTo>
                    <a:lnTo>
                      <a:pt x="12872" y="4527"/>
                    </a:lnTo>
                    <a:lnTo>
                      <a:pt x="12346" y="6036"/>
                    </a:lnTo>
                    <a:lnTo>
                      <a:pt x="12003" y="7682"/>
                    </a:lnTo>
                    <a:lnTo>
                      <a:pt x="11935" y="8528"/>
                    </a:lnTo>
                    <a:lnTo>
                      <a:pt x="11957" y="9419"/>
                    </a:lnTo>
                    <a:lnTo>
                      <a:pt x="12346" y="11271"/>
                    </a:lnTo>
                    <a:lnTo>
                      <a:pt x="13032" y="13169"/>
                    </a:lnTo>
                    <a:lnTo>
                      <a:pt x="13924" y="15021"/>
                    </a:lnTo>
                    <a:lnTo>
                      <a:pt x="15364" y="17490"/>
                    </a:lnTo>
                    <a:lnTo>
                      <a:pt x="16827" y="19570"/>
                    </a:lnTo>
                    <a:lnTo>
                      <a:pt x="16987" y="19799"/>
                    </a:lnTo>
                    <a:lnTo>
                      <a:pt x="16987" y="19799"/>
                    </a:lnTo>
                    <a:lnTo>
                      <a:pt x="16484" y="19250"/>
                    </a:lnTo>
                    <a:lnTo>
                      <a:pt x="13832" y="17078"/>
                    </a:lnTo>
                    <a:lnTo>
                      <a:pt x="12529" y="16209"/>
                    </a:lnTo>
                    <a:lnTo>
                      <a:pt x="11089" y="15478"/>
                    </a:lnTo>
                    <a:lnTo>
                      <a:pt x="9580" y="14929"/>
                    </a:lnTo>
                    <a:lnTo>
                      <a:pt x="8802" y="14792"/>
                    </a:lnTo>
                    <a:lnTo>
                      <a:pt x="7248" y="14586"/>
                    </a:lnTo>
                    <a:lnTo>
                      <a:pt x="4207" y="14472"/>
                    </a:lnTo>
                    <a:lnTo>
                      <a:pt x="595" y="14609"/>
                    </a:lnTo>
                    <a:lnTo>
                      <a:pt x="1" y="14655"/>
                    </a:lnTo>
                    <a:lnTo>
                      <a:pt x="115" y="14861"/>
                    </a:lnTo>
                    <a:lnTo>
                      <a:pt x="1350" y="16735"/>
                    </a:lnTo>
                    <a:lnTo>
                      <a:pt x="2973" y="18816"/>
                    </a:lnTo>
                    <a:lnTo>
                      <a:pt x="4322" y="20256"/>
                    </a:lnTo>
                    <a:lnTo>
                      <a:pt x="5853" y="21628"/>
                    </a:lnTo>
                    <a:lnTo>
                      <a:pt x="7568" y="22794"/>
                    </a:lnTo>
                    <a:lnTo>
                      <a:pt x="8505" y="23274"/>
                    </a:lnTo>
                    <a:lnTo>
                      <a:pt x="9626" y="23754"/>
                    </a:lnTo>
                    <a:lnTo>
                      <a:pt x="11683" y="24302"/>
                    </a:lnTo>
                    <a:lnTo>
                      <a:pt x="13421" y="24463"/>
                    </a:lnTo>
                    <a:lnTo>
                      <a:pt x="14838" y="24371"/>
                    </a:lnTo>
                    <a:lnTo>
                      <a:pt x="15387" y="24280"/>
                    </a:lnTo>
                    <a:lnTo>
                      <a:pt x="14701" y="24531"/>
                    </a:lnTo>
                    <a:lnTo>
                      <a:pt x="13032" y="25217"/>
                    </a:lnTo>
                    <a:lnTo>
                      <a:pt x="11249" y="26154"/>
                    </a:lnTo>
                    <a:lnTo>
                      <a:pt x="9557" y="27320"/>
                    </a:lnTo>
                    <a:lnTo>
                      <a:pt x="8848" y="27983"/>
                    </a:lnTo>
                    <a:lnTo>
                      <a:pt x="8345" y="28509"/>
                    </a:lnTo>
                    <a:lnTo>
                      <a:pt x="7385" y="29744"/>
                    </a:lnTo>
                    <a:lnTo>
                      <a:pt x="6013" y="31755"/>
                    </a:lnTo>
                    <a:lnTo>
                      <a:pt x="3933" y="35459"/>
                    </a:lnTo>
                    <a:lnTo>
                      <a:pt x="3590" y="36145"/>
                    </a:lnTo>
                    <a:lnTo>
                      <a:pt x="3590" y="36145"/>
                    </a:lnTo>
                    <a:lnTo>
                      <a:pt x="4733" y="36031"/>
                    </a:lnTo>
                    <a:lnTo>
                      <a:pt x="9465" y="35139"/>
                    </a:lnTo>
                    <a:lnTo>
                      <a:pt x="11477" y="34613"/>
                    </a:lnTo>
                    <a:lnTo>
                      <a:pt x="13375" y="33973"/>
                    </a:lnTo>
                    <a:lnTo>
                      <a:pt x="14952" y="33219"/>
                    </a:lnTo>
                    <a:lnTo>
                      <a:pt x="15547" y="32761"/>
                    </a:lnTo>
                    <a:lnTo>
                      <a:pt x="16095" y="32304"/>
                    </a:lnTo>
                    <a:lnTo>
                      <a:pt x="17010" y="31344"/>
                    </a:lnTo>
                    <a:lnTo>
                      <a:pt x="18062" y="29881"/>
                    </a:lnTo>
                    <a:lnTo>
                      <a:pt x="19182" y="27389"/>
                    </a:lnTo>
                    <a:lnTo>
                      <a:pt x="19273" y="26977"/>
                    </a:lnTo>
                    <a:lnTo>
                      <a:pt x="19090" y="27823"/>
                    </a:lnTo>
                    <a:lnTo>
                      <a:pt x="18610" y="31710"/>
                    </a:lnTo>
                    <a:lnTo>
                      <a:pt x="18587" y="33516"/>
                    </a:lnTo>
                    <a:lnTo>
                      <a:pt x="18702" y="35368"/>
                    </a:lnTo>
                    <a:lnTo>
                      <a:pt x="19045" y="37128"/>
                    </a:lnTo>
                    <a:lnTo>
                      <a:pt x="19342" y="37951"/>
                    </a:lnTo>
                    <a:lnTo>
                      <a:pt x="19639" y="38705"/>
                    </a:lnTo>
                    <a:lnTo>
                      <a:pt x="20325" y="40077"/>
                    </a:lnTo>
                    <a:lnTo>
                      <a:pt x="21354" y="41723"/>
                    </a:lnTo>
                    <a:lnTo>
                      <a:pt x="23114" y="43666"/>
                    </a:lnTo>
                    <a:lnTo>
                      <a:pt x="23411" y="43872"/>
                    </a:lnTo>
                    <a:lnTo>
                      <a:pt x="23823" y="43026"/>
                    </a:lnTo>
                    <a:lnTo>
                      <a:pt x="25697" y="38431"/>
                    </a:lnTo>
                    <a:lnTo>
                      <a:pt x="26429" y="35939"/>
                    </a:lnTo>
                    <a:lnTo>
                      <a:pt x="26680" y="34453"/>
                    </a:lnTo>
                    <a:lnTo>
                      <a:pt x="26680" y="33813"/>
                    </a:lnTo>
                    <a:lnTo>
                      <a:pt x="26658" y="33219"/>
                    </a:lnTo>
                    <a:lnTo>
                      <a:pt x="26383" y="31984"/>
                    </a:lnTo>
                    <a:lnTo>
                      <a:pt x="25720" y="30132"/>
                    </a:lnTo>
                    <a:lnTo>
                      <a:pt x="24006" y="27000"/>
                    </a:lnTo>
                    <a:lnTo>
                      <a:pt x="23548" y="26337"/>
                    </a:lnTo>
                    <a:lnTo>
                      <a:pt x="23708" y="26543"/>
                    </a:lnTo>
                    <a:lnTo>
                      <a:pt x="24806" y="27892"/>
                    </a:lnTo>
                    <a:lnTo>
                      <a:pt x="26109" y="29218"/>
                    </a:lnTo>
                    <a:lnTo>
                      <a:pt x="27138" y="30087"/>
                    </a:lnTo>
                    <a:lnTo>
                      <a:pt x="28258" y="30841"/>
                    </a:lnTo>
                    <a:lnTo>
                      <a:pt x="29447" y="31390"/>
                    </a:lnTo>
                    <a:lnTo>
                      <a:pt x="30041" y="31550"/>
                    </a:lnTo>
                    <a:lnTo>
                      <a:pt x="30704" y="31664"/>
                    </a:lnTo>
                    <a:lnTo>
                      <a:pt x="32213" y="31847"/>
                    </a:lnTo>
                    <a:lnTo>
                      <a:pt x="34705" y="31984"/>
                    </a:lnTo>
                    <a:lnTo>
                      <a:pt x="39232" y="31915"/>
                    </a:lnTo>
                    <a:lnTo>
                      <a:pt x="40077" y="31847"/>
                    </a:lnTo>
                    <a:lnTo>
                      <a:pt x="39506" y="31092"/>
                    </a:lnTo>
                    <a:lnTo>
                      <a:pt x="36077" y="27206"/>
                    </a:lnTo>
                    <a:lnTo>
                      <a:pt x="33996" y="25263"/>
                    </a:lnTo>
                    <a:lnTo>
                      <a:pt x="32579" y="24188"/>
                    </a:lnTo>
                    <a:lnTo>
                      <a:pt x="31916" y="23777"/>
                    </a:lnTo>
                    <a:lnTo>
                      <a:pt x="31253" y="23434"/>
                    </a:lnTo>
                    <a:lnTo>
                      <a:pt x="29904" y="22954"/>
                    </a:lnTo>
                    <a:lnTo>
                      <a:pt x="28555" y="22679"/>
                    </a:lnTo>
                    <a:lnTo>
                      <a:pt x="27275" y="22565"/>
                    </a:lnTo>
                    <a:lnTo>
                      <a:pt x="25560" y="22588"/>
                    </a:lnTo>
                    <a:lnTo>
                      <a:pt x="24006" y="22794"/>
                    </a:lnTo>
                    <a:lnTo>
                      <a:pt x="23754" y="22839"/>
                    </a:lnTo>
                    <a:lnTo>
                      <a:pt x="23754" y="22839"/>
                    </a:lnTo>
                    <a:lnTo>
                      <a:pt x="24577" y="22656"/>
                    </a:lnTo>
                    <a:lnTo>
                      <a:pt x="28166" y="21353"/>
                    </a:lnTo>
                    <a:lnTo>
                      <a:pt x="30247" y="20256"/>
                    </a:lnTo>
                    <a:lnTo>
                      <a:pt x="31619" y="19364"/>
                    </a:lnTo>
                    <a:lnTo>
                      <a:pt x="32259" y="18861"/>
                    </a:lnTo>
                    <a:lnTo>
                      <a:pt x="32922" y="18290"/>
                    </a:lnTo>
                    <a:lnTo>
                      <a:pt x="34225" y="16895"/>
                    </a:lnTo>
                    <a:lnTo>
                      <a:pt x="35414" y="15318"/>
                    </a:lnTo>
                    <a:lnTo>
                      <a:pt x="36488" y="13695"/>
                    </a:lnTo>
                    <a:lnTo>
                      <a:pt x="38591" y="9945"/>
                    </a:lnTo>
                    <a:lnTo>
                      <a:pt x="39003" y="9077"/>
                    </a:lnTo>
                    <a:lnTo>
                      <a:pt x="38751" y="9031"/>
                    </a:lnTo>
                    <a:lnTo>
                      <a:pt x="37060" y="8894"/>
                    </a:lnTo>
                    <a:lnTo>
                      <a:pt x="35391" y="8917"/>
                    </a:lnTo>
                    <a:lnTo>
                      <a:pt x="33356" y="9122"/>
                    </a:lnTo>
                    <a:lnTo>
                      <a:pt x="31093" y="9648"/>
                    </a:lnTo>
                    <a:lnTo>
                      <a:pt x="28647" y="10563"/>
                    </a:lnTo>
                    <a:lnTo>
                      <a:pt x="26772" y="11568"/>
                    </a:lnTo>
                    <a:lnTo>
                      <a:pt x="25537" y="12414"/>
                    </a:lnTo>
                    <a:lnTo>
                      <a:pt x="24920" y="12894"/>
                    </a:lnTo>
                    <a:lnTo>
                      <a:pt x="24074" y="13649"/>
                    </a:lnTo>
                    <a:lnTo>
                      <a:pt x="22542" y="15432"/>
                    </a:lnTo>
                    <a:lnTo>
                      <a:pt x="20714" y="18038"/>
                    </a:lnTo>
                    <a:lnTo>
                      <a:pt x="20096" y="18953"/>
                    </a:lnTo>
                    <a:lnTo>
                      <a:pt x="20439" y="18038"/>
                    </a:lnTo>
                    <a:lnTo>
                      <a:pt x="20919" y="16255"/>
                    </a:lnTo>
                    <a:lnTo>
                      <a:pt x="21171" y="14495"/>
                    </a:lnTo>
                    <a:lnTo>
                      <a:pt x="21194" y="12780"/>
                    </a:lnTo>
                    <a:lnTo>
                      <a:pt x="21034" y="11111"/>
                    </a:lnTo>
                    <a:lnTo>
                      <a:pt x="20714" y="9511"/>
                    </a:lnTo>
                    <a:lnTo>
                      <a:pt x="20256" y="7979"/>
                    </a:lnTo>
                    <a:lnTo>
                      <a:pt x="19730" y="6562"/>
                    </a:lnTo>
                    <a:lnTo>
                      <a:pt x="18816" y="4596"/>
                    </a:lnTo>
                    <a:lnTo>
                      <a:pt x="17559" y="2447"/>
                    </a:lnTo>
                    <a:lnTo>
                      <a:pt x="16004" y="298"/>
                    </a:lnTo>
                    <a:lnTo>
                      <a:pt x="1573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1" name="Google Shape;321;p31"/>
              <p:cNvSpPr/>
              <p:nvPr/>
            </p:nvSpPr>
            <p:spPr>
              <a:xfrm>
                <a:off x="8127104" y="4547188"/>
                <a:ext cx="341055" cy="328783"/>
              </a:xfrm>
              <a:custGeom>
                <a:avLst/>
                <a:gdLst/>
                <a:ahLst/>
                <a:cxnLst/>
                <a:rect l="l" t="t" r="r" b="b"/>
                <a:pathLst>
                  <a:path w="8254" h="7957" extrusionOk="0">
                    <a:moveTo>
                      <a:pt x="3750" y="0"/>
                    </a:moveTo>
                    <a:lnTo>
                      <a:pt x="2972" y="138"/>
                    </a:lnTo>
                    <a:lnTo>
                      <a:pt x="2264" y="435"/>
                    </a:lnTo>
                    <a:lnTo>
                      <a:pt x="1624" y="869"/>
                    </a:lnTo>
                    <a:lnTo>
                      <a:pt x="1075" y="1418"/>
                    </a:lnTo>
                    <a:lnTo>
                      <a:pt x="618" y="2035"/>
                    </a:lnTo>
                    <a:lnTo>
                      <a:pt x="275" y="2744"/>
                    </a:lnTo>
                    <a:lnTo>
                      <a:pt x="69" y="3475"/>
                    </a:lnTo>
                    <a:lnTo>
                      <a:pt x="0" y="4253"/>
                    </a:lnTo>
                    <a:lnTo>
                      <a:pt x="92" y="5007"/>
                    </a:lnTo>
                    <a:lnTo>
                      <a:pt x="366" y="5739"/>
                    </a:lnTo>
                    <a:lnTo>
                      <a:pt x="823" y="6447"/>
                    </a:lnTo>
                    <a:lnTo>
                      <a:pt x="1486" y="7088"/>
                    </a:lnTo>
                    <a:lnTo>
                      <a:pt x="1898" y="7362"/>
                    </a:lnTo>
                    <a:lnTo>
                      <a:pt x="2264" y="7568"/>
                    </a:lnTo>
                    <a:lnTo>
                      <a:pt x="3018" y="7842"/>
                    </a:lnTo>
                    <a:lnTo>
                      <a:pt x="3750" y="7956"/>
                    </a:lnTo>
                    <a:lnTo>
                      <a:pt x="4504" y="7933"/>
                    </a:lnTo>
                    <a:lnTo>
                      <a:pt x="5236" y="7796"/>
                    </a:lnTo>
                    <a:lnTo>
                      <a:pt x="5899" y="7545"/>
                    </a:lnTo>
                    <a:lnTo>
                      <a:pt x="6539" y="7179"/>
                    </a:lnTo>
                    <a:lnTo>
                      <a:pt x="7088" y="6722"/>
                    </a:lnTo>
                    <a:lnTo>
                      <a:pt x="7545" y="6196"/>
                    </a:lnTo>
                    <a:lnTo>
                      <a:pt x="7911" y="5602"/>
                    </a:lnTo>
                    <a:lnTo>
                      <a:pt x="8162" y="4939"/>
                    </a:lnTo>
                    <a:lnTo>
                      <a:pt x="8254" y="4253"/>
                    </a:lnTo>
                    <a:lnTo>
                      <a:pt x="8208" y="3544"/>
                    </a:lnTo>
                    <a:lnTo>
                      <a:pt x="8002" y="2835"/>
                    </a:lnTo>
                    <a:lnTo>
                      <a:pt x="7591" y="2104"/>
                    </a:lnTo>
                    <a:lnTo>
                      <a:pt x="6996" y="1372"/>
                    </a:lnTo>
                    <a:lnTo>
                      <a:pt x="6608" y="1029"/>
                    </a:lnTo>
                    <a:lnTo>
                      <a:pt x="6196" y="709"/>
                    </a:lnTo>
                    <a:lnTo>
                      <a:pt x="5350" y="252"/>
                    </a:lnTo>
                    <a:lnTo>
                      <a:pt x="4527" y="23"/>
                    </a:lnTo>
                    <a:lnTo>
                      <a:pt x="3750"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2" name="Google Shape;322;p31"/>
              <p:cNvSpPr/>
              <p:nvPr/>
            </p:nvSpPr>
            <p:spPr>
              <a:xfrm>
                <a:off x="8210241" y="4616153"/>
                <a:ext cx="159660" cy="177635"/>
              </a:xfrm>
              <a:custGeom>
                <a:avLst/>
                <a:gdLst/>
                <a:ahLst/>
                <a:cxnLst/>
                <a:rect l="l" t="t" r="r" b="b"/>
                <a:pathLst>
                  <a:path w="3864" h="4299" extrusionOk="0">
                    <a:moveTo>
                      <a:pt x="1761" y="0"/>
                    </a:moveTo>
                    <a:lnTo>
                      <a:pt x="1235" y="115"/>
                    </a:lnTo>
                    <a:lnTo>
                      <a:pt x="823" y="298"/>
                    </a:lnTo>
                    <a:lnTo>
                      <a:pt x="480" y="595"/>
                    </a:lnTo>
                    <a:lnTo>
                      <a:pt x="160" y="1098"/>
                    </a:lnTo>
                    <a:lnTo>
                      <a:pt x="0" y="1944"/>
                    </a:lnTo>
                    <a:lnTo>
                      <a:pt x="160" y="2812"/>
                    </a:lnTo>
                    <a:lnTo>
                      <a:pt x="526" y="3567"/>
                    </a:lnTo>
                    <a:lnTo>
                      <a:pt x="1098" y="4115"/>
                    </a:lnTo>
                    <a:lnTo>
                      <a:pt x="1623" y="4298"/>
                    </a:lnTo>
                    <a:lnTo>
                      <a:pt x="2012" y="4298"/>
                    </a:lnTo>
                    <a:lnTo>
                      <a:pt x="2218" y="4253"/>
                    </a:lnTo>
                    <a:lnTo>
                      <a:pt x="2629" y="4093"/>
                    </a:lnTo>
                    <a:lnTo>
                      <a:pt x="3247" y="3590"/>
                    </a:lnTo>
                    <a:lnTo>
                      <a:pt x="3658" y="2949"/>
                    </a:lnTo>
                    <a:lnTo>
                      <a:pt x="3864" y="2218"/>
                    </a:lnTo>
                    <a:lnTo>
                      <a:pt x="3841" y="1486"/>
                    </a:lnTo>
                    <a:lnTo>
                      <a:pt x="3612" y="823"/>
                    </a:lnTo>
                    <a:lnTo>
                      <a:pt x="3155" y="320"/>
                    </a:lnTo>
                    <a:lnTo>
                      <a:pt x="2492" y="23"/>
                    </a:lnTo>
                    <a:lnTo>
                      <a:pt x="2058"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323" name="Google Shape;323;p31"/>
          <p:cNvGrpSpPr/>
          <p:nvPr/>
        </p:nvGrpSpPr>
        <p:grpSpPr>
          <a:xfrm rot="-815836">
            <a:off x="7969464" y="4228831"/>
            <a:ext cx="2448251" cy="3187223"/>
            <a:chOff x="5369863" y="1556879"/>
            <a:chExt cx="2788632" cy="3630342"/>
          </a:xfrm>
        </p:grpSpPr>
        <p:sp>
          <p:nvSpPr>
            <p:cNvPr id="324" name="Google Shape;324;p31"/>
            <p:cNvSpPr/>
            <p:nvPr/>
          </p:nvSpPr>
          <p:spPr>
            <a:xfrm>
              <a:off x="6641154" y="3312125"/>
              <a:ext cx="52386" cy="1875096"/>
            </a:xfrm>
            <a:custGeom>
              <a:avLst/>
              <a:gdLst/>
              <a:ahLst/>
              <a:cxnLst/>
              <a:rect l="l" t="t" r="r" b="b"/>
              <a:pathLst>
                <a:path w="4711" h="42524" fill="none" extrusionOk="0">
                  <a:moveTo>
                    <a:pt x="3498" y="1"/>
                  </a:moveTo>
                  <a:lnTo>
                    <a:pt x="3224" y="824"/>
                  </a:lnTo>
                  <a:lnTo>
                    <a:pt x="1784" y="6585"/>
                  </a:lnTo>
                  <a:lnTo>
                    <a:pt x="1029" y="10631"/>
                  </a:lnTo>
                  <a:lnTo>
                    <a:pt x="595" y="13672"/>
                  </a:lnTo>
                  <a:lnTo>
                    <a:pt x="252" y="16896"/>
                  </a:lnTo>
                  <a:lnTo>
                    <a:pt x="23" y="20302"/>
                  </a:lnTo>
                  <a:lnTo>
                    <a:pt x="1" y="23800"/>
                  </a:lnTo>
                  <a:lnTo>
                    <a:pt x="161" y="27366"/>
                  </a:lnTo>
                  <a:lnTo>
                    <a:pt x="595" y="30910"/>
                  </a:lnTo>
                  <a:lnTo>
                    <a:pt x="1327" y="34408"/>
                  </a:lnTo>
                  <a:lnTo>
                    <a:pt x="2401" y="37791"/>
                  </a:lnTo>
                  <a:lnTo>
                    <a:pt x="3453" y="40215"/>
                  </a:lnTo>
                  <a:lnTo>
                    <a:pt x="4253" y="41769"/>
                  </a:lnTo>
                  <a:lnTo>
                    <a:pt x="4710" y="42524"/>
                  </a:lnTo>
                </a:path>
              </a:pathLst>
            </a:custGeom>
            <a:noFill/>
            <a:ln w="25150" cap="flat" cmpd="sng">
              <a:solidFill>
                <a:srgbClr val="2A6842"/>
              </a:solidFill>
              <a:prstDash val="solid"/>
              <a:miter lim="228618"/>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325" name="Google Shape;325;p31"/>
            <p:cNvGrpSpPr/>
            <p:nvPr/>
          </p:nvGrpSpPr>
          <p:grpSpPr>
            <a:xfrm>
              <a:off x="5369863" y="1556879"/>
              <a:ext cx="2788632" cy="2898836"/>
              <a:chOff x="7205033" y="3518347"/>
              <a:chExt cx="2211620" cy="2298657"/>
            </a:xfrm>
          </p:grpSpPr>
          <p:sp>
            <p:nvSpPr>
              <p:cNvPr id="326" name="Google Shape;326;p31"/>
              <p:cNvSpPr/>
              <p:nvPr/>
            </p:nvSpPr>
            <p:spPr>
              <a:xfrm rot="1309784">
                <a:off x="7482822" y="3761209"/>
                <a:ext cx="1656042" cy="1812934"/>
              </a:xfrm>
              <a:custGeom>
                <a:avLst/>
                <a:gdLst/>
                <a:ahLst/>
                <a:cxnLst/>
                <a:rect l="l" t="t" r="r" b="b"/>
                <a:pathLst>
                  <a:path w="40078" h="43873" extrusionOk="0">
                    <a:moveTo>
                      <a:pt x="15730" y="0"/>
                    </a:moveTo>
                    <a:lnTo>
                      <a:pt x="15615" y="115"/>
                    </a:lnTo>
                    <a:lnTo>
                      <a:pt x="14587" y="1441"/>
                    </a:lnTo>
                    <a:lnTo>
                      <a:pt x="13535" y="3155"/>
                    </a:lnTo>
                    <a:lnTo>
                      <a:pt x="12872" y="4527"/>
                    </a:lnTo>
                    <a:lnTo>
                      <a:pt x="12346" y="6036"/>
                    </a:lnTo>
                    <a:lnTo>
                      <a:pt x="12003" y="7682"/>
                    </a:lnTo>
                    <a:lnTo>
                      <a:pt x="11935" y="8528"/>
                    </a:lnTo>
                    <a:lnTo>
                      <a:pt x="11957" y="9419"/>
                    </a:lnTo>
                    <a:lnTo>
                      <a:pt x="12346" y="11271"/>
                    </a:lnTo>
                    <a:lnTo>
                      <a:pt x="13032" y="13169"/>
                    </a:lnTo>
                    <a:lnTo>
                      <a:pt x="13924" y="15021"/>
                    </a:lnTo>
                    <a:lnTo>
                      <a:pt x="15364" y="17490"/>
                    </a:lnTo>
                    <a:lnTo>
                      <a:pt x="16827" y="19570"/>
                    </a:lnTo>
                    <a:lnTo>
                      <a:pt x="16987" y="19799"/>
                    </a:lnTo>
                    <a:lnTo>
                      <a:pt x="16987" y="19799"/>
                    </a:lnTo>
                    <a:lnTo>
                      <a:pt x="16484" y="19250"/>
                    </a:lnTo>
                    <a:lnTo>
                      <a:pt x="13832" y="17078"/>
                    </a:lnTo>
                    <a:lnTo>
                      <a:pt x="12529" y="16209"/>
                    </a:lnTo>
                    <a:lnTo>
                      <a:pt x="11089" y="15478"/>
                    </a:lnTo>
                    <a:lnTo>
                      <a:pt x="9580" y="14929"/>
                    </a:lnTo>
                    <a:lnTo>
                      <a:pt x="8802" y="14792"/>
                    </a:lnTo>
                    <a:lnTo>
                      <a:pt x="7248" y="14586"/>
                    </a:lnTo>
                    <a:lnTo>
                      <a:pt x="4207" y="14472"/>
                    </a:lnTo>
                    <a:lnTo>
                      <a:pt x="595" y="14609"/>
                    </a:lnTo>
                    <a:lnTo>
                      <a:pt x="1" y="14655"/>
                    </a:lnTo>
                    <a:lnTo>
                      <a:pt x="115" y="14861"/>
                    </a:lnTo>
                    <a:lnTo>
                      <a:pt x="1350" y="16735"/>
                    </a:lnTo>
                    <a:lnTo>
                      <a:pt x="2973" y="18816"/>
                    </a:lnTo>
                    <a:lnTo>
                      <a:pt x="4322" y="20256"/>
                    </a:lnTo>
                    <a:lnTo>
                      <a:pt x="5853" y="21628"/>
                    </a:lnTo>
                    <a:lnTo>
                      <a:pt x="7568" y="22794"/>
                    </a:lnTo>
                    <a:lnTo>
                      <a:pt x="8505" y="23274"/>
                    </a:lnTo>
                    <a:lnTo>
                      <a:pt x="9626" y="23754"/>
                    </a:lnTo>
                    <a:lnTo>
                      <a:pt x="11683" y="24302"/>
                    </a:lnTo>
                    <a:lnTo>
                      <a:pt x="13421" y="24463"/>
                    </a:lnTo>
                    <a:lnTo>
                      <a:pt x="14838" y="24371"/>
                    </a:lnTo>
                    <a:lnTo>
                      <a:pt x="15387" y="24280"/>
                    </a:lnTo>
                    <a:lnTo>
                      <a:pt x="14701" y="24531"/>
                    </a:lnTo>
                    <a:lnTo>
                      <a:pt x="13032" y="25217"/>
                    </a:lnTo>
                    <a:lnTo>
                      <a:pt x="11249" y="26154"/>
                    </a:lnTo>
                    <a:lnTo>
                      <a:pt x="9557" y="27320"/>
                    </a:lnTo>
                    <a:lnTo>
                      <a:pt x="8848" y="27983"/>
                    </a:lnTo>
                    <a:lnTo>
                      <a:pt x="8345" y="28509"/>
                    </a:lnTo>
                    <a:lnTo>
                      <a:pt x="7385" y="29744"/>
                    </a:lnTo>
                    <a:lnTo>
                      <a:pt x="6013" y="31755"/>
                    </a:lnTo>
                    <a:lnTo>
                      <a:pt x="3933" y="35459"/>
                    </a:lnTo>
                    <a:lnTo>
                      <a:pt x="3590" y="36145"/>
                    </a:lnTo>
                    <a:lnTo>
                      <a:pt x="3590" y="36145"/>
                    </a:lnTo>
                    <a:lnTo>
                      <a:pt x="4733" y="36031"/>
                    </a:lnTo>
                    <a:lnTo>
                      <a:pt x="9465" y="35139"/>
                    </a:lnTo>
                    <a:lnTo>
                      <a:pt x="11477" y="34613"/>
                    </a:lnTo>
                    <a:lnTo>
                      <a:pt x="13375" y="33973"/>
                    </a:lnTo>
                    <a:lnTo>
                      <a:pt x="14952" y="33219"/>
                    </a:lnTo>
                    <a:lnTo>
                      <a:pt x="15547" y="32761"/>
                    </a:lnTo>
                    <a:lnTo>
                      <a:pt x="16095" y="32304"/>
                    </a:lnTo>
                    <a:lnTo>
                      <a:pt x="17010" y="31344"/>
                    </a:lnTo>
                    <a:lnTo>
                      <a:pt x="18062" y="29881"/>
                    </a:lnTo>
                    <a:lnTo>
                      <a:pt x="19182" y="27389"/>
                    </a:lnTo>
                    <a:lnTo>
                      <a:pt x="19273" y="26977"/>
                    </a:lnTo>
                    <a:lnTo>
                      <a:pt x="19090" y="27823"/>
                    </a:lnTo>
                    <a:lnTo>
                      <a:pt x="18610" y="31710"/>
                    </a:lnTo>
                    <a:lnTo>
                      <a:pt x="18587" y="33516"/>
                    </a:lnTo>
                    <a:lnTo>
                      <a:pt x="18702" y="35368"/>
                    </a:lnTo>
                    <a:lnTo>
                      <a:pt x="19045" y="37128"/>
                    </a:lnTo>
                    <a:lnTo>
                      <a:pt x="19342" y="37951"/>
                    </a:lnTo>
                    <a:lnTo>
                      <a:pt x="19639" y="38705"/>
                    </a:lnTo>
                    <a:lnTo>
                      <a:pt x="20325" y="40077"/>
                    </a:lnTo>
                    <a:lnTo>
                      <a:pt x="21354" y="41723"/>
                    </a:lnTo>
                    <a:lnTo>
                      <a:pt x="23114" y="43666"/>
                    </a:lnTo>
                    <a:lnTo>
                      <a:pt x="23411" y="43872"/>
                    </a:lnTo>
                    <a:lnTo>
                      <a:pt x="23823" y="43026"/>
                    </a:lnTo>
                    <a:lnTo>
                      <a:pt x="25697" y="38431"/>
                    </a:lnTo>
                    <a:lnTo>
                      <a:pt x="26429" y="35939"/>
                    </a:lnTo>
                    <a:lnTo>
                      <a:pt x="26680" y="34453"/>
                    </a:lnTo>
                    <a:lnTo>
                      <a:pt x="26680" y="33813"/>
                    </a:lnTo>
                    <a:lnTo>
                      <a:pt x="26658" y="33219"/>
                    </a:lnTo>
                    <a:lnTo>
                      <a:pt x="26383" y="31984"/>
                    </a:lnTo>
                    <a:lnTo>
                      <a:pt x="25720" y="30132"/>
                    </a:lnTo>
                    <a:lnTo>
                      <a:pt x="24006" y="27000"/>
                    </a:lnTo>
                    <a:lnTo>
                      <a:pt x="23548" y="26337"/>
                    </a:lnTo>
                    <a:lnTo>
                      <a:pt x="23708" y="26543"/>
                    </a:lnTo>
                    <a:lnTo>
                      <a:pt x="24806" y="27892"/>
                    </a:lnTo>
                    <a:lnTo>
                      <a:pt x="26109" y="29218"/>
                    </a:lnTo>
                    <a:lnTo>
                      <a:pt x="27138" y="30087"/>
                    </a:lnTo>
                    <a:lnTo>
                      <a:pt x="28258" y="30841"/>
                    </a:lnTo>
                    <a:lnTo>
                      <a:pt x="29447" y="31390"/>
                    </a:lnTo>
                    <a:lnTo>
                      <a:pt x="30041" y="31550"/>
                    </a:lnTo>
                    <a:lnTo>
                      <a:pt x="30704" y="31664"/>
                    </a:lnTo>
                    <a:lnTo>
                      <a:pt x="32213" y="31847"/>
                    </a:lnTo>
                    <a:lnTo>
                      <a:pt x="34705" y="31984"/>
                    </a:lnTo>
                    <a:lnTo>
                      <a:pt x="39232" y="31915"/>
                    </a:lnTo>
                    <a:lnTo>
                      <a:pt x="40077" y="31847"/>
                    </a:lnTo>
                    <a:lnTo>
                      <a:pt x="39506" y="31092"/>
                    </a:lnTo>
                    <a:lnTo>
                      <a:pt x="36077" y="27206"/>
                    </a:lnTo>
                    <a:lnTo>
                      <a:pt x="33996" y="25263"/>
                    </a:lnTo>
                    <a:lnTo>
                      <a:pt x="32579" y="24188"/>
                    </a:lnTo>
                    <a:lnTo>
                      <a:pt x="31916" y="23777"/>
                    </a:lnTo>
                    <a:lnTo>
                      <a:pt x="31253" y="23434"/>
                    </a:lnTo>
                    <a:lnTo>
                      <a:pt x="29904" y="22954"/>
                    </a:lnTo>
                    <a:lnTo>
                      <a:pt x="28555" y="22679"/>
                    </a:lnTo>
                    <a:lnTo>
                      <a:pt x="27275" y="22565"/>
                    </a:lnTo>
                    <a:lnTo>
                      <a:pt x="25560" y="22588"/>
                    </a:lnTo>
                    <a:lnTo>
                      <a:pt x="24006" y="22794"/>
                    </a:lnTo>
                    <a:lnTo>
                      <a:pt x="23754" y="22839"/>
                    </a:lnTo>
                    <a:lnTo>
                      <a:pt x="23754" y="22839"/>
                    </a:lnTo>
                    <a:lnTo>
                      <a:pt x="24577" y="22656"/>
                    </a:lnTo>
                    <a:lnTo>
                      <a:pt x="28166" y="21353"/>
                    </a:lnTo>
                    <a:lnTo>
                      <a:pt x="30247" y="20256"/>
                    </a:lnTo>
                    <a:lnTo>
                      <a:pt x="31619" y="19364"/>
                    </a:lnTo>
                    <a:lnTo>
                      <a:pt x="32259" y="18861"/>
                    </a:lnTo>
                    <a:lnTo>
                      <a:pt x="32922" y="18290"/>
                    </a:lnTo>
                    <a:lnTo>
                      <a:pt x="34225" y="16895"/>
                    </a:lnTo>
                    <a:lnTo>
                      <a:pt x="35414" y="15318"/>
                    </a:lnTo>
                    <a:lnTo>
                      <a:pt x="36488" y="13695"/>
                    </a:lnTo>
                    <a:lnTo>
                      <a:pt x="38591" y="9945"/>
                    </a:lnTo>
                    <a:lnTo>
                      <a:pt x="39003" y="9077"/>
                    </a:lnTo>
                    <a:lnTo>
                      <a:pt x="38751" y="9031"/>
                    </a:lnTo>
                    <a:lnTo>
                      <a:pt x="37060" y="8894"/>
                    </a:lnTo>
                    <a:lnTo>
                      <a:pt x="35391" y="8917"/>
                    </a:lnTo>
                    <a:lnTo>
                      <a:pt x="33356" y="9122"/>
                    </a:lnTo>
                    <a:lnTo>
                      <a:pt x="31093" y="9648"/>
                    </a:lnTo>
                    <a:lnTo>
                      <a:pt x="28647" y="10563"/>
                    </a:lnTo>
                    <a:lnTo>
                      <a:pt x="26772" y="11568"/>
                    </a:lnTo>
                    <a:lnTo>
                      <a:pt x="25537" y="12414"/>
                    </a:lnTo>
                    <a:lnTo>
                      <a:pt x="24920" y="12894"/>
                    </a:lnTo>
                    <a:lnTo>
                      <a:pt x="24074" y="13649"/>
                    </a:lnTo>
                    <a:lnTo>
                      <a:pt x="22542" y="15432"/>
                    </a:lnTo>
                    <a:lnTo>
                      <a:pt x="20714" y="18038"/>
                    </a:lnTo>
                    <a:lnTo>
                      <a:pt x="20096" y="18953"/>
                    </a:lnTo>
                    <a:lnTo>
                      <a:pt x="20439" y="18038"/>
                    </a:lnTo>
                    <a:lnTo>
                      <a:pt x="20919" y="16255"/>
                    </a:lnTo>
                    <a:lnTo>
                      <a:pt x="21171" y="14495"/>
                    </a:lnTo>
                    <a:lnTo>
                      <a:pt x="21194" y="12780"/>
                    </a:lnTo>
                    <a:lnTo>
                      <a:pt x="21034" y="11111"/>
                    </a:lnTo>
                    <a:lnTo>
                      <a:pt x="20714" y="9511"/>
                    </a:lnTo>
                    <a:lnTo>
                      <a:pt x="20256" y="7979"/>
                    </a:lnTo>
                    <a:lnTo>
                      <a:pt x="19730" y="6562"/>
                    </a:lnTo>
                    <a:lnTo>
                      <a:pt x="18816" y="4596"/>
                    </a:lnTo>
                    <a:lnTo>
                      <a:pt x="17559" y="2447"/>
                    </a:lnTo>
                    <a:lnTo>
                      <a:pt x="16004" y="298"/>
                    </a:lnTo>
                    <a:lnTo>
                      <a:pt x="1573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7" name="Google Shape;327;p31"/>
              <p:cNvSpPr/>
              <p:nvPr/>
            </p:nvSpPr>
            <p:spPr>
              <a:xfrm>
                <a:off x="8127104" y="4547188"/>
                <a:ext cx="341055" cy="328783"/>
              </a:xfrm>
              <a:custGeom>
                <a:avLst/>
                <a:gdLst/>
                <a:ahLst/>
                <a:cxnLst/>
                <a:rect l="l" t="t" r="r" b="b"/>
                <a:pathLst>
                  <a:path w="8254" h="7957" extrusionOk="0">
                    <a:moveTo>
                      <a:pt x="3750" y="0"/>
                    </a:moveTo>
                    <a:lnTo>
                      <a:pt x="2972" y="138"/>
                    </a:lnTo>
                    <a:lnTo>
                      <a:pt x="2264" y="435"/>
                    </a:lnTo>
                    <a:lnTo>
                      <a:pt x="1624" y="869"/>
                    </a:lnTo>
                    <a:lnTo>
                      <a:pt x="1075" y="1418"/>
                    </a:lnTo>
                    <a:lnTo>
                      <a:pt x="618" y="2035"/>
                    </a:lnTo>
                    <a:lnTo>
                      <a:pt x="275" y="2744"/>
                    </a:lnTo>
                    <a:lnTo>
                      <a:pt x="69" y="3475"/>
                    </a:lnTo>
                    <a:lnTo>
                      <a:pt x="0" y="4253"/>
                    </a:lnTo>
                    <a:lnTo>
                      <a:pt x="92" y="5007"/>
                    </a:lnTo>
                    <a:lnTo>
                      <a:pt x="366" y="5739"/>
                    </a:lnTo>
                    <a:lnTo>
                      <a:pt x="823" y="6447"/>
                    </a:lnTo>
                    <a:lnTo>
                      <a:pt x="1486" y="7088"/>
                    </a:lnTo>
                    <a:lnTo>
                      <a:pt x="1898" y="7362"/>
                    </a:lnTo>
                    <a:lnTo>
                      <a:pt x="2264" y="7568"/>
                    </a:lnTo>
                    <a:lnTo>
                      <a:pt x="3018" y="7842"/>
                    </a:lnTo>
                    <a:lnTo>
                      <a:pt x="3750" y="7956"/>
                    </a:lnTo>
                    <a:lnTo>
                      <a:pt x="4504" y="7933"/>
                    </a:lnTo>
                    <a:lnTo>
                      <a:pt x="5236" y="7796"/>
                    </a:lnTo>
                    <a:lnTo>
                      <a:pt x="5899" y="7545"/>
                    </a:lnTo>
                    <a:lnTo>
                      <a:pt x="6539" y="7179"/>
                    </a:lnTo>
                    <a:lnTo>
                      <a:pt x="7088" y="6722"/>
                    </a:lnTo>
                    <a:lnTo>
                      <a:pt x="7545" y="6196"/>
                    </a:lnTo>
                    <a:lnTo>
                      <a:pt x="7911" y="5602"/>
                    </a:lnTo>
                    <a:lnTo>
                      <a:pt x="8162" y="4939"/>
                    </a:lnTo>
                    <a:lnTo>
                      <a:pt x="8254" y="4253"/>
                    </a:lnTo>
                    <a:lnTo>
                      <a:pt x="8208" y="3544"/>
                    </a:lnTo>
                    <a:lnTo>
                      <a:pt x="8002" y="2835"/>
                    </a:lnTo>
                    <a:lnTo>
                      <a:pt x="7591" y="2104"/>
                    </a:lnTo>
                    <a:lnTo>
                      <a:pt x="6996" y="1372"/>
                    </a:lnTo>
                    <a:lnTo>
                      <a:pt x="6608" y="1029"/>
                    </a:lnTo>
                    <a:lnTo>
                      <a:pt x="6196" y="709"/>
                    </a:lnTo>
                    <a:lnTo>
                      <a:pt x="5350" y="252"/>
                    </a:lnTo>
                    <a:lnTo>
                      <a:pt x="4527" y="23"/>
                    </a:lnTo>
                    <a:lnTo>
                      <a:pt x="3750"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8" name="Google Shape;328;p31"/>
              <p:cNvSpPr/>
              <p:nvPr/>
            </p:nvSpPr>
            <p:spPr>
              <a:xfrm>
                <a:off x="8210241" y="4616153"/>
                <a:ext cx="159660" cy="177635"/>
              </a:xfrm>
              <a:custGeom>
                <a:avLst/>
                <a:gdLst/>
                <a:ahLst/>
                <a:cxnLst/>
                <a:rect l="l" t="t" r="r" b="b"/>
                <a:pathLst>
                  <a:path w="3864" h="4299" extrusionOk="0">
                    <a:moveTo>
                      <a:pt x="1761" y="0"/>
                    </a:moveTo>
                    <a:lnTo>
                      <a:pt x="1235" y="115"/>
                    </a:lnTo>
                    <a:lnTo>
                      <a:pt x="823" y="298"/>
                    </a:lnTo>
                    <a:lnTo>
                      <a:pt x="480" y="595"/>
                    </a:lnTo>
                    <a:lnTo>
                      <a:pt x="160" y="1098"/>
                    </a:lnTo>
                    <a:lnTo>
                      <a:pt x="0" y="1944"/>
                    </a:lnTo>
                    <a:lnTo>
                      <a:pt x="160" y="2812"/>
                    </a:lnTo>
                    <a:lnTo>
                      <a:pt x="526" y="3567"/>
                    </a:lnTo>
                    <a:lnTo>
                      <a:pt x="1098" y="4115"/>
                    </a:lnTo>
                    <a:lnTo>
                      <a:pt x="1623" y="4298"/>
                    </a:lnTo>
                    <a:lnTo>
                      <a:pt x="2012" y="4298"/>
                    </a:lnTo>
                    <a:lnTo>
                      <a:pt x="2218" y="4253"/>
                    </a:lnTo>
                    <a:lnTo>
                      <a:pt x="2629" y="4093"/>
                    </a:lnTo>
                    <a:lnTo>
                      <a:pt x="3247" y="3590"/>
                    </a:lnTo>
                    <a:lnTo>
                      <a:pt x="3658" y="2949"/>
                    </a:lnTo>
                    <a:lnTo>
                      <a:pt x="3864" y="2218"/>
                    </a:lnTo>
                    <a:lnTo>
                      <a:pt x="3841" y="1486"/>
                    </a:lnTo>
                    <a:lnTo>
                      <a:pt x="3612" y="823"/>
                    </a:lnTo>
                    <a:lnTo>
                      <a:pt x="3155" y="320"/>
                    </a:lnTo>
                    <a:lnTo>
                      <a:pt x="2492" y="23"/>
                    </a:lnTo>
                    <a:lnTo>
                      <a:pt x="2058"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329" name="Google Shape;329;p31"/>
          <p:cNvSpPr/>
          <p:nvPr/>
        </p:nvSpPr>
        <p:spPr>
          <a:xfrm>
            <a:off x="1733684" y="6476083"/>
            <a:ext cx="458432" cy="394917"/>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0" name="Google Shape;330;p31"/>
          <p:cNvSpPr/>
          <p:nvPr/>
        </p:nvSpPr>
        <p:spPr>
          <a:xfrm>
            <a:off x="161683" y="6019013"/>
            <a:ext cx="646435" cy="556804"/>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1" name="Google Shape;331;p31"/>
          <p:cNvSpPr/>
          <p:nvPr/>
        </p:nvSpPr>
        <p:spPr>
          <a:xfrm>
            <a:off x="3908899" y="6393434"/>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2" name="Google Shape;332;p31"/>
          <p:cNvSpPr/>
          <p:nvPr/>
        </p:nvSpPr>
        <p:spPr>
          <a:xfrm>
            <a:off x="11558151" y="6343132"/>
            <a:ext cx="458432" cy="394917"/>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3" name="Google Shape;333;p31"/>
          <p:cNvSpPr/>
          <p:nvPr/>
        </p:nvSpPr>
        <p:spPr>
          <a:xfrm>
            <a:off x="8167850" y="6393418"/>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4" name="Google Shape;334;p31"/>
          <p:cNvSpPr/>
          <p:nvPr/>
        </p:nvSpPr>
        <p:spPr>
          <a:xfrm>
            <a:off x="9863017" y="6476051"/>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5" name="Google Shape;335;p31"/>
          <p:cNvSpPr/>
          <p:nvPr/>
        </p:nvSpPr>
        <p:spPr>
          <a:xfrm>
            <a:off x="10499900" y="672201"/>
            <a:ext cx="1632331" cy="849959"/>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6" name="Google Shape;336;p31"/>
          <p:cNvSpPr/>
          <p:nvPr/>
        </p:nvSpPr>
        <p:spPr>
          <a:xfrm>
            <a:off x="707349" y="476599"/>
            <a:ext cx="2383579" cy="124117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7" name="Google Shape;337;p31"/>
          <p:cNvSpPr/>
          <p:nvPr/>
        </p:nvSpPr>
        <p:spPr>
          <a:xfrm>
            <a:off x="5841481" y="324383"/>
            <a:ext cx="1214391" cy="63235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523651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338"/>
        <p:cNvGrpSpPr/>
        <p:nvPr/>
      </p:nvGrpSpPr>
      <p:grpSpPr>
        <a:xfrm>
          <a:off x="0" y="0"/>
          <a:ext cx="0" cy="0"/>
          <a:chOff x="0" y="0"/>
          <a:chExt cx="0" cy="0"/>
        </a:xfrm>
      </p:grpSpPr>
      <p:sp>
        <p:nvSpPr>
          <p:cNvPr id="339" name="Google Shape;339;p32"/>
          <p:cNvSpPr/>
          <p:nvPr/>
        </p:nvSpPr>
        <p:spPr>
          <a:xfrm>
            <a:off x="8348460" y="167462"/>
            <a:ext cx="1843499" cy="95990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0" name="Google Shape;340;p32"/>
          <p:cNvSpPr/>
          <p:nvPr/>
        </p:nvSpPr>
        <p:spPr>
          <a:xfrm>
            <a:off x="3626787" y="472754"/>
            <a:ext cx="949640" cy="494509"/>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1" name="Google Shape;341;p32"/>
          <p:cNvSpPr/>
          <p:nvPr/>
        </p:nvSpPr>
        <p:spPr>
          <a:xfrm>
            <a:off x="7027295" y="5211067"/>
            <a:ext cx="6443128" cy="4230303"/>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342" name="Google Shape;342;p32"/>
          <p:cNvGrpSpPr/>
          <p:nvPr/>
        </p:nvGrpSpPr>
        <p:grpSpPr>
          <a:xfrm>
            <a:off x="9223681" y="3954997"/>
            <a:ext cx="1843440" cy="4230296"/>
            <a:chOff x="4028136" y="3226323"/>
            <a:chExt cx="1382580" cy="3172722"/>
          </a:xfrm>
        </p:grpSpPr>
        <p:sp>
          <p:nvSpPr>
            <p:cNvPr id="343" name="Google Shape;343;p32"/>
            <p:cNvSpPr/>
            <p:nvPr/>
          </p:nvSpPr>
          <p:spPr>
            <a:xfrm>
              <a:off x="4628934" y="4011379"/>
              <a:ext cx="348478" cy="2387666"/>
            </a:xfrm>
            <a:custGeom>
              <a:avLst/>
              <a:gdLst/>
              <a:ahLst/>
              <a:cxnLst/>
              <a:rect l="l" t="t" r="r" b="b"/>
              <a:pathLst>
                <a:path w="7134" h="48880" fill="none" extrusionOk="0">
                  <a:moveTo>
                    <a:pt x="2721" y="1"/>
                  </a:moveTo>
                  <a:lnTo>
                    <a:pt x="2447" y="1167"/>
                  </a:lnTo>
                  <a:lnTo>
                    <a:pt x="1144" y="8894"/>
                  </a:lnTo>
                  <a:lnTo>
                    <a:pt x="527" y="14175"/>
                  </a:lnTo>
                  <a:lnTo>
                    <a:pt x="207" y="18016"/>
                  </a:lnTo>
                  <a:lnTo>
                    <a:pt x="24" y="22040"/>
                  </a:lnTo>
                  <a:lnTo>
                    <a:pt x="1" y="26178"/>
                  </a:lnTo>
                  <a:lnTo>
                    <a:pt x="207" y="30293"/>
                  </a:lnTo>
                  <a:lnTo>
                    <a:pt x="664" y="34316"/>
                  </a:lnTo>
                  <a:lnTo>
                    <a:pt x="1418" y="38180"/>
                  </a:lnTo>
                  <a:lnTo>
                    <a:pt x="2241" y="40878"/>
                  </a:lnTo>
                  <a:lnTo>
                    <a:pt x="2881" y="42570"/>
                  </a:lnTo>
                  <a:lnTo>
                    <a:pt x="3636" y="44193"/>
                  </a:lnTo>
                  <a:lnTo>
                    <a:pt x="4482" y="45679"/>
                  </a:lnTo>
                  <a:lnTo>
                    <a:pt x="5465" y="47073"/>
                  </a:lnTo>
                  <a:lnTo>
                    <a:pt x="6539" y="48308"/>
                  </a:lnTo>
                  <a:lnTo>
                    <a:pt x="7134" y="48879"/>
                  </a:lnTo>
                </a:path>
              </a:pathLst>
            </a:custGeom>
            <a:noFill/>
            <a:ln w="25150" cap="flat" cmpd="sng">
              <a:solidFill>
                <a:srgbClr val="2A6842"/>
              </a:solidFill>
              <a:prstDash val="solid"/>
              <a:miter lim="228618"/>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4" name="Google Shape;344;p32"/>
            <p:cNvSpPr/>
            <p:nvPr/>
          </p:nvSpPr>
          <p:spPr>
            <a:xfrm>
              <a:off x="4028136" y="3226323"/>
              <a:ext cx="1382580" cy="1349070"/>
            </a:xfrm>
            <a:custGeom>
              <a:avLst/>
              <a:gdLst/>
              <a:ahLst/>
              <a:cxnLst/>
              <a:rect l="l" t="t" r="r" b="b"/>
              <a:pathLst>
                <a:path w="28304" h="27618" extrusionOk="0">
                  <a:moveTo>
                    <a:pt x="6150" y="0"/>
                  </a:moveTo>
                  <a:lnTo>
                    <a:pt x="4664" y="69"/>
                  </a:lnTo>
                  <a:lnTo>
                    <a:pt x="3361" y="274"/>
                  </a:lnTo>
                  <a:lnTo>
                    <a:pt x="2332" y="617"/>
                  </a:lnTo>
                  <a:lnTo>
                    <a:pt x="1966" y="823"/>
                  </a:lnTo>
                  <a:lnTo>
                    <a:pt x="1669" y="1075"/>
                  </a:lnTo>
                  <a:lnTo>
                    <a:pt x="1166" y="1738"/>
                  </a:lnTo>
                  <a:lnTo>
                    <a:pt x="778" y="2606"/>
                  </a:lnTo>
                  <a:lnTo>
                    <a:pt x="526" y="3612"/>
                  </a:lnTo>
                  <a:lnTo>
                    <a:pt x="366" y="4755"/>
                  </a:lnTo>
                  <a:lnTo>
                    <a:pt x="343" y="5990"/>
                  </a:lnTo>
                  <a:lnTo>
                    <a:pt x="457" y="7887"/>
                  </a:lnTo>
                  <a:lnTo>
                    <a:pt x="686" y="9145"/>
                  </a:lnTo>
                  <a:lnTo>
                    <a:pt x="778" y="9465"/>
                  </a:lnTo>
                  <a:lnTo>
                    <a:pt x="1052" y="10036"/>
                  </a:lnTo>
                  <a:lnTo>
                    <a:pt x="1738" y="10814"/>
                  </a:lnTo>
                  <a:lnTo>
                    <a:pt x="3018" y="11705"/>
                  </a:lnTo>
                  <a:lnTo>
                    <a:pt x="4550" y="12414"/>
                  </a:lnTo>
                  <a:lnTo>
                    <a:pt x="6950" y="13191"/>
                  </a:lnTo>
                  <a:lnTo>
                    <a:pt x="9351" y="13717"/>
                  </a:lnTo>
                  <a:lnTo>
                    <a:pt x="9716" y="13786"/>
                  </a:lnTo>
                  <a:lnTo>
                    <a:pt x="9031" y="13900"/>
                  </a:lnTo>
                  <a:lnTo>
                    <a:pt x="5578" y="14632"/>
                  </a:lnTo>
                  <a:lnTo>
                    <a:pt x="4115" y="15066"/>
                  </a:lnTo>
                  <a:lnTo>
                    <a:pt x="2766" y="15638"/>
                  </a:lnTo>
                  <a:lnTo>
                    <a:pt x="1669" y="16323"/>
                  </a:lnTo>
                  <a:lnTo>
                    <a:pt x="1258" y="16735"/>
                  </a:lnTo>
                  <a:lnTo>
                    <a:pt x="938" y="17146"/>
                  </a:lnTo>
                  <a:lnTo>
                    <a:pt x="435" y="18084"/>
                  </a:lnTo>
                  <a:lnTo>
                    <a:pt x="137" y="19067"/>
                  </a:lnTo>
                  <a:lnTo>
                    <a:pt x="0" y="20118"/>
                  </a:lnTo>
                  <a:lnTo>
                    <a:pt x="23" y="21742"/>
                  </a:lnTo>
                  <a:lnTo>
                    <a:pt x="412" y="24005"/>
                  </a:lnTo>
                  <a:lnTo>
                    <a:pt x="663" y="25125"/>
                  </a:lnTo>
                  <a:lnTo>
                    <a:pt x="732" y="25377"/>
                  </a:lnTo>
                  <a:lnTo>
                    <a:pt x="1029" y="25834"/>
                  </a:lnTo>
                  <a:lnTo>
                    <a:pt x="1486" y="26177"/>
                  </a:lnTo>
                  <a:lnTo>
                    <a:pt x="2058" y="26451"/>
                  </a:lnTo>
                  <a:lnTo>
                    <a:pt x="3087" y="26680"/>
                  </a:lnTo>
                  <a:lnTo>
                    <a:pt x="4778" y="26726"/>
                  </a:lnTo>
                  <a:lnTo>
                    <a:pt x="6630" y="26474"/>
                  </a:lnTo>
                  <a:lnTo>
                    <a:pt x="8505" y="25971"/>
                  </a:lnTo>
                  <a:lnTo>
                    <a:pt x="10242" y="25308"/>
                  </a:lnTo>
                  <a:lnTo>
                    <a:pt x="11683" y="24462"/>
                  </a:lnTo>
                  <a:lnTo>
                    <a:pt x="12231" y="24005"/>
                  </a:lnTo>
                  <a:lnTo>
                    <a:pt x="12711" y="23525"/>
                  </a:lnTo>
                  <a:lnTo>
                    <a:pt x="13420" y="22496"/>
                  </a:lnTo>
                  <a:lnTo>
                    <a:pt x="13854" y="21467"/>
                  </a:lnTo>
                  <a:lnTo>
                    <a:pt x="14106" y="20484"/>
                  </a:lnTo>
                  <a:lnTo>
                    <a:pt x="14197" y="19181"/>
                  </a:lnTo>
                  <a:lnTo>
                    <a:pt x="14083" y="18084"/>
                  </a:lnTo>
                  <a:lnTo>
                    <a:pt x="14060" y="17992"/>
                  </a:lnTo>
                  <a:lnTo>
                    <a:pt x="14266" y="18564"/>
                  </a:lnTo>
                  <a:lnTo>
                    <a:pt x="15661" y="21902"/>
                  </a:lnTo>
                  <a:lnTo>
                    <a:pt x="16941" y="24599"/>
                  </a:lnTo>
                  <a:lnTo>
                    <a:pt x="17650" y="25880"/>
                  </a:lnTo>
                  <a:lnTo>
                    <a:pt x="18015" y="26451"/>
                  </a:lnTo>
                  <a:lnTo>
                    <a:pt x="18884" y="27228"/>
                  </a:lnTo>
                  <a:lnTo>
                    <a:pt x="19867" y="27571"/>
                  </a:lnTo>
                  <a:lnTo>
                    <a:pt x="20942" y="27617"/>
                  </a:lnTo>
                  <a:lnTo>
                    <a:pt x="22702" y="27297"/>
                  </a:lnTo>
                  <a:lnTo>
                    <a:pt x="25080" y="26474"/>
                  </a:lnTo>
                  <a:lnTo>
                    <a:pt x="26223" y="26131"/>
                  </a:lnTo>
                  <a:lnTo>
                    <a:pt x="26474" y="26040"/>
                  </a:lnTo>
                  <a:lnTo>
                    <a:pt x="26931" y="25788"/>
                  </a:lnTo>
                  <a:lnTo>
                    <a:pt x="27297" y="25400"/>
                  </a:lnTo>
                  <a:lnTo>
                    <a:pt x="27572" y="24919"/>
                  </a:lnTo>
                  <a:lnTo>
                    <a:pt x="27823" y="24074"/>
                  </a:lnTo>
                  <a:lnTo>
                    <a:pt x="27892" y="22679"/>
                  </a:lnTo>
                  <a:lnTo>
                    <a:pt x="27663" y="21147"/>
                  </a:lnTo>
                  <a:lnTo>
                    <a:pt x="27206" y="19570"/>
                  </a:lnTo>
                  <a:lnTo>
                    <a:pt x="26543" y="18038"/>
                  </a:lnTo>
                  <a:lnTo>
                    <a:pt x="25697" y="16666"/>
                  </a:lnTo>
                  <a:lnTo>
                    <a:pt x="25240" y="16072"/>
                  </a:lnTo>
                  <a:lnTo>
                    <a:pt x="25011" y="15866"/>
                  </a:lnTo>
                  <a:lnTo>
                    <a:pt x="24394" y="15500"/>
                  </a:lnTo>
                  <a:lnTo>
                    <a:pt x="23114" y="15089"/>
                  </a:lnTo>
                  <a:lnTo>
                    <a:pt x="20096" y="14609"/>
                  </a:lnTo>
                  <a:lnTo>
                    <a:pt x="18678" y="14426"/>
                  </a:lnTo>
                  <a:lnTo>
                    <a:pt x="19387" y="14312"/>
                  </a:lnTo>
                  <a:lnTo>
                    <a:pt x="21376" y="13923"/>
                  </a:lnTo>
                  <a:lnTo>
                    <a:pt x="23571" y="13329"/>
                  </a:lnTo>
                  <a:lnTo>
                    <a:pt x="24988" y="12757"/>
                  </a:lnTo>
                  <a:lnTo>
                    <a:pt x="25720" y="12323"/>
                  </a:lnTo>
                  <a:lnTo>
                    <a:pt x="25971" y="12094"/>
                  </a:lnTo>
                  <a:lnTo>
                    <a:pt x="26520" y="11522"/>
                  </a:lnTo>
                  <a:lnTo>
                    <a:pt x="27343" y="10265"/>
                  </a:lnTo>
                  <a:lnTo>
                    <a:pt x="27892" y="8939"/>
                  </a:lnTo>
                  <a:lnTo>
                    <a:pt x="28189" y="7590"/>
                  </a:lnTo>
                  <a:lnTo>
                    <a:pt x="28303" y="6241"/>
                  </a:lnTo>
                  <a:lnTo>
                    <a:pt x="28235" y="4984"/>
                  </a:lnTo>
                  <a:lnTo>
                    <a:pt x="28006" y="3818"/>
                  </a:lnTo>
                  <a:lnTo>
                    <a:pt x="27686" y="2835"/>
                  </a:lnTo>
                  <a:lnTo>
                    <a:pt x="27480" y="2423"/>
                  </a:lnTo>
                  <a:lnTo>
                    <a:pt x="27229" y="2058"/>
                  </a:lnTo>
                  <a:lnTo>
                    <a:pt x="26360" y="1372"/>
                  </a:lnTo>
                  <a:lnTo>
                    <a:pt x="25125" y="823"/>
                  </a:lnTo>
                  <a:lnTo>
                    <a:pt x="23616" y="435"/>
                  </a:lnTo>
                  <a:lnTo>
                    <a:pt x="21970" y="297"/>
                  </a:lnTo>
                  <a:lnTo>
                    <a:pt x="20279" y="412"/>
                  </a:lnTo>
                  <a:lnTo>
                    <a:pt x="18633" y="846"/>
                  </a:lnTo>
                  <a:lnTo>
                    <a:pt x="17512" y="1418"/>
                  </a:lnTo>
                  <a:lnTo>
                    <a:pt x="16827" y="1921"/>
                  </a:lnTo>
                  <a:lnTo>
                    <a:pt x="16529" y="2195"/>
                  </a:lnTo>
                  <a:lnTo>
                    <a:pt x="16049" y="2721"/>
                  </a:lnTo>
                  <a:lnTo>
                    <a:pt x="15272" y="3864"/>
                  </a:lnTo>
                  <a:lnTo>
                    <a:pt x="14700" y="5121"/>
                  </a:lnTo>
                  <a:lnTo>
                    <a:pt x="14312" y="6379"/>
                  </a:lnTo>
                  <a:lnTo>
                    <a:pt x="13992" y="8208"/>
                  </a:lnTo>
                  <a:lnTo>
                    <a:pt x="13969" y="10082"/>
                  </a:lnTo>
                  <a:lnTo>
                    <a:pt x="14060" y="10562"/>
                  </a:lnTo>
                  <a:lnTo>
                    <a:pt x="13763" y="9099"/>
                  </a:lnTo>
                  <a:lnTo>
                    <a:pt x="13054" y="5190"/>
                  </a:lnTo>
                  <a:lnTo>
                    <a:pt x="12528" y="3315"/>
                  </a:lnTo>
                  <a:lnTo>
                    <a:pt x="12094" y="2286"/>
                  </a:lnTo>
                  <a:lnTo>
                    <a:pt x="11843" y="1875"/>
                  </a:lnTo>
                  <a:lnTo>
                    <a:pt x="11683" y="1669"/>
                  </a:lnTo>
                  <a:lnTo>
                    <a:pt x="11271" y="1280"/>
                  </a:lnTo>
                  <a:lnTo>
                    <a:pt x="10494" y="800"/>
                  </a:lnTo>
                  <a:lnTo>
                    <a:pt x="9168" y="343"/>
                  </a:lnTo>
                  <a:lnTo>
                    <a:pt x="7705" y="69"/>
                  </a:lnTo>
                  <a:lnTo>
                    <a:pt x="6150" y="0"/>
                  </a:lnTo>
                  <a:close/>
                </a:path>
              </a:pathLst>
            </a:custGeom>
            <a:solidFill>
              <a:srgbClr val="ED7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5" name="Google Shape;345;p32"/>
            <p:cNvSpPr/>
            <p:nvPr/>
          </p:nvSpPr>
          <p:spPr>
            <a:xfrm>
              <a:off x="4702647" y="3734452"/>
              <a:ext cx="99454" cy="155286"/>
            </a:xfrm>
            <a:custGeom>
              <a:avLst/>
              <a:gdLst/>
              <a:ahLst/>
              <a:cxnLst/>
              <a:rect l="l" t="t" r="r" b="b"/>
              <a:pathLst>
                <a:path w="2036" h="3179" extrusionOk="0">
                  <a:moveTo>
                    <a:pt x="1258" y="0"/>
                  </a:moveTo>
                  <a:lnTo>
                    <a:pt x="847" y="160"/>
                  </a:lnTo>
                  <a:lnTo>
                    <a:pt x="504" y="503"/>
                  </a:lnTo>
                  <a:lnTo>
                    <a:pt x="229" y="1006"/>
                  </a:lnTo>
                  <a:lnTo>
                    <a:pt x="46" y="1578"/>
                  </a:lnTo>
                  <a:lnTo>
                    <a:pt x="1" y="2149"/>
                  </a:lnTo>
                  <a:lnTo>
                    <a:pt x="69" y="2652"/>
                  </a:lnTo>
                  <a:lnTo>
                    <a:pt x="298" y="3018"/>
                  </a:lnTo>
                  <a:lnTo>
                    <a:pt x="481" y="3132"/>
                  </a:lnTo>
                  <a:lnTo>
                    <a:pt x="664" y="3178"/>
                  </a:lnTo>
                  <a:lnTo>
                    <a:pt x="1052" y="3041"/>
                  </a:lnTo>
                  <a:lnTo>
                    <a:pt x="1418" y="2675"/>
                  </a:lnTo>
                  <a:lnTo>
                    <a:pt x="1738" y="2172"/>
                  </a:lnTo>
                  <a:lnTo>
                    <a:pt x="1944" y="1578"/>
                  </a:lnTo>
                  <a:lnTo>
                    <a:pt x="2035" y="1006"/>
                  </a:lnTo>
                  <a:lnTo>
                    <a:pt x="1967" y="480"/>
                  </a:lnTo>
                  <a:lnTo>
                    <a:pt x="1715" y="137"/>
                  </a:lnTo>
                  <a:lnTo>
                    <a:pt x="1510" y="46"/>
                  </a:lnTo>
                  <a:lnTo>
                    <a:pt x="1258" y="0"/>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6" name="Google Shape;346;p32"/>
            <p:cNvSpPr/>
            <p:nvPr/>
          </p:nvSpPr>
          <p:spPr>
            <a:xfrm>
              <a:off x="4781929" y="3824921"/>
              <a:ext cx="97207" cy="105022"/>
            </a:xfrm>
            <a:custGeom>
              <a:avLst/>
              <a:gdLst/>
              <a:ahLst/>
              <a:cxnLst/>
              <a:rect l="l" t="t" r="r" b="b"/>
              <a:pathLst>
                <a:path w="1990" h="2150" extrusionOk="0">
                  <a:moveTo>
                    <a:pt x="1167" y="0"/>
                  </a:moveTo>
                  <a:lnTo>
                    <a:pt x="778" y="229"/>
                  </a:lnTo>
                  <a:lnTo>
                    <a:pt x="435" y="572"/>
                  </a:lnTo>
                  <a:lnTo>
                    <a:pt x="161" y="983"/>
                  </a:lnTo>
                  <a:lnTo>
                    <a:pt x="1" y="1417"/>
                  </a:lnTo>
                  <a:lnTo>
                    <a:pt x="1" y="1806"/>
                  </a:lnTo>
                  <a:lnTo>
                    <a:pt x="161" y="2058"/>
                  </a:lnTo>
                  <a:lnTo>
                    <a:pt x="344" y="2126"/>
                  </a:lnTo>
                  <a:lnTo>
                    <a:pt x="527" y="2149"/>
                  </a:lnTo>
                  <a:lnTo>
                    <a:pt x="915" y="2080"/>
                  </a:lnTo>
                  <a:lnTo>
                    <a:pt x="1464" y="1760"/>
                  </a:lnTo>
                  <a:lnTo>
                    <a:pt x="1853" y="1280"/>
                  </a:lnTo>
                  <a:lnTo>
                    <a:pt x="1990" y="937"/>
                  </a:lnTo>
                  <a:lnTo>
                    <a:pt x="1990" y="572"/>
                  </a:lnTo>
                  <a:lnTo>
                    <a:pt x="1853" y="252"/>
                  </a:lnTo>
                  <a:lnTo>
                    <a:pt x="1693" y="114"/>
                  </a:lnTo>
                  <a:lnTo>
                    <a:pt x="1533" y="0"/>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7" name="Google Shape;347;p32"/>
            <p:cNvSpPr/>
            <p:nvPr/>
          </p:nvSpPr>
          <p:spPr>
            <a:xfrm>
              <a:off x="4603288" y="3777977"/>
              <a:ext cx="72636" cy="134086"/>
            </a:xfrm>
            <a:custGeom>
              <a:avLst/>
              <a:gdLst/>
              <a:ahLst/>
              <a:cxnLst/>
              <a:rect l="l" t="t" r="r" b="b"/>
              <a:pathLst>
                <a:path w="1487" h="2745" extrusionOk="0">
                  <a:moveTo>
                    <a:pt x="412" y="1"/>
                  </a:moveTo>
                  <a:lnTo>
                    <a:pt x="137" y="184"/>
                  </a:lnTo>
                  <a:lnTo>
                    <a:pt x="23" y="550"/>
                  </a:lnTo>
                  <a:lnTo>
                    <a:pt x="0" y="1030"/>
                  </a:lnTo>
                  <a:lnTo>
                    <a:pt x="137" y="1853"/>
                  </a:lnTo>
                  <a:lnTo>
                    <a:pt x="457" y="2516"/>
                  </a:lnTo>
                  <a:lnTo>
                    <a:pt x="732" y="2721"/>
                  </a:lnTo>
                  <a:lnTo>
                    <a:pt x="892" y="2744"/>
                  </a:lnTo>
                  <a:lnTo>
                    <a:pt x="1052" y="2699"/>
                  </a:lnTo>
                  <a:lnTo>
                    <a:pt x="1280" y="2493"/>
                  </a:lnTo>
                  <a:lnTo>
                    <a:pt x="1486" y="1944"/>
                  </a:lnTo>
                  <a:lnTo>
                    <a:pt x="1395" y="1007"/>
                  </a:lnTo>
                  <a:lnTo>
                    <a:pt x="1097" y="390"/>
                  </a:lnTo>
                  <a:lnTo>
                    <a:pt x="800" y="115"/>
                  </a:lnTo>
                  <a:lnTo>
                    <a:pt x="594" y="47"/>
                  </a:lnTo>
                  <a:lnTo>
                    <a:pt x="412" y="1"/>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8" name="Google Shape;348;p32"/>
            <p:cNvSpPr/>
            <p:nvPr/>
          </p:nvSpPr>
          <p:spPr>
            <a:xfrm>
              <a:off x="4689262" y="3912019"/>
              <a:ext cx="60327" cy="78205"/>
            </a:xfrm>
            <a:custGeom>
              <a:avLst/>
              <a:gdLst/>
              <a:ahLst/>
              <a:cxnLst/>
              <a:rect l="l" t="t" r="r" b="b"/>
              <a:pathLst>
                <a:path w="1235" h="1601" extrusionOk="0">
                  <a:moveTo>
                    <a:pt x="641" y="0"/>
                  </a:moveTo>
                  <a:lnTo>
                    <a:pt x="389" y="69"/>
                  </a:lnTo>
                  <a:lnTo>
                    <a:pt x="138" y="389"/>
                  </a:lnTo>
                  <a:lnTo>
                    <a:pt x="0" y="1029"/>
                  </a:lnTo>
                  <a:lnTo>
                    <a:pt x="138" y="1418"/>
                  </a:lnTo>
                  <a:lnTo>
                    <a:pt x="343" y="1578"/>
                  </a:lnTo>
                  <a:lnTo>
                    <a:pt x="481" y="1601"/>
                  </a:lnTo>
                  <a:lnTo>
                    <a:pt x="641" y="1601"/>
                  </a:lnTo>
                  <a:lnTo>
                    <a:pt x="892" y="1509"/>
                  </a:lnTo>
                  <a:lnTo>
                    <a:pt x="1143" y="1212"/>
                  </a:lnTo>
                  <a:lnTo>
                    <a:pt x="1235" y="663"/>
                  </a:lnTo>
                  <a:lnTo>
                    <a:pt x="1075" y="275"/>
                  </a:lnTo>
                  <a:lnTo>
                    <a:pt x="892" y="92"/>
                  </a:lnTo>
                  <a:lnTo>
                    <a:pt x="755" y="46"/>
                  </a:lnTo>
                  <a:lnTo>
                    <a:pt x="641" y="0"/>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49" name="Google Shape;349;p32"/>
          <p:cNvGrpSpPr/>
          <p:nvPr/>
        </p:nvGrpSpPr>
        <p:grpSpPr>
          <a:xfrm>
            <a:off x="10692585" y="5697949"/>
            <a:ext cx="1128703" cy="1072171"/>
            <a:chOff x="5129813" y="4533537"/>
            <a:chExt cx="846527" cy="804128"/>
          </a:xfrm>
        </p:grpSpPr>
        <p:sp>
          <p:nvSpPr>
            <p:cNvPr id="350" name="Google Shape;350;p32"/>
            <p:cNvSpPr/>
            <p:nvPr/>
          </p:nvSpPr>
          <p:spPr>
            <a:xfrm>
              <a:off x="5129813" y="4533537"/>
              <a:ext cx="846527" cy="804128"/>
            </a:xfrm>
            <a:custGeom>
              <a:avLst/>
              <a:gdLst/>
              <a:ahLst/>
              <a:cxnLst/>
              <a:rect l="l" t="t" r="r" b="b"/>
              <a:pathLst>
                <a:path w="17330" h="16462" extrusionOk="0">
                  <a:moveTo>
                    <a:pt x="7545" y="1"/>
                  </a:moveTo>
                  <a:lnTo>
                    <a:pt x="6676" y="92"/>
                  </a:lnTo>
                  <a:lnTo>
                    <a:pt x="6493" y="115"/>
                  </a:lnTo>
                  <a:lnTo>
                    <a:pt x="6082" y="344"/>
                  </a:lnTo>
                  <a:lnTo>
                    <a:pt x="5487" y="915"/>
                  </a:lnTo>
                  <a:lnTo>
                    <a:pt x="4847" y="2058"/>
                  </a:lnTo>
                  <a:lnTo>
                    <a:pt x="4459" y="3339"/>
                  </a:lnTo>
                  <a:lnTo>
                    <a:pt x="4413" y="3956"/>
                  </a:lnTo>
                  <a:lnTo>
                    <a:pt x="4436" y="4253"/>
                  </a:lnTo>
                  <a:lnTo>
                    <a:pt x="4619" y="4779"/>
                  </a:lnTo>
                  <a:lnTo>
                    <a:pt x="5122" y="5442"/>
                  </a:lnTo>
                  <a:lnTo>
                    <a:pt x="6356" y="6311"/>
                  </a:lnTo>
                  <a:lnTo>
                    <a:pt x="6630" y="6402"/>
                  </a:lnTo>
                  <a:lnTo>
                    <a:pt x="5464" y="6105"/>
                  </a:lnTo>
                  <a:lnTo>
                    <a:pt x="2561" y="5556"/>
                  </a:lnTo>
                  <a:lnTo>
                    <a:pt x="2241" y="5533"/>
                  </a:lnTo>
                  <a:lnTo>
                    <a:pt x="1715" y="5671"/>
                  </a:lnTo>
                  <a:lnTo>
                    <a:pt x="1281" y="6014"/>
                  </a:lnTo>
                  <a:lnTo>
                    <a:pt x="915" y="6516"/>
                  </a:lnTo>
                  <a:lnTo>
                    <a:pt x="321" y="8003"/>
                  </a:lnTo>
                  <a:lnTo>
                    <a:pt x="69" y="8917"/>
                  </a:lnTo>
                  <a:lnTo>
                    <a:pt x="1" y="9100"/>
                  </a:lnTo>
                  <a:lnTo>
                    <a:pt x="46" y="9534"/>
                  </a:lnTo>
                  <a:lnTo>
                    <a:pt x="389" y="10266"/>
                  </a:lnTo>
                  <a:lnTo>
                    <a:pt x="1258" y="11272"/>
                  </a:lnTo>
                  <a:lnTo>
                    <a:pt x="2104" y="11820"/>
                  </a:lnTo>
                  <a:lnTo>
                    <a:pt x="2721" y="12072"/>
                  </a:lnTo>
                  <a:lnTo>
                    <a:pt x="3041" y="12118"/>
                  </a:lnTo>
                  <a:lnTo>
                    <a:pt x="3361" y="12140"/>
                  </a:lnTo>
                  <a:lnTo>
                    <a:pt x="4047" y="12003"/>
                  </a:lnTo>
                  <a:lnTo>
                    <a:pt x="5122" y="11500"/>
                  </a:lnTo>
                  <a:lnTo>
                    <a:pt x="6951" y="10106"/>
                  </a:lnTo>
                  <a:lnTo>
                    <a:pt x="7271" y="9786"/>
                  </a:lnTo>
                  <a:lnTo>
                    <a:pt x="7271" y="9786"/>
                  </a:lnTo>
                  <a:lnTo>
                    <a:pt x="7042" y="10106"/>
                  </a:lnTo>
                  <a:lnTo>
                    <a:pt x="6196" y="11912"/>
                  </a:lnTo>
                  <a:lnTo>
                    <a:pt x="5990" y="12986"/>
                  </a:lnTo>
                  <a:lnTo>
                    <a:pt x="6036" y="13695"/>
                  </a:lnTo>
                  <a:lnTo>
                    <a:pt x="6127" y="14015"/>
                  </a:lnTo>
                  <a:lnTo>
                    <a:pt x="6265" y="14335"/>
                  </a:lnTo>
                  <a:lnTo>
                    <a:pt x="6630" y="14861"/>
                  </a:lnTo>
                  <a:lnTo>
                    <a:pt x="7339" y="15524"/>
                  </a:lnTo>
                  <a:lnTo>
                    <a:pt x="8459" y="16118"/>
                  </a:lnTo>
                  <a:lnTo>
                    <a:pt x="9648" y="16416"/>
                  </a:lnTo>
                  <a:lnTo>
                    <a:pt x="10220" y="16461"/>
                  </a:lnTo>
                  <a:lnTo>
                    <a:pt x="10494" y="16461"/>
                  </a:lnTo>
                  <a:lnTo>
                    <a:pt x="11066" y="16233"/>
                  </a:lnTo>
                  <a:lnTo>
                    <a:pt x="11637" y="15798"/>
                  </a:lnTo>
                  <a:lnTo>
                    <a:pt x="12163" y="15181"/>
                  </a:lnTo>
                  <a:lnTo>
                    <a:pt x="12666" y="14450"/>
                  </a:lnTo>
                  <a:lnTo>
                    <a:pt x="13055" y="13626"/>
                  </a:lnTo>
                  <a:lnTo>
                    <a:pt x="13329" y="12803"/>
                  </a:lnTo>
                  <a:lnTo>
                    <a:pt x="13466" y="11958"/>
                  </a:lnTo>
                  <a:lnTo>
                    <a:pt x="13466" y="11569"/>
                  </a:lnTo>
                  <a:lnTo>
                    <a:pt x="13420" y="11203"/>
                  </a:lnTo>
                  <a:lnTo>
                    <a:pt x="13215" y="10586"/>
                  </a:lnTo>
                  <a:lnTo>
                    <a:pt x="12872" y="10106"/>
                  </a:lnTo>
                  <a:lnTo>
                    <a:pt x="12460" y="9740"/>
                  </a:lnTo>
                  <a:lnTo>
                    <a:pt x="11432" y="9226"/>
                  </a:lnTo>
                  <a:lnTo>
                    <a:pt x="11432" y="9226"/>
                  </a:lnTo>
                  <a:lnTo>
                    <a:pt x="12895" y="9351"/>
                  </a:lnTo>
                  <a:lnTo>
                    <a:pt x="14266" y="9283"/>
                  </a:lnTo>
                  <a:lnTo>
                    <a:pt x="14632" y="9237"/>
                  </a:lnTo>
                  <a:lnTo>
                    <a:pt x="15272" y="8940"/>
                  </a:lnTo>
                  <a:lnTo>
                    <a:pt x="15844" y="8483"/>
                  </a:lnTo>
                  <a:lnTo>
                    <a:pt x="16324" y="7888"/>
                  </a:lnTo>
                  <a:lnTo>
                    <a:pt x="16873" y="6974"/>
                  </a:lnTo>
                  <a:lnTo>
                    <a:pt x="17284" y="5991"/>
                  </a:lnTo>
                  <a:lnTo>
                    <a:pt x="17330" y="5808"/>
                  </a:lnTo>
                  <a:lnTo>
                    <a:pt x="17238" y="5625"/>
                  </a:lnTo>
                  <a:lnTo>
                    <a:pt x="16255" y="4848"/>
                  </a:lnTo>
                  <a:lnTo>
                    <a:pt x="14724" y="3979"/>
                  </a:lnTo>
                  <a:lnTo>
                    <a:pt x="13443" y="3567"/>
                  </a:lnTo>
                  <a:lnTo>
                    <a:pt x="12620" y="3499"/>
                  </a:lnTo>
                  <a:lnTo>
                    <a:pt x="12254" y="3567"/>
                  </a:lnTo>
                  <a:lnTo>
                    <a:pt x="11912" y="3659"/>
                  </a:lnTo>
                  <a:lnTo>
                    <a:pt x="11317" y="3933"/>
                  </a:lnTo>
                  <a:lnTo>
                    <a:pt x="10631" y="4436"/>
                  </a:lnTo>
                  <a:lnTo>
                    <a:pt x="9900" y="5465"/>
                  </a:lnTo>
                  <a:lnTo>
                    <a:pt x="9854" y="5671"/>
                  </a:lnTo>
                  <a:lnTo>
                    <a:pt x="9923" y="5236"/>
                  </a:lnTo>
                  <a:lnTo>
                    <a:pt x="10105" y="2927"/>
                  </a:lnTo>
                  <a:lnTo>
                    <a:pt x="10083" y="1441"/>
                  </a:lnTo>
                  <a:lnTo>
                    <a:pt x="9923" y="961"/>
                  </a:lnTo>
                  <a:lnTo>
                    <a:pt x="9831" y="755"/>
                  </a:lnTo>
                  <a:lnTo>
                    <a:pt x="9557" y="458"/>
                  </a:lnTo>
                  <a:lnTo>
                    <a:pt x="8985" y="161"/>
                  </a:lnTo>
                  <a:lnTo>
                    <a:pt x="7545" y="1"/>
                  </a:lnTo>
                  <a:close/>
                </a:path>
              </a:pathLst>
            </a:custGeom>
            <a:solidFill>
              <a:srgbClr val="ED7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1" name="Google Shape;351;p32"/>
            <p:cNvSpPr/>
            <p:nvPr/>
          </p:nvSpPr>
          <p:spPr>
            <a:xfrm>
              <a:off x="5520705" y="4804944"/>
              <a:ext cx="68142" cy="105022"/>
            </a:xfrm>
            <a:custGeom>
              <a:avLst/>
              <a:gdLst/>
              <a:ahLst/>
              <a:cxnLst/>
              <a:rect l="l" t="t" r="r" b="b"/>
              <a:pathLst>
                <a:path w="1395" h="2150" extrusionOk="0">
                  <a:moveTo>
                    <a:pt x="435" y="0"/>
                  </a:moveTo>
                  <a:lnTo>
                    <a:pt x="160" y="183"/>
                  </a:lnTo>
                  <a:lnTo>
                    <a:pt x="0" y="663"/>
                  </a:lnTo>
                  <a:lnTo>
                    <a:pt x="114" y="1486"/>
                  </a:lnTo>
                  <a:lnTo>
                    <a:pt x="412" y="1966"/>
                  </a:lnTo>
                  <a:lnTo>
                    <a:pt x="663" y="2149"/>
                  </a:lnTo>
                  <a:lnTo>
                    <a:pt x="800" y="2149"/>
                  </a:lnTo>
                  <a:lnTo>
                    <a:pt x="1006" y="2104"/>
                  </a:lnTo>
                  <a:lnTo>
                    <a:pt x="1303" y="1738"/>
                  </a:lnTo>
                  <a:lnTo>
                    <a:pt x="1372" y="1463"/>
                  </a:lnTo>
                  <a:lnTo>
                    <a:pt x="1395" y="1212"/>
                  </a:lnTo>
                  <a:lnTo>
                    <a:pt x="1372" y="709"/>
                  </a:lnTo>
                  <a:lnTo>
                    <a:pt x="1189" y="298"/>
                  </a:lnTo>
                  <a:lnTo>
                    <a:pt x="846" y="23"/>
                  </a:lnTo>
                  <a:lnTo>
                    <a:pt x="617" y="0"/>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2" name="Google Shape;352;p32"/>
            <p:cNvSpPr/>
            <p:nvPr/>
          </p:nvSpPr>
          <p:spPr>
            <a:xfrm>
              <a:off x="5603309" y="4845147"/>
              <a:ext cx="63746" cy="91589"/>
            </a:xfrm>
            <a:custGeom>
              <a:avLst/>
              <a:gdLst/>
              <a:ahLst/>
              <a:cxnLst/>
              <a:rect l="l" t="t" r="r" b="b"/>
              <a:pathLst>
                <a:path w="1305" h="1875" extrusionOk="0">
                  <a:moveTo>
                    <a:pt x="618" y="0"/>
                  </a:moveTo>
                  <a:lnTo>
                    <a:pt x="367" y="92"/>
                  </a:lnTo>
                  <a:lnTo>
                    <a:pt x="92" y="526"/>
                  </a:lnTo>
                  <a:lnTo>
                    <a:pt x="1" y="1281"/>
                  </a:lnTo>
                  <a:lnTo>
                    <a:pt x="161" y="1715"/>
                  </a:lnTo>
                  <a:lnTo>
                    <a:pt x="390" y="1875"/>
                  </a:lnTo>
                  <a:lnTo>
                    <a:pt x="550" y="1875"/>
                  </a:lnTo>
                  <a:lnTo>
                    <a:pt x="710" y="1829"/>
                  </a:lnTo>
                  <a:lnTo>
                    <a:pt x="984" y="1692"/>
                  </a:lnTo>
                  <a:lnTo>
                    <a:pt x="1235" y="1303"/>
                  </a:lnTo>
                  <a:lnTo>
                    <a:pt x="1304" y="686"/>
                  </a:lnTo>
                  <a:lnTo>
                    <a:pt x="1121" y="275"/>
                  </a:lnTo>
                  <a:lnTo>
                    <a:pt x="915" y="69"/>
                  </a:lnTo>
                  <a:lnTo>
                    <a:pt x="778" y="23"/>
                  </a:lnTo>
                  <a:lnTo>
                    <a:pt x="618" y="0"/>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3" name="Google Shape;353;p32"/>
            <p:cNvSpPr/>
            <p:nvPr/>
          </p:nvSpPr>
          <p:spPr>
            <a:xfrm>
              <a:off x="5479379" y="4889795"/>
              <a:ext cx="68142" cy="64821"/>
            </a:xfrm>
            <a:custGeom>
              <a:avLst/>
              <a:gdLst/>
              <a:ahLst/>
              <a:cxnLst/>
              <a:rect l="l" t="t" r="r" b="b"/>
              <a:pathLst>
                <a:path w="1395" h="1327" extrusionOk="0">
                  <a:moveTo>
                    <a:pt x="640" y="1"/>
                  </a:moveTo>
                  <a:lnTo>
                    <a:pt x="366" y="24"/>
                  </a:lnTo>
                  <a:lnTo>
                    <a:pt x="229" y="69"/>
                  </a:lnTo>
                  <a:lnTo>
                    <a:pt x="92" y="161"/>
                  </a:lnTo>
                  <a:lnTo>
                    <a:pt x="0" y="367"/>
                  </a:lnTo>
                  <a:lnTo>
                    <a:pt x="69" y="710"/>
                  </a:lnTo>
                  <a:lnTo>
                    <a:pt x="480" y="1167"/>
                  </a:lnTo>
                  <a:lnTo>
                    <a:pt x="869" y="1327"/>
                  </a:lnTo>
                  <a:lnTo>
                    <a:pt x="1120" y="1327"/>
                  </a:lnTo>
                  <a:lnTo>
                    <a:pt x="1212" y="1258"/>
                  </a:lnTo>
                  <a:lnTo>
                    <a:pt x="1303" y="1190"/>
                  </a:lnTo>
                  <a:lnTo>
                    <a:pt x="1395" y="984"/>
                  </a:lnTo>
                  <a:lnTo>
                    <a:pt x="1349" y="618"/>
                  </a:lnTo>
                  <a:lnTo>
                    <a:pt x="1006" y="184"/>
                  </a:lnTo>
                  <a:lnTo>
                    <a:pt x="640" y="1"/>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4" name="Google Shape;354;p32"/>
            <p:cNvSpPr/>
            <p:nvPr/>
          </p:nvSpPr>
          <p:spPr>
            <a:xfrm>
              <a:off x="5568724" y="4917737"/>
              <a:ext cx="49189" cy="79328"/>
            </a:xfrm>
            <a:custGeom>
              <a:avLst/>
              <a:gdLst/>
              <a:ahLst/>
              <a:cxnLst/>
              <a:rect l="l" t="t" r="r" b="b"/>
              <a:pathLst>
                <a:path w="1007" h="1624" extrusionOk="0">
                  <a:moveTo>
                    <a:pt x="412" y="0"/>
                  </a:moveTo>
                  <a:lnTo>
                    <a:pt x="297" y="23"/>
                  </a:lnTo>
                  <a:lnTo>
                    <a:pt x="115" y="206"/>
                  </a:lnTo>
                  <a:lnTo>
                    <a:pt x="0" y="595"/>
                  </a:lnTo>
                  <a:lnTo>
                    <a:pt x="92" y="1212"/>
                  </a:lnTo>
                  <a:lnTo>
                    <a:pt x="297" y="1532"/>
                  </a:lnTo>
                  <a:lnTo>
                    <a:pt x="503" y="1624"/>
                  </a:lnTo>
                  <a:lnTo>
                    <a:pt x="617" y="1578"/>
                  </a:lnTo>
                  <a:lnTo>
                    <a:pt x="823" y="1463"/>
                  </a:lnTo>
                  <a:lnTo>
                    <a:pt x="1006" y="961"/>
                  </a:lnTo>
                  <a:lnTo>
                    <a:pt x="938" y="389"/>
                  </a:lnTo>
                  <a:lnTo>
                    <a:pt x="732" y="92"/>
                  </a:lnTo>
                  <a:lnTo>
                    <a:pt x="526" y="0"/>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55" name="Google Shape;355;p32"/>
          <p:cNvGrpSpPr/>
          <p:nvPr/>
        </p:nvGrpSpPr>
        <p:grpSpPr>
          <a:xfrm>
            <a:off x="7806643" y="5415811"/>
            <a:ext cx="1359524" cy="1399709"/>
            <a:chOff x="2965357" y="4321933"/>
            <a:chExt cx="1019643" cy="1049782"/>
          </a:xfrm>
        </p:grpSpPr>
        <p:sp>
          <p:nvSpPr>
            <p:cNvPr id="356" name="Google Shape;356;p32"/>
            <p:cNvSpPr/>
            <p:nvPr/>
          </p:nvSpPr>
          <p:spPr>
            <a:xfrm>
              <a:off x="2965357" y="4321933"/>
              <a:ext cx="1019643" cy="1049782"/>
            </a:xfrm>
            <a:custGeom>
              <a:avLst/>
              <a:gdLst/>
              <a:ahLst/>
              <a:cxnLst/>
              <a:rect l="l" t="t" r="r" b="b"/>
              <a:pathLst>
                <a:path w="20874" h="21491" extrusionOk="0">
                  <a:moveTo>
                    <a:pt x="15935" y="1"/>
                  </a:moveTo>
                  <a:lnTo>
                    <a:pt x="14952" y="161"/>
                  </a:lnTo>
                  <a:lnTo>
                    <a:pt x="13375" y="549"/>
                  </a:lnTo>
                  <a:lnTo>
                    <a:pt x="11477" y="1304"/>
                  </a:lnTo>
                  <a:lnTo>
                    <a:pt x="10837" y="1693"/>
                  </a:lnTo>
                  <a:lnTo>
                    <a:pt x="10586" y="1898"/>
                  </a:lnTo>
                  <a:lnTo>
                    <a:pt x="10174" y="2538"/>
                  </a:lnTo>
                  <a:lnTo>
                    <a:pt x="9763" y="3819"/>
                  </a:lnTo>
                  <a:lnTo>
                    <a:pt x="9465" y="6494"/>
                  </a:lnTo>
                  <a:lnTo>
                    <a:pt x="9465" y="7019"/>
                  </a:lnTo>
                  <a:lnTo>
                    <a:pt x="9443" y="6562"/>
                  </a:lnTo>
                  <a:lnTo>
                    <a:pt x="8871" y="4162"/>
                  </a:lnTo>
                  <a:lnTo>
                    <a:pt x="8277" y="2973"/>
                  </a:lnTo>
                  <a:lnTo>
                    <a:pt x="7751" y="2310"/>
                  </a:lnTo>
                  <a:lnTo>
                    <a:pt x="7431" y="2058"/>
                  </a:lnTo>
                  <a:lnTo>
                    <a:pt x="7065" y="1830"/>
                  </a:lnTo>
                  <a:lnTo>
                    <a:pt x="6242" y="1487"/>
                  </a:lnTo>
                  <a:lnTo>
                    <a:pt x="4847" y="1121"/>
                  </a:lnTo>
                  <a:lnTo>
                    <a:pt x="2881" y="984"/>
                  </a:lnTo>
                  <a:lnTo>
                    <a:pt x="1647" y="1098"/>
                  </a:lnTo>
                  <a:lnTo>
                    <a:pt x="1007" y="1258"/>
                  </a:lnTo>
                  <a:lnTo>
                    <a:pt x="778" y="1372"/>
                  </a:lnTo>
                  <a:lnTo>
                    <a:pt x="572" y="1510"/>
                  </a:lnTo>
                  <a:lnTo>
                    <a:pt x="252" y="2058"/>
                  </a:lnTo>
                  <a:lnTo>
                    <a:pt x="69" y="2881"/>
                  </a:lnTo>
                  <a:lnTo>
                    <a:pt x="1" y="3887"/>
                  </a:lnTo>
                  <a:lnTo>
                    <a:pt x="69" y="5579"/>
                  </a:lnTo>
                  <a:lnTo>
                    <a:pt x="389" y="7294"/>
                  </a:lnTo>
                  <a:lnTo>
                    <a:pt x="687" y="8300"/>
                  </a:lnTo>
                  <a:lnTo>
                    <a:pt x="869" y="8757"/>
                  </a:lnTo>
                  <a:lnTo>
                    <a:pt x="1098" y="9168"/>
                  </a:lnTo>
                  <a:lnTo>
                    <a:pt x="1807" y="9831"/>
                  </a:lnTo>
                  <a:lnTo>
                    <a:pt x="2698" y="10334"/>
                  </a:lnTo>
                  <a:lnTo>
                    <a:pt x="3704" y="10677"/>
                  </a:lnTo>
                  <a:lnTo>
                    <a:pt x="6128" y="11157"/>
                  </a:lnTo>
                  <a:lnTo>
                    <a:pt x="6745" y="11180"/>
                  </a:lnTo>
                  <a:lnTo>
                    <a:pt x="6219" y="11317"/>
                  </a:lnTo>
                  <a:lnTo>
                    <a:pt x="3636" y="12392"/>
                  </a:lnTo>
                  <a:lnTo>
                    <a:pt x="2470" y="13215"/>
                  </a:lnTo>
                  <a:lnTo>
                    <a:pt x="1875" y="13878"/>
                  </a:lnTo>
                  <a:lnTo>
                    <a:pt x="1715" y="14244"/>
                  </a:lnTo>
                  <a:lnTo>
                    <a:pt x="1555" y="14609"/>
                  </a:lnTo>
                  <a:lnTo>
                    <a:pt x="1395" y="15432"/>
                  </a:lnTo>
                  <a:lnTo>
                    <a:pt x="1350" y="16736"/>
                  </a:lnTo>
                  <a:lnTo>
                    <a:pt x="1578" y="18519"/>
                  </a:lnTo>
                  <a:lnTo>
                    <a:pt x="1990" y="20096"/>
                  </a:lnTo>
                  <a:lnTo>
                    <a:pt x="2218" y="20714"/>
                  </a:lnTo>
                  <a:lnTo>
                    <a:pt x="2287" y="20851"/>
                  </a:lnTo>
                  <a:lnTo>
                    <a:pt x="2515" y="21102"/>
                  </a:lnTo>
                  <a:lnTo>
                    <a:pt x="3041" y="21354"/>
                  </a:lnTo>
                  <a:lnTo>
                    <a:pt x="4070" y="21491"/>
                  </a:lnTo>
                  <a:lnTo>
                    <a:pt x="5305" y="21445"/>
                  </a:lnTo>
                  <a:lnTo>
                    <a:pt x="6653" y="21216"/>
                  </a:lnTo>
                  <a:lnTo>
                    <a:pt x="7979" y="20874"/>
                  </a:lnTo>
                  <a:lnTo>
                    <a:pt x="9145" y="20393"/>
                  </a:lnTo>
                  <a:lnTo>
                    <a:pt x="10060" y="19799"/>
                  </a:lnTo>
                  <a:lnTo>
                    <a:pt x="10357" y="19479"/>
                  </a:lnTo>
                  <a:lnTo>
                    <a:pt x="10586" y="19136"/>
                  </a:lnTo>
                  <a:lnTo>
                    <a:pt x="10929" y="18382"/>
                  </a:lnTo>
                  <a:lnTo>
                    <a:pt x="11134" y="17239"/>
                  </a:lnTo>
                  <a:lnTo>
                    <a:pt x="10929" y="15272"/>
                  </a:lnTo>
                  <a:lnTo>
                    <a:pt x="10814" y="14929"/>
                  </a:lnTo>
                  <a:lnTo>
                    <a:pt x="11134" y="15318"/>
                  </a:lnTo>
                  <a:lnTo>
                    <a:pt x="12872" y="17216"/>
                  </a:lnTo>
                  <a:lnTo>
                    <a:pt x="13924" y="18039"/>
                  </a:lnTo>
                  <a:lnTo>
                    <a:pt x="14587" y="18404"/>
                  </a:lnTo>
                  <a:lnTo>
                    <a:pt x="14907" y="18496"/>
                  </a:lnTo>
                  <a:lnTo>
                    <a:pt x="15227" y="18565"/>
                  </a:lnTo>
                  <a:lnTo>
                    <a:pt x="15958" y="18565"/>
                  </a:lnTo>
                  <a:lnTo>
                    <a:pt x="17147" y="18382"/>
                  </a:lnTo>
                  <a:lnTo>
                    <a:pt x="18725" y="17856"/>
                  </a:lnTo>
                  <a:lnTo>
                    <a:pt x="20028" y="17124"/>
                  </a:lnTo>
                  <a:lnTo>
                    <a:pt x="20462" y="16736"/>
                  </a:lnTo>
                  <a:lnTo>
                    <a:pt x="20622" y="16530"/>
                  </a:lnTo>
                  <a:lnTo>
                    <a:pt x="20828" y="15890"/>
                  </a:lnTo>
                  <a:lnTo>
                    <a:pt x="20874" y="15090"/>
                  </a:lnTo>
                  <a:lnTo>
                    <a:pt x="20736" y="14152"/>
                  </a:lnTo>
                  <a:lnTo>
                    <a:pt x="20439" y="13192"/>
                  </a:lnTo>
                  <a:lnTo>
                    <a:pt x="19982" y="12232"/>
                  </a:lnTo>
                  <a:lnTo>
                    <a:pt x="19388" y="11340"/>
                  </a:lnTo>
                  <a:lnTo>
                    <a:pt x="18610" y="10609"/>
                  </a:lnTo>
                  <a:lnTo>
                    <a:pt x="18176" y="10311"/>
                  </a:lnTo>
                  <a:lnTo>
                    <a:pt x="17719" y="10060"/>
                  </a:lnTo>
                  <a:lnTo>
                    <a:pt x="16850" y="9717"/>
                  </a:lnTo>
                  <a:lnTo>
                    <a:pt x="15707" y="9466"/>
                  </a:lnTo>
                  <a:lnTo>
                    <a:pt x="14564" y="9511"/>
                  </a:lnTo>
                  <a:lnTo>
                    <a:pt x="14414" y="9555"/>
                  </a:lnTo>
                  <a:lnTo>
                    <a:pt x="14414" y="9555"/>
                  </a:lnTo>
                  <a:lnTo>
                    <a:pt x="15410" y="9008"/>
                  </a:lnTo>
                  <a:lnTo>
                    <a:pt x="17010" y="7865"/>
                  </a:lnTo>
                  <a:lnTo>
                    <a:pt x="18107" y="6791"/>
                  </a:lnTo>
                  <a:lnTo>
                    <a:pt x="18702" y="6013"/>
                  </a:lnTo>
                  <a:lnTo>
                    <a:pt x="18907" y="5602"/>
                  </a:lnTo>
                  <a:lnTo>
                    <a:pt x="19067" y="5213"/>
                  </a:lnTo>
                  <a:lnTo>
                    <a:pt x="19227" y="4413"/>
                  </a:lnTo>
                  <a:lnTo>
                    <a:pt x="19182" y="3636"/>
                  </a:lnTo>
                  <a:lnTo>
                    <a:pt x="19022" y="2904"/>
                  </a:lnTo>
                  <a:lnTo>
                    <a:pt x="18587" y="1875"/>
                  </a:lnTo>
                  <a:lnTo>
                    <a:pt x="17856" y="755"/>
                  </a:lnTo>
                  <a:lnTo>
                    <a:pt x="17559" y="344"/>
                  </a:lnTo>
                  <a:lnTo>
                    <a:pt x="17376" y="184"/>
                  </a:lnTo>
                  <a:lnTo>
                    <a:pt x="16781" y="1"/>
                  </a:lnTo>
                  <a:close/>
                </a:path>
              </a:pathLst>
            </a:custGeom>
            <a:solidFill>
              <a:srgbClr val="ED7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7" name="Google Shape;357;p32"/>
            <p:cNvSpPr/>
            <p:nvPr/>
          </p:nvSpPr>
          <p:spPr>
            <a:xfrm>
              <a:off x="3444471" y="4691624"/>
              <a:ext cx="91638" cy="126222"/>
            </a:xfrm>
            <a:custGeom>
              <a:avLst/>
              <a:gdLst/>
              <a:ahLst/>
              <a:cxnLst/>
              <a:rect l="l" t="t" r="r" b="b"/>
              <a:pathLst>
                <a:path w="1876" h="2584" extrusionOk="0">
                  <a:moveTo>
                    <a:pt x="961" y="0"/>
                  </a:moveTo>
                  <a:lnTo>
                    <a:pt x="755" y="23"/>
                  </a:lnTo>
                  <a:lnTo>
                    <a:pt x="412" y="297"/>
                  </a:lnTo>
                  <a:lnTo>
                    <a:pt x="160" y="709"/>
                  </a:lnTo>
                  <a:lnTo>
                    <a:pt x="23" y="1189"/>
                  </a:lnTo>
                  <a:lnTo>
                    <a:pt x="0" y="1692"/>
                  </a:lnTo>
                  <a:lnTo>
                    <a:pt x="92" y="2149"/>
                  </a:lnTo>
                  <a:lnTo>
                    <a:pt x="320" y="2469"/>
                  </a:lnTo>
                  <a:lnTo>
                    <a:pt x="686" y="2583"/>
                  </a:lnTo>
                  <a:lnTo>
                    <a:pt x="915" y="2561"/>
                  </a:lnTo>
                  <a:lnTo>
                    <a:pt x="1166" y="2469"/>
                  </a:lnTo>
                  <a:lnTo>
                    <a:pt x="1532" y="2172"/>
                  </a:lnTo>
                  <a:lnTo>
                    <a:pt x="1761" y="1783"/>
                  </a:lnTo>
                  <a:lnTo>
                    <a:pt x="1875" y="1326"/>
                  </a:lnTo>
                  <a:lnTo>
                    <a:pt x="1852" y="869"/>
                  </a:lnTo>
                  <a:lnTo>
                    <a:pt x="1738" y="457"/>
                  </a:lnTo>
                  <a:lnTo>
                    <a:pt x="1509" y="160"/>
                  </a:lnTo>
                  <a:lnTo>
                    <a:pt x="1166" y="0"/>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8" name="Google Shape;358;p32"/>
            <p:cNvSpPr/>
            <p:nvPr/>
          </p:nvSpPr>
          <p:spPr>
            <a:xfrm>
              <a:off x="3347309" y="4740717"/>
              <a:ext cx="60327" cy="84946"/>
            </a:xfrm>
            <a:custGeom>
              <a:avLst/>
              <a:gdLst/>
              <a:ahLst/>
              <a:cxnLst/>
              <a:rect l="l" t="t" r="r" b="b"/>
              <a:pathLst>
                <a:path w="1235" h="1739" extrusionOk="0">
                  <a:moveTo>
                    <a:pt x="572" y="1"/>
                  </a:moveTo>
                  <a:lnTo>
                    <a:pt x="435" y="24"/>
                  </a:lnTo>
                  <a:lnTo>
                    <a:pt x="321" y="70"/>
                  </a:lnTo>
                  <a:lnTo>
                    <a:pt x="115" y="252"/>
                  </a:lnTo>
                  <a:lnTo>
                    <a:pt x="0" y="664"/>
                  </a:lnTo>
                  <a:lnTo>
                    <a:pt x="92" y="1304"/>
                  </a:lnTo>
                  <a:lnTo>
                    <a:pt x="366" y="1647"/>
                  </a:lnTo>
                  <a:lnTo>
                    <a:pt x="618" y="1738"/>
                  </a:lnTo>
                  <a:lnTo>
                    <a:pt x="755" y="1738"/>
                  </a:lnTo>
                  <a:lnTo>
                    <a:pt x="915" y="1693"/>
                  </a:lnTo>
                  <a:lnTo>
                    <a:pt x="1121" y="1510"/>
                  </a:lnTo>
                  <a:lnTo>
                    <a:pt x="1235" y="1098"/>
                  </a:lnTo>
                  <a:lnTo>
                    <a:pt x="1098" y="458"/>
                  </a:lnTo>
                  <a:lnTo>
                    <a:pt x="823" y="115"/>
                  </a:lnTo>
                  <a:lnTo>
                    <a:pt x="572" y="1"/>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9" name="Google Shape;359;p32"/>
            <p:cNvSpPr/>
            <p:nvPr/>
          </p:nvSpPr>
          <p:spPr>
            <a:xfrm>
              <a:off x="3496935" y="4813307"/>
              <a:ext cx="77130" cy="86069"/>
            </a:xfrm>
            <a:custGeom>
              <a:avLst/>
              <a:gdLst/>
              <a:ahLst/>
              <a:cxnLst/>
              <a:rect l="l" t="t" r="r" b="b"/>
              <a:pathLst>
                <a:path w="1579" h="1762" extrusionOk="0">
                  <a:moveTo>
                    <a:pt x="1144" y="1"/>
                  </a:moveTo>
                  <a:lnTo>
                    <a:pt x="824" y="24"/>
                  </a:lnTo>
                  <a:lnTo>
                    <a:pt x="390" y="321"/>
                  </a:lnTo>
                  <a:lnTo>
                    <a:pt x="1" y="961"/>
                  </a:lnTo>
                  <a:lnTo>
                    <a:pt x="1" y="1441"/>
                  </a:lnTo>
                  <a:lnTo>
                    <a:pt x="161" y="1670"/>
                  </a:lnTo>
                  <a:lnTo>
                    <a:pt x="321" y="1738"/>
                  </a:lnTo>
                  <a:lnTo>
                    <a:pt x="481" y="1761"/>
                  </a:lnTo>
                  <a:lnTo>
                    <a:pt x="801" y="1716"/>
                  </a:lnTo>
                  <a:lnTo>
                    <a:pt x="1235" y="1441"/>
                  </a:lnTo>
                  <a:lnTo>
                    <a:pt x="1578" y="824"/>
                  </a:lnTo>
                  <a:lnTo>
                    <a:pt x="1578" y="367"/>
                  </a:lnTo>
                  <a:lnTo>
                    <a:pt x="1441" y="138"/>
                  </a:lnTo>
                  <a:lnTo>
                    <a:pt x="1304" y="47"/>
                  </a:lnTo>
                  <a:lnTo>
                    <a:pt x="1144" y="1"/>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0" name="Google Shape;360;p32"/>
            <p:cNvSpPr/>
            <p:nvPr/>
          </p:nvSpPr>
          <p:spPr>
            <a:xfrm>
              <a:off x="3398699" y="4830063"/>
              <a:ext cx="60327" cy="78254"/>
            </a:xfrm>
            <a:custGeom>
              <a:avLst/>
              <a:gdLst/>
              <a:ahLst/>
              <a:cxnLst/>
              <a:rect l="l" t="t" r="r" b="b"/>
              <a:pathLst>
                <a:path w="1235" h="1602" extrusionOk="0">
                  <a:moveTo>
                    <a:pt x="800" y="1"/>
                  </a:moveTo>
                  <a:lnTo>
                    <a:pt x="572" y="47"/>
                  </a:lnTo>
                  <a:lnTo>
                    <a:pt x="252" y="344"/>
                  </a:lnTo>
                  <a:lnTo>
                    <a:pt x="0" y="961"/>
                  </a:lnTo>
                  <a:lnTo>
                    <a:pt x="46" y="1373"/>
                  </a:lnTo>
                  <a:lnTo>
                    <a:pt x="229" y="1555"/>
                  </a:lnTo>
                  <a:lnTo>
                    <a:pt x="366" y="1601"/>
                  </a:lnTo>
                  <a:lnTo>
                    <a:pt x="526" y="1601"/>
                  </a:lnTo>
                  <a:lnTo>
                    <a:pt x="755" y="1533"/>
                  </a:lnTo>
                  <a:lnTo>
                    <a:pt x="1052" y="1258"/>
                  </a:lnTo>
                  <a:lnTo>
                    <a:pt x="1235" y="687"/>
                  </a:lnTo>
                  <a:lnTo>
                    <a:pt x="1166" y="298"/>
                  </a:lnTo>
                  <a:lnTo>
                    <a:pt x="1029" y="92"/>
                  </a:lnTo>
                  <a:lnTo>
                    <a:pt x="915" y="47"/>
                  </a:lnTo>
                  <a:lnTo>
                    <a:pt x="800" y="1"/>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361" name="Google Shape;361;p32"/>
          <p:cNvSpPr/>
          <p:nvPr/>
        </p:nvSpPr>
        <p:spPr>
          <a:xfrm>
            <a:off x="453705" y="1885932"/>
            <a:ext cx="1359475" cy="70796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2" name="Google Shape;362;p32"/>
          <p:cNvSpPr/>
          <p:nvPr/>
        </p:nvSpPr>
        <p:spPr>
          <a:xfrm flipH="1">
            <a:off x="10461828" y="1336167"/>
            <a:ext cx="1359475" cy="70796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3" name="Google Shape;363;p32"/>
          <p:cNvSpPr/>
          <p:nvPr/>
        </p:nvSpPr>
        <p:spPr>
          <a:xfrm rot="781981">
            <a:off x="-1506491" y="5902017"/>
            <a:ext cx="4932960" cy="2860384"/>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32"/>
          <p:cNvSpPr/>
          <p:nvPr/>
        </p:nvSpPr>
        <p:spPr>
          <a:xfrm>
            <a:off x="465733" y="6023067"/>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32"/>
          <p:cNvSpPr/>
          <p:nvPr/>
        </p:nvSpPr>
        <p:spPr>
          <a:xfrm>
            <a:off x="1664400" y="6232462"/>
            <a:ext cx="646435" cy="556804"/>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0931843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dk2"/>
        </a:solidFill>
        <a:effectLst/>
      </p:bgPr>
    </p:bg>
    <p:spTree>
      <p:nvGrpSpPr>
        <p:cNvPr id="1" name="Shape 366"/>
        <p:cNvGrpSpPr/>
        <p:nvPr/>
      </p:nvGrpSpPr>
      <p:grpSpPr>
        <a:xfrm>
          <a:off x="0" y="0"/>
          <a:ext cx="0" cy="0"/>
          <a:chOff x="0" y="0"/>
          <a:chExt cx="0" cy="0"/>
        </a:xfrm>
      </p:grpSpPr>
      <p:sp>
        <p:nvSpPr>
          <p:cNvPr id="367" name="Google Shape;367;p33"/>
          <p:cNvSpPr/>
          <p:nvPr/>
        </p:nvSpPr>
        <p:spPr>
          <a:xfrm rot="183667">
            <a:off x="1038942" y="6022262"/>
            <a:ext cx="8152037" cy="3768233"/>
          </a:xfrm>
          <a:custGeom>
            <a:avLst/>
            <a:gdLst/>
            <a:ahLst/>
            <a:cxnLst/>
            <a:rect l="l" t="t" r="r" b="b"/>
            <a:pathLst>
              <a:path w="80766" h="82682" extrusionOk="0">
                <a:moveTo>
                  <a:pt x="48496" y="1"/>
                </a:moveTo>
                <a:lnTo>
                  <a:pt x="46367" y="115"/>
                </a:lnTo>
                <a:lnTo>
                  <a:pt x="44239" y="345"/>
                </a:lnTo>
                <a:lnTo>
                  <a:pt x="42078" y="688"/>
                </a:lnTo>
                <a:lnTo>
                  <a:pt x="39933" y="1131"/>
                </a:lnTo>
                <a:lnTo>
                  <a:pt x="37772" y="1671"/>
                </a:lnTo>
                <a:lnTo>
                  <a:pt x="35611" y="2326"/>
                </a:lnTo>
                <a:lnTo>
                  <a:pt x="33466" y="3062"/>
                </a:lnTo>
                <a:lnTo>
                  <a:pt x="31321" y="3897"/>
                </a:lnTo>
                <a:lnTo>
                  <a:pt x="29209" y="4814"/>
                </a:lnTo>
                <a:lnTo>
                  <a:pt x="27130" y="5829"/>
                </a:lnTo>
                <a:lnTo>
                  <a:pt x="25083" y="6926"/>
                </a:lnTo>
                <a:lnTo>
                  <a:pt x="23069" y="8105"/>
                </a:lnTo>
                <a:lnTo>
                  <a:pt x="21088" y="9349"/>
                </a:lnTo>
                <a:lnTo>
                  <a:pt x="19173" y="10676"/>
                </a:lnTo>
                <a:lnTo>
                  <a:pt x="17323" y="12067"/>
                </a:lnTo>
                <a:lnTo>
                  <a:pt x="15522" y="13524"/>
                </a:lnTo>
                <a:lnTo>
                  <a:pt x="13786" y="15047"/>
                </a:lnTo>
                <a:lnTo>
                  <a:pt x="12133" y="16635"/>
                </a:lnTo>
                <a:lnTo>
                  <a:pt x="10545" y="18272"/>
                </a:lnTo>
                <a:lnTo>
                  <a:pt x="9055" y="19975"/>
                </a:lnTo>
                <a:lnTo>
                  <a:pt x="7663" y="21727"/>
                </a:lnTo>
                <a:lnTo>
                  <a:pt x="6370" y="23512"/>
                </a:lnTo>
                <a:lnTo>
                  <a:pt x="5158" y="25345"/>
                </a:lnTo>
                <a:lnTo>
                  <a:pt x="4078" y="27228"/>
                </a:lnTo>
                <a:lnTo>
                  <a:pt x="3112" y="29144"/>
                </a:lnTo>
                <a:lnTo>
                  <a:pt x="2260" y="31108"/>
                </a:lnTo>
                <a:lnTo>
                  <a:pt x="1523" y="33089"/>
                </a:lnTo>
                <a:lnTo>
                  <a:pt x="934" y="35087"/>
                </a:lnTo>
                <a:lnTo>
                  <a:pt x="492" y="37133"/>
                </a:lnTo>
                <a:lnTo>
                  <a:pt x="181" y="39180"/>
                </a:lnTo>
                <a:lnTo>
                  <a:pt x="17" y="41259"/>
                </a:lnTo>
                <a:lnTo>
                  <a:pt x="1" y="42307"/>
                </a:lnTo>
                <a:lnTo>
                  <a:pt x="17" y="43355"/>
                </a:lnTo>
                <a:lnTo>
                  <a:pt x="165" y="45418"/>
                </a:lnTo>
                <a:lnTo>
                  <a:pt x="427" y="47448"/>
                </a:lnTo>
                <a:lnTo>
                  <a:pt x="836" y="49462"/>
                </a:lnTo>
                <a:lnTo>
                  <a:pt x="1376" y="51426"/>
                </a:lnTo>
                <a:lnTo>
                  <a:pt x="2015" y="53358"/>
                </a:lnTo>
                <a:lnTo>
                  <a:pt x="2784" y="55258"/>
                </a:lnTo>
                <a:lnTo>
                  <a:pt x="3668" y="57108"/>
                </a:lnTo>
                <a:lnTo>
                  <a:pt x="4651" y="58925"/>
                </a:lnTo>
                <a:lnTo>
                  <a:pt x="5731" y="60693"/>
                </a:lnTo>
                <a:lnTo>
                  <a:pt x="6910" y="62412"/>
                </a:lnTo>
                <a:lnTo>
                  <a:pt x="8187" y="64066"/>
                </a:lnTo>
                <a:lnTo>
                  <a:pt x="9546" y="65687"/>
                </a:lnTo>
                <a:lnTo>
                  <a:pt x="10987" y="67242"/>
                </a:lnTo>
                <a:lnTo>
                  <a:pt x="12509" y="68732"/>
                </a:lnTo>
                <a:lnTo>
                  <a:pt x="14097" y="70173"/>
                </a:lnTo>
                <a:lnTo>
                  <a:pt x="15767" y="71532"/>
                </a:lnTo>
                <a:lnTo>
                  <a:pt x="17486" y="72842"/>
                </a:lnTo>
                <a:lnTo>
                  <a:pt x="19271" y="74069"/>
                </a:lnTo>
                <a:lnTo>
                  <a:pt x="21105" y="75232"/>
                </a:lnTo>
                <a:lnTo>
                  <a:pt x="22988" y="76329"/>
                </a:lnTo>
                <a:lnTo>
                  <a:pt x="24919" y="77344"/>
                </a:lnTo>
                <a:lnTo>
                  <a:pt x="26884" y="78277"/>
                </a:lnTo>
                <a:lnTo>
                  <a:pt x="28882" y="79129"/>
                </a:lnTo>
                <a:lnTo>
                  <a:pt x="30912" y="79882"/>
                </a:lnTo>
                <a:lnTo>
                  <a:pt x="32958" y="80569"/>
                </a:lnTo>
                <a:lnTo>
                  <a:pt x="35038" y="81159"/>
                </a:lnTo>
                <a:lnTo>
                  <a:pt x="37117" y="81650"/>
                </a:lnTo>
                <a:lnTo>
                  <a:pt x="39229" y="82059"/>
                </a:lnTo>
                <a:lnTo>
                  <a:pt x="41325" y="82370"/>
                </a:lnTo>
                <a:lnTo>
                  <a:pt x="43437" y="82567"/>
                </a:lnTo>
                <a:lnTo>
                  <a:pt x="45532" y="82681"/>
                </a:lnTo>
                <a:lnTo>
                  <a:pt x="47612" y="82681"/>
                </a:lnTo>
                <a:lnTo>
                  <a:pt x="49642" y="82567"/>
                </a:lnTo>
                <a:lnTo>
                  <a:pt x="51606" y="82370"/>
                </a:lnTo>
                <a:lnTo>
                  <a:pt x="53522" y="82059"/>
                </a:lnTo>
                <a:lnTo>
                  <a:pt x="55372" y="81650"/>
                </a:lnTo>
                <a:lnTo>
                  <a:pt x="57140" y="81159"/>
                </a:lnTo>
                <a:lnTo>
                  <a:pt x="58859" y="80569"/>
                </a:lnTo>
                <a:lnTo>
                  <a:pt x="60529" y="79882"/>
                </a:lnTo>
                <a:lnTo>
                  <a:pt x="62117" y="79129"/>
                </a:lnTo>
                <a:lnTo>
                  <a:pt x="63640" y="78277"/>
                </a:lnTo>
                <a:lnTo>
                  <a:pt x="65114" y="77344"/>
                </a:lnTo>
                <a:lnTo>
                  <a:pt x="66522" y="76329"/>
                </a:lnTo>
                <a:lnTo>
                  <a:pt x="67864" y="75232"/>
                </a:lnTo>
                <a:lnTo>
                  <a:pt x="69125" y="74069"/>
                </a:lnTo>
                <a:lnTo>
                  <a:pt x="70336" y="72842"/>
                </a:lnTo>
                <a:lnTo>
                  <a:pt x="71482" y="71532"/>
                </a:lnTo>
                <a:lnTo>
                  <a:pt x="72563" y="70173"/>
                </a:lnTo>
                <a:lnTo>
                  <a:pt x="73578" y="68732"/>
                </a:lnTo>
                <a:lnTo>
                  <a:pt x="74528" y="67242"/>
                </a:lnTo>
                <a:lnTo>
                  <a:pt x="75412" y="65687"/>
                </a:lnTo>
                <a:lnTo>
                  <a:pt x="76230" y="64066"/>
                </a:lnTo>
                <a:lnTo>
                  <a:pt x="76983" y="62412"/>
                </a:lnTo>
                <a:lnTo>
                  <a:pt x="77655" y="60693"/>
                </a:lnTo>
                <a:lnTo>
                  <a:pt x="78277" y="58925"/>
                </a:lnTo>
                <a:lnTo>
                  <a:pt x="79079" y="56191"/>
                </a:lnTo>
                <a:lnTo>
                  <a:pt x="79914" y="52409"/>
                </a:lnTo>
                <a:lnTo>
                  <a:pt x="80454" y="48463"/>
                </a:lnTo>
                <a:lnTo>
                  <a:pt x="80733" y="44386"/>
                </a:lnTo>
                <a:lnTo>
                  <a:pt x="80765" y="42307"/>
                </a:lnTo>
                <a:lnTo>
                  <a:pt x="80749" y="40228"/>
                </a:lnTo>
                <a:lnTo>
                  <a:pt x="80536" y="36102"/>
                </a:lnTo>
                <a:lnTo>
                  <a:pt x="80094" y="32091"/>
                </a:lnTo>
                <a:lnTo>
                  <a:pt x="79439" y="28178"/>
                </a:lnTo>
                <a:lnTo>
                  <a:pt x="78555" y="24428"/>
                </a:lnTo>
                <a:lnTo>
                  <a:pt x="77426" y="20826"/>
                </a:lnTo>
                <a:lnTo>
                  <a:pt x="76410" y="18272"/>
                </a:lnTo>
                <a:lnTo>
                  <a:pt x="75657" y="16635"/>
                </a:lnTo>
                <a:lnTo>
                  <a:pt x="74855" y="15047"/>
                </a:lnTo>
                <a:lnTo>
                  <a:pt x="73971" y="13524"/>
                </a:lnTo>
                <a:lnTo>
                  <a:pt x="73038" y="12067"/>
                </a:lnTo>
                <a:lnTo>
                  <a:pt x="72023" y="10676"/>
                </a:lnTo>
                <a:lnTo>
                  <a:pt x="70958" y="9349"/>
                </a:lnTo>
                <a:lnTo>
                  <a:pt x="69812" y="8105"/>
                </a:lnTo>
                <a:lnTo>
                  <a:pt x="68601" y="6926"/>
                </a:lnTo>
                <a:lnTo>
                  <a:pt x="67324" y="5829"/>
                </a:lnTo>
                <a:lnTo>
                  <a:pt x="65981" y="4814"/>
                </a:lnTo>
                <a:lnTo>
                  <a:pt x="64557" y="3897"/>
                </a:lnTo>
                <a:lnTo>
                  <a:pt x="63067" y="3062"/>
                </a:lnTo>
                <a:lnTo>
                  <a:pt x="61512" y="2326"/>
                </a:lnTo>
                <a:lnTo>
                  <a:pt x="59874" y="1671"/>
                </a:lnTo>
                <a:lnTo>
                  <a:pt x="58172" y="1131"/>
                </a:lnTo>
                <a:lnTo>
                  <a:pt x="56387" y="688"/>
                </a:lnTo>
                <a:lnTo>
                  <a:pt x="54521" y="345"/>
                </a:lnTo>
                <a:lnTo>
                  <a:pt x="52589" y="115"/>
                </a:lnTo>
                <a:lnTo>
                  <a:pt x="50575"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8" name="Google Shape;368;p33"/>
          <p:cNvSpPr/>
          <p:nvPr/>
        </p:nvSpPr>
        <p:spPr>
          <a:xfrm rot="-156">
            <a:off x="7971898" y="6476260"/>
            <a:ext cx="8370405" cy="2860264"/>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369" name="Google Shape;369;p33"/>
          <p:cNvGrpSpPr/>
          <p:nvPr/>
        </p:nvGrpSpPr>
        <p:grpSpPr>
          <a:xfrm>
            <a:off x="682317" y="2683793"/>
            <a:ext cx="3858860" cy="4443924"/>
            <a:chOff x="3444173" y="3579511"/>
            <a:chExt cx="1800065" cy="2072984"/>
          </a:xfrm>
        </p:grpSpPr>
        <p:sp>
          <p:nvSpPr>
            <p:cNvPr id="370" name="Google Shape;370;p33"/>
            <p:cNvSpPr/>
            <p:nvPr/>
          </p:nvSpPr>
          <p:spPr>
            <a:xfrm>
              <a:off x="4273820" y="4476600"/>
              <a:ext cx="13921" cy="1175895"/>
            </a:xfrm>
            <a:custGeom>
              <a:avLst/>
              <a:gdLst/>
              <a:ahLst/>
              <a:cxnLst/>
              <a:rect l="l" t="t" r="r" b="b"/>
              <a:pathLst>
                <a:path w="4711" h="42524" fill="none" extrusionOk="0">
                  <a:moveTo>
                    <a:pt x="3498" y="1"/>
                  </a:moveTo>
                  <a:lnTo>
                    <a:pt x="3224" y="824"/>
                  </a:lnTo>
                  <a:lnTo>
                    <a:pt x="1784" y="6585"/>
                  </a:lnTo>
                  <a:lnTo>
                    <a:pt x="1029" y="10631"/>
                  </a:lnTo>
                  <a:lnTo>
                    <a:pt x="595" y="13672"/>
                  </a:lnTo>
                  <a:lnTo>
                    <a:pt x="252" y="16896"/>
                  </a:lnTo>
                  <a:lnTo>
                    <a:pt x="23" y="20302"/>
                  </a:lnTo>
                  <a:lnTo>
                    <a:pt x="1" y="23800"/>
                  </a:lnTo>
                  <a:lnTo>
                    <a:pt x="161" y="27366"/>
                  </a:lnTo>
                  <a:lnTo>
                    <a:pt x="595" y="30910"/>
                  </a:lnTo>
                  <a:lnTo>
                    <a:pt x="1327" y="34408"/>
                  </a:lnTo>
                  <a:lnTo>
                    <a:pt x="2401" y="37791"/>
                  </a:lnTo>
                  <a:lnTo>
                    <a:pt x="3453" y="40215"/>
                  </a:lnTo>
                  <a:lnTo>
                    <a:pt x="4253" y="41769"/>
                  </a:lnTo>
                  <a:lnTo>
                    <a:pt x="4710" y="42524"/>
                  </a:lnTo>
                </a:path>
              </a:pathLst>
            </a:custGeom>
            <a:noFill/>
            <a:ln w="25150" cap="flat" cmpd="sng">
              <a:solidFill>
                <a:srgbClr val="2A6842"/>
              </a:solidFill>
              <a:prstDash val="solid"/>
              <a:miter lim="228618"/>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1" name="Google Shape;371;p33"/>
            <p:cNvSpPr/>
            <p:nvPr/>
          </p:nvSpPr>
          <p:spPr>
            <a:xfrm rot="8256167">
              <a:off x="3662058" y="3885767"/>
              <a:ext cx="1364296" cy="1175424"/>
            </a:xfrm>
            <a:custGeom>
              <a:avLst/>
              <a:gdLst/>
              <a:ahLst/>
              <a:cxnLst/>
              <a:rect l="l" t="t" r="r" b="b"/>
              <a:pathLst>
                <a:path w="32693" h="28167" extrusionOk="0">
                  <a:moveTo>
                    <a:pt x="9968" y="1"/>
                  </a:moveTo>
                  <a:lnTo>
                    <a:pt x="9168" y="23"/>
                  </a:lnTo>
                  <a:lnTo>
                    <a:pt x="8322" y="343"/>
                  </a:lnTo>
                  <a:lnTo>
                    <a:pt x="7430" y="961"/>
                  </a:lnTo>
                  <a:lnTo>
                    <a:pt x="6973" y="1395"/>
                  </a:lnTo>
                  <a:lnTo>
                    <a:pt x="6561" y="1875"/>
                  </a:lnTo>
                  <a:lnTo>
                    <a:pt x="5967" y="2835"/>
                  </a:lnTo>
                  <a:lnTo>
                    <a:pt x="5647" y="3796"/>
                  </a:lnTo>
                  <a:lnTo>
                    <a:pt x="5601" y="4756"/>
                  </a:lnTo>
                  <a:lnTo>
                    <a:pt x="5761" y="5693"/>
                  </a:lnTo>
                  <a:lnTo>
                    <a:pt x="6081" y="6585"/>
                  </a:lnTo>
                  <a:lnTo>
                    <a:pt x="6836" y="7888"/>
                  </a:lnTo>
                  <a:lnTo>
                    <a:pt x="8162" y="9420"/>
                  </a:lnTo>
                  <a:lnTo>
                    <a:pt x="9556" y="10700"/>
                  </a:lnTo>
                  <a:lnTo>
                    <a:pt x="11317" y="11980"/>
                  </a:lnTo>
                  <a:lnTo>
                    <a:pt x="11614" y="12140"/>
                  </a:lnTo>
                  <a:lnTo>
                    <a:pt x="11088" y="11934"/>
                  </a:lnTo>
                  <a:lnTo>
                    <a:pt x="9991" y="11637"/>
                  </a:lnTo>
                  <a:lnTo>
                    <a:pt x="8893" y="11431"/>
                  </a:lnTo>
                  <a:lnTo>
                    <a:pt x="7796" y="11363"/>
                  </a:lnTo>
                  <a:lnTo>
                    <a:pt x="6196" y="11431"/>
                  </a:lnTo>
                  <a:lnTo>
                    <a:pt x="4161" y="11889"/>
                  </a:lnTo>
                  <a:lnTo>
                    <a:pt x="2835" y="12460"/>
                  </a:lnTo>
                  <a:lnTo>
                    <a:pt x="2058" y="12940"/>
                  </a:lnTo>
                  <a:lnTo>
                    <a:pt x="1372" y="13489"/>
                  </a:lnTo>
                  <a:lnTo>
                    <a:pt x="823" y="14106"/>
                  </a:lnTo>
                  <a:lnTo>
                    <a:pt x="389" y="14769"/>
                  </a:lnTo>
                  <a:lnTo>
                    <a:pt x="114" y="15501"/>
                  </a:lnTo>
                  <a:lnTo>
                    <a:pt x="0" y="16278"/>
                  </a:lnTo>
                  <a:lnTo>
                    <a:pt x="69" y="17101"/>
                  </a:lnTo>
                  <a:lnTo>
                    <a:pt x="183" y="17513"/>
                  </a:lnTo>
                  <a:lnTo>
                    <a:pt x="343" y="17924"/>
                  </a:lnTo>
                  <a:lnTo>
                    <a:pt x="777" y="18610"/>
                  </a:lnTo>
                  <a:lnTo>
                    <a:pt x="1372" y="19113"/>
                  </a:lnTo>
                  <a:lnTo>
                    <a:pt x="2081" y="19456"/>
                  </a:lnTo>
                  <a:lnTo>
                    <a:pt x="2904" y="19685"/>
                  </a:lnTo>
                  <a:lnTo>
                    <a:pt x="3795" y="19799"/>
                  </a:lnTo>
                  <a:lnTo>
                    <a:pt x="5213" y="19822"/>
                  </a:lnTo>
                  <a:lnTo>
                    <a:pt x="7110" y="19570"/>
                  </a:lnTo>
                  <a:lnTo>
                    <a:pt x="8870" y="19182"/>
                  </a:lnTo>
                  <a:lnTo>
                    <a:pt x="10791" y="18610"/>
                  </a:lnTo>
                  <a:lnTo>
                    <a:pt x="11088" y="18496"/>
                  </a:lnTo>
                  <a:lnTo>
                    <a:pt x="11088" y="18496"/>
                  </a:lnTo>
                  <a:lnTo>
                    <a:pt x="10745" y="18724"/>
                  </a:lnTo>
                  <a:lnTo>
                    <a:pt x="9808" y="19570"/>
                  </a:lnTo>
                  <a:lnTo>
                    <a:pt x="8733" y="20759"/>
                  </a:lnTo>
                  <a:lnTo>
                    <a:pt x="7727" y="22131"/>
                  </a:lnTo>
                  <a:lnTo>
                    <a:pt x="7156" y="23205"/>
                  </a:lnTo>
                  <a:lnTo>
                    <a:pt x="6904" y="23937"/>
                  </a:lnTo>
                  <a:lnTo>
                    <a:pt x="6790" y="24623"/>
                  </a:lnTo>
                  <a:lnTo>
                    <a:pt x="6859" y="25263"/>
                  </a:lnTo>
                  <a:lnTo>
                    <a:pt x="7110" y="25857"/>
                  </a:lnTo>
                  <a:lnTo>
                    <a:pt x="7567" y="26360"/>
                  </a:lnTo>
                  <a:lnTo>
                    <a:pt x="8276" y="26795"/>
                  </a:lnTo>
                  <a:lnTo>
                    <a:pt x="9282" y="27115"/>
                  </a:lnTo>
                  <a:lnTo>
                    <a:pt x="9899" y="27229"/>
                  </a:lnTo>
                  <a:lnTo>
                    <a:pt x="10517" y="27297"/>
                  </a:lnTo>
                  <a:lnTo>
                    <a:pt x="11660" y="27320"/>
                  </a:lnTo>
                  <a:lnTo>
                    <a:pt x="12643" y="27160"/>
                  </a:lnTo>
                  <a:lnTo>
                    <a:pt x="13511" y="26863"/>
                  </a:lnTo>
                  <a:lnTo>
                    <a:pt x="14266" y="26452"/>
                  </a:lnTo>
                  <a:lnTo>
                    <a:pt x="14883" y="25949"/>
                  </a:lnTo>
                  <a:lnTo>
                    <a:pt x="15638" y="25080"/>
                  </a:lnTo>
                  <a:lnTo>
                    <a:pt x="16323" y="23800"/>
                  </a:lnTo>
                  <a:lnTo>
                    <a:pt x="16735" y="22542"/>
                  </a:lnTo>
                  <a:lnTo>
                    <a:pt x="16964" y="21102"/>
                  </a:lnTo>
                  <a:lnTo>
                    <a:pt x="16986" y="20873"/>
                  </a:lnTo>
                  <a:lnTo>
                    <a:pt x="17009" y="21308"/>
                  </a:lnTo>
                  <a:lnTo>
                    <a:pt x="17238" y="22519"/>
                  </a:lnTo>
                  <a:lnTo>
                    <a:pt x="17672" y="23937"/>
                  </a:lnTo>
                  <a:lnTo>
                    <a:pt x="18335" y="25400"/>
                  </a:lnTo>
                  <a:lnTo>
                    <a:pt x="19250" y="26726"/>
                  </a:lnTo>
                  <a:lnTo>
                    <a:pt x="20073" y="27503"/>
                  </a:lnTo>
                  <a:lnTo>
                    <a:pt x="20713" y="27869"/>
                  </a:lnTo>
                  <a:lnTo>
                    <a:pt x="21399" y="28098"/>
                  </a:lnTo>
                  <a:lnTo>
                    <a:pt x="22176" y="28166"/>
                  </a:lnTo>
                  <a:lnTo>
                    <a:pt x="22999" y="28052"/>
                  </a:lnTo>
                  <a:lnTo>
                    <a:pt x="23891" y="27709"/>
                  </a:lnTo>
                  <a:lnTo>
                    <a:pt x="24371" y="27435"/>
                  </a:lnTo>
                  <a:lnTo>
                    <a:pt x="24828" y="27160"/>
                  </a:lnTo>
                  <a:lnTo>
                    <a:pt x="25514" y="26497"/>
                  </a:lnTo>
                  <a:lnTo>
                    <a:pt x="25971" y="25766"/>
                  </a:lnTo>
                  <a:lnTo>
                    <a:pt x="26200" y="24988"/>
                  </a:lnTo>
                  <a:lnTo>
                    <a:pt x="26245" y="24165"/>
                  </a:lnTo>
                  <a:lnTo>
                    <a:pt x="26131" y="23342"/>
                  </a:lnTo>
                  <a:lnTo>
                    <a:pt x="25742" y="22062"/>
                  </a:lnTo>
                  <a:lnTo>
                    <a:pt x="24897" y="20462"/>
                  </a:lnTo>
                  <a:lnTo>
                    <a:pt x="23914" y="19067"/>
                  </a:lnTo>
                  <a:lnTo>
                    <a:pt x="22656" y="17581"/>
                  </a:lnTo>
                  <a:lnTo>
                    <a:pt x="22428" y="17375"/>
                  </a:lnTo>
                  <a:lnTo>
                    <a:pt x="22428" y="17375"/>
                  </a:lnTo>
                  <a:lnTo>
                    <a:pt x="22816" y="17558"/>
                  </a:lnTo>
                  <a:lnTo>
                    <a:pt x="24142" y="17787"/>
                  </a:lnTo>
                  <a:lnTo>
                    <a:pt x="25925" y="17810"/>
                  </a:lnTo>
                  <a:lnTo>
                    <a:pt x="27892" y="17558"/>
                  </a:lnTo>
                  <a:lnTo>
                    <a:pt x="29355" y="17147"/>
                  </a:lnTo>
                  <a:lnTo>
                    <a:pt x="30246" y="16758"/>
                  </a:lnTo>
                  <a:lnTo>
                    <a:pt x="31046" y="16278"/>
                  </a:lnTo>
                  <a:lnTo>
                    <a:pt x="31732" y="15684"/>
                  </a:lnTo>
                  <a:lnTo>
                    <a:pt x="32258" y="14975"/>
                  </a:lnTo>
                  <a:lnTo>
                    <a:pt x="32578" y="14152"/>
                  </a:lnTo>
                  <a:lnTo>
                    <a:pt x="32692" y="13192"/>
                  </a:lnTo>
                  <a:lnTo>
                    <a:pt x="32532" y="12094"/>
                  </a:lnTo>
                  <a:lnTo>
                    <a:pt x="32350" y="11477"/>
                  </a:lnTo>
                  <a:lnTo>
                    <a:pt x="32121" y="10883"/>
                  </a:lnTo>
                  <a:lnTo>
                    <a:pt x="31549" y="9923"/>
                  </a:lnTo>
                  <a:lnTo>
                    <a:pt x="30864" y="9214"/>
                  </a:lnTo>
                  <a:lnTo>
                    <a:pt x="30086" y="8734"/>
                  </a:lnTo>
                  <a:lnTo>
                    <a:pt x="29240" y="8437"/>
                  </a:lnTo>
                  <a:lnTo>
                    <a:pt x="28326" y="8345"/>
                  </a:lnTo>
                  <a:lnTo>
                    <a:pt x="26931" y="8437"/>
                  </a:lnTo>
                  <a:lnTo>
                    <a:pt x="25080" y="8917"/>
                  </a:lnTo>
                  <a:lnTo>
                    <a:pt x="23456" y="9625"/>
                  </a:lnTo>
                  <a:lnTo>
                    <a:pt x="21650" y="10608"/>
                  </a:lnTo>
                  <a:lnTo>
                    <a:pt x="21376" y="10814"/>
                  </a:lnTo>
                  <a:lnTo>
                    <a:pt x="21376" y="10814"/>
                  </a:lnTo>
                  <a:lnTo>
                    <a:pt x="21650" y="10517"/>
                  </a:lnTo>
                  <a:lnTo>
                    <a:pt x="23182" y="8734"/>
                  </a:lnTo>
                  <a:lnTo>
                    <a:pt x="24348" y="7111"/>
                  </a:lnTo>
                  <a:lnTo>
                    <a:pt x="25354" y="5350"/>
                  </a:lnTo>
                  <a:lnTo>
                    <a:pt x="25811" y="4047"/>
                  </a:lnTo>
                  <a:lnTo>
                    <a:pt x="25903" y="3247"/>
                  </a:lnTo>
                  <a:lnTo>
                    <a:pt x="25811" y="2515"/>
                  </a:lnTo>
                  <a:lnTo>
                    <a:pt x="25491" y="1875"/>
                  </a:lnTo>
                  <a:lnTo>
                    <a:pt x="24897" y="1349"/>
                  </a:lnTo>
                  <a:lnTo>
                    <a:pt x="23982" y="984"/>
                  </a:lnTo>
                  <a:lnTo>
                    <a:pt x="23388" y="869"/>
                  </a:lnTo>
                  <a:lnTo>
                    <a:pt x="22793" y="801"/>
                  </a:lnTo>
                  <a:lnTo>
                    <a:pt x="21673" y="824"/>
                  </a:lnTo>
                  <a:lnTo>
                    <a:pt x="20667" y="1029"/>
                  </a:lnTo>
                  <a:lnTo>
                    <a:pt x="19776" y="1395"/>
                  </a:lnTo>
                  <a:lnTo>
                    <a:pt x="18998" y="1898"/>
                  </a:lnTo>
                  <a:lnTo>
                    <a:pt x="18312" y="2492"/>
                  </a:lnTo>
                  <a:lnTo>
                    <a:pt x="17444" y="3544"/>
                  </a:lnTo>
                  <a:lnTo>
                    <a:pt x="16598" y="5053"/>
                  </a:lnTo>
                  <a:lnTo>
                    <a:pt x="16026" y="6516"/>
                  </a:lnTo>
                  <a:lnTo>
                    <a:pt x="15592" y="8231"/>
                  </a:lnTo>
                  <a:lnTo>
                    <a:pt x="15569" y="8482"/>
                  </a:lnTo>
                  <a:lnTo>
                    <a:pt x="15523" y="8025"/>
                  </a:lnTo>
                  <a:lnTo>
                    <a:pt x="15180" y="6630"/>
                  </a:lnTo>
                  <a:lnTo>
                    <a:pt x="14517" y="4893"/>
                  </a:lnTo>
                  <a:lnTo>
                    <a:pt x="13626" y="3087"/>
                  </a:lnTo>
                  <a:lnTo>
                    <a:pt x="12780" y="1875"/>
                  </a:lnTo>
                  <a:lnTo>
                    <a:pt x="12140" y="1167"/>
                  </a:lnTo>
                  <a:lnTo>
                    <a:pt x="11454" y="595"/>
                  </a:lnTo>
                  <a:lnTo>
                    <a:pt x="10745" y="183"/>
                  </a:lnTo>
                  <a:lnTo>
                    <a:pt x="9968" y="1"/>
                  </a:lnTo>
                  <a:close/>
                </a:path>
              </a:pathLst>
            </a:custGeom>
            <a:solidFill>
              <a:srgbClr val="F2B1B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2" name="Google Shape;372;p33"/>
            <p:cNvSpPr/>
            <p:nvPr/>
          </p:nvSpPr>
          <p:spPr>
            <a:xfrm rot="8256167">
              <a:off x="4052727" y="4234650"/>
              <a:ext cx="538115" cy="439840"/>
            </a:xfrm>
            <a:custGeom>
              <a:avLst/>
              <a:gdLst/>
              <a:ahLst/>
              <a:cxnLst/>
              <a:rect l="l" t="t" r="r" b="b"/>
              <a:pathLst>
                <a:path w="12895" h="10540" extrusionOk="0">
                  <a:moveTo>
                    <a:pt x="4939" y="0"/>
                  </a:moveTo>
                  <a:lnTo>
                    <a:pt x="3773" y="160"/>
                  </a:lnTo>
                  <a:lnTo>
                    <a:pt x="2653" y="503"/>
                  </a:lnTo>
                  <a:lnTo>
                    <a:pt x="2150" y="777"/>
                  </a:lnTo>
                  <a:lnTo>
                    <a:pt x="1670" y="1075"/>
                  </a:lnTo>
                  <a:lnTo>
                    <a:pt x="892" y="1783"/>
                  </a:lnTo>
                  <a:lnTo>
                    <a:pt x="389" y="2629"/>
                  </a:lnTo>
                  <a:lnTo>
                    <a:pt x="92" y="3566"/>
                  </a:lnTo>
                  <a:lnTo>
                    <a:pt x="1" y="4572"/>
                  </a:lnTo>
                  <a:lnTo>
                    <a:pt x="115" y="5578"/>
                  </a:lnTo>
                  <a:lnTo>
                    <a:pt x="435" y="6584"/>
                  </a:lnTo>
                  <a:lnTo>
                    <a:pt x="892" y="7567"/>
                  </a:lnTo>
                  <a:lnTo>
                    <a:pt x="1532" y="8436"/>
                  </a:lnTo>
                  <a:lnTo>
                    <a:pt x="2333" y="9213"/>
                  </a:lnTo>
                  <a:lnTo>
                    <a:pt x="3247" y="9853"/>
                  </a:lnTo>
                  <a:lnTo>
                    <a:pt x="4276" y="10311"/>
                  </a:lnTo>
                  <a:lnTo>
                    <a:pt x="5442" y="10539"/>
                  </a:lnTo>
                  <a:lnTo>
                    <a:pt x="6676" y="10539"/>
                  </a:lnTo>
                  <a:lnTo>
                    <a:pt x="8002" y="10242"/>
                  </a:lnTo>
                  <a:lnTo>
                    <a:pt x="9397" y="9648"/>
                  </a:lnTo>
                  <a:lnTo>
                    <a:pt x="10128" y="9213"/>
                  </a:lnTo>
                  <a:lnTo>
                    <a:pt x="10814" y="8733"/>
                  </a:lnTo>
                  <a:lnTo>
                    <a:pt x="11866" y="7750"/>
                  </a:lnTo>
                  <a:lnTo>
                    <a:pt x="12529" y="6767"/>
                  </a:lnTo>
                  <a:lnTo>
                    <a:pt x="12872" y="5807"/>
                  </a:lnTo>
                  <a:lnTo>
                    <a:pt x="12895" y="4847"/>
                  </a:lnTo>
                  <a:lnTo>
                    <a:pt x="12643" y="3955"/>
                  </a:lnTo>
                  <a:lnTo>
                    <a:pt x="12163" y="3086"/>
                  </a:lnTo>
                  <a:lnTo>
                    <a:pt x="11477" y="2309"/>
                  </a:lnTo>
                  <a:lnTo>
                    <a:pt x="10609" y="1623"/>
                  </a:lnTo>
                  <a:lnTo>
                    <a:pt x="9626" y="1029"/>
                  </a:lnTo>
                  <a:lnTo>
                    <a:pt x="8505" y="572"/>
                  </a:lnTo>
                  <a:lnTo>
                    <a:pt x="7339" y="229"/>
                  </a:lnTo>
                  <a:lnTo>
                    <a:pt x="6151" y="23"/>
                  </a:lnTo>
                  <a:lnTo>
                    <a:pt x="4939" y="0"/>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3" name="Google Shape;373;p33"/>
            <p:cNvSpPr/>
            <p:nvPr/>
          </p:nvSpPr>
          <p:spPr>
            <a:xfrm rot="8256167">
              <a:off x="4138212" y="4267291"/>
              <a:ext cx="395981" cy="348283"/>
            </a:xfrm>
            <a:custGeom>
              <a:avLst/>
              <a:gdLst/>
              <a:ahLst/>
              <a:cxnLst/>
              <a:rect l="l" t="t" r="r" b="b"/>
              <a:pathLst>
                <a:path w="9489" h="8346" fill="none" extrusionOk="0">
                  <a:moveTo>
                    <a:pt x="709" y="1692"/>
                  </a:moveTo>
                  <a:lnTo>
                    <a:pt x="1029" y="1327"/>
                  </a:lnTo>
                  <a:lnTo>
                    <a:pt x="1715" y="755"/>
                  </a:lnTo>
                  <a:lnTo>
                    <a:pt x="2470" y="343"/>
                  </a:lnTo>
                  <a:lnTo>
                    <a:pt x="3270" y="92"/>
                  </a:lnTo>
                  <a:lnTo>
                    <a:pt x="4093" y="1"/>
                  </a:lnTo>
                  <a:lnTo>
                    <a:pt x="4939" y="23"/>
                  </a:lnTo>
                  <a:lnTo>
                    <a:pt x="5739" y="183"/>
                  </a:lnTo>
                  <a:lnTo>
                    <a:pt x="6516" y="458"/>
                  </a:lnTo>
                  <a:lnTo>
                    <a:pt x="7248" y="846"/>
                  </a:lnTo>
                  <a:lnTo>
                    <a:pt x="7911" y="1327"/>
                  </a:lnTo>
                  <a:lnTo>
                    <a:pt x="8482" y="1875"/>
                  </a:lnTo>
                  <a:lnTo>
                    <a:pt x="8939" y="2515"/>
                  </a:lnTo>
                  <a:lnTo>
                    <a:pt x="9282" y="3201"/>
                  </a:lnTo>
                  <a:lnTo>
                    <a:pt x="9465" y="3933"/>
                  </a:lnTo>
                  <a:lnTo>
                    <a:pt x="9488" y="4710"/>
                  </a:lnTo>
                  <a:lnTo>
                    <a:pt x="9305" y="5533"/>
                  </a:lnTo>
                  <a:lnTo>
                    <a:pt x="9145" y="5945"/>
                  </a:lnTo>
                  <a:lnTo>
                    <a:pt x="8894" y="6448"/>
                  </a:lnTo>
                  <a:lnTo>
                    <a:pt x="8276" y="7271"/>
                  </a:lnTo>
                  <a:lnTo>
                    <a:pt x="7545" y="7842"/>
                  </a:lnTo>
                  <a:lnTo>
                    <a:pt x="6722" y="8185"/>
                  </a:lnTo>
                  <a:lnTo>
                    <a:pt x="5830" y="8345"/>
                  </a:lnTo>
                  <a:lnTo>
                    <a:pt x="4939" y="8299"/>
                  </a:lnTo>
                  <a:lnTo>
                    <a:pt x="4024" y="8094"/>
                  </a:lnTo>
                  <a:lnTo>
                    <a:pt x="3155" y="7728"/>
                  </a:lnTo>
                  <a:lnTo>
                    <a:pt x="2310" y="7248"/>
                  </a:lnTo>
                  <a:lnTo>
                    <a:pt x="1578" y="6676"/>
                  </a:lnTo>
                  <a:lnTo>
                    <a:pt x="938" y="5990"/>
                  </a:lnTo>
                  <a:lnTo>
                    <a:pt x="458" y="5259"/>
                  </a:lnTo>
                  <a:lnTo>
                    <a:pt x="138" y="4481"/>
                  </a:lnTo>
                  <a:lnTo>
                    <a:pt x="1" y="3681"/>
                  </a:lnTo>
                  <a:lnTo>
                    <a:pt x="92" y="2881"/>
                  </a:lnTo>
                  <a:lnTo>
                    <a:pt x="412" y="2081"/>
                  </a:lnTo>
                  <a:lnTo>
                    <a:pt x="709" y="1692"/>
                  </a:lnTo>
                  <a:close/>
                </a:path>
              </a:pathLst>
            </a:custGeom>
            <a:noFill/>
            <a:ln w="18850" cap="flat" cmpd="sng">
              <a:solidFill>
                <a:srgbClr val="F2B1B7"/>
              </a:solidFill>
              <a:prstDash val="solid"/>
              <a:miter lim="228618"/>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74" name="Google Shape;374;p33"/>
          <p:cNvGrpSpPr/>
          <p:nvPr/>
        </p:nvGrpSpPr>
        <p:grpSpPr>
          <a:xfrm rot="-901381" flipH="1">
            <a:off x="-78881" y="4545558"/>
            <a:ext cx="2077748" cy="3537273"/>
            <a:chOff x="2599063" y="3749320"/>
            <a:chExt cx="1034115" cy="1762463"/>
          </a:xfrm>
        </p:grpSpPr>
        <p:sp>
          <p:nvSpPr>
            <p:cNvPr id="375" name="Google Shape;375;p33"/>
            <p:cNvSpPr/>
            <p:nvPr/>
          </p:nvSpPr>
          <p:spPr>
            <a:xfrm>
              <a:off x="3032871" y="4335889"/>
              <a:ext cx="130271" cy="1175895"/>
            </a:xfrm>
            <a:custGeom>
              <a:avLst/>
              <a:gdLst/>
              <a:ahLst/>
              <a:cxnLst/>
              <a:rect l="l" t="t" r="r" b="b"/>
              <a:pathLst>
                <a:path w="4711" h="42524" fill="none" extrusionOk="0">
                  <a:moveTo>
                    <a:pt x="3498" y="1"/>
                  </a:moveTo>
                  <a:lnTo>
                    <a:pt x="3224" y="824"/>
                  </a:lnTo>
                  <a:lnTo>
                    <a:pt x="1784" y="6585"/>
                  </a:lnTo>
                  <a:lnTo>
                    <a:pt x="1029" y="10631"/>
                  </a:lnTo>
                  <a:lnTo>
                    <a:pt x="595" y="13672"/>
                  </a:lnTo>
                  <a:lnTo>
                    <a:pt x="252" y="16896"/>
                  </a:lnTo>
                  <a:lnTo>
                    <a:pt x="23" y="20302"/>
                  </a:lnTo>
                  <a:lnTo>
                    <a:pt x="1" y="23800"/>
                  </a:lnTo>
                  <a:lnTo>
                    <a:pt x="161" y="27366"/>
                  </a:lnTo>
                  <a:lnTo>
                    <a:pt x="595" y="30910"/>
                  </a:lnTo>
                  <a:lnTo>
                    <a:pt x="1327" y="34408"/>
                  </a:lnTo>
                  <a:lnTo>
                    <a:pt x="2401" y="37791"/>
                  </a:lnTo>
                  <a:lnTo>
                    <a:pt x="3453" y="40215"/>
                  </a:lnTo>
                  <a:lnTo>
                    <a:pt x="4253" y="41769"/>
                  </a:lnTo>
                  <a:lnTo>
                    <a:pt x="4710" y="42524"/>
                  </a:lnTo>
                </a:path>
              </a:pathLst>
            </a:custGeom>
            <a:noFill/>
            <a:ln w="25150" cap="flat" cmpd="sng">
              <a:solidFill>
                <a:srgbClr val="2A6842"/>
              </a:solidFill>
              <a:prstDash val="solid"/>
              <a:miter lim="228618"/>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6" name="Google Shape;376;p33"/>
            <p:cNvSpPr/>
            <p:nvPr/>
          </p:nvSpPr>
          <p:spPr>
            <a:xfrm rot="8256167">
              <a:off x="2753085" y="3897544"/>
              <a:ext cx="726070" cy="738463"/>
            </a:xfrm>
            <a:custGeom>
              <a:avLst/>
              <a:gdLst/>
              <a:ahLst/>
              <a:cxnLst/>
              <a:rect l="l" t="t" r="r" b="b"/>
              <a:pathLst>
                <a:path w="17399" h="17696" extrusionOk="0">
                  <a:moveTo>
                    <a:pt x="10768" y="1"/>
                  </a:moveTo>
                  <a:lnTo>
                    <a:pt x="10151" y="69"/>
                  </a:lnTo>
                  <a:lnTo>
                    <a:pt x="9625" y="252"/>
                  </a:lnTo>
                  <a:lnTo>
                    <a:pt x="9214" y="549"/>
                  </a:lnTo>
                  <a:lnTo>
                    <a:pt x="8733" y="1121"/>
                  </a:lnTo>
                  <a:lnTo>
                    <a:pt x="8345" y="2081"/>
                  </a:lnTo>
                  <a:lnTo>
                    <a:pt x="8162" y="3110"/>
                  </a:lnTo>
                  <a:lnTo>
                    <a:pt x="8139" y="4116"/>
                  </a:lnTo>
                  <a:lnTo>
                    <a:pt x="8231" y="5236"/>
                  </a:lnTo>
                  <a:lnTo>
                    <a:pt x="8276" y="5419"/>
                  </a:lnTo>
                  <a:lnTo>
                    <a:pt x="8185" y="5213"/>
                  </a:lnTo>
                  <a:lnTo>
                    <a:pt x="7385" y="3567"/>
                  </a:lnTo>
                  <a:lnTo>
                    <a:pt x="6424" y="2173"/>
                  </a:lnTo>
                  <a:lnTo>
                    <a:pt x="5693" y="1487"/>
                  </a:lnTo>
                  <a:lnTo>
                    <a:pt x="5098" y="1281"/>
                  </a:lnTo>
                  <a:lnTo>
                    <a:pt x="4710" y="1304"/>
                  </a:lnTo>
                  <a:lnTo>
                    <a:pt x="4298" y="1487"/>
                  </a:lnTo>
                  <a:lnTo>
                    <a:pt x="3910" y="1852"/>
                  </a:lnTo>
                  <a:lnTo>
                    <a:pt x="3727" y="2127"/>
                  </a:lnTo>
                  <a:lnTo>
                    <a:pt x="3544" y="2424"/>
                  </a:lnTo>
                  <a:lnTo>
                    <a:pt x="3292" y="2996"/>
                  </a:lnTo>
                  <a:lnTo>
                    <a:pt x="3132" y="3819"/>
                  </a:lnTo>
                  <a:lnTo>
                    <a:pt x="3270" y="4847"/>
                  </a:lnTo>
                  <a:lnTo>
                    <a:pt x="3704" y="5762"/>
                  </a:lnTo>
                  <a:lnTo>
                    <a:pt x="4596" y="6882"/>
                  </a:lnTo>
                  <a:lnTo>
                    <a:pt x="5647" y="7751"/>
                  </a:lnTo>
                  <a:lnTo>
                    <a:pt x="5761" y="7842"/>
                  </a:lnTo>
                  <a:lnTo>
                    <a:pt x="5761" y="7842"/>
                  </a:lnTo>
                  <a:lnTo>
                    <a:pt x="5213" y="7659"/>
                  </a:lnTo>
                  <a:lnTo>
                    <a:pt x="3727" y="7545"/>
                  </a:lnTo>
                  <a:lnTo>
                    <a:pt x="2607" y="7591"/>
                  </a:lnTo>
                  <a:lnTo>
                    <a:pt x="1532" y="7797"/>
                  </a:lnTo>
                  <a:lnTo>
                    <a:pt x="640" y="8231"/>
                  </a:lnTo>
                  <a:lnTo>
                    <a:pt x="206" y="8711"/>
                  </a:lnTo>
                  <a:lnTo>
                    <a:pt x="23" y="9145"/>
                  </a:lnTo>
                  <a:lnTo>
                    <a:pt x="0" y="9625"/>
                  </a:lnTo>
                  <a:lnTo>
                    <a:pt x="92" y="10220"/>
                  </a:lnTo>
                  <a:lnTo>
                    <a:pt x="229" y="10563"/>
                  </a:lnTo>
                  <a:lnTo>
                    <a:pt x="366" y="10883"/>
                  </a:lnTo>
                  <a:lnTo>
                    <a:pt x="709" y="11386"/>
                  </a:lnTo>
                  <a:lnTo>
                    <a:pt x="1143" y="11774"/>
                  </a:lnTo>
                  <a:lnTo>
                    <a:pt x="1601" y="12026"/>
                  </a:lnTo>
                  <a:lnTo>
                    <a:pt x="2378" y="12186"/>
                  </a:lnTo>
                  <a:lnTo>
                    <a:pt x="3475" y="12117"/>
                  </a:lnTo>
                  <a:lnTo>
                    <a:pt x="4550" y="11797"/>
                  </a:lnTo>
                  <a:lnTo>
                    <a:pt x="5510" y="11363"/>
                  </a:lnTo>
                  <a:lnTo>
                    <a:pt x="6562" y="10791"/>
                  </a:lnTo>
                  <a:lnTo>
                    <a:pt x="6722" y="10677"/>
                  </a:lnTo>
                  <a:lnTo>
                    <a:pt x="6722" y="10677"/>
                  </a:lnTo>
                  <a:lnTo>
                    <a:pt x="6287" y="11111"/>
                  </a:lnTo>
                  <a:lnTo>
                    <a:pt x="5579" y="12140"/>
                  </a:lnTo>
                  <a:lnTo>
                    <a:pt x="5121" y="13260"/>
                  </a:lnTo>
                  <a:lnTo>
                    <a:pt x="4893" y="14381"/>
                  </a:lnTo>
                  <a:lnTo>
                    <a:pt x="4893" y="15432"/>
                  </a:lnTo>
                  <a:lnTo>
                    <a:pt x="5121" y="16370"/>
                  </a:lnTo>
                  <a:lnTo>
                    <a:pt x="5624" y="17124"/>
                  </a:lnTo>
                  <a:lnTo>
                    <a:pt x="6356" y="17581"/>
                  </a:lnTo>
                  <a:lnTo>
                    <a:pt x="6813" y="17673"/>
                  </a:lnTo>
                  <a:lnTo>
                    <a:pt x="7065" y="17696"/>
                  </a:lnTo>
                  <a:lnTo>
                    <a:pt x="7499" y="17627"/>
                  </a:lnTo>
                  <a:lnTo>
                    <a:pt x="8071" y="17330"/>
                  </a:lnTo>
                  <a:lnTo>
                    <a:pt x="8688" y="16598"/>
                  </a:lnTo>
                  <a:lnTo>
                    <a:pt x="9122" y="15661"/>
                  </a:lnTo>
                  <a:lnTo>
                    <a:pt x="9579" y="14129"/>
                  </a:lnTo>
                  <a:lnTo>
                    <a:pt x="9785" y="12552"/>
                  </a:lnTo>
                  <a:lnTo>
                    <a:pt x="9808" y="12392"/>
                  </a:lnTo>
                  <a:lnTo>
                    <a:pt x="9922" y="12895"/>
                  </a:lnTo>
                  <a:lnTo>
                    <a:pt x="10425" y="14106"/>
                  </a:lnTo>
                  <a:lnTo>
                    <a:pt x="10883" y="14929"/>
                  </a:lnTo>
                  <a:lnTo>
                    <a:pt x="11454" y="15615"/>
                  </a:lnTo>
                  <a:lnTo>
                    <a:pt x="12094" y="16050"/>
                  </a:lnTo>
                  <a:lnTo>
                    <a:pt x="12620" y="16095"/>
                  </a:lnTo>
                  <a:lnTo>
                    <a:pt x="12986" y="15958"/>
                  </a:lnTo>
                  <a:lnTo>
                    <a:pt x="13374" y="15707"/>
                  </a:lnTo>
                  <a:lnTo>
                    <a:pt x="13763" y="15272"/>
                  </a:lnTo>
                  <a:lnTo>
                    <a:pt x="13946" y="14998"/>
                  </a:lnTo>
                  <a:lnTo>
                    <a:pt x="14289" y="14404"/>
                  </a:lnTo>
                  <a:lnTo>
                    <a:pt x="14586" y="13306"/>
                  </a:lnTo>
                  <a:lnTo>
                    <a:pt x="14518" y="12392"/>
                  </a:lnTo>
                  <a:lnTo>
                    <a:pt x="14175" y="11592"/>
                  </a:lnTo>
                  <a:lnTo>
                    <a:pt x="13420" y="10677"/>
                  </a:lnTo>
                  <a:lnTo>
                    <a:pt x="12483" y="10014"/>
                  </a:lnTo>
                  <a:lnTo>
                    <a:pt x="12369" y="9946"/>
                  </a:lnTo>
                  <a:lnTo>
                    <a:pt x="12871" y="10128"/>
                  </a:lnTo>
                  <a:lnTo>
                    <a:pt x="14060" y="10288"/>
                  </a:lnTo>
                  <a:lnTo>
                    <a:pt x="14975" y="10288"/>
                  </a:lnTo>
                  <a:lnTo>
                    <a:pt x="15844" y="10151"/>
                  </a:lnTo>
                  <a:lnTo>
                    <a:pt x="16598" y="9808"/>
                  </a:lnTo>
                  <a:lnTo>
                    <a:pt x="17147" y="9191"/>
                  </a:lnTo>
                  <a:lnTo>
                    <a:pt x="17398" y="8299"/>
                  </a:lnTo>
                  <a:lnTo>
                    <a:pt x="17375" y="7728"/>
                  </a:lnTo>
                  <a:lnTo>
                    <a:pt x="17330" y="7408"/>
                  </a:lnTo>
                  <a:lnTo>
                    <a:pt x="17147" y="6928"/>
                  </a:lnTo>
                  <a:lnTo>
                    <a:pt x="16895" y="6516"/>
                  </a:lnTo>
                  <a:lnTo>
                    <a:pt x="16552" y="6219"/>
                  </a:lnTo>
                  <a:lnTo>
                    <a:pt x="15935" y="5945"/>
                  </a:lnTo>
                  <a:lnTo>
                    <a:pt x="14975" y="5808"/>
                  </a:lnTo>
                  <a:lnTo>
                    <a:pt x="13466" y="5922"/>
                  </a:lnTo>
                  <a:lnTo>
                    <a:pt x="12003" y="6333"/>
                  </a:lnTo>
                  <a:lnTo>
                    <a:pt x="11843" y="6402"/>
                  </a:lnTo>
                  <a:lnTo>
                    <a:pt x="12026" y="6242"/>
                  </a:lnTo>
                  <a:lnTo>
                    <a:pt x="12437" y="5625"/>
                  </a:lnTo>
                  <a:lnTo>
                    <a:pt x="12849" y="4733"/>
                  </a:lnTo>
                  <a:lnTo>
                    <a:pt x="13192" y="3681"/>
                  </a:lnTo>
                  <a:lnTo>
                    <a:pt x="13329" y="2561"/>
                  </a:lnTo>
                  <a:lnTo>
                    <a:pt x="13214" y="1532"/>
                  </a:lnTo>
                  <a:lnTo>
                    <a:pt x="12871" y="869"/>
                  </a:lnTo>
                  <a:lnTo>
                    <a:pt x="12529" y="526"/>
                  </a:lnTo>
                  <a:lnTo>
                    <a:pt x="12071" y="252"/>
                  </a:lnTo>
                  <a:lnTo>
                    <a:pt x="11477" y="69"/>
                  </a:lnTo>
                  <a:lnTo>
                    <a:pt x="11134" y="24"/>
                  </a:lnTo>
                  <a:lnTo>
                    <a:pt x="10768" y="1"/>
                  </a:lnTo>
                  <a:close/>
                </a:path>
              </a:pathLst>
            </a:custGeom>
            <a:solidFill>
              <a:srgbClr val="F2B1B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7" name="Google Shape;377;p33"/>
            <p:cNvSpPr/>
            <p:nvPr/>
          </p:nvSpPr>
          <p:spPr>
            <a:xfrm rot="8256167">
              <a:off x="2980818" y="4134258"/>
              <a:ext cx="257644" cy="283350"/>
            </a:xfrm>
            <a:custGeom>
              <a:avLst/>
              <a:gdLst/>
              <a:ahLst/>
              <a:cxnLst/>
              <a:rect l="l" t="t" r="r" b="b"/>
              <a:pathLst>
                <a:path w="6174" h="6790" extrusionOk="0">
                  <a:moveTo>
                    <a:pt x="4024" y="0"/>
                  </a:moveTo>
                  <a:lnTo>
                    <a:pt x="3499" y="46"/>
                  </a:lnTo>
                  <a:lnTo>
                    <a:pt x="2927" y="229"/>
                  </a:lnTo>
                  <a:lnTo>
                    <a:pt x="2127" y="663"/>
                  </a:lnTo>
                  <a:lnTo>
                    <a:pt x="1144" y="1555"/>
                  </a:lnTo>
                  <a:lnTo>
                    <a:pt x="389" y="2675"/>
                  </a:lnTo>
                  <a:lnTo>
                    <a:pt x="69" y="3635"/>
                  </a:lnTo>
                  <a:lnTo>
                    <a:pt x="1" y="4275"/>
                  </a:lnTo>
                  <a:lnTo>
                    <a:pt x="24" y="4595"/>
                  </a:lnTo>
                  <a:lnTo>
                    <a:pt x="46" y="4892"/>
                  </a:lnTo>
                  <a:lnTo>
                    <a:pt x="252" y="5441"/>
                  </a:lnTo>
                  <a:lnTo>
                    <a:pt x="549" y="5898"/>
                  </a:lnTo>
                  <a:lnTo>
                    <a:pt x="961" y="6264"/>
                  </a:lnTo>
                  <a:lnTo>
                    <a:pt x="1715" y="6653"/>
                  </a:lnTo>
                  <a:lnTo>
                    <a:pt x="2858" y="6790"/>
                  </a:lnTo>
                  <a:lnTo>
                    <a:pt x="4047" y="6561"/>
                  </a:lnTo>
                  <a:lnTo>
                    <a:pt x="4870" y="6104"/>
                  </a:lnTo>
                  <a:lnTo>
                    <a:pt x="5328" y="5693"/>
                  </a:lnTo>
                  <a:lnTo>
                    <a:pt x="5716" y="5167"/>
                  </a:lnTo>
                  <a:lnTo>
                    <a:pt x="5991" y="4527"/>
                  </a:lnTo>
                  <a:lnTo>
                    <a:pt x="6151" y="3795"/>
                  </a:lnTo>
                  <a:lnTo>
                    <a:pt x="6173" y="2949"/>
                  </a:lnTo>
                  <a:lnTo>
                    <a:pt x="6105" y="2469"/>
                  </a:lnTo>
                  <a:lnTo>
                    <a:pt x="6036" y="2012"/>
                  </a:lnTo>
                  <a:lnTo>
                    <a:pt x="5762" y="1257"/>
                  </a:lnTo>
                  <a:lnTo>
                    <a:pt x="5442" y="709"/>
                  </a:lnTo>
                  <a:lnTo>
                    <a:pt x="5008" y="320"/>
                  </a:lnTo>
                  <a:lnTo>
                    <a:pt x="4550" y="69"/>
                  </a:lnTo>
                  <a:lnTo>
                    <a:pt x="4024" y="0"/>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8" name="Google Shape;378;p33"/>
            <p:cNvSpPr/>
            <p:nvPr/>
          </p:nvSpPr>
          <p:spPr>
            <a:xfrm rot="8256167">
              <a:off x="2996690" y="4168165"/>
              <a:ext cx="206107" cy="205189"/>
            </a:xfrm>
            <a:custGeom>
              <a:avLst/>
              <a:gdLst/>
              <a:ahLst/>
              <a:cxnLst/>
              <a:rect l="l" t="t" r="r" b="b"/>
              <a:pathLst>
                <a:path w="4939" h="4917" fill="none" extrusionOk="0">
                  <a:moveTo>
                    <a:pt x="252" y="3979"/>
                  </a:moveTo>
                  <a:lnTo>
                    <a:pt x="69" y="3499"/>
                  </a:lnTo>
                  <a:lnTo>
                    <a:pt x="0" y="2539"/>
                  </a:lnTo>
                  <a:lnTo>
                    <a:pt x="275" y="1647"/>
                  </a:lnTo>
                  <a:lnTo>
                    <a:pt x="801" y="915"/>
                  </a:lnTo>
                  <a:lnTo>
                    <a:pt x="1532" y="344"/>
                  </a:lnTo>
                  <a:lnTo>
                    <a:pt x="2355" y="24"/>
                  </a:lnTo>
                  <a:lnTo>
                    <a:pt x="3201" y="1"/>
                  </a:lnTo>
                  <a:lnTo>
                    <a:pt x="4001" y="344"/>
                  </a:lnTo>
                  <a:lnTo>
                    <a:pt x="4344" y="687"/>
                  </a:lnTo>
                  <a:lnTo>
                    <a:pt x="4550" y="915"/>
                  </a:lnTo>
                  <a:lnTo>
                    <a:pt x="4824" y="1418"/>
                  </a:lnTo>
                  <a:lnTo>
                    <a:pt x="4939" y="1921"/>
                  </a:lnTo>
                  <a:lnTo>
                    <a:pt x="4916" y="2424"/>
                  </a:lnTo>
                  <a:lnTo>
                    <a:pt x="4710" y="3133"/>
                  </a:lnTo>
                  <a:lnTo>
                    <a:pt x="4070" y="3956"/>
                  </a:lnTo>
                  <a:lnTo>
                    <a:pt x="3224" y="4573"/>
                  </a:lnTo>
                  <a:lnTo>
                    <a:pt x="2241" y="4893"/>
                  </a:lnTo>
                  <a:lnTo>
                    <a:pt x="1532" y="4916"/>
                  </a:lnTo>
                  <a:lnTo>
                    <a:pt x="1098" y="4802"/>
                  </a:lnTo>
                  <a:lnTo>
                    <a:pt x="709" y="4573"/>
                  </a:lnTo>
                  <a:lnTo>
                    <a:pt x="389" y="4207"/>
                  </a:lnTo>
                  <a:lnTo>
                    <a:pt x="252" y="3979"/>
                  </a:lnTo>
                  <a:close/>
                </a:path>
              </a:pathLst>
            </a:custGeom>
            <a:noFill/>
            <a:ln w="18850" cap="flat" cmpd="sng">
              <a:solidFill>
                <a:srgbClr val="F2B1B7"/>
              </a:solidFill>
              <a:prstDash val="solid"/>
              <a:miter lim="228618"/>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379" name="Google Shape;379;p33"/>
          <p:cNvSpPr/>
          <p:nvPr/>
        </p:nvSpPr>
        <p:spPr>
          <a:xfrm>
            <a:off x="8139600" y="475034"/>
            <a:ext cx="1632331" cy="849959"/>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0" name="Google Shape;380;p33"/>
          <p:cNvSpPr/>
          <p:nvPr/>
        </p:nvSpPr>
        <p:spPr>
          <a:xfrm>
            <a:off x="1030814" y="583849"/>
            <a:ext cx="1214391" cy="63235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1" name="Google Shape;381;p33"/>
          <p:cNvSpPr/>
          <p:nvPr/>
        </p:nvSpPr>
        <p:spPr>
          <a:xfrm>
            <a:off x="3712416" y="1038099"/>
            <a:ext cx="2383579" cy="124117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2" name="Google Shape;382;p33"/>
          <p:cNvSpPr/>
          <p:nvPr/>
        </p:nvSpPr>
        <p:spPr>
          <a:xfrm>
            <a:off x="7348017" y="6180883"/>
            <a:ext cx="458432" cy="394917"/>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3" name="Google Shape;383;p33"/>
          <p:cNvSpPr/>
          <p:nvPr/>
        </p:nvSpPr>
        <p:spPr>
          <a:xfrm>
            <a:off x="5772783" y="6099946"/>
            <a:ext cx="646435" cy="556804"/>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4" name="Google Shape;384;p33"/>
          <p:cNvSpPr/>
          <p:nvPr/>
        </p:nvSpPr>
        <p:spPr>
          <a:xfrm>
            <a:off x="4074299" y="6393434"/>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5" name="Google Shape;385;p33"/>
          <p:cNvSpPr/>
          <p:nvPr/>
        </p:nvSpPr>
        <p:spPr>
          <a:xfrm>
            <a:off x="10425751" y="6343132"/>
            <a:ext cx="458432" cy="394917"/>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6" name="Google Shape;386;p33"/>
          <p:cNvSpPr/>
          <p:nvPr/>
        </p:nvSpPr>
        <p:spPr>
          <a:xfrm>
            <a:off x="11707333" y="6231184"/>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465327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34145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标题幻灯片">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80893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dk2"/>
        </a:solidFill>
        <a:effectLst/>
      </p:bgPr>
    </p:bg>
    <p:spTree>
      <p:nvGrpSpPr>
        <p:cNvPr id="1" name="Shape 20"/>
        <p:cNvGrpSpPr/>
        <p:nvPr/>
      </p:nvGrpSpPr>
      <p:grpSpPr>
        <a:xfrm>
          <a:off x="0" y="0"/>
          <a:ext cx="0" cy="0"/>
          <a:chOff x="0" y="0"/>
          <a:chExt cx="0" cy="0"/>
        </a:xfrm>
      </p:grpSpPr>
      <p:sp>
        <p:nvSpPr>
          <p:cNvPr id="21" name="Google Shape;21;p3"/>
          <p:cNvSpPr/>
          <p:nvPr/>
        </p:nvSpPr>
        <p:spPr>
          <a:xfrm rot="982892">
            <a:off x="-2376064" y="6673694"/>
            <a:ext cx="8152043" cy="3768367"/>
          </a:xfrm>
          <a:custGeom>
            <a:avLst/>
            <a:gdLst/>
            <a:ahLst/>
            <a:cxnLst/>
            <a:rect l="l" t="t" r="r" b="b"/>
            <a:pathLst>
              <a:path w="80766" h="82682" extrusionOk="0">
                <a:moveTo>
                  <a:pt x="48496" y="1"/>
                </a:moveTo>
                <a:lnTo>
                  <a:pt x="46367" y="115"/>
                </a:lnTo>
                <a:lnTo>
                  <a:pt x="44239" y="345"/>
                </a:lnTo>
                <a:lnTo>
                  <a:pt x="42078" y="688"/>
                </a:lnTo>
                <a:lnTo>
                  <a:pt x="39933" y="1131"/>
                </a:lnTo>
                <a:lnTo>
                  <a:pt x="37772" y="1671"/>
                </a:lnTo>
                <a:lnTo>
                  <a:pt x="35611" y="2326"/>
                </a:lnTo>
                <a:lnTo>
                  <a:pt x="33466" y="3062"/>
                </a:lnTo>
                <a:lnTo>
                  <a:pt x="31321" y="3897"/>
                </a:lnTo>
                <a:lnTo>
                  <a:pt x="29209" y="4814"/>
                </a:lnTo>
                <a:lnTo>
                  <a:pt x="27130" y="5829"/>
                </a:lnTo>
                <a:lnTo>
                  <a:pt x="25083" y="6926"/>
                </a:lnTo>
                <a:lnTo>
                  <a:pt x="23069" y="8105"/>
                </a:lnTo>
                <a:lnTo>
                  <a:pt x="21088" y="9349"/>
                </a:lnTo>
                <a:lnTo>
                  <a:pt x="19173" y="10676"/>
                </a:lnTo>
                <a:lnTo>
                  <a:pt x="17323" y="12067"/>
                </a:lnTo>
                <a:lnTo>
                  <a:pt x="15522" y="13524"/>
                </a:lnTo>
                <a:lnTo>
                  <a:pt x="13786" y="15047"/>
                </a:lnTo>
                <a:lnTo>
                  <a:pt x="12133" y="16635"/>
                </a:lnTo>
                <a:lnTo>
                  <a:pt x="10545" y="18272"/>
                </a:lnTo>
                <a:lnTo>
                  <a:pt x="9055" y="19975"/>
                </a:lnTo>
                <a:lnTo>
                  <a:pt x="7663" y="21727"/>
                </a:lnTo>
                <a:lnTo>
                  <a:pt x="6370" y="23512"/>
                </a:lnTo>
                <a:lnTo>
                  <a:pt x="5158" y="25345"/>
                </a:lnTo>
                <a:lnTo>
                  <a:pt x="4078" y="27228"/>
                </a:lnTo>
                <a:lnTo>
                  <a:pt x="3112" y="29144"/>
                </a:lnTo>
                <a:lnTo>
                  <a:pt x="2260" y="31108"/>
                </a:lnTo>
                <a:lnTo>
                  <a:pt x="1523" y="33089"/>
                </a:lnTo>
                <a:lnTo>
                  <a:pt x="934" y="35087"/>
                </a:lnTo>
                <a:lnTo>
                  <a:pt x="492" y="37133"/>
                </a:lnTo>
                <a:lnTo>
                  <a:pt x="181" y="39180"/>
                </a:lnTo>
                <a:lnTo>
                  <a:pt x="17" y="41259"/>
                </a:lnTo>
                <a:lnTo>
                  <a:pt x="1" y="42307"/>
                </a:lnTo>
                <a:lnTo>
                  <a:pt x="17" y="43355"/>
                </a:lnTo>
                <a:lnTo>
                  <a:pt x="165" y="45418"/>
                </a:lnTo>
                <a:lnTo>
                  <a:pt x="427" y="47448"/>
                </a:lnTo>
                <a:lnTo>
                  <a:pt x="836" y="49462"/>
                </a:lnTo>
                <a:lnTo>
                  <a:pt x="1376" y="51426"/>
                </a:lnTo>
                <a:lnTo>
                  <a:pt x="2015" y="53358"/>
                </a:lnTo>
                <a:lnTo>
                  <a:pt x="2784" y="55258"/>
                </a:lnTo>
                <a:lnTo>
                  <a:pt x="3668" y="57108"/>
                </a:lnTo>
                <a:lnTo>
                  <a:pt x="4651" y="58925"/>
                </a:lnTo>
                <a:lnTo>
                  <a:pt x="5731" y="60693"/>
                </a:lnTo>
                <a:lnTo>
                  <a:pt x="6910" y="62412"/>
                </a:lnTo>
                <a:lnTo>
                  <a:pt x="8187" y="64066"/>
                </a:lnTo>
                <a:lnTo>
                  <a:pt x="9546" y="65687"/>
                </a:lnTo>
                <a:lnTo>
                  <a:pt x="10987" y="67242"/>
                </a:lnTo>
                <a:lnTo>
                  <a:pt x="12509" y="68732"/>
                </a:lnTo>
                <a:lnTo>
                  <a:pt x="14097" y="70173"/>
                </a:lnTo>
                <a:lnTo>
                  <a:pt x="15767" y="71532"/>
                </a:lnTo>
                <a:lnTo>
                  <a:pt x="17486" y="72842"/>
                </a:lnTo>
                <a:lnTo>
                  <a:pt x="19271" y="74069"/>
                </a:lnTo>
                <a:lnTo>
                  <a:pt x="21105" y="75232"/>
                </a:lnTo>
                <a:lnTo>
                  <a:pt x="22988" y="76329"/>
                </a:lnTo>
                <a:lnTo>
                  <a:pt x="24919" y="77344"/>
                </a:lnTo>
                <a:lnTo>
                  <a:pt x="26884" y="78277"/>
                </a:lnTo>
                <a:lnTo>
                  <a:pt x="28882" y="79129"/>
                </a:lnTo>
                <a:lnTo>
                  <a:pt x="30912" y="79882"/>
                </a:lnTo>
                <a:lnTo>
                  <a:pt x="32958" y="80569"/>
                </a:lnTo>
                <a:lnTo>
                  <a:pt x="35038" y="81159"/>
                </a:lnTo>
                <a:lnTo>
                  <a:pt x="37117" y="81650"/>
                </a:lnTo>
                <a:lnTo>
                  <a:pt x="39229" y="82059"/>
                </a:lnTo>
                <a:lnTo>
                  <a:pt x="41325" y="82370"/>
                </a:lnTo>
                <a:lnTo>
                  <a:pt x="43437" y="82567"/>
                </a:lnTo>
                <a:lnTo>
                  <a:pt x="45532" y="82681"/>
                </a:lnTo>
                <a:lnTo>
                  <a:pt x="47612" y="82681"/>
                </a:lnTo>
                <a:lnTo>
                  <a:pt x="49642" y="82567"/>
                </a:lnTo>
                <a:lnTo>
                  <a:pt x="51606" y="82370"/>
                </a:lnTo>
                <a:lnTo>
                  <a:pt x="53522" y="82059"/>
                </a:lnTo>
                <a:lnTo>
                  <a:pt x="55372" y="81650"/>
                </a:lnTo>
                <a:lnTo>
                  <a:pt x="57140" y="81159"/>
                </a:lnTo>
                <a:lnTo>
                  <a:pt x="58859" y="80569"/>
                </a:lnTo>
                <a:lnTo>
                  <a:pt x="60529" y="79882"/>
                </a:lnTo>
                <a:lnTo>
                  <a:pt x="62117" y="79129"/>
                </a:lnTo>
                <a:lnTo>
                  <a:pt x="63640" y="78277"/>
                </a:lnTo>
                <a:lnTo>
                  <a:pt x="65114" y="77344"/>
                </a:lnTo>
                <a:lnTo>
                  <a:pt x="66522" y="76329"/>
                </a:lnTo>
                <a:lnTo>
                  <a:pt x="67864" y="75232"/>
                </a:lnTo>
                <a:lnTo>
                  <a:pt x="69125" y="74069"/>
                </a:lnTo>
                <a:lnTo>
                  <a:pt x="70336" y="72842"/>
                </a:lnTo>
                <a:lnTo>
                  <a:pt x="71482" y="71532"/>
                </a:lnTo>
                <a:lnTo>
                  <a:pt x="72563" y="70173"/>
                </a:lnTo>
                <a:lnTo>
                  <a:pt x="73578" y="68732"/>
                </a:lnTo>
                <a:lnTo>
                  <a:pt x="74528" y="67242"/>
                </a:lnTo>
                <a:lnTo>
                  <a:pt x="75412" y="65687"/>
                </a:lnTo>
                <a:lnTo>
                  <a:pt x="76230" y="64066"/>
                </a:lnTo>
                <a:lnTo>
                  <a:pt x="76983" y="62412"/>
                </a:lnTo>
                <a:lnTo>
                  <a:pt x="77655" y="60693"/>
                </a:lnTo>
                <a:lnTo>
                  <a:pt x="78277" y="58925"/>
                </a:lnTo>
                <a:lnTo>
                  <a:pt x="79079" y="56191"/>
                </a:lnTo>
                <a:lnTo>
                  <a:pt x="79914" y="52409"/>
                </a:lnTo>
                <a:lnTo>
                  <a:pt x="80454" y="48463"/>
                </a:lnTo>
                <a:lnTo>
                  <a:pt x="80733" y="44386"/>
                </a:lnTo>
                <a:lnTo>
                  <a:pt x="80765" y="42307"/>
                </a:lnTo>
                <a:lnTo>
                  <a:pt x="80749" y="40228"/>
                </a:lnTo>
                <a:lnTo>
                  <a:pt x="80536" y="36102"/>
                </a:lnTo>
                <a:lnTo>
                  <a:pt x="80094" y="32091"/>
                </a:lnTo>
                <a:lnTo>
                  <a:pt x="79439" y="28178"/>
                </a:lnTo>
                <a:lnTo>
                  <a:pt x="78555" y="24428"/>
                </a:lnTo>
                <a:lnTo>
                  <a:pt x="77426" y="20826"/>
                </a:lnTo>
                <a:lnTo>
                  <a:pt x="76410" y="18272"/>
                </a:lnTo>
                <a:lnTo>
                  <a:pt x="75657" y="16635"/>
                </a:lnTo>
                <a:lnTo>
                  <a:pt x="74855" y="15047"/>
                </a:lnTo>
                <a:lnTo>
                  <a:pt x="73971" y="13524"/>
                </a:lnTo>
                <a:lnTo>
                  <a:pt x="73038" y="12067"/>
                </a:lnTo>
                <a:lnTo>
                  <a:pt x="72023" y="10676"/>
                </a:lnTo>
                <a:lnTo>
                  <a:pt x="70958" y="9349"/>
                </a:lnTo>
                <a:lnTo>
                  <a:pt x="69812" y="8105"/>
                </a:lnTo>
                <a:lnTo>
                  <a:pt x="68601" y="6926"/>
                </a:lnTo>
                <a:lnTo>
                  <a:pt x="67324" y="5829"/>
                </a:lnTo>
                <a:lnTo>
                  <a:pt x="65981" y="4814"/>
                </a:lnTo>
                <a:lnTo>
                  <a:pt x="64557" y="3897"/>
                </a:lnTo>
                <a:lnTo>
                  <a:pt x="63067" y="3062"/>
                </a:lnTo>
                <a:lnTo>
                  <a:pt x="61512" y="2326"/>
                </a:lnTo>
                <a:lnTo>
                  <a:pt x="59874" y="1671"/>
                </a:lnTo>
                <a:lnTo>
                  <a:pt x="58172" y="1131"/>
                </a:lnTo>
                <a:lnTo>
                  <a:pt x="56387" y="688"/>
                </a:lnTo>
                <a:lnTo>
                  <a:pt x="54521" y="345"/>
                </a:lnTo>
                <a:lnTo>
                  <a:pt x="52589" y="115"/>
                </a:lnTo>
                <a:lnTo>
                  <a:pt x="50575"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2;p3"/>
          <p:cNvSpPr/>
          <p:nvPr/>
        </p:nvSpPr>
        <p:spPr>
          <a:xfrm rot="-156">
            <a:off x="2592398" y="6533027"/>
            <a:ext cx="8370405" cy="2860264"/>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3;p3"/>
          <p:cNvSpPr/>
          <p:nvPr/>
        </p:nvSpPr>
        <p:spPr>
          <a:xfrm rot="-156">
            <a:off x="9822131" y="6225360"/>
            <a:ext cx="8370405" cy="2860264"/>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24;p3"/>
          <p:cNvSpPr/>
          <p:nvPr/>
        </p:nvSpPr>
        <p:spPr>
          <a:xfrm>
            <a:off x="414866" y="6456800"/>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25;p3"/>
          <p:cNvSpPr/>
          <p:nvPr/>
        </p:nvSpPr>
        <p:spPr>
          <a:xfrm>
            <a:off x="11884166" y="6225167"/>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26;p3"/>
          <p:cNvSpPr txBox="1">
            <a:spLocks noGrp="1"/>
          </p:cNvSpPr>
          <p:nvPr>
            <p:ph type="title"/>
          </p:nvPr>
        </p:nvSpPr>
        <p:spPr>
          <a:xfrm>
            <a:off x="1968767" y="2612800"/>
            <a:ext cx="8254400" cy="136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64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27" name="Google Shape;27;p3"/>
          <p:cNvSpPr txBox="1">
            <a:spLocks noGrp="1"/>
          </p:cNvSpPr>
          <p:nvPr>
            <p:ph type="title" idx="2" hasCustomPrompt="1"/>
          </p:nvPr>
        </p:nvSpPr>
        <p:spPr>
          <a:xfrm>
            <a:off x="5008900" y="1516833"/>
            <a:ext cx="2174400" cy="1272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7200"/>
              <a:buNone/>
              <a:defRPr sz="9600"/>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t>xx%</a:t>
            </a:r>
          </a:p>
        </p:txBody>
      </p:sp>
      <p:sp>
        <p:nvSpPr>
          <p:cNvPr id="28" name="Google Shape;28;p3"/>
          <p:cNvSpPr txBox="1">
            <a:spLocks noGrp="1"/>
          </p:cNvSpPr>
          <p:nvPr>
            <p:ph type="subTitle" idx="1"/>
          </p:nvPr>
        </p:nvSpPr>
        <p:spPr>
          <a:xfrm>
            <a:off x="3476500" y="3975184"/>
            <a:ext cx="5238800" cy="5676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1400"/>
              <a:buNone/>
              <a:defRPr sz="1867"/>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4058564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29"/>
        <p:cNvGrpSpPr/>
        <p:nvPr/>
      </p:nvGrpSpPr>
      <p:grpSpPr>
        <a:xfrm>
          <a:off x="0" y="0"/>
          <a:ext cx="0" cy="0"/>
          <a:chOff x="0" y="0"/>
          <a:chExt cx="0" cy="0"/>
        </a:xfrm>
      </p:grpSpPr>
      <p:sp>
        <p:nvSpPr>
          <p:cNvPr id="30" name="Google Shape;30;p4"/>
          <p:cNvSpPr txBox="1">
            <a:spLocks noGrp="1"/>
          </p:cNvSpPr>
          <p:nvPr>
            <p:ph type="title"/>
          </p:nvPr>
        </p:nvSpPr>
        <p:spPr>
          <a:xfrm>
            <a:off x="960000" y="720000"/>
            <a:ext cx="10272000" cy="763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solidFill>
                  <a:schemeClr val="accent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1" name="Google Shape;31;p4"/>
          <p:cNvSpPr txBox="1">
            <a:spLocks noGrp="1"/>
          </p:cNvSpPr>
          <p:nvPr>
            <p:ph type="body" idx="1"/>
          </p:nvPr>
        </p:nvSpPr>
        <p:spPr>
          <a:xfrm>
            <a:off x="960000" y="1404400"/>
            <a:ext cx="10272000" cy="4734800"/>
          </a:xfrm>
          <a:prstGeom prst="rect">
            <a:avLst/>
          </a:prstGeom>
        </p:spPr>
        <p:txBody>
          <a:bodyPr spcFirstLastPara="1" wrap="square" lIns="91425" tIns="91425" rIns="91425" bIns="91425" anchor="t" anchorCtr="0">
            <a:normAutofit/>
          </a:bodyPr>
          <a:lstStyle>
            <a:lvl1pPr marL="609585" lvl="0" indent="-457189">
              <a:lnSpc>
                <a:spcPct val="100000"/>
              </a:lnSpc>
              <a:spcBef>
                <a:spcPts val="0"/>
              </a:spcBef>
              <a:spcAft>
                <a:spcPts val="0"/>
              </a:spcAft>
              <a:buSzPts val="1800"/>
              <a:buChar char="●"/>
              <a:defRPr sz="1733"/>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32" name="Google Shape;32;p4"/>
          <p:cNvSpPr/>
          <p:nvPr/>
        </p:nvSpPr>
        <p:spPr>
          <a:xfrm>
            <a:off x="6204665" y="6043201"/>
            <a:ext cx="7193828" cy="3768369"/>
          </a:xfrm>
          <a:custGeom>
            <a:avLst/>
            <a:gdLst/>
            <a:ahLst/>
            <a:cxnLst/>
            <a:rect l="l" t="t" r="r" b="b"/>
            <a:pathLst>
              <a:path w="80766" h="82682" extrusionOk="0">
                <a:moveTo>
                  <a:pt x="48496" y="1"/>
                </a:moveTo>
                <a:lnTo>
                  <a:pt x="46367" y="115"/>
                </a:lnTo>
                <a:lnTo>
                  <a:pt x="44239" y="345"/>
                </a:lnTo>
                <a:lnTo>
                  <a:pt x="42078" y="688"/>
                </a:lnTo>
                <a:lnTo>
                  <a:pt x="39933" y="1131"/>
                </a:lnTo>
                <a:lnTo>
                  <a:pt x="37772" y="1671"/>
                </a:lnTo>
                <a:lnTo>
                  <a:pt x="35611" y="2326"/>
                </a:lnTo>
                <a:lnTo>
                  <a:pt x="33466" y="3062"/>
                </a:lnTo>
                <a:lnTo>
                  <a:pt x="31321" y="3897"/>
                </a:lnTo>
                <a:lnTo>
                  <a:pt x="29209" y="4814"/>
                </a:lnTo>
                <a:lnTo>
                  <a:pt x="27130" y="5829"/>
                </a:lnTo>
                <a:lnTo>
                  <a:pt x="25083" y="6926"/>
                </a:lnTo>
                <a:lnTo>
                  <a:pt x="23069" y="8105"/>
                </a:lnTo>
                <a:lnTo>
                  <a:pt x="21088" y="9349"/>
                </a:lnTo>
                <a:lnTo>
                  <a:pt x="19173" y="10676"/>
                </a:lnTo>
                <a:lnTo>
                  <a:pt x="17323" y="12067"/>
                </a:lnTo>
                <a:lnTo>
                  <a:pt x="15522" y="13524"/>
                </a:lnTo>
                <a:lnTo>
                  <a:pt x="13786" y="15047"/>
                </a:lnTo>
                <a:lnTo>
                  <a:pt x="12133" y="16635"/>
                </a:lnTo>
                <a:lnTo>
                  <a:pt x="10545" y="18272"/>
                </a:lnTo>
                <a:lnTo>
                  <a:pt x="9055" y="19975"/>
                </a:lnTo>
                <a:lnTo>
                  <a:pt x="7663" y="21727"/>
                </a:lnTo>
                <a:lnTo>
                  <a:pt x="6370" y="23512"/>
                </a:lnTo>
                <a:lnTo>
                  <a:pt x="5158" y="25345"/>
                </a:lnTo>
                <a:lnTo>
                  <a:pt x="4078" y="27228"/>
                </a:lnTo>
                <a:lnTo>
                  <a:pt x="3112" y="29144"/>
                </a:lnTo>
                <a:lnTo>
                  <a:pt x="2260" y="31108"/>
                </a:lnTo>
                <a:lnTo>
                  <a:pt x="1523" y="33089"/>
                </a:lnTo>
                <a:lnTo>
                  <a:pt x="934" y="35087"/>
                </a:lnTo>
                <a:lnTo>
                  <a:pt x="492" y="37133"/>
                </a:lnTo>
                <a:lnTo>
                  <a:pt x="181" y="39180"/>
                </a:lnTo>
                <a:lnTo>
                  <a:pt x="17" y="41259"/>
                </a:lnTo>
                <a:lnTo>
                  <a:pt x="1" y="42307"/>
                </a:lnTo>
                <a:lnTo>
                  <a:pt x="17" y="43355"/>
                </a:lnTo>
                <a:lnTo>
                  <a:pt x="165" y="45418"/>
                </a:lnTo>
                <a:lnTo>
                  <a:pt x="427" y="47448"/>
                </a:lnTo>
                <a:lnTo>
                  <a:pt x="836" y="49462"/>
                </a:lnTo>
                <a:lnTo>
                  <a:pt x="1376" y="51426"/>
                </a:lnTo>
                <a:lnTo>
                  <a:pt x="2015" y="53358"/>
                </a:lnTo>
                <a:lnTo>
                  <a:pt x="2784" y="55258"/>
                </a:lnTo>
                <a:lnTo>
                  <a:pt x="3668" y="57108"/>
                </a:lnTo>
                <a:lnTo>
                  <a:pt x="4651" y="58925"/>
                </a:lnTo>
                <a:lnTo>
                  <a:pt x="5731" y="60693"/>
                </a:lnTo>
                <a:lnTo>
                  <a:pt x="6910" y="62412"/>
                </a:lnTo>
                <a:lnTo>
                  <a:pt x="8187" y="64066"/>
                </a:lnTo>
                <a:lnTo>
                  <a:pt x="9546" y="65687"/>
                </a:lnTo>
                <a:lnTo>
                  <a:pt x="10987" y="67242"/>
                </a:lnTo>
                <a:lnTo>
                  <a:pt x="12509" y="68732"/>
                </a:lnTo>
                <a:lnTo>
                  <a:pt x="14097" y="70173"/>
                </a:lnTo>
                <a:lnTo>
                  <a:pt x="15767" y="71532"/>
                </a:lnTo>
                <a:lnTo>
                  <a:pt x="17486" y="72842"/>
                </a:lnTo>
                <a:lnTo>
                  <a:pt x="19271" y="74069"/>
                </a:lnTo>
                <a:lnTo>
                  <a:pt x="21105" y="75232"/>
                </a:lnTo>
                <a:lnTo>
                  <a:pt x="22988" y="76329"/>
                </a:lnTo>
                <a:lnTo>
                  <a:pt x="24919" y="77344"/>
                </a:lnTo>
                <a:lnTo>
                  <a:pt x="26884" y="78277"/>
                </a:lnTo>
                <a:lnTo>
                  <a:pt x="28882" y="79129"/>
                </a:lnTo>
                <a:lnTo>
                  <a:pt x="30912" y="79882"/>
                </a:lnTo>
                <a:lnTo>
                  <a:pt x="32958" y="80569"/>
                </a:lnTo>
                <a:lnTo>
                  <a:pt x="35038" y="81159"/>
                </a:lnTo>
                <a:lnTo>
                  <a:pt x="37117" y="81650"/>
                </a:lnTo>
                <a:lnTo>
                  <a:pt x="39229" y="82059"/>
                </a:lnTo>
                <a:lnTo>
                  <a:pt x="41325" y="82370"/>
                </a:lnTo>
                <a:lnTo>
                  <a:pt x="43437" y="82567"/>
                </a:lnTo>
                <a:lnTo>
                  <a:pt x="45532" y="82681"/>
                </a:lnTo>
                <a:lnTo>
                  <a:pt x="47612" y="82681"/>
                </a:lnTo>
                <a:lnTo>
                  <a:pt x="49642" y="82567"/>
                </a:lnTo>
                <a:lnTo>
                  <a:pt x="51606" y="82370"/>
                </a:lnTo>
                <a:lnTo>
                  <a:pt x="53522" y="82059"/>
                </a:lnTo>
                <a:lnTo>
                  <a:pt x="55372" y="81650"/>
                </a:lnTo>
                <a:lnTo>
                  <a:pt x="57140" y="81159"/>
                </a:lnTo>
                <a:lnTo>
                  <a:pt x="58859" y="80569"/>
                </a:lnTo>
                <a:lnTo>
                  <a:pt x="60529" y="79882"/>
                </a:lnTo>
                <a:lnTo>
                  <a:pt x="62117" y="79129"/>
                </a:lnTo>
                <a:lnTo>
                  <a:pt x="63640" y="78277"/>
                </a:lnTo>
                <a:lnTo>
                  <a:pt x="65114" y="77344"/>
                </a:lnTo>
                <a:lnTo>
                  <a:pt x="66522" y="76329"/>
                </a:lnTo>
                <a:lnTo>
                  <a:pt x="67864" y="75232"/>
                </a:lnTo>
                <a:lnTo>
                  <a:pt x="69125" y="74069"/>
                </a:lnTo>
                <a:lnTo>
                  <a:pt x="70336" y="72842"/>
                </a:lnTo>
                <a:lnTo>
                  <a:pt x="71482" y="71532"/>
                </a:lnTo>
                <a:lnTo>
                  <a:pt x="72563" y="70173"/>
                </a:lnTo>
                <a:lnTo>
                  <a:pt x="73578" y="68732"/>
                </a:lnTo>
                <a:lnTo>
                  <a:pt x="74528" y="67242"/>
                </a:lnTo>
                <a:lnTo>
                  <a:pt x="75412" y="65687"/>
                </a:lnTo>
                <a:lnTo>
                  <a:pt x="76230" y="64066"/>
                </a:lnTo>
                <a:lnTo>
                  <a:pt x="76983" y="62412"/>
                </a:lnTo>
                <a:lnTo>
                  <a:pt x="77655" y="60693"/>
                </a:lnTo>
                <a:lnTo>
                  <a:pt x="78277" y="58925"/>
                </a:lnTo>
                <a:lnTo>
                  <a:pt x="79079" y="56191"/>
                </a:lnTo>
                <a:lnTo>
                  <a:pt x="79914" y="52409"/>
                </a:lnTo>
                <a:lnTo>
                  <a:pt x="80454" y="48463"/>
                </a:lnTo>
                <a:lnTo>
                  <a:pt x="80733" y="44386"/>
                </a:lnTo>
                <a:lnTo>
                  <a:pt x="80765" y="42307"/>
                </a:lnTo>
                <a:lnTo>
                  <a:pt x="80749" y="40228"/>
                </a:lnTo>
                <a:lnTo>
                  <a:pt x="80536" y="36102"/>
                </a:lnTo>
                <a:lnTo>
                  <a:pt x="80094" y="32091"/>
                </a:lnTo>
                <a:lnTo>
                  <a:pt x="79439" y="28178"/>
                </a:lnTo>
                <a:lnTo>
                  <a:pt x="78555" y="24428"/>
                </a:lnTo>
                <a:lnTo>
                  <a:pt x="77426" y="20826"/>
                </a:lnTo>
                <a:lnTo>
                  <a:pt x="76410" y="18272"/>
                </a:lnTo>
                <a:lnTo>
                  <a:pt x="75657" y="16635"/>
                </a:lnTo>
                <a:lnTo>
                  <a:pt x="74855" y="15047"/>
                </a:lnTo>
                <a:lnTo>
                  <a:pt x="73971" y="13524"/>
                </a:lnTo>
                <a:lnTo>
                  <a:pt x="73038" y="12067"/>
                </a:lnTo>
                <a:lnTo>
                  <a:pt x="72023" y="10676"/>
                </a:lnTo>
                <a:lnTo>
                  <a:pt x="70958" y="9349"/>
                </a:lnTo>
                <a:lnTo>
                  <a:pt x="69812" y="8105"/>
                </a:lnTo>
                <a:lnTo>
                  <a:pt x="68601" y="6926"/>
                </a:lnTo>
                <a:lnTo>
                  <a:pt x="67324" y="5829"/>
                </a:lnTo>
                <a:lnTo>
                  <a:pt x="65981" y="4814"/>
                </a:lnTo>
                <a:lnTo>
                  <a:pt x="64557" y="3897"/>
                </a:lnTo>
                <a:lnTo>
                  <a:pt x="63067" y="3062"/>
                </a:lnTo>
                <a:lnTo>
                  <a:pt x="61512" y="2326"/>
                </a:lnTo>
                <a:lnTo>
                  <a:pt x="59874" y="1671"/>
                </a:lnTo>
                <a:lnTo>
                  <a:pt x="58172" y="1131"/>
                </a:lnTo>
                <a:lnTo>
                  <a:pt x="56387" y="688"/>
                </a:lnTo>
                <a:lnTo>
                  <a:pt x="54521" y="345"/>
                </a:lnTo>
                <a:lnTo>
                  <a:pt x="52589" y="115"/>
                </a:lnTo>
                <a:lnTo>
                  <a:pt x="50575"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4"/>
          <p:cNvSpPr/>
          <p:nvPr/>
        </p:nvSpPr>
        <p:spPr>
          <a:xfrm>
            <a:off x="9595622" y="6249355"/>
            <a:ext cx="570789" cy="490999"/>
          </a:xfrm>
          <a:custGeom>
            <a:avLst/>
            <a:gdLst/>
            <a:ahLst/>
            <a:cxnLst/>
            <a:rect l="l" t="t" r="r" b="b"/>
            <a:pathLst>
              <a:path w="8427" h="7249" extrusionOk="0">
                <a:moveTo>
                  <a:pt x="4235" y="1"/>
                </a:moveTo>
                <a:lnTo>
                  <a:pt x="3951" y="88"/>
                </a:lnTo>
                <a:lnTo>
                  <a:pt x="3842" y="219"/>
                </a:lnTo>
                <a:lnTo>
                  <a:pt x="3580" y="568"/>
                </a:lnTo>
                <a:lnTo>
                  <a:pt x="3209" y="1289"/>
                </a:lnTo>
                <a:lnTo>
                  <a:pt x="2969" y="2380"/>
                </a:lnTo>
                <a:lnTo>
                  <a:pt x="2969" y="3144"/>
                </a:lnTo>
                <a:lnTo>
                  <a:pt x="2773" y="2904"/>
                </a:lnTo>
                <a:lnTo>
                  <a:pt x="2314" y="2489"/>
                </a:lnTo>
                <a:lnTo>
                  <a:pt x="1768" y="2184"/>
                </a:lnTo>
                <a:lnTo>
                  <a:pt x="1157" y="2031"/>
                </a:lnTo>
                <a:lnTo>
                  <a:pt x="808" y="2009"/>
                </a:lnTo>
                <a:lnTo>
                  <a:pt x="633" y="2031"/>
                </a:lnTo>
                <a:lnTo>
                  <a:pt x="306" y="2184"/>
                </a:lnTo>
                <a:lnTo>
                  <a:pt x="87" y="2446"/>
                </a:lnTo>
                <a:lnTo>
                  <a:pt x="0" y="2795"/>
                </a:lnTo>
                <a:lnTo>
                  <a:pt x="44" y="2991"/>
                </a:lnTo>
                <a:lnTo>
                  <a:pt x="262" y="3646"/>
                </a:lnTo>
                <a:lnTo>
                  <a:pt x="917" y="4847"/>
                </a:lnTo>
                <a:lnTo>
                  <a:pt x="1812" y="5917"/>
                </a:lnTo>
                <a:lnTo>
                  <a:pt x="2882" y="6790"/>
                </a:lnTo>
                <a:lnTo>
                  <a:pt x="3449" y="7139"/>
                </a:lnTo>
                <a:lnTo>
                  <a:pt x="3646" y="7226"/>
                </a:lnTo>
                <a:lnTo>
                  <a:pt x="3995" y="7248"/>
                </a:lnTo>
                <a:lnTo>
                  <a:pt x="4148" y="7183"/>
                </a:lnTo>
                <a:lnTo>
                  <a:pt x="4344" y="7183"/>
                </a:lnTo>
                <a:lnTo>
                  <a:pt x="4541" y="7052"/>
                </a:lnTo>
                <a:lnTo>
                  <a:pt x="5152" y="6659"/>
                </a:lnTo>
                <a:lnTo>
                  <a:pt x="6549" y="5764"/>
                </a:lnTo>
                <a:lnTo>
                  <a:pt x="7466" y="4956"/>
                </a:lnTo>
                <a:lnTo>
                  <a:pt x="7968" y="4345"/>
                </a:lnTo>
                <a:lnTo>
                  <a:pt x="8296" y="3668"/>
                </a:lnTo>
                <a:lnTo>
                  <a:pt x="8427" y="2926"/>
                </a:lnTo>
                <a:lnTo>
                  <a:pt x="8405" y="2511"/>
                </a:lnTo>
                <a:lnTo>
                  <a:pt x="8317" y="2271"/>
                </a:lnTo>
                <a:lnTo>
                  <a:pt x="7903" y="1943"/>
                </a:lnTo>
                <a:lnTo>
                  <a:pt x="7663" y="1922"/>
                </a:lnTo>
                <a:lnTo>
                  <a:pt x="7073" y="2009"/>
                </a:lnTo>
                <a:lnTo>
                  <a:pt x="6069" y="2446"/>
                </a:lnTo>
                <a:lnTo>
                  <a:pt x="5632" y="2751"/>
                </a:lnTo>
                <a:lnTo>
                  <a:pt x="5676" y="2424"/>
                </a:lnTo>
                <a:lnTo>
                  <a:pt x="5676" y="1769"/>
                </a:lnTo>
                <a:lnTo>
                  <a:pt x="5523" y="1136"/>
                </a:lnTo>
                <a:lnTo>
                  <a:pt x="5196" y="524"/>
                </a:lnTo>
                <a:lnTo>
                  <a:pt x="4934" y="241"/>
                </a:lnTo>
                <a:lnTo>
                  <a:pt x="4825" y="132"/>
                </a:lnTo>
                <a:lnTo>
                  <a:pt x="4541" y="22"/>
                </a:lnTo>
                <a:lnTo>
                  <a:pt x="4235"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4"/>
          <p:cNvSpPr/>
          <p:nvPr/>
        </p:nvSpPr>
        <p:spPr>
          <a:xfrm>
            <a:off x="8922033" y="5992051"/>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35;p4"/>
          <p:cNvSpPr/>
          <p:nvPr/>
        </p:nvSpPr>
        <p:spPr>
          <a:xfrm>
            <a:off x="8052217" y="6424414"/>
            <a:ext cx="458419" cy="394885"/>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869553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6"/>
        <p:cNvGrpSpPr/>
        <p:nvPr/>
      </p:nvGrpSpPr>
      <p:grpSpPr>
        <a:xfrm>
          <a:off x="0" y="0"/>
          <a:ext cx="0" cy="0"/>
          <a:chOff x="0" y="0"/>
          <a:chExt cx="0" cy="0"/>
        </a:xfrm>
      </p:grpSpPr>
      <p:sp>
        <p:nvSpPr>
          <p:cNvPr id="37" name="Google Shape;37;p5"/>
          <p:cNvSpPr/>
          <p:nvPr/>
        </p:nvSpPr>
        <p:spPr>
          <a:xfrm rot="982892">
            <a:off x="-1085048" y="6366027"/>
            <a:ext cx="8152043" cy="3768367"/>
          </a:xfrm>
          <a:custGeom>
            <a:avLst/>
            <a:gdLst/>
            <a:ahLst/>
            <a:cxnLst/>
            <a:rect l="l" t="t" r="r" b="b"/>
            <a:pathLst>
              <a:path w="80766" h="82682" extrusionOk="0">
                <a:moveTo>
                  <a:pt x="48496" y="1"/>
                </a:moveTo>
                <a:lnTo>
                  <a:pt x="46367" y="115"/>
                </a:lnTo>
                <a:lnTo>
                  <a:pt x="44239" y="345"/>
                </a:lnTo>
                <a:lnTo>
                  <a:pt x="42078" y="688"/>
                </a:lnTo>
                <a:lnTo>
                  <a:pt x="39933" y="1131"/>
                </a:lnTo>
                <a:lnTo>
                  <a:pt x="37772" y="1671"/>
                </a:lnTo>
                <a:lnTo>
                  <a:pt x="35611" y="2326"/>
                </a:lnTo>
                <a:lnTo>
                  <a:pt x="33466" y="3062"/>
                </a:lnTo>
                <a:lnTo>
                  <a:pt x="31321" y="3897"/>
                </a:lnTo>
                <a:lnTo>
                  <a:pt x="29209" y="4814"/>
                </a:lnTo>
                <a:lnTo>
                  <a:pt x="27130" y="5829"/>
                </a:lnTo>
                <a:lnTo>
                  <a:pt x="25083" y="6926"/>
                </a:lnTo>
                <a:lnTo>
                  <a:pt x="23069" y="8105"/>
                </a:lnTo>
                <a:lnTo>
                  <a:pt x="21088" y="9349"/>
                </a:lnTo>
                <a:lnTo>
                  <a:pt x="19173" y="10676"/>
                </a:lnTo>
                <a:lnTo>
                  <a:pt x="17323" y="12067"/>
                </a:lnTo>
                <a:lnTo>
                  <a:pt x="15522" y="13524"/>
                </a:lnTo>
                <a:lnTo>
                  <a:pt x="13786" y="15047"/>
                </a:lnTo>
                <a:lnTo>
                  <a:pt x="12133" y="16635"/>
                </a:lnTo>
                <a:lnTo>
                  <a:pt x="10545" y="18272"/>
                </a:lnTo>
                <a:lnTo>
                  <a:pt x="9055" y="19975"/>
                </a:lnTo>
                <a:lnTo>
                  <a:pt x="7663" y="21727"/>
                </a:lnTo>
                <a:lnTo>
                  <a:pt x="6370" y="23512"/>
                </a:lnTo>
                <a:lnTo>
                  <a:pt x="5158" y="25345"/>
                </a:lnTo>
                <a:lnTo>
                  <a:pt x="4078" y="27228"/>
                </a:lnTo>
                <a:lnTo>
                  <a:pt x="3112" y="29144"/>
                </a:lnTo>
                <a:lnTo>
                  <a:pt x="2260" y="31108"/>
                </a:lnTo>
                <a:lnTo>
                  <a:pt x="1523" y="33089"/>
                </a:lnTo>
                <a:lnTo>
                  <a:pt x="934" y="35087"/>
                </a:lnTo>
                <a:lnTo>
                  <a:pt x="492" y="37133"/>
                </a:lnTo>
                <a:lnTo>
                  <a:pt x="181" y="39180"/>
                </a:lnTo>
                <a:lnTo>
                  <a:pt x="17" y="41259"/>
                </a:lnTo>
                <a:lnTo>
                  <a:pt x="1" y="42307"/>
                </a:lnTo>
                <a:lnTo>
                  <a:pt x="17" y="43355"/>
                </a:lnTo>
                <a:lnTo>
                  <a:pt x="165" y="45418"/>
                </a:lnTo>
                <a:lnTo>
                  <a:pt x="427" y="47448"/>
                </a:lnTo>
                <a:lnTo>
                  <a:pt x="836" y="49462"/>
                </a:lnTo>
                <a:lnTo>
                  <a:pt x="1376" y="51426"/>
                </a:lnTo>
                <a:lnTo>
                  <a:pt x="2015" y="53358"/>
                </a:lnTo>
                <a:lnTo>
                  <a:pt x="2784" y="55258"/>
                </a:lnTo>
                <a:lnTo>
                  <a:pt x="3668" y="57108"/>
                </a:lnTo>
                <a:lnTo>
                  <a:pt x="4651" y="58925"/>
                </a:lnTo>
                <a:lnTo>
                  <a:pt x="5731" y="60693"/>
                </a:lnTo>
                <a:lnTo>
                  <a:pt x="6910" y="62412"/>
                </a:lnTo>
                <a:lnTo>
                  <a:pt x="8187" y="64066"/>
                </a:lnTo>
                <a:lnTo>
                  <a:pt x="9546" y="65687"/>
                </a:lnTo>
                <a:lnTo>
                  <a:pt x="10987" y="67242"/>
                </a:lnTo>
                <a:lnTo>
                  <a:pt x="12509" y="68732"/>
                </a:lnTo>
                <a:lnTo>
                  <a:pt x="14097" y="70173"/>
                </a:lnTo>
                <a:lnTo>
                  <a:pt x="15767" y="71532"/>
                </a:lnTo>
                <a:lnTo>
                  <a:pt x="17486" y="72842"/>
                </a:lnTo>
                <a:lnTo>
                  <a:pt x="19271" y="74069"/>
                </a:lnTo>
                <a:lnTo>
                  <a:pt x="21105" y="75232"/>
                </a:lnTo>
                <a:lnTo>
                  <a:pt x="22988" y="76329"/>
                </a:lnTo>
                <a:lnTo>
                  <a:pt x="24919" y="77344"/>
                </a:lnTo>
                <a:lnTo>
                  <a:pt x="26884" y="78277"/>
                </a:lnTo>
                <a:lnTo>
                  <a:pt x="28882" y="79129"/>
                </a:lnTo>
                <a:lnTo>
                  <a:pt x="30912" y="79882"/>
                </a:lnTo>
                <a:lnTo>
                  <a:pt x="32958" y="80569"/>
                </a:lnTo>
                <a:lnTo>
                  <a:pt x="35038" y="81159"/>
                </a:lnTo>
                <a:lnTo>
                  <a:pt x="37117" y="81650"/>
                </a:lnTo>
                <a:lnTo>
                  <a:pt x="39229" y="82059"/>
                </a:lnTo>
                <a:lnTo>
                  <a:pt x="41325" y="82370"/>
                </a:lnTo>
                <a:lnTo>
                  <a:pt x="43437" y="82567"/>
                </a:lnTo>
                <a:lnTo>
                  <a:pt x="45532" y="82681"/>
                </a:lnTo>
                <a:lnTo>
                  <a:pt x="47612" y="82681"/>
                </a:lnTo>
                <a:lnTo>
                  <a:pt x="49642" y="82567"/>
                </a:lnTo>
                <a:lnTo>
                  <a:pt x="51606" y="82370"/>
                </a:lnTo>
                <a:lnTo>
                  <a:pt x="53522" y="82059"/>
                </a:lnTo>
                <a:lnTo>
                  <a:pt x="55372" y="81650"/>
                </a:lnTo>
                <a:lnTo>
                  <a:pt x="57140" y="81159"/>
                </a:lnTo>
                <a:lnTo>
                  <a:pt x="58859" y="80569"/>
                </a:lnTo>
                <a:lnTo>
                  <a:pt x="60529" y="79882"/>
                </a:lnTo>
                <a:lnTo>
                  <a:pt x="62117" y="79129"/>
                </a:lnTo>
                <a:lnTo>
                  <a:pt x="63640" y="78277"/>
                </a:lnTo>
                <a:lnTo>
                  <a:pt x="65114" y="77344"/>
                </a:lnTo>
                <a:lnTo>
                  <a:pt x="66522" y="76329"/>
                </a:lnTo>
                <a:lnTo>
                  <a:pt x="67864" y="75232"/>
                </a:lnTo>
                <a:lnTo>
                  <a:pt x="69125" y="74069"/>
                </a:lnTo>
                <a:lnTo>
                  <a:pt x="70336" y="72842"/>
                </a:lnTo>
                <a:lnTo>
                  <a:pt x="71482" y="71532"/>
                </a:lnTo>
                <a:lnTo>
                  <a:pt x="72563" y="70173"/>
                </a:lnTo>
                <a:lnTo>
                  <a:pt x="73578" y="68732"/>
                </a:lnTo>
                <a:lnTo>
                  <a:pt x="74528" y="67242"/>
                </a:lnTo>
                <a:lnTo>
                  <a:pt x="75412" y="65687"/>
                </a:lnTo>
                <a:lnTo>
                  <a:pt x="76230" y="64066"/>
                </a:lnTo>
                <a:lnTo>
                  <a:pt x="76983" y="62412"/>
                </a:lnTo>
                <a:lnTo>
                  <a:pt x="77655" y="60693"/>
                </a:lnTo>
                <a:lnTo>
                  <a:pt x="78277" y="58925"/>
                </a:lnTo>
                <a:lnTo>
                  <a:pt x="79079" y="56191"/>
                </a:lnTo>
                <a:lnTo>
                  <a:pt x="79914" y="52409"/>
                </a:lnTo>
                <a:lnTo>
                  <a:pt x="80454" y="48463"/>
                </a:lnTo>
                <a:lnTo>
                  <a:pt x="80733" y="44386"/>
                </a:lnTo>
                <a:lnTo>
                  <a:pt x="80765" y="42307"/>
                </a:lnTo>
                <a:lnTo>
                  <a:pt x="80749" y="40228"/>
                </a:lnTo>
                <a:lnTo>
                  <a:pt x="80536" y="36102"/>
                </a:lnTo>
                <a:lnTo>
                  <a:pt x="80094" y="32091"/>
                </a:lnTo>
                <a:lnTo>
                  <a:pt x="79439" y="28178"/>
                </a:lnTo>
                <a:lnTo>
                  <a:pt x="78555" y="24428"/>
                </a:lnTo>
                <a:lnTo>
                  <a:pt x="77426" y="20826"/>
                </a:lnTo>
                <a:lnTo>
                  <a:pt x="76410" y="18272"/>
                </a:lnTo>
                <a:lnTo>
                  <a:pt x="75657" y="16635"/>
                </a:lnTo>
                <a:lnTo>
                  <a:pt x="74855" y="15047"/>
                </a:lnTo>
                <a:lnTo>
                  <a:pt x="73971" y="13524"/>
                </a:lnTo>
                <a:lnTo>
                  <a:pt x="73038" y="12067"/>
                </a:lnTo>
                <a:lnTo>
                  <a:pt x="72023" y="10676"/>
                </a:lnTo>
                <a:lnTo>
                  <a:pt x="70958" y="9349"/>
                </a:lnTo>
                <a:lnTo>
                  <a:pt x="69812" y="8105"/>
                </a:lnTo>
                <a:lnTo>
                  <a:pt x="68601" y="6926"/>
                </a:lnTo>
                <a:lnTo>
                  <a:pt x="67324" y="5829"/>
                </a:lnTo>
                <a:lnTo>
                  <a:pt x="65981" y="4814"/>
                </a:lnTo>
                <a:lnTo>
                  <a:pt x="64557" y="3897"/>
                </a:lnTo>
                <a:lnTo>
                  <a:pt x="63067" y="3062"/>
                </a:lnTo>
                <a:lnTo>
                  <a:pt x="61512" y="2326"/>
                </a:lnTo>
                <a:lnTo>
                  <a:pt x="59874" y="1671"/>
                </a:lnTo>
                <a:lnTo>
                  <a:pt x="58172" y="1131"/>
                </a:lnTo>
                <a:lnTo>
                  <a:pt x="56387" y="688"/>
                </a:lnTo>
                <a:lnTo>
                  <a:pt x="54521" y="345"/>
                </a:lnTo>
                <a:lnTo>
                  <a:pt x="52589" y="115"/>
                </a:lnTo>
                <a:lnTo>
                  <a:pt x="50575"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38;p5"/>
          <p:cNvSpPr/>
          <p:nvPr/>
        </p:nvSpPr>
        <p:spPr>
          <a:xfrm rot="-156">
            <a:off x="7239098" y="6139393"/>
            <a:ext cx="8370405" cy="2860264"/>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p5"/>
          <p:cNvSpPr/>
          <p:nvPr/>
        </p:nvSpPr>
        <p:spPr>
          <a:xfrm>
            <a:off x="2491099" y="6363718"/>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40;p5"/>
          <p:cNvSpPr/>
          <p:nvPr/>
        </p:nvSpPr>
        <p:spPr>
          <a:xfrm>
            <a:off x="11470701" y="6031430"/>
            <a:ext cx="458419" cy="394885"/>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41;p5"/>
          <p:cNvSpPr/>
          <p:nvPr/>
        </p:nvSpPr>
        <p:spPr>
          <a:xfrm>
            <a:off x="8914333" y="6394383"/>
            <a:ext cx="458432" cy="394917"/>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2;p5"/>
          <p:cNvSpPr/>
          <p:nvPr/>
        </p:nvSpPr>
        <p:spPr>
          <a:xfrm>
            <a:off x="549166" y="5950462"/>
            <a:ext cx="646435" cy="556804"/>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43;p5"/>
          <p:cNvSpPr txBox="1">
            <a:spLocks noGrp="1"/>
          </p:cNvSpPr>
          <p:nvPr>
            <p:ph type="title"/>
          </p:nvPr>
        </p:nvSpPr>
        <p:spPr>
          <a:xfrm>
            <a:off x="960067" y="720000"/>
            <a:ext cx="10272000" cy="763600"/>
          </a:xfrm>
          <a:prstGeom prst="rect">
            <a:avLst/>
          </a:prstGeom>
        </p:spPr>
        <p:txBody>
          <a:bodyPr spcFirstLastPara="1" wrap="square" lIns="91425" tIns="91425" rIns="91425" bIns="91425" anchor="t" anchorCtr="0">
            <a:normAutofit/>
          </a:bodyPr>
          <a:lstStyle>
            <a:lvl1pPr lvl="0" algn="ctr">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4" name="Google Shape;44;p5"/>
          <p:cNvSpPr txBox="1">
            <a:spLocks noGrp="1"/>
          </p:cNvSpPr>
          <p:nvPr>
            <p:ph type="title" idx="2"/>
          </p:nvPr>
        </p:nvSpPr>
        <p:spPr>
          <a:xfrm>
            <a:off x="1559951" y="3244400"/>
            <a:ext cx="2862000" cy="634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800"/>
              <a:buNone/>
              <a:defRPr sz="3200"/>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45" name="Google Shape;45;p5"/>
          <p:cNvSpPr txBox="1">
            <a:spLocks noGrp="1"/>
          </p:cNvSpPr>
          <p:nvPr>
            <p:ph type="subTitle" idx="1"/>
          </p:nvPr>
        </p:nvSpPr>
        <p:spPr>
          <a:xfrm>
            <a:off x="1559951" y="3773600"/>
            <a:ext cx="2862000" cy="10592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6" name="Google Shape;46;p5"/>
          <p:cNvSpPr txBox="1">
            <a:spLocks noGrp="1"/>
          </p:cNvSpPr>
          <p:nvPr>
            <p:ph type="title" idx="3"/>
          </p:nvPr>
        </p:nvSpPr>
        <p:spPr>
          <a:xfrm>
            <a:off x="7770167" y="3244400"/>
            <a:ext cx="2862000" cy="634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800"/>
              <a:buNone/>
              <a:defRPr sz="3200"/>
            </a:lvl1pPr>
            <a:lvl2pPr lvl="1" rtl="0">
              <a:spcBef>
                <a:spcPts val="0"/>
              </a:spcBef>
              <a:spcAft>
                <a:spcPts val="0"/>
              </a:spcAft>
              <a:buSzPts val="1800"/>
              <a:buNone/>
              <a:defRPr sz="2400"/>
            </a:lvl2pPr>
            <a:lvl3pPr lvl="2" rtl="0">
              <a:spcBef>
                <a:spcPts val="0"/>
              </a:spcBef>
              <a:spcAft>
                <a:spcPts val="0"/>
              </a:spcAft>
              <a:buSzPts val="1800"/>
              <a:buNone/>
              <a:defRPr sz="2400"/>
            </a:lvl3pPr>
            <a:lvl4pPr lvl="3" rtl="0">
              <a:spcBef>
                <a:spcPts val="0"/>
              </a:spcBef>
              <a:spcAft>
                <a:spcPts val="0"/>
              </a:spcAft>
              <a:buSzPts val="1800"/>
              <a:buNone/>
              <a:defRPr sz="2400"/>
            </a:lvl4pPr>
            <a:lvl5pPr lvl="4" rtl="0">
              <a:spcBef>
                <a:spcPts val="0"/>
              </a:spcBef>
              <a:spcAft>
                <a:spcPts val="0"/>
              </a:spcAft>
              <a:buSzPts val="1800"/>
              <a:buNone/>
              <a:defRPr sz="2400"/>
            </a:lvl5pPr>
            <a:lvl6pPr lvl="5" rtl="0">
              <a:spcBef>
                <a:spcPts val="0"/>
              </a:spcBef>
              <a:spcAft>
                <a:spcPts val="0"/>
              </a:spcAft>
              <a:buSzPts val="1800"/>
              <a:buNone/>
              <a:defRPr sz="2400"/>
            </a:lvl6pPr>
            <a:lvl7pPr lvl="6" rtl="0">
              <a:spcBef>
                <a:spcPts val="0"/>
              </a:spcBef>
              <a:spcAft>
                <a:spcPts val="0"/>
              </a:spcAft>
              <a:buSzPts val="1800"/>
              <a:buNone/>
              <a:defRPr sz="2400"/>
            </a:lvl7pPr>
            <a:lvl8pPr lvl="7" rtl="0">
              <a:spcBef>
                <a:spcPts val="0"/>
              </a:spcBef>
              <a:spcAft>
                <a:spcPts val="0"/>
              </a:spcAft>
              <a:buSzPts val="1800"/>
              <a:buNone/>
              <a:defRPr sz="2400"/>
            </a:lvl8pPr>
            <a:lvl9pPr lvl="8" rtl="0">
              <a:spcBef>
                <a:spcPts val="0"/>
              </a:spcBef>
              <a:spcAft>
                <a:spcPts val="0"/>
              </a:spcAft>
              <a:buSzPts val="1800"/>
              <a:buNone/>
              <a:defRPr sz="2400"/>
            </a:lvl9pPr>
          </a:lstStyle>
          <a:p>
            <a:endParaRPr/>
          </a:p>
        </p:txBody>
      </p:sp>
      <p:sp>
        <p:nvSpPr>
          <p:cNvPr id="47" name="Google Shape;47;p5"/>
          <p:cNvSpPr txBox="1">
            <a:spLocks noGrp="1"/>
          </p:cNvSpPr>
          <p:nvPr>
            <p:ph type="subTitle" idx="4"/>
          </p:nvPr>
        </p:nvSpPr>
        <p:spPr>
          <a:xfrm>
            <a:off x="7770167" y="3773600"/>
            <a:ext cx="2862000" cy="10592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3021869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66"/>
        <p:cNvGrpSpPr/>
        <p:nvPr/>
      </p:nvGrpSpPr>
      <p:grpSpPr>
        <a:xfrm>
          <a:off x="0" y="0"/>
          <a:ext cx="0" cy="0"/>
          <a:chOff x="0" y="0"/>
          <a:chExt cx="0" cy="0"/>
        </a:xfrm>
      </p:grpSpPr>
      <p:sp>
        <p:nvSpPr>
          <p:cNvPr id="67" name="Google Shape;67;p8"/>
          <p:cNvSpPr txBox="1">
            <a:spLocks noGrp="1"/>
          </p:cNvSpPr>
          <p:nvPr>
            <p:ph type="title"/>
          </p:nvPr>
        </p:nvSpPr>
        <p:spPr>
          <a:xfrm>
            <a:off x="3223000" y="1711333"/>
            <a:ext cx="5746000" cy="34480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4800"/>
              <a:buNone/>
              <a:defRPr sz="10666"/>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68" name="Google Shape;68;p8"/>
          <p:cNvSpPr/>
          <p:nvPr/>
        </p:nvSpPr>
        <p:spPr>
          <a:xfrm rot="-81" flipH="1">
            <a:off x="-1796502" y="5410757"/>
            <a:ext cx="8012591" cy="2860459"/>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69;p8"/>
          <p:cNvSpPr/>
          <p:nvPr/>
        </p:nvSpPr>
        <p:spPr>
          <a:xfrm flipH="1">
            <a:off x="3389973" y="5635219"/>
            <a:ext cx="340991"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70;p8"/>
          <p:cNvSpPr/>
          <p:nvPr/>
        </p:nvSpPr>
        <p:spPr>
          <a:xfrm flipH="1">
            <a:off x="4724435" y="6010470"/>
            <a:ext cx="457559" cy="394917"/>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71;p8"/>
          <p:cNvSpPr/>
          <p:nvPr/>
        </p:nvSpPr>
        <p:spPr>
          <a:xfrm flipH="1">
            <a:off x="2294153" y="5929534"/>
            <a:ext cx="645193" cy="556804"/>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72;p8"/>
          <p:cNvSpPr/>
          <p:nvPr/>
        </p:nvSpPr>
        <p:spPr>
          <a:xfrm flipH="1">
            <a:off x="913442" y="5891460"/>
            <a:ext cx="457541" cy="394873"/>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115271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73"/>
        <p:cNvGrpSpPr/>
        <p:nvPr/>
      </p:nvGrpSpPr>
      <p:grpSpPr>
        <a:xfrm>
          <a:off x="0" y="0"/>
          <a:ext cx="0" cy="0"/>
          <a:chOff x="0" y="0"/>
          <a:chExt cx="0" cy="0"/>
        </a:xfrm>
      </p:grpSpPr>
      <p:sp>
        <p:nvSpPr>
          <p:cNvPr id="74" name="Google Shape;74;p9"/>
          <p:cNvSpPr txBox="1">
            <a:spLocks noGrp="1"/>
          </p:cNvSpPr>
          <p:nvPr>
            <p:ph type="title"/>
          </p:nvPr>
        </p:nvSpPr>
        <p:spPr>
          <a:xfrm>
            <a:off x="960000" y="2271733"/>
            <a:ext cx="5136000" cy="11636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sz="4800">
                <a:solidFill>
                  <a:schemeClr val="accent1"/>
                </a:solidFill>
              </a:defRPr>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75" name="Google Shape;75;p9"/>
          <p:cNvSpPr txBox="1">
            <a:spLocks noGrp="1"/>
          </p:cNvSpPr>
          <p:nvPr>
            <p:ph type="subTitle" idx="1"/>
          </p:nvPr>
        </p:nvSpPr>
        <p:spPr>
          <a:xfrm>
            <a:off x="960000" y="3435400"/>
            <a:ext cx="5136000" cy="16468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100"/>
              <a:buNone/>
              <a:defRPr sz="1867"/>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76" name="Google Shape;76;p9"/>
          <p:cNvSpPr/>
          <p:nvPr/>
        </p:nvSpPr>
        <p:spPr>
          <a:xfrm rot="982892">
            <a:off x="-2370982" y="5972161"/>
            <a:ext cx="8152043" cy="3768367"/>
          </a:xfrm>
          <a:custGeom>
            <a:avLst/>
            <a:gdLst/>
            <a:ahLst/>
            <a:cxnLst/>
            <a:rect l="l" t="t" r="r" b="b"/>
            <a:pathLst>
              <a:path w="80766" h="82682" extrusionOk="0">
                <a:moveTo>
                  <a:pt x="48496" y="1"/>
                </a:moveTo>
                <a:lnTo>
                  <a:pt x="46367" y="115"/>
                </a:lnTo>
                <a:lnTo>
                  <a:pt x="44239" y="345"/>
                </a:lnTo>
                <a:lnTo>
                  <a:pt x="42078" y="688"/>
                </a:lnTo>
                <a:lnTo>
                  <a:pt x="39933" y="1131"/>
                </a:lnTo>
                <a:lnTo>
                  <a:pt x="37772" y="1671"/>
                </a:lnTo>
                <a:lnTo>
                  <a:pt x="35611" y="2326"/>
                </a:lnTo>
                <a:lnTo>
                  <a:pt x="33466" y="3062"/>
                </a:lnTo>
                <a:lnTo>
                  <a:pt x="31321" y="3897"/>
                </a:lnTo>
                <a:lnTo>
                  <a:pt x="29209" y="4814"/>
                </a:lnTo>
                <a:lnTo>
                  <a:pt x="27130" y="5829"/>
                </a:lnTo>
                <a:lnTo>
                  <a:pt x="25083" y="6926"/>
                </a:lnTo>
                <a:lnTo>
                  <a:pt x="23069" y="8105"/>
                </a:lnTo>
                <a:lnTo>
                  <a:pt x="21088" y="9349"/>
                </a:lnTo>
                <a:lnTo>
                  <a:pt x="19173" y="10676"/>
                </a:lnTo>
                <a:lnTo>
                  <a:pt x="17323" y="12067"/>
                </a:lnTo>
                <a:lnTo>
                  <a:pt x="15522" y="13524"/>
                </a:lnTo>
                <a:lnTo>
                  <a:pt x="13786" y="15047"/>
                </a:lnTo>
                <a:lnTo>
                  <a:pt x="12133" y="16635"/>
                </a:lnTo>
                <a:lnTo>
                  <a:pt x="10545" y="18272"/>
                </a:lnTo>
                <a:lnTo>
                  <a:pt x="9055" y="19975"/>
                </a:lnTo>
                <a:lnTo>
                  <a:pt x="7663" y="21727"/>
                </a:lnTo>
                <a:lnTo>
                  <a:pt x="6370" y="23512"/>
                </a:lnTo>
                <a:lnTo>
                  <a:pt x="5158" y="25345"/>
                </a:lnTo>
                <a:lnTo>
                  <a:pt x="4078" y="27228"/>
                </a:lnTo>
                <a:lnTo>
                  <a:pt x="3112" y="29144"/>
                </a:lnTo>
                <a:lnTo>
                  <a:pt x="2260" y="31108"/>
                </a:lnTo>
                <a:lnTo>
                  <a:pt x="1523" y="33089"/>
                </a:lnTo>
                <a:lnTo>
                  <a:pt x="934" y="35087"/>
                </a:lnTo>
                <a:lnTo>
                  <a:pt x="492" y="37133"/>
                </a:lnTo>
                <a:lnTo>
                  <a:pt x="181" y="39180"/>
                </a:lnTo>
                <a:lnTo>
                  <a:pt x="17" y="41259"/>
                </a:lnTo>
                <a:lnTo>
                  <a:pt x="1" y="42307"/>
                </a:lnTo>
                <a:lnTo>
                  <a:pt x="17" y="43355"/>
                </a:lnTo>
                <a:lnTo>
                  <a:pt x="165" y="45418"/>
                </a:lnTo>
                <a:lnTo>
                  <a:pt x="427" y="47448"/>
                </a:lnTo>
                <a:lnTo>
                  <a:pt x="836" y="49462"/>
                </a:lnTo>
                <a:lnTo>
                  <a:pt x="1376" y="51426"/>
                </a:lnTo>
                <a:lnTo>
                  <a:pt x="2015" y="53358"/>
                </a:lnTo>
                <a:lnTo>
                  <a:pt x="2784" y="55258"/>
                </a:lnTo>
                <a:lnTo>
                  <a:pt x="3668" y="57108"/>
                </a:lnTo>
                <a:lnTo>
                  <a:pt x="4651" y="58925"/>
                </a:lnTo>
                <a:lnTo>
                  <a:pt x="5731" y="60693"/>
                </a:lnTo>
                <a:lnTo>
                  <a:pt x="6910" y="62412"/>
                </a:lnTo>
                <a:lnTo>
                  <a:pt x="8187" y="64066"/>
                </a:lnTo>
                <a:lnTo>
                  <a:pt x="9546" y="65687"/>
                </a:lnTo>
                <a:lnTo>
                  <a:pt x="10987" y="67242"/>
                </a:lnTo>
                <a:lnTo>
                  <a:pt x="12509" y="68732"/>
                </a:lnTo>
                <a:lnTo>
                  <a:pt x="14097" y="70173"/>
                </a:lnTo>
                <a:lnTo>
                  <a:pt x="15767" y="71532"/>
                </a:lnTo>
                <a:lnTo>
                  <a:pt x="17486" y="72842"/>
                </a:lnTo>
                <a:lnTo>
                  <a:pt x="19271" y="74069"/>
                </a:lnTo>
                <a:lnTo>
                  <a:pt x="21105" y="75232"/>
                </a:lnTo>
                <a:lnTo>
                  <a:pt x="22988" y="76329"/>
                </a:lnTo>
                <a:lnTo>
                  <a:pt x="24919" y="77344"/>
                </a:lnTo>
                <a:lnTo>
                  <a:pt x="26884" y="78277"/>
                </a:lnTo>
                <a:lnTo>
                  <a:pt x="28882" y="79129"/>
                </a:lnTo>
                <a:lnTo>
                  <a:pt x="30912" y="79882"/>
                </a:lnTo>
                <a:lnTo>
                  <a:pt x="32958" y="80569"/>
                </a:lnTo>
                <a:lnTo>
                  <a:pt x="35038" y="81159"/>
                </a:lnTo>
                <a:lnTo>
                  <a:pt x="37117" y="81650"/>
                </a:lnTo>
                <a:lnTo>
                  <a:pt x="39229" y="82059"/>
                </a:lnTo>
                <a:lnTo>
                  <a:pt x="41325" y="82370"/>
                </a:lnTo>
                <a:lnTo>
                  <a:pt x="43437" y="82567"/>
                </a:lnTo>
                <a:lnTo>
                  <a:pt x="45532" y="82681"/>
                </a:lnTo>
                <a:lnTo>
                  <a:pt x="47612" y="82681"/>
                </a:lnTo>
                <a:lnTo>
                  <a:pt x="49642" y="82567"/>
                </a:lnTo>
                <a:lnTo>
                  <a:pt x="51606" y="82370"/>
                </a:lnTo>
                <a:lnTo>
                  <a:pt x="53522" y="82059"/>
                </a:lnTo>
                <a:lnTo>
                  <a:pt x="55372" y="81650"/>
                </a:lnTo>
                <a:lnTo>
                  <a:pt x="57140" y="81159"/>
                </a:lnTo>
                <a:lnTo>
                  <a:pt x="58859" y="80569"/>
                </a:lnTo>
                <a:lnTo>
                  <a:pt x="60529" y="79882"/>
                </a:lnTo>
                <a:lnTo>
                  <a:pt x="62117" y="79129"/>
                </a:lnTo>
                <a:lnTo>
                  <a:pt x="63640" y="78277"/>
                </a:lnTo>
                <a:lnTo>
                  <a:pt x="65114" y="77344"/>
                </a:lnTo>
                <a:lnTo>
                  <a:pt x="66522" y="76329"/>
                </a:lnTo>
                <a:lnTo>
                  <a:pt x="67864" y="75232"/>
                </a:lnTo>
                <a:lnTo>
                  <a:pt x="69125" y="74069"/>
                </a:lnTo>
                <a:lnTo>
                  <a:pt x="70336" y="72842"/>
                </a:lnTo>
                <a:lnTo>
                  <a:pt x="71482" y="71532"/>
                </a:lnTo>
                <a:lnTo>
                  <a:pt x="72563" y="70173"/>
                </a:lnTo>
                <a:lnTo>
                  <a:pt x="73578" y="68732"/>
                </a:lnTo>
                <a:lnTo>
                  <a:pt x="74528" y="67242"/>
                </a:lnTo>
                <a:lnTo>
                  <a:pt x="75412" y="65687"/>
                </a:lnTo>
                <a:lnTo>
                  <a:pt x="76230" y="64066"/>
                </a:lnTo>
                <a:lnTo>
                  <a:pt x="76983" y="62412"/>
                </a:lnTo>
                <a:lnTo>
                  <a:pt x="77655" y="60693"/>
                </a:lnTo>
                <a:lnTo>
                  <a:pt x="78277" y="58925"/>
                </a:lnTo>
                <a:lnTo>
                  <a:pt x="79079" y="56191"/>
                </a:lnTo>
                <a:lnTo>
                  <a:pt x="79914" y="52409"/>
                </a:lnTo>
                <a:lnTo>
                  <a:pt x="80454" y="48463"/>
                </a:lnTo>
                <a:lnTo>
                  <a:pt x="80733" y="44386"/>
                </a:lnTo>
                <a:lnTo>
                  <a:pt x="80765" y="42307"/>
                </a:lnTo>
                <a:lnTo>
                  <a:pt x="80749" y="40228"/>
                </a:lnTo>
                <a:lnTo>
                  <a:pt x="80536" y="36102"/>
                </a:lnTo>
                <a:lnTo>
                  <a:pt x="80094" y="32091"/>
                </a:lnTo>
                <a:lnTo>
                  <a:pt x="79439" y="28178"/>
                </a:lnTo>
                <a:lnTo>
                  <a:pt x="78555" y="24428"/>
                </a:lnTo>
                <a:lnTo>
                  <a:pt x="77426" y="20826"/>
                </a:lnTo>
                <a:lnTo>
                  <a:pt x="76410" y="18272"/>
                </a:lnTo>
                <a:lnTo>
                  <a:pt x="75657" y="16635"/>
                </a:lnTo>
                <a:lnTo>
                  <a:pt x="74855" y="15047"/>
                </a:lnTo>
                <a:lnTo>
                  <a:pt x="73971" y="13524"/>
                </a:lnTo>
                <a:lnTo>
                  <a:pt x="73038" y="12067"/>
                </a:lnTo>
                <a:lnTo>
                  <a:pt x="72023" y="10676"/>
                </a:lnTo>
                <a:lnTo>
                  <a:pt x="70958" y="9349"/>
                </a:lnTo>
                <a:lnTo>
                  <a:pt x="69812" y="8105"/>
                </a:lnTo>
                <a:lnTo>
                  <a:pt x="68601" y="6926"/>
                </a:lnTo>
                <a:lnTo>
                  <a:pt x="67324" y="5829"/>
                </a:lnTo>
                <a:lnTo>
                  <a:pt x="65981" y="4814"/>
                </a:lnTo>
                <a:lnTo>
                  <a:pt x="64557" y="3897"/>
                </a:lnTo>
                <a:lnTo>
                  <a:pt x="63067" y="3062"/>
                </a:lnTo>
                <a:lnTo>
                  <a:pt x="61512" y="2326"/>
                </a:lnTo>
                <a:lnTo>
                  <a:pt x="59874" y="1671"/>
                </a:lnTo>
                <a:lnTo>
                  <a:pt x="58172" y="1131"/>
                </a:lnTo>
                <a:lnTo>
                  <a:pt x="56387" y="688"/>
                </a:lnTo>
                <a:lnTo>
                  <a:pt x="54521" y="345"/>
                </a:lnTo>
                <a:lnTo>
                  <a:pt x="52589" y="115"/>
                </a:lnTo>
                <a:lnTo>
                  <a:pt x="50575"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77;p9"/>
          <p:cNvSpPr/>
          <p:nvPr/>
        </p:nvSpPr>
        <p:spPr>
          <a:xfrm rot="-156">
            <a:off x="6984031" y="6177793"/>
            <a:ext cx="8370405" cy="2860264"/>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78;p9"/>
          <p:cNvSpPr/>
          <p:nvPr/>
        </p:nvSpPr>
        <p:spPr>
          <a:xfrm>
            <a:off x="423022" y="5876673"/>
            <a:ext cx="570789" cy="490999"/>
          </a:xfrm>
          <a:custGeom>
            <a:avLst/>
            <a:gdLst/>
            <a:ahLst/>
            <a:cxnLst/>
            <a:rect l="l" t="t" r="r" b="b"/>
            <a:pathLst>
              <a:path w="8427" h="7249" extrusionOk="0">
                <a:moveTo>
                  <a:pt x="4235" y="1"/>
                </a:moveTo>
                <a:lnTo>
                  <a:pt x="3951" y="88"/>
                </a:lnTo>
                <a:lnTo>
                  <a:pt x="3842" y="219"/>
                </a:lnTo>
                <a:lnTo>
                  <a:pt x="3580" y="568"/>
                </a:lnTo>
                <a:lnTo>
                  <a:pt x="3209" y="1289"/>
                </a:lnTo>
                <a:lnTo>
                  <a:pt x="2969" y="2380"/>
                </a:lnTo>
                <a:lnTo>
                  <a:pt x="2969" y="3144"/>
                </a:lnTo>
                <a:lnTo>
                  <a:pt x="2773" y="2904"/>
                </a:lnTo>
                <a:lnTo>
                  <a:pt x="2314" y="2489"/>
                </a:lnTo>
                <a:lnTo>
                  <a:pt x="1768" y="2184"/>
                </a:lnTo>
                <a:lnTo>
                  <a:pt x="1157" y="2031"/>
                </a:lnTo>
                <a:lnTo>
                  <a:pt x="808" y="2009"/>
                </a:lnTo>
                <a:lnTo>
                  <a:pt x="633" y="2031"/>
                </a:lnTo>
                <a:lnTo>
                  <a:pt x="306" y="2184"/>
                </a:lnTo>
                <a:lnTo>
                  <a:pt x="87" y="2446"/>
                </a:lnTo>
                <a:lnTo>
                  <a:pt x="0" y="2795"/>
                </a:lnTo>
                <a:lnTo>
                  <a:pt x="44" y="2991"/>
                </a:lnTo>
                <a:lnTo>
                  <a:pt x="262" y="3646"/>
                </a:lnTo>
                <a:lnTo>
                  <a:pt x="917" y="4847"/>
                </a:lnTo>
                <a:lnTo>
                  <a:pt x="1812" y="5917"/>
                </a:lnTo>
                <a:lnTo>
                  <a:pt x="2882" y="6790"/>
                </a:lnTo>
                <a:lnTo>
                  <a:pt x="3449" y="7139"/>
                </a:lnTo>
                <a:lnTo>
                  <a:pt x="3646" y="7226"/>
                </a:lnTo>
                <a:lnTo>
                  <a:pt x="3995" y="7248"/>
                </a:lnTo>
                <a:lnTo>
                  <a:pt x="4148" y="7183"/>
                </a:lnTo>
                <a:lnTo>
                  <a:pt x="4344" y="7183"/>
                </a:lnTo>
                <a:lnTo>
                  <a:pt x="4541" y="7052"/>
                </a:lnTo>
                <a:lnTo>
                  <a:pt x="5152" y="6659"/>
                </a:lnTo>
                <a:lnTo>
                  <a:pt x="6549" y="5764"/>
                </a:lnTo>
                <a:lnTo>
                  <a:pt x="7466" y="4956"/>
                </a:lnTo>
                <a:lnTo>
                  <a:pt x="7968" y="4345"/>
                </a:lnTo>
                <a:lnTo>
                  <a:pt x="8296" y="3668"/>
                </a:lnTo>
                <a:lnTo>
                  <a:pt x="8427" y="2926"/>
                </a:lnTo>
                <a:lnTo>
                  <a:pt x="8405" y="2511"/>
                </a:lnTo>
                <a:lnTo>
                  <a:pt x="8317" y="2271"/>
                </a:lnTo>
                <a:lnTo>
                  <a:pt x="7903" y="1943"/>
                </a:lnTo>
                <a:lnTo>
                  <a:pt x="7663" y="1922"/>
                </a:lnTo>
                <a:lnTo>
                  <a:pt x="7073" y="2009"/>
                </a:lnTo>
                <a:lnTo>
                  <a:pt x="6069" y="2446"/>
                </a:lnTo>
                <a:lnTo>
                  <a:pt x="5632" y="2751"/>
                </a:lnTo>
                <a:lnTo>
                  <a:pt x="5676" y="2424"/>
                </a:lnTo>
                <a:lnTo>
                  <a:pt x="5676" y="1769"/>
                </a:lnTo>
                <a:lnTo>
                  <a:pt x="5523" y="1136"/>
                </a:lnTo>
                <a:lnTo>
                  <a:pt x="5196" y="524"/>
                </a:lnTo>
                <a:lnTo>
                  <a:pt x="4934" y="241"/>
                </a:lnTo>
                <a:lnTo>
                  <a:pt x="4825" y="132"/>
                </a:lnTo>
                <a:lnTo>
                  <a:pt x="4541" y="22"/>
                </a:lnTo>
                <a:lnTo>
                  <a:pt x="4235"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79;p9"/>
          <p:cNvSpPr/>
          <p:nvPr/>
        </p:nvSpPr>
        <p:spPr>
          <a:xfrm>
            <a:off x="3357183" y="6417967"/>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80;p9"/>
          <p:cNvSpPr/>
          <p:nvPr/>
        </p:nvSpPr>
        <p:spPr>
          <a:xfrm>
            <a:off x="2052117" y="6367651"/>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 name="Google Shape;81;p9"/>
          <p:cNvSpPr/>
          <p:nvPr/>
        </p:nvSpPr>
        <p:spPr>
          <a:xfrm>
            <a:off x="12192001" y="6317380"/>
            <a:ext cx="458419" cy="394885"/>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82;p9"/>
          <p:cNvSpPr/>
          <p:nvPr/>
        </p:nvSpPr>
        <p:spPr>
          <a:xfrm>
            <a:off x="10116233" y="6317366"/>
            <a:ext cx="458432" cy="394917"/>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83;p9"/>
          <p:cNvSpPr/>
          <p:nvPr/>
        </p:nvSpPr>
        <p:spPr>
          <a:xfrm>
            <a:off x="8281055" y="6417973"/>
            <a:ext cx="570789" cy="490999"/>
          </a:xfrm>
          <a:custGeom>
            <a:avLst/>
            <a:gdLst/>
            <a:ahLst/>
            <a:cxnLst/>
            <a:rect l="l" t="t" r="r" b="b"/>
            <a:pathLst>
              <a:path w="8427" h="7249" extrusionOk="0">
                <a:moveTo>
                  <a:pt x="4235" y="1"/>
                </a:moveTo>
                <a:lnTo>
                  <a:pt x="3951" y="88"/>
                </a:lnTo>
                <a:lnTo>
                  <a:pt x="3842" y="219"/>
                </a:lnTo>
                <a:lnTo>
                  <a:pt x="3580" y="568"/>
                </a:lnTo>
                <a:lnTo>
                  <a:pt x="3209" y="1289"/>
                </a:lnTo>
                <a:lnTo>
                  <a:pt x="2969" y="2380"/>
                </a:lnTo>
                <a:lnTo>
                  <a:pt x="2969" y="3144"/>
                </a:lnTo>
                <a:lnTo>
                  <a:pt x="2773" y="2904"/>
                </a:lnTo>
                <a:lnTo>
                  <a:pt x="2314" y="2489"/>
                </a:lnTo>
                <a:lnTo>
                  <a:pt x="1768" y="2184"/>
                </a:lnTo>
                <a:lnTo>
                  <a:pt x="1157" y="2031"/>
                </a:lnTo>
                <a:lnTo>
                  <a:pt x="808" y="2009"/>
                </a:lnTo>
                <a:lnTo>
                  <a:pt x="633" y="2031"/>
                </a:lnTo>
                <a:lnTo>
                  <a:pt x="306" y="2184"/>
                </a:lnTo>
                <a:lnTo>
                  <a:pt x="87" y="2446"/>
                </a:lnTo>
                <a:lnTo>
                  <a:pt x="0" y="2795"/>
                </a:lnTo>
                <a:lnTo>
                  <a:pt x="44" y="2991"/>
                </a:lnTo>
                <a:lnTo>
                  <a:pt x="262" y="3646"/>
                </a:lnTo>
                <a:lnTo>
                  <a:pt x="917" y="4847"/>
                </a:lnTo>
                <a:lnTo>
                  <a:pt x="1812" y="5917"/>
                </a:lnTo>
                <a:lnTo>
                  <a:pt x="2882" y="6790"/>
                </a:lnTo>
                <a:lnTo>
                  <a:pt x="3449" y="7139"/>
                </a:lnTo>
                <a:lnTo>
                  <a:pt x="3646" y="7226"/>
                </a:lnTo>
                <a:lnTo>
                  <a:pt x="3995" y="7248"/>
                </a:lnTo>
                <a:lnTo>
                  <a:pt x="4148" y="7183"/>
                </a:lnTo>
                <a:lnTo>
                  <a:pt x="4344" y="7183"/>
                </a:lnTo>
                <a:lnTo>
                  <a:pt x="4541" y="7052"/>
                </a:lnTo>
                <a:lnTo>
                  <a:pt x="5152" y="6659"/>
                </a:lnTo>
                <a:lnTo>
                  <a:pt x="6549" y="5764"/>
                </a:lnTo>
                <a:lnTo>
                  <a:pt x="7466" y="4956"/>
                </a:lnTo>
                <a:lnTo>
                  <a:pt x="7968" y="4345"/>
                </a:lnTo>
                <a:lnTo>
                  <a:pt x="8296" y="3668"/>
                </a:lnTo>
                <a:lnTo>
                  <a:pt x="8427" y="2926"/>
                </a:lnTo>
                <a:lnTo>
                  <a:pt x="8405" y="2511"/>
                </a:lnTo>
                <a:lnTo>
                  <a:pt x="8317" y="2271"/>
                </a:lnTo>
                <a:lnTo>
                  <a:pt x="7903" y="1943"/>
                </a:lnTo>
                <a:lnTo>
                  <a:pt x="7663" y="1922"/>
                </a:lnTo>
                <a:lnTo>
                  <a:pt x="7073" y="2009"/>
                </a:lnTo>
                <a:lnTo>
                  <a:pt x="6069" y="2446"/>
                </a:lnTo>
                <a:lnTo>
                  <a:pt x="5632" y="2751"/>
                </a:lnTo>
                <a:lnTo>
                  <a:pt x="5676" y="2424"/>
                </a:lnTo>
                <a:lnTo>
                  <a:pt x="5676" y="1769"/>
                </a:lnTo>
                <a:lnTo>
                  <a:pt x="5523" y="1136"/>
                </a:lnTo>
                <a:lnTo>
                  <a:pt x="5196" y="524"/>
                </a:lnTo>
                <a:lnTo>
                  <a:pt x="4934" y="241"/>
                </a:lnTo>
                <a:lnTo>
                  <a:pt x="4825" y="132"/>
                </a:lnTo>
                <a:lnTo>
                  <a:pt x="4541" y="22"/>
                </a:lnTo>
                <a:lnTo>
                  <a:pt x="4235"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205742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Tree>
    <p:extLst>
      <p:ext uri="{BB962C8B-B14F-4D97-AF65-F5344CB8AC3E}">
        <p14:creationId xmlns:p14="http://schemas.microsoft.com/office/powerpoint/2010/main" val="471132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90"/>
        <p:cNvGrpSpPr/>
        <p:nvPr/>
      </p:nvGrpSpPr>
      <p:grpSpPr>
        <a:xfrm>
          <a:off x="0" y="0"/>
          <a:ext cx="0" cy="0"/>
          <a:chOff x="0" y="0"/>
          <a:chExt cx="0" cy="0"/>
        </a:xfrm>
      </p:grpSpPr>
      <p:sp>
        <p:nvSpPr>
          <p:cNvPr id="91" name="Google Shape;91;p13"/>
          <p:cNvSpPr txBox="1">
            <a:spLocks noGrp="1"/>
          </p:cNvSpPr>
          <p:nvPr>
            <p:ph type="title" hasCustomPrompt="1"/>
          </p:nvPr>
        </p:nvSpPr>
        <p:spPr>
          <a:xfrm>
            <a:off x="1997200" y="1655133"/>
            <a:ext cx="1014400" cy="892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5000"/>
              <a:buNone/>
              <a:defRPr sz="4800">
                <a:solidFill>
                  <a:schemeClr val="accent1"/>
                </a:solidFill>
              </a:defRPr>
            </a:lvl1pPr>
            <a:lvl2pPr lvl="1" rtl="0">
              <a:spcBef>
                <a:spcPts val="0"/>
              </a:spcBef>
              <a:spcAft>
                <a:spcPts val="0"/>
              </a:spcAft>
              <a:buSzPts val="5000"/>
              <a:buNone/>
              <a:defRPr sz="6667"/>
            </a:lvl2pPr>
            <a:lvl3pPr lvl="2" rtl="0">
              <a:spcBef>
                <a:spcPts val="0"/>
              </a:spcBef>
              <a:spcAft>
                <a:spcPts val="0"/>
              </a:spcAft>
              <a:buSzPts val="5000"/>
              <a:buNone/>
              <a:defRPr sz="6667"/>
            </a:lvl3pPr>
            <a:lvl4pPr lvl="3" rtl="0">
              <a:spcBef>
                <a:spcPts val="0"/>
              </a:spcBef>
              <a:spcAft>
                <a:spcPts val="0"/>
              </a:spcAft>
              <a:buSzPts val="5000"/>
              <a:buNone/>
              <a:defRPr sz="6667"/>
            </a:lvl4pPr>
            <a:lvl5pPr lvl="4" rtl="0">
              <a:spcBef>
                <a:spcPts val="0"/>
              </a:spcBef>
              <a:spcAft>
                <a:spcPts val="0"/>
              </a:spcAft>
              <a:buSzPts val="5000"/>
              <a:buNone/>
              <a:defRPr sz="6667"/>
            </a:lvl5pPr>
            <a:lvl6pPr lvl="5" rtl="0">
              <a:spcBef>
                <a:spcPts val="0"/>
              </a:spcBef>
              <a:spcAft>
                <a:spcPts val="0"/>
              </a:spcAft>
              <a:buSzPts val="5000"/>
              <a:buNone/>
              <a:defRPr sz="6667"/>
            </a:lvl6pPr>
            <a:lvl7pPr lvl="6" rtl="0">
              <a:spcBef>
                <a:spcPts val="0"/>
              </a:spcBef>
              <a:spcAft>
                <a:spcPts val="0"/>
              </a:spcAft>
              <a:buSzPts val="5000"/>
              <a:buNone/>
              <a:defRPr sz="6667"/>
            </a:lvl7pPr>
            <a:lvl8pPr lvl="7" rtl="0">
              <a:spcBef>
                <a:spcPts val="0"/>
              </a:spcBef>
              <a:spcAft>
                <a:spcPts val="0"/>
              </a:spcAft>
              <a:buSzPts val="5000"/>
              <a:buNone/>
              <a:defRPr sz="6667"/>
            </a:lvl8pPr>
            <a:lvl9pPr lvl="8" rtl="0">
              <a:spcBef>
                <a:spcPts val="0"/>
              </a:spcBef>
              <a:spcAft>
                <a:spcPts val="0"/>
              </a:spcAft>
              <a:buSzPts val="5000"/>
              <a:buNone/>
              <a:defRPr sz="6667"/>
            </a:lvl9pPr>
          </a:lstStyle>
          <a:p>
            <a:r>
              <a:t>xx%</a:t>
            </a:r>
          </a:p>
        </p:txBody>
      </p:sp>
      <p:sp>
        <p:nvSpPr>
          <p:cNvPr id="92" name="Google Shape;92;p13"/>
          <p:cNvSpPr txBox="1">
            <a:spLocks noGrp="1"/>
          </p:cNvSpPr>
          <p:nvPr>
            <p:ph type="subTitle" idx="1"/>
          </p:nvPr>
        </p:nvSpPr>
        <p:spPr>
          <a:xfrm>
            <a:off x="960000" y="2547933"/>
            <a:ext cx="3088800" cy="4632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800"/>
              <a:buFont typeface="Luckiest Guy"/>
              <a:buNone/>
              <a:defRPr sz="3200">
                <a:solidFill>
                  <a:schemeClr val="accent1"/>
                </a:solidFill>
                <a:latin typeface="Sue Ellen Francisco"/>
                <a:ea typeface="Sue Ellen Francisco"/>
                <a:cs typeface="Sue Ellen Francisco"/>
                <a:sym typeface="Sue Ellen Francisco"/>
              </a:defRPr>
            </a:lvl1pPr>
            <a:lvl2pPr lvl="1" algn="ctr" rtl="0">
              <a:lnSpc>
                <a:spcPct val="100000"/>
              </a:lnSpc>
              <a:spcBef>
                <a:spcPts val="0"/>
              </a:spcBef>
              <a:spcAft>
                <a:spcPts val="0"/>
              </a:spcAft>
              <a:buSzPts val="1400"/>
              <a:buFont typeface="Luckiest Guy"/>
              <a:buNone/>
              <a:defRPr>
                <a:latin typeface="Luckiest Guy"/>
                <a:ea typeface="Luckiest Guy"/>
                <a:cs typeface="Luckiest Guy"/>
                <a:sym typeface="Luckiest Guy"/>
              </a:defRPr>
            </a:lvl2pPr>
            <a:lvl3pPr lvl="2" algn="ctr" rtl="0">
              <a:lnSpc>
                <a:spcPct val="100000"/>
              </a:lnSpc>
              <a:spcBef>
                <a:spcPts val="0"/>
              </a:spcBef>
              <a:spcAft>
                <a:spcPts val="0"/>
              </a:spcAft>
              <a:buSzPts val="1400"/>
              <a:buFont typeface="Luckiest Guy"/>
              <a:buNone/>
              <a:defRPr>
                <a:latin typeface="Luckiest Guy"/>
                <a:ea typeface="Luckiest Guy"/>
                <a:cs typeface="Luckiest Guy"/>
                <a:sym typeface="Luckiest Guy"/>
              </a:defRPr>
            </a:lvl3pPr>
            <a:lvl4pPr lvl="3" algn="ctr" rtl="0">
              <a:lnSpc>
                <a:spcPct val="100000"/>
              </a:lnSpc>
              <a:spcBef>
                <a:spcPts val="0"/>
              </a:spcBef>
              <a:spcAft>
                <a:spcPts val="0"/>
              </a:spcAft>
              <a:buSzPts val="1400"/>
              <a:buFont typeface="Luckiest Guy"/>
              <a:buNone/>
              <a:defRPr>
                <a:latin typeface="Luckiest Guy"/>
                <a:ea typeface="Luckiest Guy"/>
                <a:cs typeface="Luckiest Guy"/>
                <a:sym typeface="Luckiest Guy"/>
              </a:defRPr>
            </a:lvl4pPr>
            <a:lvl5pPr lvl="4" algn="ctr" rtl="0">
              <a:lnSpc>
                <a:spcPct val="100000"/>
              </a:lnSpc>
              <a:spcBef>
                <a:spcPts val="0"/>
              </a:spcBef>
              <a:spcAft>
                <a:spcPts val="0"/>
              </a:spcAft>
              <a:buSzPts val="1400"/>
              <a:buFont typeface="Luckiest Guy"/>
              <a:buNone/>
              <a:defRPr>
                <a:latin typeface="Luckiest Guy"/>
                <a:ea typeface="Luckiest Guy"/>
                <a:cs typeface="Luckiest Guy"/>
                <a:sym typeface="Luckiest Guy"/>
              </a:defRPr>
            </a:lvl5pPr>
            <a:lvl6pPr lvl="5" algn="ctr" rtl="0">
              <a:lnSpc>
                <a:spcPct val="100000"/>
              </a:lnSpc>
              <a:spcBef>
                <a:spcPts val="0"/>
              </a:spcBef>
              <a:spcAft>
                <a:spcPts val="0"/>
              </a:spcAft>
              <a:buSzPts val="1400"/>
              <a:buFont typeface="Luckiest Guy"/>
              <a:buNone/>
              <a:defRPr>
                <a:latin typeface="Luckiest Guy"/>
                <a:ea typeface="Luckiest Guy"/>
                <a:cs typeface="Luckiest Guy"/>
                <a:sym typeface="Luckiest Guy"/>
              </a:defRPr>
            </a:lvl6pPr>
            <a:lvl7pPr lvl="6" algn="ctr" rtl="0">
              <a:lnSpc>
                <a:spcPct val="100000"/>
              </a:lnSpc>
              <a:spcBef>
                <a:spcPts val="0"/>
              </a:spcBef>
              <a:spcAft>
                <a:spcPts val="0"/>
              </a:spcAft>
              <a:buSzPts val="1400"/>
              <a:buFont typeface="Luckiest Guy"/>
              <a:buNone/>
              <a:defRPr>
                <a:latin typeface="Luckiest Guy"/>
                <a:ea typeface="Luckiest Guy"/>
                <a:cs typeface="Luckiest Guy"/>
                <a:sym typeface="Luckiest Guy"/>
              </a:defRPr>
            </a:lvl7pPr>
            <a:lvl8pPr lvl="7" algn="ctr" rtl="0">
              <a:lnSpc>
                <a:spcPct val="100000"/>
              </a:lnSpc>
              <a:spcBef>
                <a:spcPts val="0"/>
              </a:spcBef>
              <a:spcAft>
                <a:spcPts val="0"/>
              </a:spcAft>
              <a:buSzPts val="1400"/>
              <a:buFont typeface="Luckiest Guy"/>
              <a:buNone/>
              <a:defRPr>
                <a:latin typeface="Luckiest Guy"/>
                <a:ea typeface="Luckiest Guy"/>
                <a:cs typeface="Luckiest Guy"/>
                <a:sym typeface="Luckiest Guy"/>
              </a:defRPr>
            </a:lvl8pPr>
            <a:lvl9pPr lvl="8" algn="ctr" rtl="0">
              <a:lnSpc>
                <a:spcPct val="100000"/>
              </a:lnSpc>
              <a:spcBef>
                <a:spcPts val="0"/>
              </a:spcBef>
              <a:spcAft>
                <a:spcPts val="0"/>
              </a:spcAft>
              <a:buSzPts val="1400"/>
              <a:buFont typeface="Luckiest Guy"/>
              <a:buNone/>
              <a:defRPr>
                <a:latin typeface="Luckiest Guy"/>
                <a:ea typeface="Luckiest Guy"/>
                <a:cs typeface="Luckiest Guy"/>
                <a:sym typeface="Luckiest Guy"/>
              </a:defRPr>
            </a:lvl9pPr>
          </a:lstStyle>
          <a:p>
            <a:endParaRPr/>
          </a:p>
        </p:txBody>
      </p:sp>
      <p:sp>
        <p:nvSpPr>
          <p:cNvPr id="93" name="Google Shape;93;p13"/>
          <p:cNvSpPr txBox="1">
            <a:spLocks noGrp="1"/>
          </p:cNvSpPr>
          <p:nvPr>
            <p:ph type="subTitle" idx="2"/>
          </p:nvPr>
        </p:nvSpPr>
        <p:spPr>
          <a:xfrm>
            <a:off x="960001" y="3011133"/>
            <a:ext cx="3088800" cy="6812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 name="Google Shape;94;p13"/>
          <p:cNvSpPr txBox="1">
            <a:spLocks noGrp="1"/>
          </p:cNvSpPr>
          <p:nvPr>
            <p:ph type="title" idx="3" hasCustomPrompt="1"/>
          </p:nvPr>
        </p:nvSpPr>
        <p:spPr>
          <a:xfrm>
            <a:off x="4393023" y="3855200"/>
            <a:ext cx="1014400" cy="892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5000"/>
              <a:buNone/>
              <a:defRPr sz="4800">
                <a:solidFill>
                  <a:schemeClr val="accent1"/>
                </a:solidFill>
              </a:defRPr>
            </a:lvl1pPr>
            <a:lvl2pPr lvl="1" rtl="0">
              <a:spcBef>
                <a:spcPts val="0"/>
              </a:spcBef>
              <a:spcAft>
                <a:spcPts val="0"/>
              </a:spcAft>
              <a:buSzPts val="5000"/>
              <a:buNone/>
              <a:defRPr sz="6667"/>
            </a:lvl2pPr>
            <a:lvl3pPr lvl="2" rtl="0">
              <a:spcBef>
                <a:spcPts val="0"/>
              </a:spcBef>
              <a:spcAft>
                <a:spcPts val="0"/>
              </a:spcAft>
              <a:buSzPts val="5000"/>
              <a:buNone/>
              <a:defRPr sz="6667"/>
            </a:lvl3pPr>
            <a:lvl4pPr lvl="3" rtl="0">
              <a:spcBef>
                <a:spcPts val="0"/>
              </a:spcBef>
              <a:spcAft>
                <a:spcPts val="0"/>
              </a:spcAft>
              <a:buSzPts val="5000"/>
              <a:buNone/>
              <a:defRPr sz="6667"/>
            </a:lvl4pPr>
            <a:lvl5pPr lvl="4" rtl="0">
              <a:spcBef>
                <a:spcPts val="0"/>
              </a:spcBef>
              <a:spcAft>
                <a:spcPts val="0"/>
              </a:spcAft>
              <a:buSzPts val="5000"/>
              <a:buNone/>
              <a:defRPr sz="6667"/>
            </a:lvl5pPr>
            <a:lvl6pPr lvl="5" rtl="0">
              <a:spcBef>
                <a:spcPts val="0"/>
              </a:spcBef>
              <a:spcAft>
                <a:spcPts val="0"/>
              </a:spcAft>
              <a:buSzPts val="5000"/>
              <a:buNone/>
              <a:defRPr sz="6667"/>
            </a:lvl6pPr>
            <a:lvl7pPr lvl="6" rtl="0">
              <a:spcBef>
                <a:spcPts val="0"/>
              </a:spcBef>
              <a:spcAft>
                <a:spcPts val="0"/>
              </a:spcAft>
              <a:buSzPts val="5000"/>
              <a:buNone/>
              <a:defRPr sz="6667"/>
            </a:lvl7pPr>
            <a:lvl8pPr lvl="7" rtl="0">
              <a:spcBef>
                <a:spcPts val="0"/>
              </a:spcBef>
              <a:spcAft>
                <a:spcPts val="0"/>
              </a:spcAft>
              <a:buSzPts val="5000"/>
              <a:buNone/>
              <a:defRPr sz="6667"/>
            </a:lvl8pPr>
            <a:lvl9pPr lvl="8" rtl="0">
              <a:spcBef>
                <a:spcPts val="0"/>
              </a:spcBef>
              <a:spcAft>
                <a:spcPts val="0"/>
              </a:spcAft>
              <a:buSzPts val="5000"/>
              <a:buNone/>
              <a:defRPr sz="6667"/>
            </a:lvl9pPr>
          </a:lstStyle>
          <a:p>
            <a:r>
              <a:t>xx%</a:t>
            </a:r>
          </a:p>
        </p:txBody>
      </p:sp>
      <p:sp>
        <p:nvSpPr>
          <p:cNvPr id="95" name="Google Shape;95;p13"/>
          <p:cNvSpPr txBox="1">
            <a:spLocks noGrp="1"/>
          </p:cNvSpPr>
          <p:nvPr>
            <p:ph type="subTitle" idx="4"/>
          </p:nvPr>
        </p:nvSpPr>
        <p:spPr>
          <a:xfrm>
            <a:off x="3355844" y="4748000"/>
            <a:ext cx="3088800" cy="463200"/>
          </a:xfrm>
          <a:prstGeom prst="rect">
            <a:avLst/>
          </a:prstGeom>
        </p:spPr>
        <p:txBody>
          <a:bodyPr spcFirstLastPara="1" wrap="square" lIns="91425" tIns="91425" rIns="91425" bIns="91425" anchor="ctr" anchorCtr="0">
            <a:normAutofit/>
          </a:bodyPr>
          <a:lstStyle>
            <a:lvl1pPr lvl="0" algn="ctr" rtl="0">
              <a:lnSpc>
                <a:spcPct val="80000"/>
              </a:lnSpc>
              <a:spcBef>
                <a:spcPts val="0"/>
              </a:spcBef>
              <a:spcAft>
                <a:spcPts val="0"/>
              </a:spcAft>
              <a:buSzPts val="1800"/>
              <a:buFont typeface="Luckiest Guy"/>
              <a:buNone/>
              <a:defRPr sz="3200">
                <a:solidFill>
                  <a:schemeClr val="accent1"/>
                </a:solidFill>
                <a:latin typeface="Sue Ellen Francisco"/>
                <a:ea typeface="Sue Ellen Francisco"/>
                <a:cs typeface="Sue Ellen Francisco"/>
                <a:sym typeface="Sue Ellen Francisco"/>
              </a:defRPr>
            </a:lvl1pPr>
            <a:lvl2pPr lvl="1" algn="ctr" rtl="0">
              <a:lnSpc>
                <a:spcPct val="100000"/>
              </a:lnSpc>
              <a:spcBef>
                <a:spcPts val="0"/>
              </a:spcBef>
              <a:spcAft>
                <a:spcPts val="0"/>
              </a:spcAft>
              <a:buSzPts val="1400"/>
              <a:buFont typeface="Luckiest Guy"/>
              <a:buNone/>
              <a:defRPr>
                <a:latin typeface="Luckiest Guy"/>
                <a:ea typeface="Luckiest Guy"/>
                <a:cs typeface="Luckiest Guy"/>
                <a:sym typeface="Luckiest Guy"/>
              </a:defRPr>
            </a:lvl2pPr>
            <a:lvl3pPr lvl="2" algn="ctr" rtl="0">
              <a:lnSpc>
                <a:spcPct val="100000"/>
              </a:lnSpc>
              <a:spcBef>
                <a:spcPts val="0"/>
              </a:spcBef>
              <a:spcAft>
                <a:spcPts val="0"/>
              </a:spcAft>
              <a:buSzPts val="1400"/>
              <a:buFont typeface="Luckiest Guy"/>
              <a:buNone/>
              <a:defRPr>
                <a:latin typeface="Luckiest Guy"/>
                <a:ea typeface="Luckiest Guy"/>
                <a:cs typeface="Luckiest Guy"/>
                <a:sym typeface="Luckiest Guy"/>
              </a:defRPr>
            </a:lvl3pPr>
            <a:lvl4pPr lvl="3" algn="ctr" rtl="0">
              <a:lnSpc>
                <a:spcPct val="100000"/>
              </a:lnSpc>
              <a:spcBef>
                <a:spcPts val="0"/>
              </a:spcBef>
              <a:spcAft>
                <a:spcPts val="0"/>
              </a:spcAft>
              <a:buSzPts val="1400"/>
              <a:buFont typeface="Luckiest Guy"/>
              <a:buNone/>
              <a:defRPr>
                <a:latin typeface="Luckiest Guy"/>
                <a:ea typeface="Luckiest Guy"/>
                <a:cs typeface="Luckiest Guy"/>
                <a:sym typeface="Luckiest Guy"/>
              </a:defRPr>
            </a:lvl4pPr>
            <a:lvl5pPr lvl="4" algn="ctr" rtl="0">
              <a:lnSpc>
                <a:spcPct val="100000"/>
              </a:lnSpc>
              <a:spcBef>
                <a:spcPts val="0"/>
              </a:spcBef>
              <a:spcAft>
                <a:spcPts val="0"/>
              </a:spcAft>
              <a:buSzPts val="1400"/>
              <a:buFont typeface="Luckiest Guy"/>
              <a:buNone/>
              <a:defRPr>
                <a:latin typeface="Luckiest Guy"/>
                <a:ea typeface="Luckiest Guy"/>
                <a:cs typeface="Luckiest Guy"/>
                <a:sym typeface="Luckiest Guy"/>
              </a:defRPr>
            </a:lvl5pPr>
            <a:lvl6pPr lvl="5" algn="ctr" rtl="0">
              <a:lnSpc>
                <a:spcPct val="100000"/>
              </a:lnSpc>
              <a:spcBef>
                <a:spcPts val="0"/>
              </a:spcBef>
              <a:spcAft>
                <a:spcPts val="0"/>
              </a:spcAft>
              <a:buSzPts val="1400"/>
              <a:buFont typeface="Luckiest Guy"/>
              <a:buNone/>
              <a:defRPr>
                <a:latin typeface="Luckiest Guy"/>
                <a:ea typeface="Luckiest Guy"/>
                <a:cs typeface="Luckiest Guy"/>
                <a:sym typeface="Luckiest Guy"/>
              </a:defRPr>
            </a:lvl6pPr>
            <a:lvl7pPr lvl="6" algn="ctr" rtl="0">
              <a:lnSpc>
                <a:spcPct val="100000"/>
              </a:lnSpc>
              <a:spcBef>
                <a:spcPts val="0"/>
              </a:spcBef>
              <a:spcAft>
                <a:spcPts val="0"/>
              </a:spcAft>
              <a:buSzPts val="1400"/>
              <a:buFont typeface="Luckiest Guy"/>
              <a:buNone/>
              <a:defRPr>
                <a:latin typeface="Luckiest Guy"/>
                <a:ea typeface="Luckiest Guy"/>
                <a:cs typeface="Luckiest Guy"/>
                <a:sym typeface="Luckiest Guy"/>
              </a:defRPr>
            </a:lvl7pPr>
            <a:lvl8pPr lvl="7" algn="ctr" rtl="0">
              <a:lnSpc>
                <a:spcPct val="100000"/>
              </a:lnSpc>
              <a:spcBef>
                <a:spcPts val="0"/>
              </a:spcBef>
              <a:spcAft>
                <a:spcPts val="0"/>
              </a:spcAft>
              <a:buSzPts val="1400"/>
              <a:buFont typeface="Luckiest Guy"/>
              <a:buNone/>
              <a:defRPr>
                <a:latin typeface="Luckiest Guy"/>
                <a:ea typeface="Luckiest Guy"/>
                <a:cs typeface="Luckiest Guy"/>
                <a:sym typeface="Luckiest Guy"/>
              </a:defRPr>
            </a:lvl8pPr>
            <a:lvl9pPr lvl="8" algn="ctr" rtl="0">
              <a:lnSpc>
                <a:spcPct val="100000"/>
              </a:lnSpc>
              <a:spcBef>
                <a:spcPts val="0"/>
              </a:spcBef>
              <a:spcAft>
                <a:spcPts val="0"/>
              </a:spcAft>
              <a:buSzPts val="1400"/>
              <a:buFont typeface="Luckiest Guy"/>
              <a:buNone/>
              <a:defRPr>
                <a:latin typeface="Luckiest Guy"/>
                <a:ea typeface="Luckiest Guy"/>
                <a:cs typeface="Luckiest Guy"/>
                <a:sym typeface="Luckiest Guy"/>
              </a:defRPr>
            </a:lvl9pPr>
          </a:lstStyle>
          <a:p>
            <a:endParaRPr/>
          </a:p>
        </p:txBody>
      </p:sp>
      <p:sp>
        <p:nvSpPr>
          <p:cNvPr id="96" name="Google Shape;96;p13"/>
          <p:cNvSpPr txBox="1">
            <a:spLocks noGrp="1"/>
          </p:cNvSpPr>
          <p:nvPr>
            <p:ph type="subTitle" idx="5"/>
          </p:nvPr>
        </p:nvSpPr>
        <p:spPr>
          <a:xfrm>
            <a:off x="3355845" y="5211200"/>
            <a:ext cx="3088800" cy="6812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7" name="Google Shape;97;p13"/>
          <p:cNvSpPr txBox="1">
            <a:spLocks noGrp="1"/>
          </p:cNvSpPr>
          <p:nvPr>
            <p:ph type="title" idx="6" hasCustomPrompt="1"/>
          </p:nvPr>
        </p:nvSpPr>
        <p:spPr>
          <a:xfrm>
            <a:off x="6788844" y="1655133"/>
            <a:ext cx="1014400" cy="892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5000"/>
              <a:buNone/>
              <a:defRPr sz="4800">
                <a:solidFill>
                  <a:schemeClr val="accent1"/>
                </a:solidFill>
              </a:defRPr>
            </a:lvl1pPr>
            <a:lvl2pPr lvl="1" algn="l" rtl="0">
              <a:spcBef>
                <a:spcPts val="0"/>
              </a:spcBef>
              <a:spcAft>
                <a:spcPts val="0"/>
              </a:spcAft>
              <a:buSzPts val="5000"/>
              <a:buNone/>
              <a:defRPr sz="6667"/>
            </a:lvl2pPr>
            <a:lvl3pPr lvl="2" algn="l" rtl="0">
              <a:spcBef>
                <a:spcPts val="0"/>
              </a:spcBef>
              <a:spcAft>
                <a:spcPts val="0"/>
              </a:spcAft>
              <a:buSzPts val="5000"/>
              <a:buNone/>
              <a:defRPr sz="6667"/>
            </a:lvl3pPr>
            <a:lvl4pPr lvl="3" algn="l" rtl="0">
              <a:spcBef>
                <a:spcPts val="0"/>
              </a:spcBef>
              <a:spcAft>
                <a:spcPts val="0"/>
              </a:spcAft>
              <a:buSzPts val="5000"/>
              <a:buNone/>
              <a:defRPr sz="6667"/>
            </a:lvl4pPr>
            <a:lvl5pPr lvl="4" algn="l" rtl="0">
              <a:spcBef>
                <a:spcPts val="0"/>
              </a:spcBef>
              <a:spcAft>
                <a:spcPts val="0"/>
              </a:spcAft>
              <a:buSzPts val="5000"/>
              <a:buNone/>
              <a:defRPr sz="6667"/>
            </a:lvl5pPr>
            <a:lvl6pPr lvl="5" algn="l" rtl="0">
              <a:spcBef>
                <a:spcPts val="0"/>
              </a:spcBef>
              <a:spcAft>
                <a:spcPts val="0"/>
              </a:spcAft>
              <a:buSzPts val="5000"/>
              <a:buNone/>
              <a:defRPr sz="6667"/>
            </a:lvl6pPr>
            <a:lvl7pPr lvl="6" algn="l" rtl="0">
              <a:spcBef>
                <a:spcPts val="0"/>
              </a:spcBef>
              <a:spcAft>
                <a:spcPts val="0"/>
              </a:spcAft>
              <a:buSzPts val="5000"/>
              <a:buNone/>
              <a:defRPr sz="6667"/>
            </a:lvl7pPr>
            <a:lvl8pPr lvl="7" algn="l" rtl="0">
              <a:spcBef>
                <a:spcPts val="0"/>
              </a:spcBef>
              <a:spcAft>
                <a:spcPts val="0"/>
              </a:spcAft>
              <a:buSzPts val="5000"/>
              <a:buNone/>
              <a:defRPr sz="6667"/>
            </a:lvl8pPr>
            <a:lvl9pPr lvl="8" algn="l" rtl="0">
              <a:spcBef>
                <a:spcPts val="0"/>
              </a:spcBef>
              <a:spcAft>
                <a:spcPts val="0"/>
              </a:spcAft>
              <a:buSzPts val="5000"/>
              <a:buNone/>
              <a:defRPr sz="6667"/>
            </a:lvl9pPr>
          </a:lstStyle>
          <a:p>
            <a:r>
              <a:t>xx%</a:t>
            </a:r>
          </a:p>
        </p:txBody>
      </p:sp>
      <p:sp>
        <p:nvSpPr>
          <p:cNvPr id="98" name="Google Shape;98;p13"/>
          <p:cNvSpPr txBox="1">
            <a:spLocks noGrp="1"/>
          </p:cNvSpPr>
          <p:nvPr>
            <p:ph type="subTitle" idx="7"/>
          </p:nvPr>
        </p:nvSpPr>
        <p:spPr>
          <a:xfrm>
            <a:off x="5751689" y="2547933"/>
            <a:ext cx="3088800" cy="463200"/>
          </a:xfrm>
          <a:prstGeom prst="rect">
            <a:avLst/>
          </a:prstGeom>
        </p:spPr>
        <p:txBody>
          <a:bodyPr spcFirstLastPara="1" wrap="square" lIns="91425" tIns="91425" rIns="91425" bIns="91425" anchor="ctr" anchorCtr="0">
            <a:normAutofit/>
          </a:bodyPr>
          <a:lstStyle>
            <a:lvl1pPr lvl="0" algn="ctr" rtl="0">
              <a:lnSpc>
                <a:spcPct val="80000"/>
              </a:lnSpc>
              <a:spcBef>
                <a:spcPts val="0"/>
              </a:spcBef>
              <a:spcAft>
                <a:spcPts val="0"/>
              </a:spcAft>
              <a:buSzPts val="1800"/>
              <a:buFont typeface="Luckiest Guy"/>
              <a:buNone/>
              <a:defRPr sz="3200">
                <a:solidFill>
                  <a:schemeClr val="accent1"/>
                </a:solidFill>
                <a:latin typeface="Sue Ellen Francisco"/>
                <a:ea typeface="Sue Ellen Francisco"/>
                <a:cs typeface="Sue Ellen Francisco"/>
                <a:sym typeface="Sue Ellen Francisco"/>
              </a:defRPr>
            </a:lvl1pPr>
            <a:lvl2pPr lvl="1" rtl="0">
              <a:lnSpc>
                <a:spcPct val="100000"/>
              </a:lnSpc>
              <a:spcBef>
                <a:spcPts val="0"/>
              </a:spcBef>
              <a:spcAft>
                <a:spcPts val="0"/>
              </a:spcAft>
              <a:buSzPts val="1400"/>
              <a:buFont typeface="Luckiest Guy"/>
              <a:buNone/>
              <a:defRPr>
                <a:latin typeface="Luckiest Guy"/>
                <a:ea typeface="Luckiest Guy"/>
                <a:cs typeface="Luckiest Guy"/>
                <a:sym typeface="Luckiest Guy"/>
              </a:defRPr>
            </a:lvl2pPr>
            <a:lvl3pPr lvl="2" rtl="0">
              <a:lnSpc>
                <a:spcPct val="100000"/>
              </a:lnSpc>
              <a:spcBef>
                <a:spcPts val="0"/>
              </a:spcBef>
              <a:spcAft>
                <a:spcPts val="0"/>
              </a:spcAft>
              <a:buSzPts val="1400"/>
              <a:buFont typeface="Luckiest Guy"/>
              <a:buNone/>
              <a:defRPr>
                <a:latin typeface="Luckiest Guy"/>
                <a:ea typeface="Luckiest Guy"/>
                <a:cs typeface="Luckiest Guy"/>
                <a:sym typeface="Luckiest Guy"/>
              </a:defRPr>
            </a:lvl3pPr>
            <a:lvl4pPr lvl="3" rtl="0">
              <a:lnSpc>
                <a:spcPct val="100000"/>
              </a:lnSpc>
              <a:spcBef>
                <a:spcPts val="0"/>
              </a:spcBef>
              <a:spcAft>
                <a:spcPts val="0"/>
              </a:spcAft>
              <a:buSzPts val="1400"/>
              <a:buFont typeface="Luckiest Guy"/>
              <a:buNone/>
              <a:defRPr>
                <a:latin typeface="Luckiest Guy"/>
                <a:ea typeface="Luckiest Guy"/>
                <a:cs typeface="Luckiest Guy"/>
                <a:sym typeface="Luckiest Guy"/>
              </a:defRPr>
            </a:lvl4pPr>
            <a:lvl5pPr lvl="4" rtl="0">
              <a:lnSpc>
                <a:spcPct val="100000"/>
              </a:lnSpc>
              <a:spcBef>
                <a:spcPts val="0"/>
              </a:spcBef>
              <a:spcAft>
                <a:spcPts val="0"/>
              </a:spcAft>
              <a:buSzPts val="1400"/>
              <a:buFont typeface="Luckiest Guy"/>
              <a:buNone/>
              <a:defRPr>
                <a:latin typeface="Luckiest Guy"/>
                <a:ea typeface="Luckiest Guy"/>
                <a:cs typeface="Luckiest Guy"/>
                <a:sym typeface="Luckiest Guy"/>
              </a:defRPr>
            </a:lvl5pPr>
            <a:lvl6pPr lvl="5" rtl="0">
              <a:lnSpc>
                <a:spcPct val="100000"/>
              </a:lnSpc>
              <a:spcBef>
                <a:spcPts val="0"/>
              </a:spcBef>
              <a:spcAft>
                <a:spcPts val="0"/>
              </a:spcAft>
              <a:buSzPts val="1400"/>
              <a:buFont typeface="Luckiest Guy"/>
              <a:buNone/>
              <a:defRPr>
                <a:latin typeface="Luckiest Guy"/>
                <a:ea typeface="Luckiest Guy"/>
                <a:cs typeface="Luckiest Guy"/>
                <a:sym typeface="Luckiest Guy"/>
              </a:defRPr>
            </a:lvl6pPr>
            <a:lvl7pPr lvl="6" rtl="0">
              <a:lnSpc>
                <a:spcPct val="100000"/>
              </a:lnSpc>
              <a:spcBef>
                <a:spcPts val="0"/>
              </a:spcBef>
              <a:spcAft>
                <a:spcPts val="0"/>
              </a:spcAft>
              <a:buSzPts val="1400"/>
              <a:buFont typeface="Luckiest Guy"/>
              <a:buNone/>
              <a:defRPr>
                <a:latin typeface="Luckiest Guy"/>
                <a:ea typeface="Luckiest Guy"/>
                <a:cs typeface="Luckiest Guy"/>
                <a:sym typeface="Luckiest Guy"/>
              </a:defRPr>
            </a:lvl7pPr>
            <a:lvl8pPr lvl="7" rtl="0">
              <a:lnSpc>
                <a:spcPct val="100000"/>
              </a:lnSpc>
              <a:spcBef>
                <a:spcPts val="0"/>
              </a:spcBef>
              <a:spcAft>
                <a:spcPts val="0"/>
              </a:spcAft>
              <a:buSzPts val="1400"/>
              <a:buFont typeface="Luckiest Guy"/>
              <a:buNone/>
              <a:defRPr>
                <a:latin typeface="Luckiest Guy"/>
                <a:ea typeface="Luckiest Guy"/>
                <a:cs typeface="Luckiest Guy"/>
                <a:sym typeface="Luckiest Guy"/>
              </a:defRPr>
            </a:lvl8pPr>
            <a:lvl9pPr lvl="8" rtl="0">
              <a:lnSpc>
                <a:spcPct val="100000"/>
              </a:lnSpc>
              <a:spcBef>
                <a:spcPts val="0"/>
              </a:spcBef>
              <a:spcAft>
                <a:spcPts val="0"/>
              </a:spcAft>
              <a:buSzPts val="1400"/>
              <a:buFont typeface="Luckiest Guy"/>
              <a:buNone/>
              <a:defRPr>
                <a:latin typeface="Luckiest Guy"/>
                <a:ea typeface="Luckiest Guy"/>
                <a:cs typeface="Luckiest Guy"/>
                <a:sym typeface="Luckiest Guy"/>
              </a:defRPr>
            </a:lvl9pPr>
          </a:lstStyle>
          <a:p>
            <a:endParaRPr/>
          </a:p>
        </p:txBody>
      </p:sp>
      <p:sp>
        <p:nvSpPr>
          <p:cNvPr id="99" name="Google Shape;99;p13"/>
          <p:cNvSpPr txBox="1">
            <a:spLocks noGrp="1"/>
          </p:cNvSpPr>
          <p:nvPr>
            <p:ph type="subTitle" idx="8"/>
          </p:nvPr>
        </p:nvSpPr>
        <p:spPr>
          <a:xfrm>
            <a:off x="5751691" y="3011133"/>
            <a:ext cx="3088800" cy="6812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8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0" name="Google Shape;100;p13"/>
          <p:cNvSpPr txBox="1">
            <a:spLocks noGrp="1"/>
          </p:cNvSpPr>
          <p:nvPr>
            <p:ph type="title" idx="9" hasCustomPrompt="1"/>
          </p:nvPr>
        </p:nvSpPr>
        <p:spPr>
          <a:xfrm>
            <a:off x="9184667" y="3855200"/>
            <a:ext cx="1014400" cy="892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5000"/>
              <a:buNone/>
              <a:defRPr sz="4800">
                <a:solidFill>
                  <a:schemeClr val="accent1"/>
                </a:solidFill>
              </a:defRPr>
            </a:lvl1pPr>
            <a:lvl2pPr lvl="1" algn="l" rtl="0">
              <a:spcBef>
                <a:spcPts val="0"/>
              </a:spcBef>
              <a:spcAft>
                <a:spcPts val="0"/>
              </a:spcAft>
              <a:buSzPts val="5000"/>
              <a:buNone/>
              <a:defRPr sz="6667"/>
            </a:lvl2pPr>
            <a:lvl3pPr lvl="2" algn="l" rtl="0">
              <a:spcBef>
                <a:spcPts val="0"/>
              </a:spcBef>
              <a:spcAft>
                <a:spcPts val="0"/>
              </a:spcAft>
              <a:buSzPts val="5000"/>
              <a:buNone/>
              <a:defRPr sz="6667"/>
            </a:lvl3pPr>
            <a:lvl4pPr lvl="3" algn="l" rtl="0">
              <a:spcBef>
                <a:spcPts val="0"/>
              </a:spcBef>
              <a:spcAft>
                <a:spcPts val="0"/>
              </a:spcAft>
              <a:buSzPts val="5000"/>
              <a:buNone/>
              <a:defRPr sz="6667"/>
            </a:lvl4pPr>
            <a:lvl5pPr lvl="4" algn="l" rtl="0">
              <a:spcBef>
                <a:spcPts val="0"/>
              </a:spcBef>
              <a:spcAft>
                <a:spcPts val="0"/>
              </a:spcAft>
              <a:buSzPts val="5000"/>
              <a:buNone/>
              <a:defRPr sz="6667"/>
            </a:lvl5pPr>
            <a:lvl6pPr lvl="5" algn="l" rtl="0">
              <a:spcBef>
                <a:spcPts val="0"/>
              </a:spcBef>
              <a:spcAft>
                <a:spcPts val="0"/>
              </a:spcAft>
              <a:buSzPts val="5000"/>
              <a:buNone/>
              <a:defRPr sz="6667"/>
            </a:lvl6pPr>
            <a:lvl7pPr lvl="6" algn="l" rtl="0">
              <a:spcBef>
                <a:spcPts val="0"/>
              </a:spcBef>
              <a:spcAft>
                <a:spcPts val="0"/>
              </a:spcAft>
              <a:buSzPts val="5000"/>
              <a:buNone/>
              <a:defRPr sz="6667"/>
            </a:lvl7pPr>
            <a:lvl8pPr lvl="7" algn="l" rtl="0">
              <a:spcBef>
                <a:spcPts val="0"/>
              </a:spcBef>
              <a:spcAft>
                <a:spcPts val="0"/>
              </a:spcAft>
              <a:buSzPts val="5000"/>
              <a:buNone/>
              <a:defRPr sz="6667"/>
            </a:lvl8pPr>
            <a:lvl9pPr lvl="8" algn="l" rtl="0">
              <a:spcBef>
                <a:spcPts val="0"/>
              </a:spcBef>
              <a:spcAft>
                <a:spcPts val="0"/>
              </a:spcAft>
              <a:buSzPts val="5000"/>
              <a:buNone/>
              <a:defRPr sz="6667"/>
            </a:lvl9pPr>
          </a:lstStyle>
          <a:p>
            <a:r>
              <a:t>xx%</a:t>
            </a:r>
          </a:p>
        </p:txBody>
      </p:sp>
      <p:sp>
        <p:nvSpPr>
          <p:cNvPr id="101" name="Google Shape;101;p13"/>
          <p:cNvSpPr txBox="1">
            <a:spLocks noGrp="1"/>
          </p:cNvSpPr>
          <p:nvPr>
            <p:ph type="subTitle" idx="13"/>
          </p:nvPr>
        </p:nvSpPr>
        <p:spPr>
          <a:xfrm>
            <a:off x="8147533" y="4748000"/>
            <a:ext cx="3088800" cy="463200"/>
          </a:xfrm>
          <a:prstGeom prst="rect">
            <a:avLst/>
          </a:prstGeom>
        </p:spPr>
        <p:txBody>
          <a:bodyPr spcFirstLastPara="1" wrap="square" lIns="91425" tIns="91425" rIns="91425" bIns="91425" anchor="ctr" anchorCtr="0">
            <a:normAutofit/>
          </a:bodyPr>
          <a:lstStyle>
            <a:lvl1pPr lvl="0" algn="ctr" rtl="0">
              <a:lnSpc>
                <a:spcPct val="80000"/>
              </a:lnSpc>
              <a:spcBef>
                <a:spcPts val="0"/>
              </a:spcBef>
              <a:spcAft>
                <a:spcPts val="0"/>
              </a:spcAft>
              <a:buSzPts val="1800"/>
              <a:buFont typeface="Luckiest Guy"/>
              <a:buNone/>
              <a:defRPr sz="3200">
                <a:solidFill>
                  <a:schemeClr val="accent1"/>
                </a:solidFill>
                <a:latin typeface="Sue Ellen Francisco"/>
                <a:ea typeface="Sue Ellen Francisco"/>
                <a:cs typeface="Sue Ellen Francisco"/>
                <a:sym typeface="Sue Ellen Francisco"/>
              </a:defRPr>
            </a:lvl1pPr>
            <a:lvl2pPr lvl="1" rtl="0">
              <a:lnSpc>
                <a:spcPct val="100000"/>
              </a:lnSpc>
              <a:spcBef>
                <a:spcPts val="0"/>
              </a:spcBef>
              <a:spcAft>
                <a:spcPts val="0"/>
              </a:spcAft>
              <a:buSzPts val="1400"/>
              <a:buFont typeface="Luckiest Guy"/>
              <a:buNone/>
              <a:defRPr>
                <a:latin typeface="Luckiest Guy"/>
                <a:ea typeface="Luckiest Guy"/>
                <a:cs typeface="Luckiest Guy"/>
                <a:sym typeface="Luckiest Guy"/>
              </a:defRPr>
            </a:lvl2pPr>
            <a:lvl3pPr lvl="2" rtl="0">
              <a:lnSpc>
                <a:spcPct val="100000"/>
              </a:lnSpc>
              <a:spcBef>
                <a:spcPts val="0"/>
              </a:spcBef>
              <a:spcAft>
                <a:spcPts val="0"/>
              </a:spcAft>
              <a:buSzPts val="1400"/>
              <a:buFont typeface="Luckiest Guy"/>
              <a:buNone/>
              <a:defRPr>
                <a:latin typeface="Luckiest Guy"/>
                <a:ea typeface="Luckiest Guy"/>
                <a:cs typeface="Luckiest Guy"/>
                <a:sym typeface="Luckiest Guy"/>
              </a:defRPr>
            </a:lvl3pPr>
            <a:lvl4pPr lvl="3" rtl="0">
              <a:lnSpc>
                <a:spcPct val="100000"/>
              </a:lnSpc>
              <a:spcBef>
                <a:spcPts val="0"/>
              </a:spcBef>
              <a:spcAft>
                <a:spcPts val="0"/>
              </a:spcAft>
              <a:buSzPts val="1400"/>
              <a:buFont typeface="Luckiest Guy"/>
              <a:buNone/>
              <a:defRPr>
                <a:latin typeface="Luckiest Guy"/>
                <a:ea typeface="Luckiest Guy"/>
                <a:cs typeface="Luckiest Guy"/>
                <a:sym typeface="Luckiest Guy"/>
              </a:defRPr>
            </a:lvl4pPr>
            <a:lvl5pPr lvl="4" rtl="0">
              <a:lnSpc>
                <a:spcPct val="100000"/>
              </a:lnSpc>
              <a:spcBef>
                <a:spcPts val="0"/>
              </a:spcBef>
              <a:spcAft>
                <a:spcPts val="0"/>
              </a:spcAft>
              <a:buSzPts val="1400"/>
              <a:buFont typeface="Luckiest Guy"/>
              <a:buNone/>
              <a:defRPr>
                <a:latin typeface="Luckiest Guy"/>
                <a:ea typeface="Luckiest Guy"/>
                <a:cs typeface="Luckiest Guy"/>
                <a:sym typeface="Luckiest Guy"/>
              </a:defRPr>
            </a:lvl5pPr>
            <a:lvl6pPr lvl="5" rtl="0">
              <a:lnSpc>
                <a:spcPct val="100000"/>
              </a:lnSpc>
              <a:spcBef>
                <a:spcPts val="0"/>
              </a:spcBef>
              <a:spcAft>
                <a:spcPts val="0"/>
              </a:spcAft>
              <a:buSzPts val="1400"/>
              <a:buFont typeface="Luckiest Guy"/>
              <a:buNone/>
              <a:defRPr>
                <a:latin typeface="Luckiest Guy"/>
                <a:ea typeface="Luckiest Guy"/>
                <a:cs typeface="Luckiest Guy"/>
                <a:sym typeface="Luckiest Guy"/>
              </a:defRPr>
            </a:lvl6pPr>
            <a:lvl7pPr lvl="6" rtl="0">
              <a:lnSpc>
                <a:spcPct val="100000"/>
              </a:lnSpc>
              <a:spcBef>
                <a:spcPts val="0"/>
              </a:spcBef>
              <a:spcAft>
                <a:spcPts val="0"/>
              </a:spcAft>
              <a:buSzPts val="1400"/>
              <a:buFont typeface="Luckiest Guy"/>
              <a:buNone/>
              <a:defRPr>
                <a:latin typeface="Luckiest Guy"/>
                <a:ea typeface="Luckiest Guy"/>
                <a:cs typeface="Luckiest Guy"/>
                <a:sym typeface="Luckiest Guy"/>
              </a:defRPr>
            </a:lvl7pPr>
            <a:lvl8pPr lvl="7" rtl="0">
              <a:lnSpc>
                <a:spcPct val="100000"/>
              </a:lnSpc>
              <a:spcBef>
                <a:spcPts val="0"/>
              </a:spcBef>
              <a:spcAft>
                <a:spcPts val="0"/>
              </a:spcAft>
              <a:buSzPts val="1400"/>
              <a:buFont typeface="Luckiest Guy"/>
              <a:buNone/>
              <a:defRPr>
                <a:latin typeface="Luckiest Guy"/>
                <a:ea typeface="Luckiest Guy"/>
                <a:cs typeface="Luckiest Guy"/>
                <a:sym typeface="Luckiest Guy"/>
              </a:defRPr>
            </a:lvl8pPr>
            <a:lvl9pPr lvl="8" rtl="0">
              <a:lnSpc>
                <a:spcPct val="100000"/>
              </a:lnSpc>
              <a:spcBef>
                <a:spcPts val="0"/>
              </a:spcBef>
              <a:spcAft>
                <a:spcPts val="0"/>
              </a:spcAft>
              <a:buSzPts val="1400"/>
              <a:buFont typeface="Luckiest Guy"/>
              <a:buNone/>
              <a:defRPr>
                <a:latin typeface="Luckiest Guy"/>
                <a:ea typeface="Luckiest Guy"/>
                <a:cs typeface="Luckiest Guy"/>
                <a:sym typeface="Luckiest Guy"/>
              </a:defRPr>
            </a:lvl9pPr>
          </a:lstStyle>
          <a:p>
            <a:endParaRPr/>
          </a:p>
        </p:txBody>
      </p:sp>
      <p:sp>
        <p:nvSpPr>
          <p:cNvPr id="102" name="Google Shape;102;p13"/>
          <p:cNvSpPr txBox="1">
            <a:spLocks noGrp="1"/>
          </p:cNvSpPr>
          <p:nvPr>
            <p:ph type="subTitle" idx="14"/>
          </p:nvPr>
        </p:nvSpPr>
        <p:spPr>
          <a:xfrm>
            <a:off x="8147535" y="5211200"/>
            <a:ext cx="3088800" cy="6812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8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3" name="Google Shape;103;p13"/>
          <p:cNvSpPr txBox="1">
            <a:spLocks noGrp="1"/>
          </p:cNvSpPr>
          <p:nvPr>
            <p:ph type="title" idx="15"/>
          </p:nvPr>
        </p:nvSpPr>
        <p:spPr>
          <a:xfrm>
            <a:off x="960000" y="720000"/>
            <a:ext cx="10272000" cy="6392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000"/>
              <a:buNone/>
              <a:defRPr sz="4053">
                <a:solidFill>
                  <a:schemeClr val="accent1"/>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04" name="Google Shape;104;p13"/>
          <p:cNvSpPr/>
          <p:nvPr/>
        </p:nvSpPr>
        <p:spPr>
          <a:xfrm rot="781981">
            <a:off x="-1506491" y="5902017"/>
            <a:ext cx="4932960" cy="2860384"/>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105;p13"/>
          <p:cNvSpPr/>
          <p:nvPr/>
        </p:nvSpPr>
        <p:spPr>
          <a:xfrm rot="-189958">
            <a:off x="4529654" y="6153589"/>
            <a:ext cx="5858361" cy="2860329"/>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106;p13"/>
          <p:cNvSpPr/>
          <p:nvPr/>
        </p:nvSpPr>
        <p:spPr>
          <a:xfrm>
            <a:off x="423022" y="5876673"/>
            <a:ext cx="570789" cy="490999"/>
          </a:xfrm>
          <a:custGeom>
            <a:avLst/>
            <a:gdLst/>
            <a:ahLst/>
            <a:cxnLst/>
            <a:rect l="l" t="t" r="r" b="b"/>
            <a:pathLst>
              <a:path w="8427" h="7249" extrusionOk="0">
                <a:moveTo>
                  <a:pt x="4235" y="1"/>
                </a:moveTo>
                <a:lnTo>
                  <a:pt x="3951" y="88"/>
                </a:lnTo>
                <a:lnTo>
                  <a:pt x="3842" y="219"/>
                </a:lnTo>
                <a:lnTo>
                  <a:pt x="3580" y="568"/>
                </a:lnTo>
                <a:lnTo>
                  <a:pt x="3209" y="1289"/>
                </a:lnTo>
                <a:lnTo>
                  <a:pt x="2969" y="2380"/>
                </a:lnTo>
                <a:lnTo>
                  <a:pt x="2969" y="3144"/>
                </a:lnTo>
                <a:lnTo>
                  <a:pt x="2773" y="2904"/>
                </a:lnTo>
                <a:lnTo>
                  <a:pt x="2314" y="2489"/>
                </a:lnTo>
                <a:lnTo>
                  <a:pt x="1768" y="2184"/>
                </a:lnTo>
                <a:lnTo>
                  <a:pt x="1157" y="2031"/>
                </a:lnTo>
                <a:lnTo>
                  <a:pt x="808" y="2009"/>
                </a:lnTo>
                <a:lnTo>
                  <a:pt x="633" y="2031"/>
                </a:lnTo>
                <a:lnTo>
                  <a:pt x="306" y="2184"/>
                </a:lnTo>
                <a:lnTo>
                  <a:pt x="87" y="2446"/>
                </a:lnTo>
                <a:lnTo>
                  <a:pt x="0" y="2795"/>
                </a:lnTo>
                <a:lnTo>
                  <a:pt x="44" y="2991"/>
                </a:lnTo>
                <a:lnTo>
                  <a:pt x="262" y="3646"/>
                </a:lnTo>
                <a:lnTo>
                  <a:pt x="917" y="4847"/>
                </a:lnTo>
                <a:lnTo>
                  <a:pt x="1812" y="5917"/>
                </a:lnTo>
                <a:lnTo>
                  <a:pt x="2882" y="6790"/>
                </a:lnTo>
                <a:lnTo>
                  <a:pt x="3449" y="7139"/>
                </a:lnTo>
                <a:lnTo>
                  <a:pt x="3646" y="7226"/>
                </a:lnTo>
                <a:lnTo>
                  <a:pt x="3995" y="7248"/>
                </a:lnTo>
                <a:lnTo>
                  <a:pt x="4148" y="7183"/>
                </a:lnTo>
                <a:lnTo>
                  <a:pt x="4344" y="7183"/>
                </a:lnTo>
                <a:lnTo>
                  <a:pt x="4541" y="7052"/>
                </a:lnTo>
                <a:lnTo>
                  <a:pt x="5152" y="6659"/>
                </a:lnTo>
                <a:lnTo>
                  <a:pt x="6549" y="5764"/>
                </a:lnTo>
                <a:lnTo>
                  <a:pt x="7466" y="4956"/>
                </a:lnTo>
                <a:lnTo>
                  <a:pt x="7968" y="4345"/>
                </a:lnTo>
                <a:lnTo>
                  <a:pt x="8296" y="3668"/>
                </a:lnTo>
                <a:lnTo>
                  <a:pt x="8427" y="2926"/>
                </a:lnTo>
                <a:lnTo>
                  <a:pt x="8405" y="2511"/>
                </a:lnTo>
                <a:lnTo>
                  <a:pt x="8317" y="2271"/>
                </a:lnTo>
                <a:lnTo>
                  <a:pt x="7903" y="1943"/>
                </a:lnTo>
                <a:lnTo>
                  <a:pt x="7663" y="1922"/>
                </a:lnTo>
                <a:lnTo>
                  <a:pt x="7073" y="2009"/>
                </a:lnTo>
                <a:lnTo>
                  <a:pt x="6069" y="2446"/>
                </a:lnTo>
                <a:lnTo>
                  <a:pt x="5632" y="2751"/>
                </a:lnTo>
                <a:lnTo>
                  <a:pt x="5676" y="2424"/>
                </a:lnTo>
                <a:lnTo>
                  <a:pt x="5676" y="1769"/>
                </a:lnTo>
                <a:lnTo>
                  <a:pt x="5523" y="1136"/>
                </a:lnTo>
                <a:lnTo>
                  <a:pt x="5196" y="524"/>
                </a:lnTo>
                <a:lnTo>
                  <a:pt x="4934" y="241"/>
                </a:lnTo>
                <a:lnTo>
                  <a:pt x="4825" y="132"/>
                </a:lnTo>
                <a:lnTo>
                  <a:pt x="4541" y="22"/>
                </a:lnTo>
                <a:lnTo>
                  <a:pt x="4235"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107;p13"/>
          <p:cNvSpPr/>
          <p:nvPr/>
        </p:nvSpPr>
        <p:spPr>
          <a:xfrm>
            <a:off x="7657033" y="6200700"/>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108;p13"/>
          <p:cNvSpPr/>
          <p:nvPr/>
        </p:nvSpPr>
        <p:spPr>
          <a:xfrm>
            <a:off x="2052117" y="6367651"/>
            <a:ext cx="341647"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109;p13"/>
          <p:cNvSpPr/>
          <p:nvPr/>
        </p:nvSpPr>
        <p:spPr>
          <a:xfrm>
            <a:off x="6330401" y="6317380"/>
            <a:ext cx="458419" cy="394885"/>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110;p13"/>
          <p:cNvSpPr/>
          <p:nvPr/>
        </p:nvSpPr>
        <p:spPr>
          <a:xfrm>
            <a:off x="8914333" y="6394383"/>
            <a:ext cx="458432" cy="394917"/>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911230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11"/>
        <p:cNvGrpSpPr/>
        <p:nvPr/>
      </p:nvGrpSpPr>
      <p:grpSpPr>
        <a:xfrm>
          <a:off x="0" y="0"/>
          <a:ext cx="0" cy="0"/>
          <a:chOff x="0" y="0"/>
          <a:chExt cx="0" cy="0"/>
        </a:xfrm>
      </p:grpSpPr>
      <p:sp>
        <p:nvSpPr>
          <p:cNvPr id="112" name="Google Shape;112;p14"/>
          <p:cNvSpPr txBox="1">
            <a:spLocks noGrp="1"/>
          </p:cNvSpPr>
          <p:nvPr>
            <p:ph type="title"/>
          </p:nvPr>
        </p:nvSpPr>
        <p:spPr>
          <a:xfrm>
            <a:off x="6096000" y="2640433"/>
            <a:ext cx="4724400" cy="7636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sz="4800">
                <a:solidFill>
                  <a:schemeClr val="accent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13" name="Google Shape;113;p14"/>
          <p:cNvSpPr txBox="1">
            <a:spLocks noGrp="1"/>
          </p:cNvSpPr>
          <p:nvPr>
            <p:ph type="subTitle" idx="1"/>
          </p:nvPr>
        </p:nvSpPr>
        <p:spPr>
          <a:xfrm>
            <a:off x="6096000" y="3404033"/>
            <a:ext cx="4724400" cy="1832400"/>
          </a:xfrm>
          <a:prstGeom prst="rect">
            <a:avLst/>
          </a:prstGeom>
        </p:spPr>
        <p:txBody>
          <a:bodyPr spcFirstLastPara="1" wrap="square" lIns="91425" tIns="91425" rIns="91425" bIns="91425" anchor="t" anchorCtr="0">
            <a:normAutofit/>
          </a:bodyPr>
          <a:lstStyle>
            <a:lvl1pPr lvl="0">
              <a:spcBef>
                <a:spcPts val="0"/>
              </a:spcBef>
              <a:spcAft>
                <a:spcPts val="0"/>
              </a:spcAft>
              <a:buSzPts val="1800"/>
              <a:buNone/>
              <a:defRPr sz="1867"/>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114" name="Google Shape;114;p14"/>
          <p:cNvGrpSpPr/>
          <p:nvPr/>
        </p:nvGrpSpPr>
        <p:grpSpPr>
          <a:xfrm>
            <a:off x="-1634233" y="5750968"/>
            <a:ext cx="8950167" cy="3745073"/>
            <a:chOff x="-1225675" y="4313225"/>
            <a:chExt cx="6712625" cy="2808805"/>
          </a:xfrm>
        </p:grpSpPr>
        <p:sp>
          <p:nvSpPr>
            <p:cNvPr id="115" name="Google Shape;115;p14"/>
            <p:cNvSpPr/>
            <p:nvPr/>
          </p:nvSpPr>
          <p:spPr>
            <a:xfrm rot="356234">
              <a:off x="-1132260" y="4644985"/>
              <a:ext cx="6525794" cy="2145285"/>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116;p14"/>
            <p:cNvSpPr/>
            <p:nvPr/>
          </p:nvSpPr>
          <p:spPr>
            <a:xfrm>
              <a:off x="317266" y="4559904"/>
              <a:ext cx="428092" cy="368249"/>
            </a:xfrm>
            <a:custGeom>
              <a:avLst/>
              <a:gdLst/>
              <a:ahLst/>
              <a:cxnLst/>
              <a:rect l="l" t="t" r="r" b="b"/>
              <a:pathLst>
                <a:path w="8427" h="7249" extrusionOk="0">
                  <a:moveTo>
                    <a:pt x="4235" y="1"/>
                  </a:moveTo>
                  <a:lnTo>
                    <a:pt x="3951" y="88"/>
                  </a:lnTo>
                  <a:lnTo>
                    <a:pt x="3842" y="219"/>
                  </a:lnTo>
                  <a:lnTo>
                    <a:pt x="3580" y="568"/>
                  </a:lnTo>
                  <a:lnTo>
                    <a:pt x="3209" y="1289"/>
                  </a:lnTo>
                  <a:lnTo>
                    <a:pt x="2969" y="2380"/>
                  </a:lnTo>
                  <a:lnTo>
                    <a:pt x="2969" y="3144"/>
                  </a:lnTo>
                  <a:lnTo>
                    <a:pt x="2773" y="2904"/>
                  </a:lnTo>
                  <a:lnTo>
                    <a:pt x="2314" y="2489"/>
                  </a:lnTo>
                  <a:lnTo>
                    <a:pt x="1768" y="2184"/>
                  </a:lnTo>
                  <a:lnTo>
                    <a:pt x="1157" y="2031"/>
                  </a:lnTo>
                  <a:lnTo>
                    <a:pt x="808" y="2009"/>
                  </a:lnTo>
                  <a:lnTo>
                    <a:pt x="633" y="2031"/>
                  </a:lnTo>
                  <a:lnTo>
                    <a:pt x="306" y="2184"/>
                  </a:lnTo>
                  <a:lnTo>
                    <a:pt x="87" y="2446"/>
                  </a:lnTo>
                  <a:lnTo>
                    <a:pt x="0" y="2795"/>
                  </a:lnTo>
                  <a:lnTo>
                    <a:pt x="44" y="2991"/>
                  </a:lnTo>
                  <a:lnTo>
                    <a:pt x="262" y="3646"/>
                  </a:lnTo>
                  <a:lnTo>
                    <a:pt x="917" y="4847"/>
                  </a:lnTo>
                  <a:lnTo>
                    <a:pt x="1812" y="5917"/>
                  </a:lnTo>
                  <a:lnTo>
                    <a:pt x="2882" y="6790"/>
                  </a:lnTo>
                  <a:lnTo>
                    <a:pt x="3449" y="7139"/>
                  </a:lnTo>
                  <a:lnTo>
                    <a:pt x="3646" y="7226"/>
                  </a:lnTo>
                  <a:lnTo>
                    <a:pt x="3995" y="7248"/>
                  </a:lnTo>
                  <a:lnTo>
                    <a:pt x="4148" y="7183"/>
                  </a:lnTo>
                  <a:lnTo>
                    <a:pt x="4344" y="7183"/>
                  </a:lnTo>
                  <a:lnTo>
                    <a:pt x="4541" y="7052"/>
                  </a:lnTo>
                  <a:lnTo>
                    <a:pt x="5152" y="6659"/>
                  </a:lnTo>
                  <a:lnTo>
                    <a:pt x="6549" y="5764"/>
                  </a:lnTo>
                  <a:lnTo>
                    <a:pt x="7466" y="4956"/>
                  </a:lnTo>
                  <a:lnTo>
                    <a:pt x="7968" y="4345"/>
                  </a:lnTo>
                  <a:lnTo>
                    <a:pt x="8296" y="3668"/>
                  </a:lnTo>
                  <a:lnTo>
                    <a:pt x="8427" y="2926"/>
                  </a:lnTo>
                  <a:lnTo>
                    <a:pt x="8405" y="2511"/>
                  </a:lnTo>
                  <a:lnTo>
                    <a:pt x="8317" y="2271"/>
                  </a:lnTo>
                  <a:lnTo>
                    <a:pt x="7903" y="1943"/>
                  </a:lnTo>
                  <a:lnTo>
                    <a:pt x="7663" y="1922"/>
                  </a:lnTo>
                  <a:lnTo>
                    <a:pt x="7073" y="2009"/>
                  </a:lnTo>
                  <a:lnTo>
                    <a:pt x="6069" y="2446"/>
                  </a:lnTo>
                  <a:lnTo>
                    <a:pt x="5632" y="2751"/>
                  </a:lnTo>
                  <a:lnTo>
                    <a:pt x="5676" y="2424"/>
                  </a:lnTo>
                  <a:lnTo>
                    <a:pt x="5676" y="1769"/>
                  </a:lnTo>
                  <a:lnTo>
                    <a:pt x="5523" y="1136"/>
                  </a:lnTo>
                  <a:lnTo>
                    <a:pt x="5196" y="524"/>
                  </a:lnTo>
                  <a:lnTo>
                    <a:pt x="4934" y="241"/>
                  </a:lnTo>
                  <a:lnTo>
                    <a:pt x="4825" y="132"/>
                  </a:lnTo>
                  <a:lnTo>
                    <a:pt x="4541" y="22"/>
                  </a:lnTo>
                  <a:lnTo>
                    <a:pt x="4235"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117;p14"/>
            <p:cNvSpPr/>
            <p:nvPr/>
          </p:nvSpPr>
          <p:spPr>
            <a:xfrm>
              <a:off x="2092224" y="4860825"/>
              <a:ext cx="256235" cy="220726"/>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118;p14"/>
            <p:cNvSpPr/>
            <p:nvPr/>
          </p:nvSpPr>
          <p:spPr>
            <a:xfrm>
              <a:off x="1615287" y="4646438"/>
              <a:ext cx="256235" cy="220726"/>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119;p14"/>
            <p:cNvSpPr/>
            <p:nvPr/>
          </p:nvSpPr>
          <p:spPr>
            <a:xfrm>
              <a:off x="3276326" y="4785397"/>
              <a:ext cx="343814" cy="296164"/>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720976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411049063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9917058"/>
      </p:ext>
    </p:extLst>
  </p:cSld>
  <p:clrMap bg1="lt1" tx1="dk1" bg2="lt2" tx2="dk2" accent1="accent1" accent2="accent2" accent3="accent3" accent4="accent4" accent5="accent5" accent6="accent6" hlink="hlink" folHlink="folHlink"/>
  <p:sldLayoutIdLst>
    <p:sldLayoutId id="2147483678" r:id="rId1"/>
    <p:sldLayoutId id="2147483679"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0.png"/><Relationship Id="rId7"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22.png"/><Relationship Id="rId4" Type="http://schemas.openxmlformats.org/officeDocument/2006/relationships/image" Target="../media/image15.png"/><Relationship Id="rId9" Type="http://schemas.openxmlformats.org/officeDocument/2006/relationships/image" Target="../media/image41.png"/></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audio" Target="../media/audio1.wav"/><Relationship Id="rId7" Type="http://schemas.openxmlformats.org/officeDocument/2006/relationships/image" Target="../media/image47.jpe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image" Target="../media/image46.jpeg"/><Relationship Id="rId5" Type="http://schemas.openxmlformats.org/officeDocument/2006/relationships/image" Target="../media/image45.png"/><Relationship Id="rId10" Type="http://schemas.openxmlformats.org/officeDocument/2006/relationships/image" Target="../media/image40.png"/><Relationship Id="rId4" Type="http://schemas.openxmlformats.org/officeDocument/2006/relationships/image" Target="../media/image44.png"/><Relationship Id="rId9" Type="http://schemas.openxmlformats.org/officeDocument/2006/relationships/image" Target="../media/image49.png"/></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audio" Target="../media/audio1.wav"/><Relationship Id="rId7"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44.png"/><Relationship Id="rId5" Type="http://schemas.openxmlformats.org/officeDocument/2006/relationships/image" Target="../media/image51.jpeg"/><Relationship Id="rId10" Type="http://schemas.openxmlformats.org/officeDocument/2006/relationships/image" Target="../media/image49.png"/><Relationship Id="rId4" Type="http://schemas.openxmlformats.org/officeDocument/2006/relationships/image" Target="../media/image50.png"/><Relationship Id="rId9" Type="http://schemas.openxmlformats.org/officeDocument/2006/relationships/image" Target="../media/image40.png"/></Relationships>
</file>

<file path=ppt/slides/_rels/slide1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audio" Target="../media/audio1.wav"/><Relationship Id="rId7" Type="http://schemas.openxmlformats.org/officeDocument/2006/relationships/image" Target="../media/image55.jpeg"/><Relationship Id="rId12"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54.jpeg"/><Relationship Id="rId11" Type="http://schemas.openxmlformats.org/officeDocument/2006/relationships/image" Target="../media/image49.png"/><Relationship Id="rId5" Type="http://schemas.openxmlformats.org/officeDocument/2006/relationships/image" Target="../media/image53.jpeg"/><Relationship Id="rId10" Type="http://schemas.openxmlformats.org/officeDocument/2006/relationships/image" Target="../media/image48.png"/><Relationship Id="rId4" Type="http://schemas.openxmlformats.org/officeDocument/2006/relationships/image" Target="../media/image52.jpeg"/><Relationship Id="rId9"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16.png"/><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0.png"/><Relationship Id="rId7"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26.png"/><Relationship Id="rId5" Type="http://schemas.openxmlformats.org/officeDocument/2006/relationships/image" Target="../media/image22.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microsoft.com/office/2007/relationships/hdphoto" Target="../media/hdphoto6.wdp"/><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16.xml"/><Relationship Id="rId4" Type="http://schemas.microsoft.com/office/2007/relationships/hdphoto" Target="../media/hdphoto7.wdp"/></Relationships>
</file>

<file path=ppt/slides/_rels/slide2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6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jpe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9" Type="http://schemas.openxmlformats.org/officeDocument/2006/relationships/image" Target="../media/image35.png"/><Relationship Id="rId21" Type="http://schemas.openxmlformats.org/officeDocument/2006/relationships/image" Target="../media/image19.png"/><Relationship Id="rId34" Type="http://schemas.openxmlformats.org/officeDocument/2006/relationships/image" Target="../media/image32.png"/><Relationship Id="rId42" Type="http://schemas.openxmlformats.org/officeDocument/2006/relationships/image" Target="../media/image38.png"/><Relationship Id="rId7" Type="http://schemas.openxmlformats.org/officeDocument/2006/relationships/image" Target="../media/image6.jpg"/><Relationship Id="rId2" Type="http://schemas.openxmlformats.org/officeDocument/2006/relationships/audio" Target="../media/media2.mp3"/><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41" Type="http://schemas.openxmlformats.org/officeDocument/2006/relationships/image" Target="../media/image37.png"/><Relationship Id="rId1" Type="http://schemas.microsoft.com/office/2007/relationships/media" Target="../media/media2.mp3"/><Relationship Id="rId6" Type="http://schemas.openxmlformats.org/officeDocument/2006/relationships/notesSlide" Target="../notesSlides/notesSlide5.xml"/><Relationship Id="rId11" Type="http://schemas.openxmlformats.org/officeDocument/2006/relationships/image" Target="../media/image9.png"/><Relationship Id="rId24" Type="http://schemas.openxmlformats.org/officeDocument/2006/relationships/image" Target="../media/image22.png"/><Relationship Id="rId32" Type="http://schemas.openxmlformats.org/officeDocument/2006/relationships/image" Target="../media/image30.png"/><Relationship Id="rId37" Type="http://schemas.openxmlformats.org/officeDocument/2006/relationships/image" Target="../media/image34.png"/><Relationship Id="rId40" Type="http://schemas.openxmlformats.org/officeDocument/2006/relationships/image" Target="../media/image36.png"/><Relationship Id="rId5" Type="http://schemas.openxmlformats.org/officeDocument/2006/relationships/slideLayout" Target="../slideLayouts/slideLayout9.xml"/><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36" Type="http://schemas.microsoft.com/office/2007/relationships/hdphoto" Target="../media/hdphoto4.wdp"/><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audio" Target="../media/media3.wav"/><Relationship Id="rId9" Type="http://schemas.microsoft.com/office/2007/relationships/hdphoto" Target="../media/hdphoto3.wdp"/><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 Id="rId35" Type="http://schemas.openxmlformats.org/officeDocument/2006/relationships/image" Target="../media/image33.png"/><Relationship Id="rId43" Type="http://schemas.openxmlformats.org/officeDocument/2006/relationships/image" Target="../media/image39.png"/><Relationship Id="rId8" Type="http://schemas.openxmlformats.org/officeDocument/2006/relationships/image" Target="../media/image7.png"/><Relationship Id="rId3" Type="http://schemas.microsoft.com/office/2007/relationships/media" Target="../media/media3.wav"/><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33" Type="http://schemas.openxmlformats.org/officeDocument/2006/relationships/image" Target="../media/image31.png"/><Relationship Id="rId38" Type="http://schemas.microsoft.com/office/2007/relationships/hdphoto" Target="../media/hdphoto5.wdp"/></Relationships>
</file>

<file path=ppt/slides/_rels/slide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0.png"/><Relationship Id="rId7"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2.png"/><Relationship Id="rId4" Type="http://schemas.openxmlformats.org/officeDocument/2006/relationships/image" Target="../media/image15.png"/><Relationship Id="rId9" Type="http://schemas.openxmlformats.org/officeDocument/2006/relationships/image" Target="../media/image4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98"/>
        <p:cNvGrpSpPr/>
        <p:nvPr/>
      </p:nvGrpSpPr>
      <p:grpSpPr>
        <a:xfrm>
          <a:off x="0" y="0"/>
          <a:ext cx="0" cy="0"/>
          <a:chOff x="0" y="0"/>
          <a:chExt cx="0" cy="0"/>
        </a:xfrm>
      </p:grpSpPr>
      <p:grpSp>
        <p:nvGrpSpPr>
          <p:cNvPr id="401" name="Google Shape;401;p38"/>
          <p:cNvGrpSpPr/>
          <p:nvPr/>
        </p:nvGrpSpPr>
        <p:grpSpPr>
          <a:xfrm>
            <a:off x="-232873" y="334601"/>
            <a:ext cx="12424873" cy="8002089"/>
            <a:chOff x="37213" y="212449"/>
            <a:chExt cx="9318655" cy="6001567"/>
          </a:xfrm>
        </p:grpSpPr>
        <p:sp>
          <p:nvSpPr>
            <p:cNvPr id="402" name="Google Shape;402;p38"/>
            <p:cNvSpPr/>
            <p:nvPr/>
          </p:nvSpPr>
          <p:spPr>
            <a:xfrm>
              <a:off x="4052860" y="4367518"/>
              <a:ext cx="204563" cy="1846498"/>
            </a:xfrm>
            <a:custGeom>
              <a:avLst/>
              <a:gdLst/>
              <a:ahLst/>
              <a:cxnLst/>
              <a:rect l="l" t="t" r="r" b="b"/>
              <a:pathLst>
                <a:path w="4711" h="42524" fill="none" extrusionOk="0">
                  <a:moveTo>
                    <a:pt x="3498" y="1"/>
                  </a:moveTo>
                  <a:lnTo>
                    <a:pt x="3224" y="824"/>
                  </a:lnTo>
                  <a:lnTo>
                    <a:pt x="1784" y="6585"/>
                  </a:lnTo>
                  <a:lnTo>
                    <a:pt x="1029" y="10631"/>
                  </a:lnTo>
                  <a:lnTo>
                    <a:pt x="595" y="13672"/>
                  </a:lnTo>
                  <a:lnTo>
                    <a:pt x="252" y="16896"/>
                  </a:lnTo>
                  <a:lnTo>
                    <a:pt x="23" y="20302"/>
                  </a:lnTo>
                  <a:lnTo>
                    <a:pt x="1" y="23800"/>
                  </a:lnTo>
                  <a:lnTo>
                    <a:pt x="161" y="27366"/>
                  </a:lnTo>
                  <a:lnTo>
                    <a:pt x="595" y="30910"/>
                  </a:lnTo>
                  <a:lnTo>
                    <a:pt x="1327" y="34408"/>
                  </a:lnTo>
                  <a:lnTo>
                    <a:pt x="2401" y="37791"/>
                  </a:lnTo>
                  <a:lnTo>
                    <a:pt x="3453" y="40215"/>
                  </a:lnTo>
                  <a:lnTo>
                    <a:pt x="4253" y="41769"/>
                  </a:lnTo>
                  <a:lnTo>
                    <a:pt x="4710" y="42524"/>
                  </a:lnTo>
                </a:path>
              </a:pathLst>
            </a:custGeom>
            <a:noFill/>
            <a:ln w="251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3" name="Google Shape;403;p38"/>
            <p:cNvSpPr/>
            <p:nvPr/>
          </p:nvSpPr>
          <p:spPr>
            <a:xfrm>
              <a:off x="7492138" y="888850"/>
              <a:ext cx="1863730" cy="970421"/>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4" name="Google Shape;404;p38"/>
            <p:cNvSpPr/>
            <p:nvPr/>
          </p:nvSpPr>
          <p:spPr>
            <a:xfrm>
              <a:off x="1153675" y="212450"/>
              <a:ext cx="1669701" cy="869398"/>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5" name="Google Shape;405;p38"/>
            <p:cNvSpPr/>
            <p:nvPr/>
          </p:nvSpPr>
          <p:spPr>
            <a:xfrm>
              <a:off x="37213" y="1681463"/>
              <a:ext cx="1224248" cy="637469"/>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6" name="Google Shape;406;p38"/>
            <p:cNvSpPr/>
            <p:nvPr/>
          </p:nvSpPr>
          <p:spPr>
            <a:xfrm>
              <a:off x="5214010" y="212449"/>
              <a:ext cx="910793" cy="474266"/>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407" name="Google Shape;407;p38"/>
            <p:cNvGrpSpPr/>
            <p:nvPr/>
          </p:nvGrpSpPr>
          <p:grpSpPr>
            <a:xfrm>
              <a:off x="638949" y="3060500"/>
              <a:ext cx="2096065" cy="3097874"/>
              <a:chOff x="638949" y="3060500"/>
              <a:chExt cx="2096065" cy="3097874"/>
            </a:xfrm>
          </p:grpSpPr>
          <p:sp>
            <p:nvSpPr>
              <p:cNvPr id="408" name="Google Shape;408;p38"/>
              <p:cNvSpPr/>
              <p:nvPr/>
            </p:nvSpPr>
            <p:spPr>
              <a:xfrm>
                <a:off x="1530499" y="4311875"/>
                <a:ext cx="103454" cy="1846498"/>
              </a:xfrm>
              <a:custGeom>
                <a:avLst/>
                <a:gdLst/>
                <a:ahLst/>
                <a:cxnLst/>
                <a:rect l="l" t="t" r="r" b="b"/>
                <a:pathLst>
                  <a:path w="4711" h="42524" fill="none" extrusionOk="0">
                    <a:moveTo>
                      <a:pt x="3498" y="1"/>
                    </a:moveTo>
                    <a:lnTo>
                      <a:pt x="3224" y="824"/>
                    </a:lnTo>
                    <a:lnTo>
                      <a:pt x="1784" y="6585"/>
                    </a:lnTo>
                    <a:lnTo>
                      <a:pt x="1029" y="10631"/>
                    </a:lnTo>
                    <a:lnTo>
                      <a:pt x="595" y="13672"/>
                    </a:lnTo>
                    <a:lnTo>
                      <a:pt x="252" y="16896"/>
                    </a:lnTo>
                    <a:lnTo>
                      <a:pt x="23" y="20302"/>
                    </a:lnTo>
                    <a:lnTo>
                      <a:pt x="1" y="23800"/>
                    </a:lnTo>
                    <a:lnTo>
                      <a:pt x="161" y="27366"/>
                    </a:lnTo>
                    <a:lnTo>
                      <a:pt x="595" y="30910"/>
                    </a:lnTo>
                    <a:lnTo>
                      <a:pt x="1327" y="34408"/>
                    </a:lnTo>
                    <a:lnTo>
                      <a:pt x="2401" y="37791"/>
                    </a:lnTo>
                    <a:lnTo>
                      <a:pt x="3453" y="40215"/>
                    </a:lnTo>
                    <a:lnTo>
                      <a:pt x="4253" y="41769"/>
                    </a:lnTo>
                    <a:lnTo>
                      <a:pt x="4710" y="42524"/>
                    </a:lnTo>
                  </a:path>
                </a:pathLst>
              </a:custGeom>
              <a:noFill/>
              <a:ln w="251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9" name="Google Shape;409;p38"/>
              <p:cNvSpPr/>
              <p:nvPr/>
            </p:nvSpPr>
            <p:spPr>
              <a:xfrm>
                <a:off x="638949" y="3060500"/>
                <a:ext cx="2096065" cy="2215547"/>
              </a:xfrm>
              <a:custGeom>
                <a:avLst/>
                <a:gdLst/>
                <a:ahLst/>
                <a:cxnLst/>
                <a:rect l="l" t="t" r="r" b="b"/>
                <a:pathLst>
                  <a:path w="31665" h="33470" extrusionOk="0">
                    <a:moveTo>
                      <a:pt x="14769" y="0"/>
                    </a:moveTo>
                    <a:lnTo>
                      <a:pt x="14358" y="69"/>
                    </a:lnTo>
                    <a:lnTo>
                      <a:pt x="13946" y="183"/>
                    </a:lnTo>
                    <a:lnTo>
                      <a:pt x="13283" y="640"/>
                    </a:lnTo>
                    <a:lnTo>
                      <a:pt x="12803" y="1349"/>
                    </a:lnTo>
                    <a:lnTo>
                      <a:pt x="12483" y="2241"/>
                    </a:lnTo>
                    <a:lnTo>
                      <a:pt x="12300" y="3315"/>
                    </a:lnTo>
                    <a:lnTo>
                      <a:pt x="12232" y="4527"/>
                    </a:lnTo>
                    <a:lnTo>
                      <a:pt x="12323" y="6470"/>
                    </a:lnTo>
                    <a:lnTo>
                      <a:pt x="12689" y="9145"/>
                    </a:lnTo>
                    <a:lnTo>
                      <a:pt x="13215" y="11637"/>
                    </a:lnTo>
                    <a:lnTo>
                      <a:pt x="13923" y="14403"/>
                    </a:lnTo>
                    <a:lnTo>
                      <a:pt x="14061" y="14837"/>
                    </a:lnTo>
                    <a:lnTo>
                      <a:pt x="13786" y="14449"/>
                    </a:lnTo>
                    <a:lnTo>
                      <a:pt x="12003" y="12026"/>
                    </a:lnTo>
                    <a:lnTo>
                      <a:pt x="10334" y="10014"/>
                    </a:lnTo>
                    <a:lnTo>
                      <a:pt x="8459" y="8002"/>
                    </a:lnTo>
                    <a:lnTo>
                      <a:pt x="7019" y="6744"/>
                    </a:lnTo>
                    <a:lnTo>
                      <a:pt x="6082" y="6081"/>
                    </a:lnTo>
                    <a:lnTo>
                      <a:pt x="5213" y="5624"/>
                    </a:lnTo>
                    <a:lnTo>
                      <a:pt x="4367" y="5396"/>
                    </a:lnTo>
                    <a:lnTo>
                      <a:pt x="3636" y="5464"/>
                    </a:lnTo>
                    <a:lnTo>
                      <a:pt x="3018" y="5853"/>
                    </a:lnTo>
                    <a:lnTo>
                      <a:pt x="2744" y="6196"/>
                    </a:lnTo>
                    <a:lnTo>
                      <a:pt x="2538" y="6584"/>
                    </a:lnTo>
                    <a:lnTo>
                      <a:pt x="2378" y="7385"/>
                    </a:lnTo>
                    <a:lnTo>
                      <a:pt x="2538" y="8230"/>
                    </a:lnTo>
                    <a:lnTo>
                      <a:pt x="2973" y="9122"/>
                    </a:lnTo>
                    <a:lnTo>
                      <a:pt x="3636" y="9991"/>
                    </a:lnTo>
                    <a:lnTo>
                      <a:pt x="4481" y="10882"/>
                    </a:lnTo>
                    <a:lnTo>
                      <a:pt x="5990" y="12163"/>
                    </a:lnTo>
                    <a:lnTo>
                      <a:pt x="8254" y="13763"/>
                    </a:lnTo>
                    <a:lnTo>
                      <a:pt x="10471" y="15112"/>
                    </a:lnTo>
                    <a:lnTo>
                      <a:pt x="13055" y="16506"/>
                    </a:lnTo>
                    <a:lnTo>
                      <a:pt x="12963" y="16461"/>
                    </a:lnTo>
                    <a:lnTo>
                      <a:pt x="11271" y="15935"/>
                    </a:lnTo>
                    <a:lnTo>
                      <a:pt x="9008" y="15500"/>
                    </a:lnTo>
                    <a:lnTo>
                      <a:pt x="6516" y="15226"/>
                    </a:lnTo>
                    <a:lnTo>
                      <a:pt x="4047" y="15203"/>
                    </a:lnTo>
                    <a:lnTo>
                      <a:pt x="2424" y="15409"/>
                    </a:lnTo>
                    <a:lnTo>
                      <a:pt x="1509" y="15638"/>
                    </a:lnTo>
                    <a:lnTo>
                      <a:pt x="778" y="16003"/>
                    </a:lnTo>
                    <a:lnTo>
                      <a:pt x="252" y="16461"/>
                    </a:lnTo>
                    <a:lnTo>
                      <a:pt x="1" y="17032"/>
                    </a:lnTo>
                    <a:lnTo>
                      <a:pt x="23" y="17764"/>
                    </a:lnTo>
                    <a:lnTo>
                      <a:pt x="183" y="18175"/>
                    </a:lnTo>
                    <a:lnTo>
                      <a:pt x="389" y="18587"/>
                    </a:lnTo>
                    <a:lnTo>
                      <a:pt x="961" y="19250"/>
                    </a:lnTo>
                    <a:lnTo>
                      <a:pt x="1692" y="19753"/>
                    </a:lnTo>
                    <a:lnTo>
                      <a:pt x="2607" y="20096"/>
                    </a:lnTo>
                    <a:lnTo>
                      <a:pt x="3613" y="20279"/>
                    </a:lnTo>
                    <a:lnTo>
                      <a:pt x="4710" y="20370"/>
                    </a:lnTo>
                    <a:lnTo>
                      <a:pt x="6470" y="20301"/>
                    </a:lnTo>
                    <a:lnTo>
                      <a:pt x="8802" y="19959"/>
                    </a:lnTo>
                    <a:lnTo>
                      <a:pt x="10951" y="19501"/>
                    </a:lnTo>
                    <a:lnTo>
                      <a:pt x="12749" y="18978"/>
                    </a:lnTo>
                    <a:lnTo>
                      <a:pt x="12749" y="18978"/>
                    </a:lnTo>
                    <a:lnTo>
                      <a:pt x="11043" y="19798"/>
                    </a:lnTo>
                    <a:lnTo>
                      <a:pt x="9191" y="21033"/>
                    </a:lnTo>
                    <a:lnTo>
                      <a:pt x="7454" y="22473"/>
                    </a:lnTo>
                    <a:lnTo>
                      <a:pt x="5990" y="24051"/>
                    </a:lnTo>
                    <a:lnTo>
                      <a:pt x="5167" y="25194"/>
                    </a:lnTo>
                    <a:lnTo>
                      <a:pt x="4779" y="25948"/>
                    </a:lnTo>
                    <a:lnTo>
                      <a:pt x="4573" y="26657"/>
                    </a:lnTo>
                    <a:lnTo>
                      <a:pt x="4527" y="27297"/>
                    </a:lnTo>
                    <a:lnTo>
                      <a:pt x="4664" y="27869"/>
                    </a:lnTo>
                    <a:lnTo>
                      <a:pt x="5030" y="28349"/>
                    </a:lnTo>
                    <a:lnTo>
                      <a:pt x="5305" y="28555"/>
                    </a:lnTo>
                    <a:lnTo>
                      <a:pt x="5625" y="28715"/>
                    </a:lnTo>
                    <a:lnTo>
                      <a:pt x="6265" y="28829"/>
                    </a:lnTo>
                    <a:lnTo>
                      <a:pt x="6973" y="28737"/>
                    </a:lnTo>
                    <a:lnTo>
                      <a:pt x="7705" y="28417"/>
                    </a:lnTo>
                    <a:lnTo>
                      <a:pt x="8825" y="27663"/>
                    </a:lnTo>
                    <a:lnTo>
                      <a:pt x="10311" y="26223"/>
                    </a:lnTo>
                    <a:lnTo>
                      <a:pt x="12346" y="23731"/>
                    </a:lnTo>
                    <a:lnTo>
                      <a:pt x="14129" y="21056"/>
                    </a:lnTo>
                    <a:lnTo>
                      <a:pt x="14289" y="20736"/>
                    </a:lnTo>
                    <a:lnTo>
                      <a:pt x="14243" y="21147"/>
                    </a:lnTo>
                    <a:lnTo>
                      <a:pt x="14083" y="23662"/>
                    </a:lnTo>
                    <a:lnTo>
                      <a:pt x="14083" y="25880"/>
                    </a:lnTo>
                    <a:lnTo>
                      <a:pt x="14221" y="28257"/>
                    </a:lnTo>
                    <a:lnTo>
                      <a:pt x="14518" y="29949"/>
                    </a:lnTo>
                    <a:lnTo>
                      <a:pt x="14792" y="30978"/>
                    </a:lnTo>
                    <a:lnTo>
                      <a:pt x="15181" y="31869"/>
                    </a:lnTo>
                    <a:lnTo>
                      <a:pt x="15661" y="32601"/>
                    </a:lnTo>
                    <a:lnTo>
                      <a:pt x="16278" y="33127"/>
                    </a:lnTo>
                    <a:lnTo>
                      <a:pt x="16987" y="33424"/>
                    </a:lnTo>
                    <a:lnTo>
                      <a:pt x="17421" y="33470"/>
                    </a:lnTo>
                    <a:lnTo>
                      <a:pt x="17833" y="33447"/>
                    </a:lnTo>
                    <a:lnTo>
                      <a:pt x="18473" y="33173"/>
                    </a:lnTo>
                    <a:lnTo>
                      <a:pt x="18907" y="32624"/>
                    </a:lnTo>
                    <a:lnTo>
                      <a:pt x="19182" y="31847"/>
                    </a:lnTo>
                    <a:lnTo>
                      <a:pt x="19296" y="30909"/>
                    </a:lnTo>
                    <a:lnTo>
                      <a:pt x="19273" y="29812"/>
                    </a:lnTo>
                    <a:lnTo>
                      <a:pt x="19067" y="28006"/>
                    </a:lnTo>
                    <a:lnTo>
                      <a:pt x="18519" y="25445"/>
                    </a:lnTo>
                    <a:lnTo>
                      <a:pt x="17833" y="23045"/>
                    </a:lnTo>
                    <a:lnTo>
                      <a:pt x="16918" y="20324"/>
                    </a:lnTo>
                    <a:lnTo>
                      <a:pt x="16758" y="19890"/>
                    </a:lnTo>
                    <a:lnTo>
                      <a:pt x="16987" y="20210"/>
                    </a:lnTo>
                    <a:lnTo>
                      <a:pt x="18542" y="22222"/>
                    </a:lnTo>
                    <a:lnTo>
                      <a:pt x="19982" y="23891"/>
                    </a:lnTo>
                    <a:lnTo>
                      <a:pt x="21628" y="25491"/>
                    </a:lnTo>
                    <a:lnTo>
                      <a:pt x="22931" y="26474"/>
                    </a:lnTo>
                    <a:lnTo>
                      <a:pt x="23777" y="26977"/>
                    </a:lnTo>
                    <a:lnTo>
                      <a:pt x="24600" y="27297"/>
                    </a:lnTo>
                    <a:lnTo>
                      <a:pt x="25400" y="27411"/>
                    </a:lnTo>
                    <a:lnTo>
                      <a:pt x="26132" y="27251"/>
                    </a:lnTo>
                    <a:lnTo>
                      <a:pt x="26772" y="26817"/>
                    </a:lnTo>
                    <a:lnTo>
                      <a:pt x="27069" y="26474"/>
                    </a:lnTo>
                    <a:lnTo>
                      <a:pt x="27320" y="26085"/>
                    </a:lnTo>
                    <a:lnTo>
                      <a:pt x="27549" y="25331"/>
                    </a:lnTo>
                    <a:lnTo>
                      <a:pt x="27503" y="24599"/>
                    </a:lnTo>
                    <a:lnTo>
                      <a:pt x="27206" y="23868"/>
                    </a:lnTo>
                    <a:lnTo>
                      <a:pt x="26680" y="23159"/>
                    </a:lnTo>
                    <a:lnTo>
                      <a:pt x="25994" y="22473"/>
                    </a:lnTo>
                    <a:lnTo>
                      <a:pt x="24737" y="21536"/>
                    </a:lnTo>
                    <a:lnTo>
                      <a:pt x="22817" y="20416"/>
                    </a:lnTo>
                    <a:lnTo>
                      <a:pt x="20896" y="19524"/>
                    </a:lnTo>
                    <a:lnTo>
                      <a:pt x="18633" y="18610"/>
                    </a:lnTo>
                    <a:lnTo>
                      <a:pt x="18267" y="18495"/>
                    </a:lnTo>
                    <a:lnTo>
                      <a:pt x="19044" y="18724"/>
                    </a:lnTo>
                    <a:lnTo>
                      <a:pt x="21011" y="19090"/>
                    </a:lnTo>
                    <a:lnTo>
                      <a:pt x="23274" y="19318"/>
                    </a:lnTo>
                    <a:lnTo>
                      <a:pt x="25606" y="19364"/>
                    </a:lnTo>
                    <a:lnTo>
                      <a:pt x="27823" y="19181"/>
                    </a:lnTo>
                    <a:lnTo>
                      <a:pt x="29264" y="18884"/>
                    </a:lnTo>
                    <a:lnTo>
                      <a:pt x="30087" y="18587"/>
                    </a:lnTo>
                    <a:lnTo>
                      <a:pt x="30750" y="18244"/>
                    </a:lnTo>
                    <a:lnTo>
                      <a:pt x="31276" y="17787"/>
                    </a:lnTo>
                    <a:lnTo>
                      <a:pt x="31573" y="17284"/>
                    </a:lnTo>
                    <a:lnTo>
                      <a:pt x="31664" y="16666"/>
                    </a:lnTo>
                    <a:lnTo>
                      <a:pt x="31596" y="16324"/>
                    </a:lnTo>
                    <a:lnTo>
                      <a:pt x="31504" y="15981"/>
                    </a:lnTo>
                    <a:lnTo>
                      <a:pt x="31093" y="15432"/>
                    </a:lnTo>
                    <a:lnTo>
                      <a:pt x="30453" y="15043"/>
                    </a:lnTo>
                    <a:lnTo>
                      <a:pt x="29652" y="14792"/>
                    </a:lnTo>
                    <a:lnTo>
                      <a:pt x="28189" y="14586"/>
                    </a:lnTo>
                    <a:lnTo>
                      <a:pt x="25903" y="14632"/>
                    </a:lnTo>
                    <a:lnTo>
                      <a:pt x="22337" y="15135"/>
                    </a:lnTo>
                    <a:lnTo>
                      <a:pt x="19127" y="15874"/>
                    </a:lnTo>
                    <a:lnTo>
                      <a:pt x="20325" y="15363"/>
                    </a:lnTo>
                    <a:lnTo>
                      <a:pt x="22085" y="14380"/>
                    </a:lnTo>
                    <a:lnTo>
                      <a:pt x="23983" y="13100"/>
                    </a:lnTo>
                    <a:lnTo>
                      <a:pt x="25789" y="11637"/>
                    </a:lnTo>
                    <a:lnTo>
                      <a:pt x="27320" y="10128"/>
                    </a:lnTo>
                    <a:lnTo>
                      <a:pt x="28121" y="9008"/>
                    </a:lnTo>
                    <a:lnTo>
                      <a:pt x="28441" y="8276"/>
                    </a:lnTo>
                    <a:lnTo>
                      <a:pt x="28555" y="7613"/>
                    </a:lnTo>
                    <a:lnTo>
                      <a:pt x="28464" y="6996"/>
                    </a:lnTo>
                    <a:lnTo>
                      <a:pt x="28304" y="6722"/>
                    </a:lnTo>
                    <a:lnTo>
                      <a:pt x="27983" y="6287"/>
                    </a:lnTo>
                    <a:lnTo>
                      <a:pt x="27229" y="5716"/>
                    </a:lnTo>
                    <a:lnTo>
                      <a:pt x="26406" y="5510"/>
                    </a:lnTo>
                    <a:lnTo>
                      <a:pt x="25514" y="5647"/>
                    </a:lnTo>
                    <a:lnTo>
                      <a:pt x="24577" y="6036"/>
                    </a:lnTo>
                    <a:lnTo>
                      <a:pt x="23617" y="6630"/>
                    </a:lnTo>
                    <a:lnTo>
                      <a:pt x="22154" y="7865"/>
                    </a:lnTo>
                    <a:lnTo>
                      <a:pt x="20279" y="9877"/>
                    </a:lnTo>
                    <a:lnTo>
                      <a:pt x="18656" y="11934"/>
                    </a:lnTo>
                    <a:lnTo>
                      <a:pt x="16918" y="14449"/>
                    </a:lnTo>
                    <a:lnTo>
                      <a:pt x="16644" y="14860"/>
                    </a:lnTo>
                    <a:lnTo>
                      <a:pt x="16781" y="14037"/>
                    </a:lnTo>
                    <a:lnTo>
                      <a:pt x="17147" y="10768"/>
                    </a:lnTo>
                    <a:lnTo>
                      <a:pt x="17307" y="8093"/>
                    </a:lnTo>
                    <a:lnTo>
                      <a:pt x="17284" y="5327"/>
                    </a:lnTo>
                    <a:lnTo>
                      <a:pt x="17078" y="3429"/>
                    </a:lnTo>
                    <a:lnTo>
                      <a:pt x="16850" y="2309"/>
                    </a:lnTo>
                    <a:lnTo>
                      <a:pt x="16507" y="1349"/>
                    </a:lnTo>
                    <a:lnTo>
                      <a:pt x="16072" y="640"/>
                    </a:lnTo>
                    <a:lnTo>
                      <a:pt x="15478" y="160"/>
                    </a:lnTo>
                    <a:lnTo>
                      <a:pt x="14769"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0" name="Google Shape;410;p38"/>
              <p:cNvSpPr/>
              <p:nvPr/>
            </p:nvSpPr>
            <p:spPr>
              <a:xfrm>
                <a:off x="1442573" y="4026038"/>
                <a:ext cx="422258" cy="366257"/>
              </a:xfrm>
              <a:custGeom>
                <a:avLst/>
                <a:gdLst/>
                <a:ahLst/>
                <a:cxnLst/>
                <a:rect l="l" t="t" r="r" b="b"/>
                <a:pathLst>
                  <a:path w="6379" h="5533" extrusionOk="0">
                    <a:moveTo>
                      <a:pt x="3269" y="0"/>
                    </a:moveTo>
                    <a:lnTo>
                      <a:pt x="2584" y="114"/>
                    </a:lnTo>
                    <a:lnTo>
                      <a:pt x="1966" y="343"/>
                    </a:lnTo>
                    <a:lnTo>
                      <a:pt x="1441" y="640"/>
                    </a:lnTo>
                    <a:lnTo>
                      <a:pt x="755" y="1235"/>
                    </a:lnTo>
                    <a:lnTo>
                      <a:pt x="183" y="2218"/>
                    </a:lnTo>
                    <a:lnTo>
                      <a:pt x="0" y="3246"/>
                    </a:lnTo>
                    <a:lnTo>
                      <a:pt x="137" y="4001"/>
                    </a:lnTo>
                    <a:lnTo>
                      <a:pt x="343" y="4458"/>
                    </a:lnTo>
                    <a:lnTo>
                      <a:pt x="663" y="4847"/>
                    </a:lnTo>
                    <a:lnTo>
                      <a:pt x="1120" y="5167"/>
                    </a:lnTo>
                    <a:lnTo>
                      <a:pt x="1669" y="5395"/>
                    </a:lnTo>
                    <a:lnTo>
                      <a:pt x="2355" y="5510"/>
                    </a:lnTo>
                    <a:lnTo>
                      <a:pt x="2766" y="5533"/>
                    </a:lnTo>
                    <a:lnTo>
                      <a:pt x="3155" y="5510"/>
                    </a:lnTo>
                    <a:lnTo>
                      <a:pt x="3887" y="5395"/>
                    </a:lnTo>
                    <a:lnTo>
                      <a:pt x="4527" y="5167"/>
                    </a:lnTo>
                    <a:lnTo>
                      <a:pt x="5053" y="4870"/>
                    </a:lnTo>
                    <a:lnTo>
                      <a:pt x="5716" y="4275"/>
                    </a:lnTo>
                    <a:lnTo>
                      <a:pt x="6241" y="3315"/>
                    </a:lnTo>
                    <a:lnTo>
                      <a:pt x="6379" y="2286"/>
                    </a:lnTo>
                    <a:lnTo>
                      <a:pt x="6219" y="1555"/>
                    </a:lnTo>
                    <a:lnTo>
                      <a:pt x="5990" y="1120"/>
                    </a:lnTo>
                    <a:lnTo>
                      <a:pt x="5647" y="732"/>
                    </a:lnTo>
                    <a:lnTo>
                      <a:pt x="5213" y="412"/>
                    </a:lnTo>
                    <a:lnTo>
                      <a:pt x="4664" y="160"/>
                    </a:lnTo>
                    <a:lnTo>
                      <a:pt x="4024" y="23"/>
                    </a:lnTo>
                    <a:lnTo>
                      <a:pt x="3635"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1" name="Google Shape;411;p38"/>
              <p:cNvSpPr/>
              <p:nvPr/>
            </p:nvSpPr>
            <p:spPr>
              <a:xfrm>
                <a:off x="1562123" y="4062314"/>
                <a:ext cx="86318" cy="93931"/>
              </a:xfrm>
              <a:custGeom>
                <a:avLst/>
                <a:gdLst/>
                <a:ahLst/>
                <a:cxnLst/>
                <a:rect l="l" t="t" r="r" b="b"/>
                <a:pathLst>
                  <a:path w="1304" h="1419" extrusionOk="0">
                    <a:moveTo>
                      <a:pt x="823" y="1"/>
                    </a:moveTo>
                    <a:lnTo>
                      <a:pt x="663" y="24"/>
                    </a:lnTo>
                    <a:lnTo>
                      <a:pt x="458" y="92"/>
                    </a:lnTo>
                    <a:lnTo>
                      <a:pt x="160" y="275"/>
                    </a:lnTo>
                    <a:lnTo>
                      <a:pt x="23" y="504"/>
                    </a:lnTo>
                    <a:lnTo>
                      <a:pt x="0" y="778"/>
                    </a:lnTo>
                    <a:lnTo>
                      <a:pt x="160" y="1167"/>
                    </a:lnTo>
                    <a:lnTo>
                      <a:pt x="458" y="1395"/>
                    </a:lnTo>
                    <a:lnTo>
                      <a:pt x="686" y="1418"/>
                    </a:lnTo>
                    <a:lnTo>
                      <a:pt x="823" y="1350"/>
                    </a:lnTo>
                    <a:lnTo>
                      <a:pt x="1052" y="1212"/>
                    </a:lnTo>
                    <a:lnTo>
                      <a:pt x="1303" y="732"/>
                    </a:lnTo>
                    <a:lnTo>
                      <a:pt x="1281" y="275"/>
                    </a:lnTo>
                    <a:lnTo>
                      <a:pt x="1075" y="46"/>
                    </a:lnTo>
                    <a:lnTo>
                      <a:pt x="823"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2" name="Google Shape;412;p38"/>
              <p:cNvSpPr/>
              <p:nvPr/>
            </p:nvSpPr>
            <p:spPr>
              <a:xfrm>
                <a:off x="1702857" y="4086542"/>
                <a:ext cx="78772" cy="66658"/>
              </a:xfrm>
              <a:custGeom>
                <a:avLst/>
                <a:gdLst/>
                <a:ahLst/>
                <a:cxnLst/>
                <a:rect l="l" t="t" r="r" b="b"/>
                <a:pathLst>
                  <a:path w="1190" h="1007" extrusionOk="0">
                    <a:moveTo>
                      <a:pt x="435" y="0"/>
                    </a:moveTo>
                    <a:lnTo>
                      <a:pt x="298" y="23"/>
                    </a:lnTo>
                    <a:lnTo>
                      <a:pt x="115" y="138"/>
                    </a:lnTo>
                    <a:lnTo>
                      <a:pt x="0" y="412"/>
                    </a:lnTo>
                    <a:lnTo>
                      <a:pt x="138" y="824"/>
                    </a:lnTo>
                    <a:lnTo>
                      <a:pt x="412" y="1006"/>
                    </a:lnTo>
                    <a:lnTo>
                      <a:pt x="641" y="1006"/>
                    </a:lnTo>
                    <a:lnTo>
                      <a:pt x="755" y="961"/>
                    </a:lnTo>
                    <a:lnTo>
                      <a:pt x="983" y="824"/>
                    </a:lnTo>
                    <a:lnTo>
                      <a:pt x="1189" y="481"/>
                    </a:lnTo>
                    <a:lnTo>
                      <a:pt x="1075" y="183"/>
                    </a:lnTo>
                    <a:lnTo>
                      <a:pt x="709"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 name="Google Shape;413;p38"/>
              <p:cNvSpPr/>
              <p:nvPr/>
            </p:nvSpPr>
            <p:spPr>
              <a:xfrm>
                <a:off x="1498575" y="4195501"/>
                <a:ext cx="87841" cy="84796"/>
              </a:xfrm>
              <a:custGeom>
                <a:avLst/>
                <a:gdLst/>
                <a:ahLst/>
                <a:cxnLst/>
                <a:rect l="l" t="t" r="r" b="b"/>
                <a:pathLst>
                  <a:path w="1327" h="1281" extrusionOk="0">
                    <a:moveTo>
                      <a:pt x="709" y="1"/>
                    </a:moveTo>
                    <a:lnTo>
                      <a:pt x="457" y="23"/>
                    </a:lnTo>
                    <a:lnTo>
                      <a:pt x="206" y="138"/>
                    </a:lnTo>
                    <a:lnTo>
                      <a:pt x="0" y="572"/>
                    </a:lnTo>
                    <a:lnTo>
                      <a:pt x="114" y="1029"/>
                    </a:lnTo>
                    <a:lnTo>
                      <a:pt x="389" y="1258"/>
                    </a:lnTo>
                    <a:lnTo>
                      <a:pt x="663" y="1281"/>
                    </a:lnTo>
                    <a:lnTo>
                      <a:pt x="846" y="1258"/>
                    </a:lnTo>
                    <a:lnTo>
                      <a:pt x="1006" y="1212"/>
                    </a:lnTo>
                    <a:lnTo>
                      <a:pt x="1212" y="1029"/>
                    </a:lnTo>
                    <a:lnTo>
                      <a:pt x="1326" y="709"/>
                    </a:lnTo>
                    <a:lnTo>
                      <a:pt x="1143" y="252"/>
                    </a:lnTo>
                    <a:lnTo>
                      <a:pt x="709"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 name="Google Shape;414;p38"/>
              <p:cNvSpPr/>
              <p:nvPr/>
            </p:nvSpPr>
            <p:spPr>
              <a:xfrm>
                <a:off x="1616603" y="4278709"/>
                <a:ext cx="63613" cy="57590"/>
              </a:xfrm>
              <a:custGeom>
                <a:avLst/>
                <a:gdLst/>
                <a:ahLst/>
                <a:cxnLst/>
                <a:rect l="l" t="t" r="r" b="b"/>
                <a:pathLst>
                  <a:path w="961" h="870" extrusionOk="0">
                    <a:moveTo>
                      <a:pt x="595" y="1"/>
                    </a:moveTo>
                    <a:lnTo>
                      <a:pt x="366" y="70"/>
                    </a:lnTo>
                    <a:lnTo>
                      <a:pt x="160" y="161"/>
                    </a:lnTo>
                    <a:lnTo>
                      <a:pt x="0" y="458"/>
                    </a:lnTo>
                    <a:lnTo>
                      <a:pt x="92" y="733"/>
                    </a:lnTo>
                    <a:lnTo>
                      <a:pt x="389" y="870"/>
                    </a:lnTo>
                    <a:lnTo>
                      <a:pt x="618" y="847"/>
                    </a:lnTo>
                    <a:lnTo>
                      <a:pt x="800" y="778"/>
                    </a:lnTo>
                    <a:lnTo>
                      <a:pt x="961" y="481"/>
                    </a:lnTo>
                    <a:lnTo>
                      <a:pt x="892" y="161"/>
                    </a:lnTo>
                    <a:lnTo>
                      <a:pt x="595"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 name="Google Shape;415;p38"/>
              <p:cNvSpPr/>
              <p:nvPr/>
            </p:nvSpPr>
            <p:spPr>
              <a:xfrm>
                <a:off x="1745223" y="4227275"/>
                <a:ext cx="56067" cy="50043"/>
              </a:xfrm>
              <a:custGeom>
                <a:avLst/>
                <a:gdLst/>
                <a:ahLst/>
                <a:cxnLst/>
                <a:rect l="l" t="t" r="r" b="b"/>
                <a:pathLst>
                  <a:path w="847" h="756" extrusionOk="0">
                    <a:moveTo>
                      <a:pt x="572" y="1"/>
                    </a:moveTo>
                    <a:lnTo>
                      <a:pt x="366" y="23"/>
                    </a:lnTo>
                    <a:lnTo>
                      <a:pt x="161" y="92"/>
                    </a:lnTo>
                    <a:lnTo>
                      <a:pt x="1" y="366"/>
                    </a:lnTo>
                    <a:lnTo>
                      <a:pt x="92" y="618"/>
                    </a:lnTo>
                    <a:lnTo>
                      <a:pt x="321" y="755"/>
                    </a:lnTo>
                    <a:lnTo>
                      <a:pt x="504" y="732"/>
                    </a:lnTo>
                    <a:lnTo>
                      <a:pt x="686" y="641"/>
                    </a:lnTo>
                    <a:lnTo>
                      <a:pt x="846" y="389"/>
                    </a:lnTo>
                    <a:lnTo>
                      <a:pt x="801" y="138"/>
                    </a:lnTo>
                    <a:lnTo>
                      <a:pt x="572"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 name="Google Shape;416;p38"/>
              <p:cNvSpPr/>
              <p:nvPr/>
            </p:nvSpPr>
            <p:spPr>
              <a:xfrm>
                <a:off x="1631696" y="4181864"/>
                <a:ext cx="60635" cy="51566"/>
              </a:xfrm>
              <a:custGeom>
                <a:avLst/>
                <a:gdLst/>
                <a:ahLst/>
                <a:cxnLst/>
                <a:rect l="l" t="t" r="r" b="b"/>
                <a:pathLst>
                  <a:path w="916" h="779" extrusionOk="0">
                    <a:moveTo>
                      <a:pt x="435" y="1"/>
                    </a:moveTo>
                    <a:lnTo>
                      <a:pt x="230" y="24"/>
                    </a:lnTo>
                    <a:lnTo>
                      <a:pt x="1" y="275"/>
                    </a:lnTo>
                    <a:lnTo>
                      <a:pt x="1" y="572"/>
                    </a:lnTo>
                    <a:lnTo>
                      <a:pt x="230" y="778"/>
                    </a:lnTo>
                    <a:lnTo>
                      <a:pt x="412" y="778"/>
                    </a:lnTo>
                    <a:lnTo>
                      <a:pt x="664" y="732"/>
                    </a:lnTo>
                    <a:lnTo>
                      <a:pt x="915" y="504"/>
                    </a:lnTo>
                    <a:lnTo>
                      <a:pt x="915" y="229"/>
                    </a:lnTo>
                    <a:lnTo>
                      <a:pt x="664" y="24"/>
                    </a:lnTo>
                    <a:lnTo>
                      <a:pt x="435"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17" name="Google Shape;417;p38"/>
            <p:cNvGrpSpPr/>
            <p:nvPr/>
          </p:nvGrpSpPr>
          <p:grpSpPr>
            <a:xfrm>
              <a:off x="5248782" y="3300347"/>
              <a:ext cx="1323317" cy="2501100"/>
              <a:chOff x="5650132" y="3291897"/>
              <a:chExt cx="1323317" cy="2501100"/>
            </a:xfrm>
          </p:grpSpPr>
          <p:sp>
            <p:nvSpPr>
              <p:cNvPr id="418" name="Google Shape;418;p38"/>
              <p:cNvSpPr/>
              <p:nvPr/>
            </p:nvSpPr>
            <p:spPr>
              <a:xfrm rot="-818940" flipH="1">
                <a:off x="6547792" y="3954716"/>
                <a:ext cx="151727" cy="1846457"/>
              </a:xfrm>
              <a:custGeom>
                <a:avLst/>
                <a:gdLst/>
                <a:ahLst/>
                <a:cxnLst/>
                <a:rect l="l" t="t" r="r" b="b"/>
                <a:pathLst>
                  <a:path w="4711" h="42524" fill="none" extrusionOk="0">
                    <a:moveTo>
                      <a:pt x="3498" y="1"/>
                    </a:moveTo>
                    <a:lnTo>
                      <a:pt x="3224" y="824"/>
                    </a:lnTo>
                    <a:lnTo>
                      <a:pt x="1784" y="6585"/>
                    </a:lnTo>
                    <a:lnTo>
                      <a:pt x="1029" y="10631"/>
                    </a:lnTo>
                    <a:lnTo>
                      <a:pt x="595" y="13672"/>
                    </a:lnTo>
                    <a:lnTo>
                      <a:pt x="252" y="16896"/>
                    </a:lnTo>
                    <a:lnTo>
                      <a:pt x="23" y="20302"/>
                    </a:lnTo>
                    <a:lnTo>
                      <a:pt x="1" y="23800"/>
                    </a:lnTo>
                    <a:lnTo>
                      <a:pt x="161" y="27366"/>
                    </a:lnTo>
                    <a:lnTo>
                      <a:pt x="595" y="30910"/>
                    </a:lnTo>
                    <a:lnTo>
                      <a:pt x="1327" y="34408"/>
                    </a:lnTo>
                    <a:lnTo>
                      <a:pt x="2401" y="37791"/>
                    </a:lnTo>
                    <a:lnTo>
                      <a:pt x="3453" y="40215"/>
                    </a:lnTo>
                    <a:lnTo>
                      <a:pt x="4253" y="41769"/>
                    </a:lnTo>
                    <a:lnTo>
                      <a:pt x="4710" y="42524"/>
                    </a:lnTo>
                  </a:path>
                </a:pathLst>
              </a:custGeom>
              <a:noFill/>
              <a:ln w="251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9" name="Google Shape;419;p38"/>
              <p:cNvSpPr/>
              <p:nvPr/>
            </p:nvSpPr>
            <p:spPr>
              <a:xfrm rot="7410453">
                <a:off x="5819520" y="3492889"/>
                <a:ext cx="984540" cy="935228"/>
              </a:xfrm>
              <a:custGeom>
                <a:avLst/>
                <a:gdLst/>
                <a:ahLst/>
                <a:cxnLst/>
                <a:rect l="l" t="t" r="r" b="b"/>
                <a:pathLst>
                  <a:path w="17330" h="16462" extrusionOk="0">
                    <a:moveTo>
                      <a:pt x="7545" y="1"/>
                    </a:moveTo>
                    <a:lnTo>
                      <a:pt x="6676" y="92"/>
                    </a:lnTo>
                    <a:lnTo>
                      <a:pt x="6493" y="115"/>
                    </a:lnTo>
                    <a:lnTo>
                      <a:pt x="6082" y="344"/>
                    </a:lnTo>
                    <a:lnTo>
                      <a:pt x="5487" y="915"/>
                    </a:lnTo>
                    <a:lnTo>
                      <a:pt x="4847" y="2058"/>
                    </a:lnTo>
                    <a:lnTo>
                      <a:pt x="4459" y="3339"/>
                    </a:lnTo>
                    <a:lnTo>
                      <a:pt x="4413" y="3956"/>
                    </a:lnTo>
                    <a:lnTo>
                      <a:pt x="4436" y="4253"/>
                    </a:lnTo>
                    <a:lnTo>
                      <a:pt x="4619" y="4779"/>
                    </a:lnTo>
                    <a:lnTo>
                      <a:pt x="5122" y="5442"/>
                    </a:lnTo>
                    <a:lnTo>
                      <a:pt x="6356" y="6311"/>
                    </a:lnTo>
                    <a:lnTo>
                      <a:pt x="6630" y="6402"/>
                    </a:lnTo>
                    <a:lnTo>
                      <a:pt x="5464" y="6105"/>
                    </a:lnTo>
                    <a:lnTo>
                      <a:pt x="2561" y="5556"/>
                    </a:lnTo>
                    <a:lnTo>
                      <a:pt x="2241" y="5533"/>
                    </a:lnTo>
                    <a:lnTo>
                      <a:pt x="1715" y="5671"/>
                    </a:lnTo>
                    <a:lnTo>
                      <a:pt x="1281" y="6014"/>
                    </a:lnTo>
                    <a:lnTo>
                      <a:pt x="915" y="6516"/>
                    </a:lnTo>
                    <a:lnTo>
                      <a:pt x="321" y="8003"/>
                    </a:lnTo>
                    <a:lnTo>
                      <a:pt x="69" y="8917"/>
                    </a:lnTo>
                    <a:lnTo>
                      <a:pt x="1" y="9100"/>
                    </a:lnTo>
                    <a:lnTo>
                      <a:pt x="46" y="9534"/>
                    </a:lnTo>
                    <a:lnTo>
                      <a:pt x="389" y="10266"/>
                    </a:lnTo>
                    <a:lnTo>
                      <a:pt x="1258" y="11272"/>
                    </a:lnTo>
                    <a:lnTo>
                      <a:pt x="2104" y="11820"/>
                    </a:lnTo>
                    <a:lnTo>
                      <a:pt x="2721" y="12072"/>
                    </a:lnTo>
                    <a:lnTo>
                      <a:pt x="3041" y="12118"/>
                    </a:lnTo>
                    <a:lnTo>
                      <a:pt x="3361" y="12140"/>
                    </a:lnTo>
                    <a:lnTo>
                      <a:pt x="4047" y="12003"/>
                    </a:lnTo>
                    <a:lnTo>
                      <a:pt x="5122" y="11500"/>
                    </a:lnTo>
                    <a:lnTo>
                      <a:pt x="6951" y="10106"/>
                    </a:lnTo>
                    <a:lnTo>
                      <a:pt x="7271" y="9786"/>
                    </a:lnTo>
                    <a:lnTo>
                      <a:pt x="7271" y="9786"/>
                    </a:lnTo>
                    <a:lnTo>
                      <a:pt x="7042" y="10106"/>
                    </a:lnTo>
                    <a:lnTo>
                      <a:pt x="6196" y="11912"/>
                    </a:lnTo>
                    <a:lnTo>
                      <a:pt x="5990" y="12986"/>
                    </a:lnTo>
                    <a:lnTo>
                      <a:pt x="6036" y="13695"/>
                    </a:lnTo>
                    <a:lnTo>
                      <a:pt x="6127" y="14015"/>
                    </a:lnTo>
                    <a:lnTo>
                      <a:pt x="6265" y="14335"/>
                    </a:lnTo>
                    <a:lnTo>
                      <a:pt x="6630" y="14861"/>
                    </a:lnTo>
                    <a:lnTo>
                      <a:pt x="7339" y="15524"/>
                    </a:lnTo>
                    <a:lnTo>
                      <a:pt x="8459" y="16118"/>
                    </a:lnTo>
                    <a:lnTo>
                      <a:pt x="9648" y="16416"/>
                    </a:lnTo>
                    <a:lnTo>
                      <a:pt x="10220" y="16461"/>
                    </a:lnTo>
                    <a:lnTo>
                      <a:pt x="10494" y="16461"/>
                    </a:lnTo>
                    <a:lnTo>
                      <a:pt x="11066" y="16233"/>
                    </a:lnTo>
                    <a:lnTo>
                      <a:pt x="11637" y="15798"/>
                    </a:lnTo>
                    <a:lnTo>
                      <a:pt x="12163" y="15181"/>
                    </a:lnTo>
                    <a:lnTo>
                      <a:pt x="12666" y="14450"/>
                    </a:lnTo>
                    <a:lnTo>
                      <a:pt x="13055" y="13626"/>
                    </a:lnTo>
                    <a:lnTo>
                      <a:pt x="13329" y="12803"/>
                    </a:lnTo>
                    <a:lnTo>
                      <a:pt x="13466" y="11958"/>
                    </a:lnTo>
                    <a:lnTo>
                      <a:pt x="13466" y="11569"/>
                    </a:lnTo>
                    <a:lnTo>
                      <a:pt x="13420" y="11203"/>
                    </a:lnTo>
                    <a:lnTo>
                      <a:pt x="13215" y="10586"/>
                    </a:lnTo>
                    <a:lnTo>
                      <a:pt x="12872" y="10106"/>
                    </a:lnTo>
                    <a:lnTo>
                      <a:pt x="12460" y="9740"/>
                    </a:lnTo>
                    <a:lnTo>
                      <a:pt x="11432" y="9226"/>
                    </a:lnTo>
                    <a:lnTo>
                      <a:pt x="11432" y="9226"/>
                    </a:lnTo>
                    <a:lnTo>
                      <a:pt x="12895" y="9351"/>
                    </a:lnTo>
                    <a:lnTo>
                      <a:pt x="14266" y="9283"/>
                    </a:lnTo>
                    <a:lnTo>
                      <a:pt x="14632" y="9237"/>
                    </a:lnTo>
                    <a:lnTo>
                      <a:pt x="15272" y="8940"/>
                    </a:lnTo>
                    <a:lnTo>
                      <a:pt x="15844" y="8483"/>
                    </a:lnTo>
                    <a:lnTo>
                      <a:pt x="16324" y="7888"/>
                    </a:lnTo>
                    <a:lnTo>
                      <a:pt x="16873" y="6974"/>
                    </a:lnTo>
                    <a:lnTo>
                      <a:pt x="17284" y="5991"/>
                    </a:lnTo>
                    <a:lnTo>
                      <a:pt x="17330" y="5808"/>
                    </a:lnTo>
                    <a:lnTo>
                      <a:pt x="17238" y="5625"/>
                    </a:lnTo>
                    <a:lnTo>
                      <a:pt x="16255" y="4848"/>
                    </a:lnTo>
                    <a:lnTo>
                      <a:pt x="14724" y="3979"/>
                    </a:lnTo>
                    <a:lnTo>
                      <a:pt x="13443" y="3567"/>
                    </a:lnTo>
                    <a:lnTo>
                      <a:pt x="12620" y="3499"/>
                    </a:lnTo>
                    <a:lnTo>
                      <a:pt x="12254" y="3567"/>
                    </a:lnTo>
                    <a:lnTo>
                      <a:pt x="11912" y="3659"/>
                    </a:lnTo>
                    <a:lnTo>
                      <a:pt x="11317" y="3933"/>
                    </a:lnTo>
                    <a:lnTo>
                      <a:pt x="10631" y="4436"/>
                    </a:lnTo>
                    <a:lnTo>
                      <a:pt x="9900" y="5465"/>
                    </a:lnTo>
                    <a:lnTo>
                      <a:pt x="9854" y="5671"/>
                    </a:lnTo>
                    <a:lnTo>
                      <a:pt x="9923" y="5236"/>
                    </a:lnTo>
                    <a:lnTo>
                      <a:pt x="10105" y="2927"/>
                    </a:lnTo>
                    <a:lnTo>
                      <a:pt x="10083" y="1441"/>
                    </a:lnTo>
                    <a:lnTo>
                      <a:pt x="9923" y="961"/>
                    </a:lnTo>
                    <a:lnTo>
                      <a:pt x="9831" y="755"/>
                    </a:lnTo>
                    <a:lnTo>
                      <a:pt x="9557" y="458"/>
                    </a:lnTo>
                    <a:lnTo>
                      <a:pt x="8985" y="161"/>
                    </a:lnTo>
                    <a:lnTo>
                      <a:pt x="7545"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0" name="Google Shape;420;p38"/>
              <p:cNvSpPr/>
              <p:nvPr/>
            </p:nvSpPr>
            <p:spPr>
              <a:xfrm rot="7410453">
                <a:off x="6346874" y="3951249"/>
                <a:ext cx="79252" cy="122144"/>
              </a:xfrm>
              <a:custGeom>
                <a:avLst/>
                <a:gdLst/>
                <a:ahLst/>
                <a:cxnLst/>
                <a:rect l="l" t="t" r="r" b="b"/>
                <a:pathLst>
                  <a:path w="1395" h="2150" extrusionOk="0">
                    <a:moveTo>
                      <a:pt x="435" y="0"/>
                    </a:moveTo>
                    <a:lnTo>
                      <a:pt x="160" y="183"/>
                    </a:lnTo>
                    <a:lnTo>
                      <a:pt x="0" y="663"/>
                    </a:lnTo>
                    <a:lnTo>
                      <a:pt x="114" y="1486"/>
                    </a:lnTo>
                    <a:lnTo>
                      <a:pt x="412" y="1966"/>
                    </a:lnTo>
                    <a:lnTo>
                      <a:pt x="663" y="2149"/>
                    </a:lnTo>
                    <a:lnTo>
                      <a:pt x="800" y="2149"/>
                    </a:lnTo>
                    <a:lnTo>
                      <a:pt x="1006" y="2104"/>
                    </a:lnTo>
                    <a:lnTo>
                      <a:pt x="1303" y="1738"/>
                    </a:lnTo>
                    <a:lnTo>
                      <a:pt x="1372" y="1463"/>
                    </a:lnTo>
                    <a:lnTo>
                      <a:pt x="1395" y="1212"/>
                    </a:lnTo>
                    <a:lnTo>
                      <a:pt x="1372" y="709"/>
                    </a:lnTo>
                    <a:lnTo>
                      <a:pt x="1189" y="298"/>
                    </a:lnTo>
                    <a:lnTo>
                      <a:pt x="846" y="23"/>
                    </a:lnTo>
                    <a:lnTo>
                      <a:pt x="617"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1" name="Google Shape;421;p38"/>
              <p:cNvSpPr/>
              <p:nvPr/>
            </p:nvSpPr>
            <p:spPr>
              <a:xfrm rot="7410453">
                <a:off x="6265336" y="4015533"/>
                <a:ext cx="74139" cy="106521"/>
              </a:xfrm>
              <a:custGeom>
                <a:avLst/>
                <a:gdLst/>
                <a:ahLst/>
                <a:cxnLst/>
                <a:rect l="l" t="t" r="r" b="b"/>
                <a:pathLst>
                  <a:path w="1305" h="1875" extrusionOk="0">
                    <a:moveTo>
                      <a:pt x="618" y="0"/>
                    </a:moveTo>
                    <a:lnTo>
                      <a:pt x="367" y="92"/>
                    </a:lnTo>
                    <a:lnTo>
                      <a:pt x="92" y="526"/>
                    </a:lnTo>
                    <a:lnTo>
                      <a:pt x="1" y="1281"/>
                    </a:lnTo>
                    <a:lnTo>
                      <a:pt x="161" y="1715"/>
                    </a:lnTo>
                    <a:lnTo>
                      <a:pt x="390" y="1875"/>
                    </a:lnTo>
                    <a:lnTo>
                      <a:pt x="550" y="1875"/>
                    </a:lnTo>
                    <a:lnTo>
                      <a:pt x="710" y="1829"/>
                    </a:lnTo>
                    <a:lnTo>
                      <a:pt x="984" y="1692"/>
                    </a:lnTo>
                    <a:lnTo>
                      <a:pt x="1235" y="1303"/>
                    </a:lnTo>
                    <a:lnTo>
                      <a:pt x="1304" y="686"/>
                    </a:lnTo>
                    <a:lnTo>
                      <a:pt x="1121" y="275"/>
                    </a:lnTo>
                    <a:lnTo>
                      <a:pt x="915" y="69"/>
                    </a:lnTo>
                    <a:lnTo>
                      <a:pt x="778" y="23"/>
                    </a:lnTo>
                    <a:lnTo>
                      <a:pt x="618"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2" name="Google Shape;422;p38"/>
              <p:cNvSpPr/>
              <p:nvPr/>
            </p:nvSpPr>
            <p:spPr>
              <a:xfrm rot="7410453">
                <a:off x="6310618" y="3892981"/>
                <a:ext cx="79252" cy="75389"/>
              </a:xfrm>
              <a:custGeom>
                <a:avLst/>
                <a:gdLst/>
                <a:ahLst/>
                <a:cxnLst/>
                <a:rect l="l" t="t" r="r" b="b"/>
                <a:pathLst>
                  <a:path w="1395" h="1327" extrusionOk="0">
                    <a:moveTo>
                      <a:pt x="640" y="1"/>
                    </a:moveTo>
                    <a:lnTo>
                      <a:pt x="366" y="24"/>
                    </a:lnTo>
                    <a:lnTo>
                      <a:pt x="229" y="69"/>
                    </a:lnTo>
                    <a:lnTo>
                      <a:pt x="92" y="161"/>
                    </a:lnTo>
                    <a:lnTo>
                      <a:pt x="0" y="367"/>
                    </a:lnTo>
                    <a:lnTo>
                      <a:pt x="69" y="710"/>
                    </a:lnTo>
                    <a:lnTo>
                      <a:pt x="480" y="1167"/>
                    </a:lnTo>
                    <a:lnTo>
                      <a:pt x="869" y="1327"/>
                    </a:lnTo>
                    <a:lnTo>
                      <a:pt x="1120" y="1327"/>
                    </a:lnTo>
                    <a:lnTo>
                      <a:pt x="1212" y="1258"/>
                    </a:lnTo>
                    <a:lnTo>
                      <a:pt x="1303" y="1190"/>
                    </a:lnTo>
                    <a:lnTo>
                      <a:pt x="1395" y="984"/>
                    </a:lnTo>
                    <a:lnTo>
                      <a:pt x="1349" y="618"/>
                    </a:lnTo>
                    <a:lnTo>
                      <a:pt x="1006" y="184"/>
                    </a:lnTo>
                    <a:lnTo>
                      <a:pt x="640"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3" name="Google Shape;423;p38"/>
              <p:cNvSpPr/>
              <p:nvPr/>
            </p:nvSpPr>
            <p:spPr>
              <a:xfrm rot="7410453">
                <a:off x="6236231" y="3939398"/>
                <a:ext cx="57209" cy="92262"/>
              </a:xfrm>
              <a:custGeom>
                <a:avLst/>
                <a:gdLst/>
                <a:ahLst/>
                <a:cxnLst/>
                <a:rect l="l" t="t" r="r" b="b"/>
                <a:pathLst>
                  <a:path w="1007" h="1624" extrusionOk="0">
                    <a:moveTo>
                      <a:pt x="412" y="0"/>
                    </a:moveTo>
                    <a:lnTo>
                      <a:pt x="297" y="23"/>
                    </a:lnTo>
                    <a:lnTo>
                      <a:pt x="115" y="206"/>
                    </a:lnTo>
                    <a:lnTo>
                      <a:pt x="0" y="595"/>
                    </a:lnTo>
                    <a:lnTo>
                      <a:pt x="92" y="1212"/>
                    </a:lnTo>
                    <a:lnTo>
                      <a:pt x="297" y="1532"/>
                    </a:lnTo>
                    <a:lnTo>
                      <a:pt x="503" y="1624"/>
                    </a:lnTo>
                    <a:lnTo>
                      <a:pt x="617" y="1578"/>
                    </a:lnTo>
                    <a:lnTo>
                      <a:pt x="823" y="1463"/>
                    </a:lnTo>
                    <a:lnTo>
                      <a:pt x="1006" y="961"/>
                    </a:lnTo>
                    <a:lnTo>
                      <a:pt x="938" y="389"/>
                    </a:lnTo>
                    <a:lnTo>
                      <a:pt x="732" y="92"/>
                    </a:lnTo>
                    <a:lnTo>
                      <a:pt x="526"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24" name="Google Shape;424;p38"/>
            <p:cNvGrpSpPr/>
            <p:nvPr/>
          </p:nvGrpSpPr>
          <p:grpSpPr>
            <a:xfrm>
              <a:off x="6260413" y="2412077"/>
              <a:ext cx="1699704" cy="3282511"/>
              <a:chOff x="6538713" y="2264777"/>
              <a:chExt cx="1699704" cy="3282511"/>
            </a:xfrm>
          </p:grpSpPr>
          <p:sp>
            <p:nvSpPr>
              <p:cNvPr id="425" name="Google Shape;425;p38"/>
              <p:cNvSpPr/>
              <p:nvPr/>
            </p:nvSpPr>
            <p:spPr>
              <a:xfrm>
                <a:off x="7147881" y="3154675"/>
                <a:ext cx="151730" cy="2392613"/>
              </a:xfrm>
              <a:custGeom>
                <a:avLst/>
                <a:gdLst/>
                <a:ahLst/>
                <a:cxnLst/>
                <a:rect l="l" t="t" r="r" b="b"/>
                <a:pathLst>
                  <a:path w="4711" h="42524" fill="none" extrusionOk="0">
                    <a:moveTo>
                      <a:pt x="3498" y="1"/>
                    </a:moveTo>
                    <a:lnTo>
                      <a:pt x="3224" y="824"/>
                    </a:lnTo>
                    <a:lnTo>
                      <a:pt x="1784" y="6585"/>
                    </a:lnTo>
                    <a:lnTo>
                      <a:pt x="1029" y="10631"/>
                    </a:lnTo>
                    <a:lnTo>
                      <a:pt x="595" y="13672"/>
                    </a:lnTo>
                    <a:lnTo>
                      <a:pt x="252" y="16896"/>
                    </a:lnTo>
                    <a:lnTo>
                      <a:pt x="23" y="20302"/>
                    </a:lnTo>
                    <a:lnTo>
                      <a:pt x="1" y="23800"/>
                    </a:lnTo>
                    <a:lnTo>
                      <a:pt x="161" y="27366"/>
                    </a:lnTo>
                    <a:lnTo>
                      <a:pt x="595" y="30910"/>
                    </a:lnTo>
                    <a:lnTo>
                      <a:pt x="1327" y="34408"/>
                    </a:lnTo>
                    <a:lnTo>
                      <a:pt x="2401" y="37791"/>
                    </a:lnTo>
                    <a:lnTo>
                      <a:pt x="3453" y="40215"/>
                    </a:lnTo>
                    <a:lnTo>
                      <a:pt x="4253" y="41769"/>
                    </a:lnTo>
                    <a:lnTo>
                      <a:pt x="4710" y="42524"/>
                    </a:lnTo>
                  </a:path>
                </a:pathLst>
              </a:custGeom>
              <a:noFill/>
              <a:ln w="251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6" name="Google Shape;426;p38"/>
              <p:cNvSpPr/>
              <p:nvPr/>
            </p:nvSpPr>
            <p:spPr>
              <a:xfrm rot="8229467">
                <a:off x="6795635" y="2505107"/>
                <a:ext cx="1185859" cy="1220911"/>
              </a:xfrm>
              <a:custGeom>
                <a:avLst/>
                <a:gdLst/>
                <a:ahLst/>
                <a:cxnLst/>
                <a:rect l="l" t="t" r="r" b="b"/>
                <a:pathLst>
                  <a:path w="20874" h="21491" extrusionOk="0">
                    <a:moveTo>
                      <a:pt x="15935" y="1"/>
                    </a:moveTo>
                    <a:lnTo>
                      <a:pt x="14952" y="161"/>
                    </a:lnTo>
                    <a:lnTo>
                      <a:pt x="13375" y="549"/>
                    </a:lnTo>
                    <a:lnTo>
                      <a:pt x="11477" y="1304"/>
                    </a:lnTo>
                    <a:lnTo>
                      <a:pt x="10837" y="1693"/>
                    </a:lnTo>
                    <a:lnTo>
                      <a:pt x="10586" y="1898"/>
                    </a:lnTo>
                    <a:lnTo>
                      <a:pt x="10174" y="2538"/>
                    </a:lnTo>
                    <a:lnTo>
                      <a:pt x="9763" y="3819"/>
                    </a:lnTo>
                    <a:lnTo>
                      <a:pt x="9465" y="6494"/>
                    </a:lnTo>
                    <a:lnTo>
                      <a:pt x="9465" y="7019"/>
                    </a:lnTo>
                    <a:lnTo>
                      <a:pt x="9443" y="6562"/>
                    </a:lnTo>
                    <a:lnTo>
                      <a:pt x="8871" y="4162"/>
                    </a:lnTo>
                    <a:lnTo>
                      <a:pt x="8277" y="2973"/>
                    </a:lnTo>
                    <a:lnTo>
                      <a:pt x="7751" y="2310"/>
                    </a:lnTo>
                    <a:lnTo>
                      <a:pt x="7431" y="2058"/>
                    </a:lnTo>
                    <a:lnTo>
                      <a:pt x="7065" y="1830"/>
                    </a:lnTo>
                    <a:lnTo>
                      <a:pt x="6242" y="1487"/>
                    </a:lnTo>
                    <a:lnTo>
                      <a:pt x="4847" y="1121"/>
                    </a:lnTo>
                    <a:lnTo>
                      <a:pt x="2881" y="984"/>
                    </a:lnTo>
                    <a:lnTo>
                      <a:pt x="1647" y="1098"/>
                    </a:lnTo>
                    <a:lnTo>
                      <a:pt x="1007" y="1258"/>
                    </a:lnTo>
                    <a:lnTo>
                      <a:pt x="778" y="1372"/>
                    </a:lnTo>
                    <a:lnTo>
                      <a:pt x="572" y="1510"/>
                    </a:lnTo>
                    <a:lnTo>
                      <a:pt x="252" y="2058"/>
                    </a:lnTo>
                    <a:lnTo>
                      <a:pt x="69" y="2881"/>
                    </a:lnTo>
                    <a:lnTo>
                      <a:pt x="1" y="3887"/>
                    </a:lnTo>
                    <a:lnTo>
                      <a:pt x="69" y="5579"/>
                    </a:lnTo>
                    <a:lnTo>
                      <a:pt x="389" y="7294"/>
                    </a:lnTo>
                    <a:lnTo>
                      <a:pt x="687" y="8300"/>
                    </a:lnTo>
                    <a:lnTo>
                      <a:pt x="869" y="8757"/>
                    </a:lnTo>
                    <a:lnTo>
                      <a:pt x="1098" y="9168"/>
                    </a:lnTo>
                    <a:lnTo>
                      <a:pt x="1807" y="9831"/>
                    </a:lnTo>
                    <a:lnTo>
                      <a:pt x="2698" y="10334"/>
                    </a:lnTo>
                    <a:lnTo>
                      <a:pt x="3704" y="10677"/>
                    </a:lnTo>
                    <a:lnTo>
                      <a:pt x="6128" y="11157"/>
                    </a:lnTo>
                    <a:lnTo>
                      <a:pt x="6745" y="11180"/>
                    </a:lnTo>
                    <a:lnTo>
                      <a:pt x="6219" y="11317"/>
                    </a:lnTo>
                    <a:lnTo>
                      <a:pt x="3636" y="12392"/>
                    </a:lnTo>
                    <a:lnTo>
                      <a:pt x="2470" y="13215"/>
                    </a:lnTo>
                    <a:lnTo>
                      <a:pt x="1875" y="13878"/>
                    </a:lnTo>
                    <a:lnTo>
                      <a:pt x="1715" y="14244"/>
                    </a:lnTo>
                    <a:lnTo>
                      <a:pt x="1555" y="14609"/>
                    </a:lnTo>
                    <a:lnTo>
                      <a:pt x="1395" y="15432"/>
                    </a:lnTo>
                    <a:lnTo>
                      <a:pt x="1350" y="16736"/>
                    </a:lnTo>
                    <a:lnTo>
                      <a:pt x="1578" y="18519"/>
                    </a:lnTo>
                    <a:lnTo>
                      <a:pt x="1990" y="20096"/>
                    </a:lnTo>
                    <a:lnTo>
                      <a:pt x="2218" y="20714"/>
                    </a:lnTo>
                    <a:lnTo>
                      <a:pt x="2287" y="20851"/>
                    </a:lnTo>
                    <a:lnTo>
                      <a:pt x="2515" y="21102"/>
                    </a:lnTo>
                    <a:lnTo>
                      <a:pt x="3041" y="21354"/>
                    </a:lnTo>
                    <a:lnTo>
                      <a:pt x="4070" y="21491"/>
                    </a:lnTo>
                    <a:lnTo>
                      <a:pt x="5305" y="21445"/>
                    </a:lnTo>
                    <a:lnTo>
                      <a:pt x="6653" y="21216"/>
                    </a:lnTo>
                    <a:lnTo>
                      <a:pt x="7979" y="20874"/>
                    </a:lnTo>
                    <a:lnTo>
                      <a:pt x="9145" y="20393"/>
                    </a:lnTo>
                    <a:lnTo>
                      <a:pt x="10060" y="19799"/>
                    </a:lnTo>
                    <a:lnTo>
                      <a:pt x="10357" y="19479"/>
                    </a:lnTo>
                    <a:lnTo>
                      <a:pt x="10586" y="19136"/>
                    </a:lnTo>
                    <a:lnTo>
                      <a:pt x="10929" y="18382"/>
                    </a:lnTo>
                    <a:lnTo>
                      <a:pt x="11134" y="17239"/>
                    </a:lnTo>
                    <a:lnTo>
                      <a:pt x="10929" y="15272"/>
                    </a:lnTo>
                    <a:lnTo>
                      <a:pt x="10814" y="14929"/>
                    </a:lnTo>
                    <a:lnTo>
                      <a:pt x="11134" y="15318"/>
                    </a:lnTo>
                    <a:lnTo>
                      <a:pt x="12872" y="17216"/>
                    </a:lnTo>
                    <a:lnTo>
                      <a:pt x="13924" y="18039"/>
                    </a:lnTo>
                    <a:lnTo>
                      <a:pt x="14587" y="18404"/>
                    </a:lnTo>
                    <a:lnTo>
                      <a:pt x="14907" y="18496"/>
                    </a:lnTo>
                    <a:lnTo>
                      <a:pt x="15227" y="18565"/>
                    </a:lnTo>
                    <a:lnTo>
                      <a:pt x="15958" y="18565"/>
                    </a:lnTo>
                    <a:lnTo>
                      <a:pt x="17147" y="18382"/>
                    </a:lnTo>
                    <a:lnTo>
                      <a:pt x="18725" y="17856"/>
                    </a:lnTo>
                    <a:lnTo>
                      <a:pt x="20028" y="17124"/>
                    </a:lnTo>
                    <a:lnTo>
                      <a:pt x="20462" y="16736"/>
                    </a:lnTo>
                    <a:lnTo>
                      <a:pt x="20622" y="16530"/>
                    </a:lnTo>
                    <a:lnTo>
                      <a:pt x="20828" y="15890"/>
                    </a:lnTo>
                    <a:lnTo>
                      <a:pt x="20874" y="15090"/>
                    </a:lnTo>
                    <a:lnTo>
                      <a:pt x="20736" y="14152"/>
                    </a:lnTo>
                    <a:lnTo>
                      <a:pt x="20439" y="13192"/>
                    </a:lnTo>
                    <a:lnTo>
                      <a:pt x="19982" y="12232"/>
                    </a:lnTo>
                    <a:lnTo>
                      <a:pt x="19388" y="11340"/>
                    </a:lnTo>
                    <a:lnTo>
                      <a:pt x="18610" y="10609"/>
                    </a:lnTo>
                    <a:lnTo>
                      <a:pt x="18176" y="10311"/>
                    </a:lnTo>
                    <a:lnTo>
                      <a:pt x="17719" y="10060"/>
                    </a:lnTo>
                    <a:lnTo>
                      <a:pt x="16850" y="9717"/>
                    </a:lnTo>
                    <a:lnTo>
                      <a:pt x="15707" y="9466"/>
                    </a:lnTo>
                    <a:lnTo>
                      <a:pt x="14564" y="9511"/>
                    </a:lnTo>
                    <a:lnTo>
                      <a:pt x="14414" y="9555"/>
                    </a:lnTo>
                    <a:lnTo>
                      <a:pt x="14414" y="9555"/>
                    </a:lnTo>
                    <a:lnTo>
                      <a:pt x="15410" y="9008"/>
                    </a:lnTo>
                    <a:lnTo>
                      <a:pt x="17010" y="7865"/>
                    </a:lnTo>
                    <a:lnTo>
                      <a:pt x="18107" y="6791"/>
                    </a:lnTo>
                    <a:lnTo>
                      <a:pt x="18702" y="6013"/>
                    </a:lnTo>
                    <a:lnTo>
                      <a:pt x="18907" y="5602"/>
                    </a:lnTo>
                    <a:lnTo>
                      <a:pt x="19067" y="5213"/>
                    </a:lnTo>
                    <a:lnTo>
                      <a:pt x="19227" y="4413"/>
                    </a:lnTo>
                    <a:lnTo>
                      <a:pt x="19182" y="3636"/>
                    </a:lnTo>
                    <a:lnTo>
                      <a:pt x="19022" y="2904"/>
                    </a:lnTo>
                    <a:lnTo>
                      <a:pt x="18587" y="1875"/>
                    </a:lnTo>
                    <a:lnTo>
                      <a:pt x="17856" y="755"/>
                    </a:lnTo>
                    <a:lnTo>
                      <a:pt x="17559" y="344"/>
                    </a:lnTo>
                    <a:lnTo>
                      <a:pt x="17376" y="184"/>
                    </a:lnTo>
                    <a:lnTo>
                      <a:pt x="16781"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7" name="Google Shape;427;p38"/>
              <p:cNvSpPr/>
              <p:nvPr/>
            </p:nvSpPr>
            <p:spPr>
              <a:xfrm rot="8229467">
                <a:off x="7395228" y="3132640"/>
                <a:ext cx="106576" cy="146798"/>
              </a:xfrm>
              <a:custGeom>
                <a:avLst/>
                <a:gdLst/>
                <a:ahLst/>
                <a:cxnLst/>
                <a:rect l="l" t="t" r="r" b="b"/>
                <a:pathLst>
                  <a:path w="1876" h="2584" extrusionOk="0">
                    <a:moveTo>
                      <a:pt x="961" y="0"/>
                    </a:moveTo>
                    <a:lnTo>
                      <a:pt x="755" y="23"/>
                    </a:lnTo>
                    <a:lnTo>
                      <a:pt x="412" y="297"/>
                    </a:lnTo>
                    <a:lnTo>
                      <a:pt x="160" y="709"/>
                    </a:lnTo>
                    <a:lnTo>
                      <a:pt x="23" y="1189"/>
                    </a:lnTo>
                    <a:lnTo>
                      <a:pt x="0" y="1692"/>
                    </a:lnTo>
                    <a:lnTo>
                      <a:pt x="92" y="2149"/>
                    </a:lnTo>
                    <a:lnTo>
                      <a:pt x="320" y="2469"/>
                    </a:lnTo>
                    <a:lnTo>
                      <a:pt x="686" y="2583"/>
                    </a:lnTo>
                    <a:lnTo>
                      <a:pt x="915" y="2561"/>
                    </a:lnTo>
                    <a:lnTo>
                      <a:pt x="1166" y="2469"/>
                    </a:lnTo>
                    <a:lnTo>
                      <a:pt x="1532" y="2172"/>
                    </a:lnTo>
                    <a:lnTo>
                      <a:pt x="1761" y="1783"/>
                    </a:lnTo>
                    <a:lnTo>
                      <a:pt x="1875" y="1326"/>
                    </a:lnTo>
                    <a:lnTo>
                      <a:pt x="1852" y="869"/>
                    </a:lnTo>
                    <a:lnTo>
                      <a:pt x="1738" y="457"/>
                    </a:lnTo>
                    <a:lnTo>
                      <a:pt x="1509" y="160"/>
                    </a:lnTo>
                    <a:lnTo>
                      <a:pt x="1166"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8" name="Google Shape;428;p38"/>
              <p:cNvSpPr/>
              <p:nvPr/>
            </p:nvSpPr>
            <p:spPr>
              <a:xfrm rot="8229467">
                <a:off x="7487138" y="3043160"/>
                <a:ext cx="70161" cy="98793"/>
              </a:xfrm>
              <a:custGeom>
                <a:avLst/>
                <a:gdLst/>
                <a:ahLst/>
                <a:cxnLst/>
                <a:rect l="l" t="t" r="r" b="b"/>
                <a:pathLst>
                  <a:path w="1235" h="1739" extrusionOk="0">
                    <a:moveTo>
                      <a:pt x="572" y="1"/>
                    </a:moveTo>
                    <a:lnTo>
                      <a:pt x="435" y="24"/>
                    </a:lnTo>
                    <a:lnTo>
                      <a:pt x="321" y="70"/>
                    </a:lnTo>
                    <a:lnTo>
                      <a:pt x="115" y="252"/>
                    </a:lnTo>
                    <a:lnTo>
                      <a:pt x="0" y="664"/>
                    </a:lnTo>
                    <a:lnTo>
                      <a:pt x="92" y="1304"/>
                    </a:lnTo>
                    <a:lnTo>
                      <a:pt x="366" y="1647"/>
                    </a:lnTo>
                    <a:lnTo>
                      <a:pt x="618" y="1738"/>
                    </a:lnTo>
                    <a:lnTo>
                      <a:pt x="755" y="1738"/>
                    </a:lnTo>
                    <a:lnTo>
                      <a:pt x="915" y="1693"/>
                    </a:lnTo>
                    <a:lnTo>
                      <a:pt x="1121" y="1510"/>
                    </a:lnTo>
                    <a:lnTo>
                      <a:pt x="1235" y="1098"/>
                    </a:lnTo>
                    <a:lnTo>
                      <a:pt x="1098" y="458"/>
                    </a:lnTo>
                    <a:lnTo>
                      <a:pt x="823" y="115"/>
                    </a:lnTo>
                    <a:lnTo>
                      <a:pt x="572"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9" name="Google Shape;429;p38"/>
              <p:cNvSpPr/>
              <p:nvPr/>
            </p:nvSpPr>
            <p:spPr>
              <a:xfrm rot="8229467">
                <a:off x="7284760" y="3105097"/>
                <a:ext cx="89704" cy="100100"/>
              </a:xfrm>
              <a:custGeom>
                <a:avLst/>
                <a:gdLst/>
                <a:ahLst/>
                <a:cxnLst/>
                <a:rect l="l" t="t" r="r" b="b"/>
                <a:pathLst>
                  <a:path w="1579" h="1762" extrusionOk="0">
                    <a:moveTo>
                      <a:pt x="1144" y="1"/>
                    </a:moveTo>
                    <a:lnTo>
                      <a:pt x="824" y="24"/>
                    </a:lnTo>
                    <a:lnTo>
                      <a:pt x="390" y="321"/>
                    </a:lnTo>
                    <a:lnTo>
                      <a:pt x="1" y="961"/>
                    </a:lnTo>
                    <a:lnTo>
                      <a:pt x="1" y="1441"/>
                    </a:lnTo>
                    <a:lnTo>
                      <a:pt x="161" y="1670"/>
                    </a:lnTo>
                    <a:lnTo>
                      <a:pt x="321" y="1738"/>
                    </a:lnTo>
                    <a:lnTo>
                      <a:pt x="481" y="1761"/>
                    </a:lnTo>
                    <a:lnTo>
                      <a:pt x="801" y="1716"/>
                    </a:lnTo>
                    <a:lnTo>
                      <a:pt x="1235" y="1441"/>
                    </a:lnTo>
                    <a:lnTo>
                      <a:pt x="1578" y="824"/>
                    </a:lnTo>
                    <a:lnTo>
                      <a:pt x="1578" y="367"/>
                    </a:lnTo>
                    <a:lnTo>
                      <a:pt x="1441" y="138"/>
                    </a:lnTo>
                    <a:lnTo>
                      <a:pt x="1304" y="47"/>
                    </a:lnTo>
                    <a:lnTo>
                      <a:pt x="1144"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0" name="Google Shape;430;p38"/>
              <p:cNvSpPr/>
              <p:nvPr/>
            </p:nvSpPr>
            <p:spPr>
              <a:xfrm rot="8229467">
                <a:off x="7375306" y="3014356"/>
                <a:ext cx="70161" cy="91010"/>
              </a:xfrm>
              <a:custGeom>
                <a:avLst/>
                <a:gdLst/>
                <a:ahLst/>
                <a:cxnLst/>
                <a:rect l="l" t="t" r="r" b="b"/>
                <a:pathLst>
                  <a:path w="1235" h="1602" extrusionOk="0">
                    <a:moveTo>
                      <a:pt x="800" y="1"/>
                    </a:moveTo>
                    <a:lnTo>
                      <a:pt x="572" y="47"/>
                    </a:lnTo>
                    <a:lnTo>
                      <a:pt x="252" y="344"/>
                    </a:lnTo>
                    <a:lnTo>
                      <a:pt x="0" y="961"/>
                    </a:lnTo>
                    <a:lnTo>
                      <a:pt x="46" y="1373"/>
                    </a:lnTo>
                    <a:lnTo>
                      <a:pt x="229" y="1555"/>
                    </a:lnTo>
                    <a:lnTo>
                      <a:pt x="366" y="1601"/>
                    </a:lnTo>
                    <a:lnTo>
                      <a:pt x="526" y="1601"/>
                    </a:lnTo>
                    <a:lnTo>
                      <a:pt x="755" y="1533"/>
                    </a:lnTo>
                    <a:lnTo>
                      <a:pt x="1052" y="1258"/>
                    </a:lnTo>
                    <a:lnTo>
                      <a:pt x="1235" y="687"/>
                    </a:lnTo>
                    <a:lnTo>
                      <a:pt x="1166" y="298"/>
                    </a:lnTo>
                    <a:lnTo>
                      <a:pt x="1029" y="92"/>
                    </a:lnTo>
                    <a:lnTo>
                      <a:pt x="915" y="47"/>
                    </a:lnTo>
                    <a:lnTo>
                      <a:pt x="800"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31" name="Google Shape;431;p38"/>
            <p:cNvGrpSpPr/>
            <p:nvPr/>
          </p:nvGrpSpPr>
          <p:grpSpPr>
            <a:xfrm>
              <a:off x="3404301" y="3250655"/>
              <a:ext cx="1626010" cy="1605360"/>
              <a:chOff x="-6676201" y="5237775"/>
              <a:chExt cx="992559" cy="979894"/>
            </a:xfrm>
          </p:grpSpPr>
          <p:sp>
            <p:nvSpPr>
              <p:cNvPr id="432" name="Google Shape;432;p38"/>
              <p:cNvSpPr/>
              <p:nvPr/>
            </p:nvSpPr>
            <p:spPr>
              <a:xfrm>
                <a:off x="-6676201" y="5237775"/>
                <a:ext cx="992559" cy="979894"/>
              </a:xfrm>
              <a:custGeom>
                <a:avLst/>
                <a:gdLst/>
                <a:ahLst/>
                <a:cxnLst/>
                <a:rect l="l" t="t" r="r" b="b"/>
                <a:pathLst>
                  <a:path w="35894" h="35436" extrusionOk="0">
                    <a:moveTo>
                      <a:pt x="19067" y="0"/>
                    </a:moveTo>
                    <a:lnTo>
                      <a:pt x="17330" y="229"/>
                    </a:lnTo>
                    <a:lnTo>
                      <a:pt x="16187" y="595"/>
                    </a:lnTo>
                    <a:lnTo>
                      <a:pt x="15547" y="915"/>
                    </a:lnTo>
                    <a:lnTo>
                      <a:pt x="15272" y="1121"/>
                    </a:lnTo>
                    <a:lnTo>
                      <a:pt x="14998" y="1349"/>
                    </a:lnTo>
                    <a:lnTo>
                      <a:pt x="14632" y="1944"/>
                    </a:lnTo>
                    <a:lnTo>
                      <a:pt x="14381" y="2698"/>
                    </a:lnTo>
                    <a:lnTo>
                      <a:pt x="14266" y="3567"/>
                    </a:lnTo>
                    <a:lnTo>
                      <a:pt x="14266" y="5076"/>
                    </a:lnTo>
                    <a:lnTo>
                      <a:pt x="14586" y="7270"/>
                    </a:lnTo>
                    <a:lnTo>
                      <a:pt x="15387" y="10562"/>
                    </a:lnTo>
                    <a:lnTo>
                      <a:pt x="16415" y="13694"/>
                    </a:lnTo>
                    <a:lnTo>
                      <a:pt x="16552" y="14015"/>
                    </a:lnTo>
                    <a:lnTo>
                      <a:pt x="15318" y="13054"/>
                    </a:lnTo>
                    <a:lnTo>
                      <a:pt x="10105" y="9465"/>
                    </a:lnTo>
                    <a:lnTo>
                      <a:pt x="7865" y="8162"/>
                    </a:lnTo>
                    <a:lnTo>
                      <a:pt x="5785" y="7133"/>
                    </a:lnTo>
                    <a:lnTo>
                      <a:pt x="4436" y="6699"/>
                    </a:lnTo>
                    <a:lnTo>
                      <a:pt x="3681" y="6584"/>
                    </a:lnTo>
                    <a:lnTo>
                      <a:pt x="3361" y="6607"/>
                    </a:lnTo>
                    <a:lnTo>
                      <a:pt x="3064" y="6653"/>
                    </a:lnTo>
                    <a:lnTo>
                      <a:pt x="2492" y="6882"/>
                    </a:lnTo>
                    <a:lnTo>
                      <a:pt x="1989" y="7247"/>
                    </a:lnTo>
                    <a:lnTo>
                      <a:pt x="1555" y="7750"/>
                    </a:lnTo>
                    <a:lnTo>
                      <a:pt x="984" y="8711"/>
                    </a:lnTo>
                    <a:lnTo>
                      <a:pt x="435" y="10288"/>
                    </a:lnTo>
                    <a:lnTo>
                      <a:pt x="115" y="12094"/>
                    </a:lnTo>
                    <a:lnTo>
                      <a:pt x="0" y="13946"/>
                    </a:lnTo>
                    <a:lnTo>
                      <a:pt x="92" y="15775"/>
                    </a:lnTo>
                    <a:lnTo>
                      <a:pt x="389" y="17375"/>
                    </a:lnTo>
                    <a:lnTo>
                      <a:pt x="618" y="18038"/>
                    </a:lnTo>
                    <a:lnTo>
                      <a:pt x="778" y="18358"/>
                    </a:lnTo>
                    <a:lnTo>
                      <a:pt x="1235" y="18861"/>
                    </a:lnTo>
                    <a:lnTo>
                      <a:pt x="1898" y="19250"/>
                    </a:lnTo>
                    <a:lnTo>
                      <a:pt x="2744" y="19547"/>
                    </a:lnTo>
                    <a:lnTo>
                      <a:pt x="4184" y="19821"/>
                    </a:lnTo>
                    <a:lnTo>
                      <a:pt x="6425" y="19890"/>
                    </a:lnTo>
                    <a:lnTo>
                      <a:pt x="9831" y="19684"/>
                    </a:lnTo>
                    <a:lnTo>
                      <a:pt x="13146" y="19181"/>
                    </a:lnTo>
                    <a:lnTo>
                      <a:pt x="13512" y="19113"/>
                    </a:lnTo>
                    <a:lnTo>
                      <a:pt x="12369" y="19639"/>
                    </a:lnTo>
                    <a:lnTo>
                      <a:pt x="7979" y="22130"/>
                    </a:lnTo>
                    <a:lnTo>
                      <a:pt x="6265" y="23274"/>
                    </a:lnTo>
                    <a:lnTo>
                      <a:pt x="4847" y="24462"/>
                    </a:lnTo>
                    <a:lnTo>
                      <a:pt x="4093" y="25331"/>
                    </a:lnTo>
                    <a:lnTo>
                      <a:pt x="3796" y="25880"/>
                    </a:lnTo>
                    <a:lnTo>
                      <a:pt x="3704" y="26131"/>
                    </a:lnTo>
                    <a:lnTo>
                      <a:pt x="3658" y="26406"/>
                    </a:lnTo>
                    <a:lnTo>
                      <a:pt x="3681" y="26954"/>
                    </a:lnTo>
                    <a:lnTo>
                      <a:pt x="3956" y="27800"/>
                    </a:lnTo>
                    <a:lnTo>
                      <a:pt x="4756" y="28989"/>
                    </a:lnTo>
                    <a:lnTo>
                      <a:pt x="5899" y="30132"/>
                    </a:lnTo>
                    <a:lnTo>
                      <a:pt x="7293" y="31184"/>
                    </a:lnTo>
                    <a:lnTo>
                      <a:pt x="8779" y="32052"/>
                    </a:lnTo>
                    <a:lnTo>
                      <a:pt x="10265" y="32670"/>
                    </a:lnTo>
                    <a:lnTo>
                      <a:pt x="11637" y="32967"/>
                    </a:lnTo>
                    <a:lnTo>
                      <a:pt x="12209" y="32967"/>
                    </a:lnTo>
                    <a:lnTo>
                      <a:pt x="12506" y="32921"/>
                    </a:lnTo>
                    <a:lnTo>
                      <a:pt x="13077" y="32647"/>
                    </a:lnTo>
                    <a:lnTo>
                      <a:pt x="13946" y="31938"/>
                    </a:lnTo>
                    <a:lnTo>
                      <a:pt x="15089" y="30452"/>
                    </a:lnTo>
                    <a:lnTo>
                      <a:pt x="16187" y="28669"/>
                    </a:lnTo>
                    <a:lnTo>
                      <a:pt x="17604" y="25811"/>
                    </a:lnTo>
                    <a:lnTo>
                      <a:pt x="18793" y="22976"/>
                    </a:lnTo>
                    <a:lnTo>
                      <a:pt x="18907" y="22656"/>
                    </a:lnTo>
                    <a:lnTo>
                      <a:pt x="18953" y="23891"/>
                    </a:lnTo>
                    <a:lnTo>
                      <a:pt x="19410" y="28829"/>
                    </a:lnTo>
                    <a:lnTo>
                      <a:pt x="19730" y="30818"/>
                    </a:lnTo>
                    <a:lnTo>
                      <a:pt x="20187" y="32601"/>
                    </a:lnTo>
                    <a:lnTo>
                      <a:pt x="20599" y="33607"/>
                    </a:lnTo>
                    <a:lnTo>
                      <a:pt x="20919" y="34133"/>
                    </a:lnTo>
                    <a:lnTo>
                      <a:pt x="21079" y="34316"/>
                    </a:lnTo>
                    <a:lnTo>
                      <a:pt x="21491" y="34636"/>
                    </a:lnTo>
                    <a:lnTo>
                      <a:pt x="22611" y="35116"/>
                    </a:lnTo>
                    <a:lnTo>
                      <a:pt x="24074" y="35413"/>
                    </a:lnTo>
                    <a:lnTo>
                      <a:pt x="25766" y="35436"/>
                    </a:lnTo>
                    <a:lnTo>
                      <a:pt x="27572" y="35207"/>
                    </a:lnTo>
                    <a:lnTo>
                      <a:pt x="29378" y="34682"/>
                    </a:lnTo>
                    <a:lnTo>
                      <a:pt x="31093" y="33813"/>
                    </a:lnTo>
                    <a:lnTo>
                      <a:pt x="32259" y="32921"/>
                    </a:lnTo>
                    <a:lnTo>
                      <a:pt x="32944" y="32212"/>
                    </a:lnTo>
                    <a:lnTo>
                      <a:pt x="33264" y="31824"/>
                    </a:lnTo>
                    <a:lnTo>
                      <a:pt x="33539" y="31412"/>
                    </a:lnTo>
                    <a:lnTo>
                      <a:pt x="33813" y="30544"/>
                    </a:lnTo>
                    <a:lnTo>
                      <a:pt x="33790" y="29583"/>
                    </a:lnTo>
                    <a:lnTo>
                      <a:pt x="33493" y="28600"/>
                    </a:lnTo>
                    <a:lnTo>
                      <a:pt x="32990" y="27594"/>
                    </a:lnTo>
                    <a:lnTo>
                      <a:pt x="32281" y="26588"/>
                    </a:lnTo>
                    <a:lnTo>
                      <a:pt x="31001" y="25080"/>
                    </a:lnTo>
                    <a:lnTo>
                      <a:pt x="29035" y="23205"/>
                    </a:lnTo>
                    <a:lnTo>
                      <a:pt x="27069" y="21582"/>
                    </a:lnTo>
                    <a:lnTo>
                      <a:pt x="24737" y="19890"/>
                    </a:lnTo>
                    <a:lnTo>
                      <a:pt x="24348" y="19639"/>
                    </a:lnTo>
                    <a:lnTo>
                      <a:pt x="25377" y="19890"/>
                    </a:lnTo>
                    <a:lnTo>
                      <a:pt x="29607" y="20576"/>
                    </a:lnTo>
                    <a:lnTo>
                      <a:pt x="31344" y="20690"/>
                    </a:lnTo>
                    <a:lnTo>
                      <a:pt x="32944" y="20622"/>
                    </a:lnTo>
                    <a:lnTo>
                      <a:pt x="33905" y="20416"/>
                    </a:lnTo>
                    <a:lnTo>
                      <a:pt x="34430" y="20187"/>
                    </a:lnTo>
                    <a:lnTo>
                      <a:pt x="34636" y="20027"/>
                    </a:lnTo>
                    <a:lnTo>
                      <a:pt x="34819" y="19867"/>
                    </a:lnTo>
                    <a:lnTo>
                      <a:pt x="35139" y="19387"/>
                    </a:lnTo>
                    <a:lnTo>
                      <a:pt x="35528" y="18450"/>
                    </a:lnTo>
                    <a:lnTo>
                      <a:pt x="35825" y="16804"/>
                    </a:lnTo>
                    <a:lnTo>
                      <a:pt x="35894" y="14906"/>
                    </a:lnTo>
                    <a:lnTo>
                      <a:pt x="35711" y="12940"/>
                    </a:lnTo>
                    <a:lnTo>
                      <a:pt x="35299" y="11043"/>
                    </a:lnTo>
                    <a:lnTo>
                      <a:pt x="34636" y="9396"/>
                    </a:lnTo>
                    <a:lnTo>
                      <a:pt x="33973" y="8459"/>
                    </a:lnTo>
                    <a:lnTo>
                      <a:pt x="33447" y="8002"/>
                    </a:lnTo>
                    <a:lnTo>
                      <a:pt x="33173" y="7819"/>
                    </a:lnTo>
                    <a:lnTo>
                      <a:pt x="32876" y="7682"/>
                    </a:lnTo>
                    <a:lnTo>
                      <a:pt x="32190" y="7590"/>
                    </a:lnTo>
                    <a:lnTo>
                      <a:pt x="31436" y="7659"/>
                    </a:lnTo>
                    <a:lnTo>
                      <a:pt x="30635" y="7910"/>
                    </a:lnTo>
                    <a:lnTo>
                      <a:pt x="29332" y="8482"/>
                    </a:lnTo>
                    <a:lnTo>
                      <a:pt x="27572" y="9602"/>
                    </a:lnTo>
                    <a:lnTo>
                      <a:pt x="25057" y="11568"/>
                    </a:lnTo>
                    <a:lnTo>
                      <a:pt x="22794" y="13672"/>
                    </a:lnTo>
                    <a:lnTo>
                      <a:pt x="22565" y="13923"/>
                    </a:lnTo>
                    <a:lnTo>
                      <a:pt x="23182" y="12940"/>
                    </a:lnTo>
                    <a:lnTo>
                      <a:pt x="25354" y="8756"/>
                    </a:lnTo>
                    <a:lnTo>
                      <a:pt x="26109" y="6950"/>
                    </a:lnTo>
                    <a:lnTo>
                      <a:pt x="26635" y="5213"/>
                    </a:lnTo>
                    <a:lnTo>
                      <a:pt x="26817" y="4093"/>
                    </a:lnTo>
                    <a:lnTo>
                      <a:pt x="26795" y="3430"/>
                    </a:lnTo>
                    <a:lnTo>
                      <a:pt x="26749" y="3132"/>
                    </a:lnTo>
                    <a:lnTo>
                      <a:pt x="26657" y="2858"/>
                    </a:lnTo>
                    <a:lnTo>
                      <a:pt x="26383" y="2355"/>
                    </a:lnTo>
                    <a:lnTo>
                      <a:pt x="25949" y="1875"/>
                    </a:lnTo>
                    <a:lnTo>
                      <a:pt x="25377" y="1463"/>
                    </a:lnTo>
                    <a:lnTo>
                      <a:pt x="24371" y="915"/>
                    </a:lnTo>
                    <a:lnTo>
                      <a:pt x="22725" y="366"/>
                    </a:lnTo>
                    <a:lnTo>
                      <a:pt x="20896" y="69"/>
                    </a:lnTo>
                    <a:lnTo>
                      <a:pt x="19067" y="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3" name="Google Shape;433;p38"/>
              <p:cNvSpPr/>
              <p:nvPr/>
            </p:nvSpPr>
            <p:spPr>
              <a:xfrm>
                <a:off x="-6290550" y="5610760"/>
                <a:ext cx="275032" cy="251638"/>
              </a:xfrm>
              <a:custGeom>
                <a:avLst/>
                <a:gdLst/>
                <a:ahLst/>
                <a:cxnLst/>
                <a:rect l="l" t="t" r="r" b="b"/>
                <a:pathLst>
                  <a:path w="9946" h="9100" extrusionOk="0">
                    <a:moveTo>
                      <a:pt x="4504" y="1"/>
                    </a:moveTo>
                    <a:lnTo>
                      <a:pt x="3407" y="115"/>
                    </a:lnTo>
                    <a:lnTo>
                      <a:pt x="2721" y="321"/>
                    </a:lnTo>
                    <a:lnTo>
                      <a:pt x="2081" y="618"/>
                    </a:lnTo>
                    <a:lnTo>
                      <a:pt x="1509" y="1029"/>
                    </a:lnTo>
                    <a:lnTo>
                      <a:pt x="1006" y="1532"/>
                    </a:lnTo>
                    <a:lnTo>
                      <a:pt x="595" y="2150"/>
                    </a:lnTo>
                    <a:lnTo>
                      <a:pt x="275" y="2858"/>
                    </a:lnTo>
                    <a:lnTo>
                      <a:pt x="92" y="3681"/>
                    </a:lnTo>
                    <a:lnTo>
                      <a:pt x="46" y="4139"/>
                    </a:lnTo>
                    <a:lnTo>
                      <a:pt x="0" y="5030"/>
                    </a:lnTo>
                    <a:lnTo>
                      <a:pt x="252" y="6471"/>
                    </a:lnTo>
                    <a:lnTo>
                      <a:pt x="778" y="7499"/>
                    </a:lnTo>
                    <a:lnTo>
                      <a:pt x="1486" y="8208"/>
                    </a:lnTo>
                    <a:lnTo>
                      <a:pt x="2241" y="8665"/>
                    </a:lnTo>
                    <a:lnTo>
                      <a:pt x="2995" y="8917"/>
                    </a:lnTo>
                    <a:lnTo>
                      <a:pt x="3841" y="9031"/>
                    </a:lnTo>
                    <a:lnTo>
                      <a:pt x="3978" y="9031"/>
                    </a:lnTo>
                    <a:lnTo>
                      <a:pt x="4504" y="9100"/>
                    </a:lnTo>
                    <a:lnTo>
                      <a:pt x="5693" y="8963"/>
                    </a:lnTo>
                    <a:lnTo>
                      <a:pt x="6927" y="8528"/>
                    </a:lnTo>
                    <a:lnTo>
                      <a:pt x="8093" y="7842"/>
                    </a:lnTo>
                    <a:lnTo>
                      <a:pt x="9076" y="6928"/>
                    </a:lnTo>
                    <a:lnTo>
                      <a:pt x="9579" y="6128"/>
                    </a:lnTo>
                    <a:lnTo>
                      <a:pt x="9831" y="5533"/>
                    </a:lnTo>
                    <a:lnTo>
                      <a:pt x="9945" y="4916"/>
                    </a:lnTo>
                    <a:lnTo>
                      <a:pt x="9922" y="4276"/>
                    </a:lnTo>
                    <a:lnTo>
                      <a:pt x="9762" y="3613"/>
                    </a:lnTo>
                    <a:lnTo>
                      <a:pt x="9442" y="2904"/>
                    </a:lnTo>
                    <a:lnTo>
                      <a:pt x="9214" y="2561"/>
                    </a:lnTo>
                    <a:lnTo>
                      <a:pt x="8962" y="2218"/>
                    </a:lnTo>
                    <a:lnTo>
                      <a:pt x="8390" y="1601"/>
                    </a:lnTo>
                    <a:lnTo>
                      <a:pt x="7407" y="847"/>
                    </a:lnTo>
                    <a:lnTo>
                      <a:pt x="5990" y="229"/>
                    </a:lnTo>
                    <a:lnTo>
                      <a:pt x="4504"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434" name="Google Shape;434;p38"/>
              <p:cNvGrpSpPr/>
              <p:nvPr/>
            </p:nvGrpSpPr>
            <p:grpSpPr>
              <a:xfrm>
                <a:off x="-6423949" y="5419207"/>
                <a:ext cx="569624" cy="582288"/>
                <a:chOff x="6318763" y="-2192768"/>
                <a:chExt cx="569624" cy="582288"/>
              </a:xfrm>
            </p:grpSpPr>
            <p:sp>
              <p:nvSpPr>
                <p:cNvPr id="435" name="Google Shape;435;p38"/>
                <p:cNvSpPr/>
                <p:nvPr/>
              </p:nvSpPr>
              <p:spPr>
                <a:xfrm>
                  <a:off x="6574168" y="-1985397"/>
                  <a:ext cx="19633" cy="58181"/>
                </a:xfrm>
                <a:custGeom>
                  <a:avLst/>
                  <a:gdLst/>
                  <a:ahLst/>
                  <a:cxnLst/>
                  <a:rect l="l" t="t" r="r" b="b"/>
                  <a:pathLst>
                    <a:path w="710" h="2104" extrusionOk="0">
                      <a:moveTo>
                        <a:pt x="458" y="0"/>
                      </a:moveTo>
                      <a:lnTo>
                        <a:pt x="321" y="115"/>
                      </a:lnTo>
                      <a:lnTo>
                        <a:pt x="138" y="549"/>
                      </a:lnTo>
                      <a:lnTo>
                        <a:pt x="1" y="1349"/>
                      </a:lnTo>
                      <a:lnTo>
                        <a:pt x="23" y="1875"/>
                      </a:lnTo>
                      <a:lnTo>
                        <a:pt x="115" y="2058"/>
                      </a:lnTo>
                      <a:lnTo>
                        <a:pt x="183" y="2104"/>
                      </a:lnTo>
                      <a:lnTo>
                        <a:pt x="275" y="2081"/>
                      </a:lnTo>
                      <a:lnTo>
                        <a:pt x="412" y="1943"/>
                      </a:lnTo>
                      <a:lnTo>
                        <a:pt x="595" y="1532"/>
                      </a:lnTo>
                      <a:lnTo>
                        <a:pt x="709" y="800"/>
                      </a:lnTo>
                      <a:lnTo>
                        <a:pt x="641" y="183"/>
                      </a:lnTo>
                      <a:lnTo>
                        <a:pt x="526" y="23"/>
                      </a:lnTo>
                      <a:lnTo>
                        <a:pt x="458"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6" name="Google Shape;436;p38"/>
                <p:cNvSpPr/>
                <p:nvPr/>
              </p:nvSpPr>
              <p:spPr>
                <a:xfrm>
                  <a:off x="6610200" y="-1957578"/>
                  <a:ext cx="24058" cy="34151"/>
                </a:xfrm>
                <a:custGeom>
                  <a:avLst/>
                  <a:gdLst/>
                  <a:ahLst/>
                  <a:cxnLst/>
                  <a:rect l="l" t="t" r="r" b="b"/>
                  <a:pathLst>
                    <a:path w="870" h="1235" extrusionOk="0">
                      <a:moveTo>
                        <a:pt x="755" y="0"/>
                      </a:moveTo>
                      <a:lnTo>
                        <a:pt x="618" y="23"/>
                      </a:lnTo>
                      <a:lnTo>
                        <a:pt x="412" y="252"/>
                      </a:lnTo>
                      <a:lnTo>
                        <a:pt x="69" y="983"/>
                      </a:lnTo>
                      <a:lnTo>
                        <a:pt x="1" y="1166"/>
                      </a:lnTo>
                      <a:lnTo>
                        <a:pt x="1" y="1235"/>
                      </a:lnTo>
                      <a:lnTo>
                        <a:pt x="92" y="1235"/>
                      </a:lnTo>
                      <a:lnTo>
                        <a:pt x="344" y="1075"/>
                      </a:lnTo>
                      <a:lnTo>
                        <a:pt x="687" y="663"/>
                      </a:lnTo>
                      <a:lnTo>
                        <a:pt x="869" y="229"/>
                      </a:lnTo>
                      <a:lnTo>
                        <a:pt x="801" y="69"/>
                      </a:lnTo>
                      <a:lnTo>
                        <a:pt x="755"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7" name="Google Shape;437;p38"/>
                <p:cNvSpPr/>
                <p:nvPr/>
              </p:nvSpPr>
              <p:spPr>
                <a:xfrm>
                  <a:off x="6653200" y="-1905756"/>
                  <a:ext cx="39211" cy="18997"/>
                </a:xfrm>
                <a:custGeom>
                  <a:avLst/>
                  <a:gdLst/>
                  <a:ahLst/>
                  <a:cxnLst/>
                  <a:rect l="l" t="t" r="r" b="b"/>
                  <a:pathLst>
                    <a:path w="1418" h="687" extrusionOk="0">
                      <a:moveTo>
                        <a:pt x="1052" y="1"/>
                      </a:moveTo>
                      <a:lnTo>
                        <a:pt x="206" y="321"/>
                      </a:lnTo>
                      <a:lnTo>
                        <a:pt x="0" y="435"/>
                      </a:lnTo>
                      <a:lnTo>
                        <a:pt x="0" y="481"/>
                      </a:lnTo>
                      <a:lnTo>
                        <a:pt x="320" y="618"/>
                      </a:lnTo>
                      <a:lnTo>
                        <a:pt x="846" y="687"/>
                      </a:lnTo>
                      <a:lnTo>
                        <a:pt x="1189" y="595"/>
                      </a:lnTo>
                      <a:lnTo>
                        <a:pt x="1372" y="412"/>
                      </a:lnTo>
                      <a:lnTo>
                        <a:pt x="1418" y="298"/>
                      </a:lnTo>
                      <a:lnTo>
                        <a:pt x="1418" y="161"/>
                      </a:lnTo>
                      <a:lnTo>
                        <a:pt x="1349" y="24"/>
                      </a:lnTo>
                      <a:lnTo>
                        <a:pt x="1052"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8" name="Google Shape;438;p38"/>
                <p:cNvSpPr/>
                <p:nvPr/>
              </p:nvSpPr>
              <p:spPr>
                <a:xfrm>
                  <a:off x="6492619" y="-1941788"/>
                  <a:ext cx="46816" cy="39239"/>
                </a:xfrm>
                <a:custGeom>
                  <a:avLst/>
                  <a:gdLst/>
                  <a:ahLst/>
                  <a:cxnLst/>
                  <a:rect l="l" t="t" r="r" b="b"/>
                  <a:pathLst>
                    <a:path w="1693" h="1419" extrusionOk="0">
                      <a:moveTo>
                        <a:pt x="138" y="1"/>
                      </a:moveTo>
                      <a:lnTo>
                        <a:pt x="0" y="92"/>
                      </a:lnTo>
                      <a:lnTo>
                        <a:pt x="0" y="206"/>
                      </a:lnTo>
                      <a:lnTo>
                        <a:pt x="69" y="481"/>
                      </a:lnTo>
                      <a:lnTo>
                        <a:pt x="549" y="1007"/>
                      </a:lnTo>
                      <a:lnTo>
                        <a:pt x="1166" y="1350"/>
                      </a:lnTo>
                      <a:lnTo>
                        <a:pt x="1532" y="1418"/>
                      </a:lnTo>
                      <a:lnTo>
                        <a:pt x="1669" y="1327"/>
                      </a:lnTo>
                      <a:lnTo>
                        <a:pt x="1692" y="1235"/>
                      </a:lnTo>
                      <a:lnTo>
                        <a:pt x="1669" y="984"/>
                      </a:lnTo>
                      <a:lnTo>
                        <a:pt x="1166" y="458"/>
                      </a:lnTo>
                      <a:lnTo>
                        <a:pt x="526" y="69"/>
                      </a:lnTo>
                      <a:lnTo>
                        <a:pt x="138"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9" name="Google Shape;439;p38"/>
                <p:cNvSpPr/>
                <p:nvPr/>
              </p:nvSpPr>
              <p:spPr>
                <a:xfrm>
                  <a:off x="6636138" y="-1867816"/>
                  <a:ext cx="44908" cy="32270"/>
                </a:xfrm>
                <a:custGeom>
                  <a:avLst/>
                  <a:gdLst/>
                  <a:ahLst/>
                  <a:cxnLst/>
                  <a:rect l="l" t="t" r="r" b="b"/>
                  <a:pathLst>
                    <a:path w="1624" h="1167" extrusionOk="0">
                      <a:moveTo>
                        <a:pt x="137" y="1"/>
                      </a:moveTo>
                      <a:lnTo>
                        <a:pt x="23" y="92"/>
                      </a:lnTo>
                      <a:lnTo>
                        <a:pt x="0" y="229"/>
                      </a:lnTo>
                      <a:lnTo>
                        <a:pt x="251" y="641"/>
                      </a:lnTo>
                      <a:lnTo>
                        <a:pt x="709" y="1006"/>
                      </a:lnTo>
                      <a:lnTo>
                        <a:pt x="1257" y="1166"/>
                      </a:lnTo>
                      <a:lnTo>
                        <a:pt x="1509" y="1075"/>
                      </a:lnTo>
                      <a:lnTo>
                        <a:pt x="1600" y="1006"/>
                      </a:lnTo>
                      <a:lnTo>
                        <a:pt x="1623" y="824"/>
                      </a:lnTo>
                      <a:lnTo>
                        <a:pt x="1372" y="526"/>
                      </a:lnTo>
                      <a:lnTo>
                        <a:pt x="709" y="161"/>
                      </a:lnTo>
                      <a:lnTo>
                        <a:pt x="137"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0" name="Google Shape;440;p38"/>
                <p:cNvSpPr/>
                <p:nvPr/>
              </p:nvSpPr>
              <p:spPr>
                <a:xfrm>
                  <a:off x="6538136" y="-1838089"/>
                  <a:ext cx="24694" cy="49332"/>
                </a:xfrm>
                <a:custGeom>
                  <a:avLst/>
                  <a:gdLst/>
                  <a:ahLst/>
                  <a:cxnLst/>
                  <a:rect l="l" t="t" r="r" b="b"/>
                  <a:pathLst>
                    <a:path w="893" h="1784" extrusionOk="0">
                      <a:moveTo>
                        <a:pt x="755" y="0"/>
                      </a:moveTo>
                      <a:lnTo>
                        <a:pt x="618" y="23"/>
                      </a:lnTo>
                      <a:lnTo>
                        <a:pt x="366" y="366"/>
                      </a:lnTo>
                      <a:lnTo>
                        <a:pt x="69" y="1075"/>
                      </a:lnTo>
                      <a:lnTo>
                        <a:pt x="0" y="1555"/>
                      </a:lnTo>
                      <a:lnTo>
                        <a:pt x="69" y="1760"/>
                      </a:lnTo>
                      <a:lnTo>
                        <a:pt x="138" y="1783"/>
                      </a:lnTo>
                      <a:lnTo>
                        <a:pt x="320" y="1783"/>
                      </a:lnTo>
                      <a:lnTo>
                        <a:pt x="641" y="1417"/>
                      </a:lnTo>
                      <a:lnTo>
                        <a:pt x="846" y="846"/>
                      </a:lnTo>
                      <a:lnTo>
                        <a:pt x="892" y="252"/>
                      </a:lnTo>
                      <a:lnTo>
                        <a:pt x="823" y="69"/>
                      </a:lnTo>
                      <a:lnTo>
                        <a:pt x="755"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1" name="Google Shape;441;p38"/>
                <p:cNvSpPr/>
                <p:nvPr/>
              </p:nvSpPr>
              <p:spPr>
                <a:xfrm>
                  <a:off x="6601987" y="-1830512"/>
                  <a:ext cx="28482" cy="41755"/>
                </a:xfrm>
                <a:custGeom>
                  <a:avLst/>
                  <a:gdLst/>
                  <a:ahLst/>
                  <a:cxnLst/>
                  <a:rect l="l" t="t" r="r" b="b"/>
                  <a:pathLst>
                    <a:path w="1030" h="1510" extrusionOk="0">
                      <a:moveTo>
                        <a:pt x="115" y="0"/>
                      </a:moveTo>
                      <a:lnTo>
                        <a:pt x="0" y="115"/>
                      </a:lnTo>
                      <a:lnTo>
                        <a:pt x="23" y="480"/>
                      </a:lnTo>
                      <a:lnTo>
                        <a:pt x="343" y="1121"/>
                      </a:lnTo>
                      <a:lnTo>
                        <a:pt x="641" y="1441"/>
                      </a:lnTo>
                      <a:lnTo>
                        <a:pt x="823" y="1509"/>
                      </a:lnTo>
                      <a:lnTo>
                        <a:pt x="892" y="1464"/>
                      </a:lnTo>
                      <a:lnTo>
                        <a:pt x="984" y="1303"/>
                      </a:lnTo>
                      <a:lnTo>
                        <a:pt x="1029" y="892"/>
                      </a:lnTo>
                      <a:lnTo>
                        <a:pt x="892" y="458"/>
                      </a:lnTo>
                      <a:lnTo>
                        <a:pt x="526" y="115"/>
                      </a:lnTo>
                      <a:lnTo>
                        <a:pt x="252" y="23"/>
                      </a:lnTo>
                      <a:lnTo>
                        <a:pt x="115"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2" name="Google Shape;442;p38"/>
                <p:cNvSpPr/>
                <p:nvPr/>
              </p:nvSpPr>
              <p:spPr>
                <a:xfrm>
                  <a:off x="6485042" y="-1865300"/>
                  <a:ext cx="38575" cy="34178"/>
                </a:xfrm>
                <a:custGeom>
                  <a:avLst/>
                  <a:gdLst/>
                  <a:ahLst/>
                  <a:cxnLst/>
                  <a:rect l="l" t="t" r="r" b="b"/>
                  <a:pathLst>
                    <a:path w="1395" h="1236" extrusionOk="0">
                      <a:moveTo>
                        <a:pt x="1166" y="1"/>
                      </a:moveTo>
                      <a:lnTo>
                        <a:pt x="777" y="161"/>
                      </a:lnTo>
                      <a:lnTo>
                        <a:pt x="229" y="573"/>
                      </a:lnTo>
                      <a:lnTo>
                        <a:pt x="0" y="915"/>
                      </a:lnTo>
                      <a:lnTo>
                        <a:pt x="0" y="1075"/>
                      </a:lnTo>
                      <a:lnTo>
                        <a:pt x="69" y="1144"/>
                      </a:lnTo>
                      <a:lnTo>
                        <a:pt x="274" y="1236"/>
                      </a:lnTo>
                      <a:lnTo>
                        <a:pt x="732" y="1053"/>
                      </a:lnTo>
                      <a:lnTo>
                        <a:pt x="1166" y="664"/>
                      </a:lnTo>
                      <a:lnTo>
                        <a:pt x="1395" y="230"/>
                      </a:lnTo>
                      <a:lnTo>
                        <a:pt x="1372" y="70"/>
                      </a:lnTo>
                      <a:lnTo>
                        <a:pt x="1349"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3" name="Google Shape;443;p38"/>
                <p:cNvSpPr/>
                <p:nvPr/>
              </p:nvSpPr>
              <p:spPr>
                <a:xfrm>
                  <a:off x="6507800" y="-2192768"/>
                  <a:ext cx="51848" cy="176423"/>
                </a:xfrm>
                <a:custGeom>
                  <a:avLst/>
                  <a:gdLst/>
                  <a:ahLst/>
                  <a:cxnLst/>
                  <a:rect l="l" t="t" r="r" b="b"/>
                  <a:pathLst>
                    <a:path w="1875" h="6380" extrusionOk="0">
                      <a:moveTo>
                        <a:pt x="252" y="1"/>
                      </a:moveTo>
                      <a:lnTo>
                        <a:pt x="114" y="115"/>
                      </a:lnTo>
                      <a:lnTo>
                        <a:pt x="0" y="526"/>
                      </a:lnTo>
                      <a:lnTo>
                        <a:pt x="46" y="1967"/>
                      </a:lnTo>
                      <a:lnTo>
                        <a:pt x="549" y="4482"/>
                      </a:lnTo>
                      <a:lnTo>
                        <a:pt x="1097" y="5899"/>
                      </a:lnTo>
                      <a:lnTo>
                        <a:pt x="1372" y="6288"/>
                      </a:lnTo>
                      <a:lnTo>
                        <a:pt x="1555" y="6379"/>
                      </a:lnTo>
                      <a:lnTo>
                        <a:pt x="1623" y="6356"/>
                      </a:lnTo>
                      <a:lnTo>
                        <a:pt x="1783" y="6265"/>
                      </a:lnTo>
                      <a:lnTo>
                        <a:pt x="1875" y="5670"/>
                      </a:lnTo>
                      <a:lnTo>
                        <a:pt x="1738" y="4230"/>
                      </a:lnTo>
                      <a:lnTo>
                        <a:pt x="1143" y="1944"/>
                      </a:lnTo>
                      <a:lnTo>
                        <a:pt x="526" y="229"/>
                      </a:lnTo>
                      <a:lnTo>
                        <a:pt x="34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4" name="Google Shape;444;p38"/>
                <p:cNvSpPr/>
                <p:nvPr/>
              </p:nvSpPr>
              <p:spPr>
                <a:xfrm>
                  <a:off x="6648776" y="-2143462"/>
                  <a:ext cx="55028" cy="142272"/>
                </a:xfrm>
                <a:custGeom>
                  <a:avLst/>
                  <a:gdLst/>
                  <a:ahLst/>
                  <a:cxnLst/>
                  <a:rect l="l" t="t" r="r" b="b"/>
                  <a:pathLst>
                    <a:path w="1990" h="5145" extrusionOk="0">
                      <a:moveTo>
                        <a:pt x="1829" y="1"/>
                      </a:moveTo>
                      <a:lnTo>
                        <a:pt x="1623" y="229"/>
                      </a:lnTo>
                      <a:lnTo>
                        <a:pt x="1075" y="1281"/>
                      </a:lnTo>
                      <a:lnTo>
                        <a:pt x="297" y="3316"/>
                      </a:lnTo>
                      <a:lnTo>
                        <a:pt x="0" y="4596"/>
                      </a:lnTo>
                      <a:lnTo>
                        <a:pt x="0" y="5076"/>
                      </a:lnTo>
                      <a:lnTo>
                        <a:pt x="92" y="5145"/>
                      </a:lnTo>
                      <a:lnTo>
                        <a:pt x="206" y="5145"/>
                      </a:lnTo>
                      <a:lnTo>
                        <a:pt x="503" y="4802"/>
                      </a:lnTo>
                      <a:lnTo>
                        <a:pt x="1029" y="3819"/>
                      </a:lnTo>
                      <a:lnTo>
                        <a:pt x="1669" y="2013"/>
                      </a:lnTo>
                      <a:lnTo>
                        <a:pt x="1943" y="801"/>
                      </a:lnTo>
                      <a:lnTo>
                        <a:pt x="1989" y="229"/>
                      </a:lnTo>
                      <a:lnTo>
                        <a:pt x="1943" y="69"/>
                      </a:lnTo>
                      <a:lnTo>
                        <a:pt x="1921"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5" name="Google Shape;445;p38"/>
                <p:cNvSpPr/>
                <p:nvPr/>
              </p:nvSpPr>
              <p:spPr>
                <a:xfrm>
                  <a:off x="6589349" y="-2106158"/>
                  <a:ext cx="30362" cy="98664"/>
                </a:xfrm>
                <a:custGeom>
                  <a:avLst/>
                  <a:gdLst/>
                  <a:ahLst/>
                  <a:cxnLst/>
                  <a:rect l="l" t="t" r="r" b="b"/>
                  <a:pathLst>
                    <a:path w="1098" h="3568" extrusionOk="0">
                      <a:moveTo>
                        <a:pt x="480" y="1"/>
                      </a:moveTo>
                      <a:lnTo>
                        <a:pt x="275" y="252"/>
                      </a:lnTo>
                      <a:lnTo>
                        <a:pt x="46" y="1029"/>
                      </a:lnTo>
                      <a:lnTo>
                        <a:pt x="0" y="2424"/>
                      </a:lnTo>
                      <a:lnTo>
                        <a:pt x="137" y="3247"/>
                      </a:lnTo>
                      <a:lnTo>
                        <a:pt x="320" y="3544"/>
                      </a:lnTo>
                      <a:lnTo>
                        <a:pt x="435" y="3567"/>
                      </a:lnTo>
                      <a:lnTo>
                        <a:pt x="549" y="3521"/>
                      </a:lnTo>
                      <a:lnTo>
                        <a:pt x="755" y="3247"/>
                      </a:lnTo>
                      <a:lnTo>
                        <a:pt x="983" y="2470"/>
                      </a:lnTo>
                      <a:lnTo>
                        <a:pt x="1098" y="1189"/>
                      </a:lnTo>
                      <a:lnTo>
                        <a:pt x="960" y="389"/>
                      </a:lnTo>
                      <a:lnTo>
                        <a:pt x="778" y="69"/>
                      </a:lnTo>
                      <a:lnTo>
                        <a:pt x="640"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6" name="Google Shape;446;p38"/>
                <p:cNvSpPr/>
                <p:nvPr/>
              </p:nvSpPr>
              <p:spPr>
                <a:xfrm>
                  <a:off x="6708838" y="-2080247"/>
                  <a:ext cx="134668" cy="123330"/>
                </a:xfrm>
                <a:custGeom>
                  <a:avLst/>
                  <a:gdLst/>
                  <a:ahLst/>
                  <a:cxnLst/>
                  <a:rect l="l" t="t" r="r" b="b"/>
                  <a:pathLst>
                    <a:path w="4870" h="4460" extrusionOk="0">
                      <a:moveTo>
                        <a:pt x="4550" y="1"/>
                      </a:moveTo>
                      <a:lnTo>
                        <a:pt x="4115" y="138"/>
                      </a:lnTo>
                      <a:lnTo>
                        <a:pt x="2904" y="961"/>
                      </a:lnTo>
                      <a:lnTo>
                        <a:pt x="1120" y="2676"/>
                      </a:lnTo>
                      <a:lnTo>
                        <a:pt x="206" y="3819"/>
                      </a:lnTo>
                      <a:lnTo>
                        <a:pt x="0" y="4208"/>
                      </a:lnTo>
                      <a:lnTo>
                        <a:pt x="0" y="4390"/>
                      </a:lnTo>
                      <a:lnTo>
                        <a:pt x="46" y="4413"/>
                      </a:lnTo>
                      <a:lnTo>
                        <a:pt x="183" y="4459"/>
                      </a:lnTo>
                      <a:lnTo>
                        <a:pt x="755" y="4253"/>
                      </a:lnTo>
                      <a:lnTo>
                        <a:pt x="1966" y="3476"/>
                      </a:lnTo>
                      <a:lnTo>
                        <a:pt x="3749" y="1944"/>
                      </a:lnTo>
                      <a:lnTo>
                        <a:pt x="4664" y="847"/>
                      </a:lnTo>
                      <a:lnTo>
                        <a:pt x="4847" y="413"/>
                      </a:lnTo>
                      <a:lnTo>
                        <a:pt x="4870" y="184"/>
                      </a:lnTo>
                      <a:lnTo>
                        <a:pt x="4824" y="115"/>
                      </a:lnTo>
                      <a:lnTo>
                        <a:pt x="4755" y="47"/>
                      </a:lnTo>
                      <a:lnTo>
                        <a:pt x="4550"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7" name="Google Shape;447;p38"/>
                <p:cNvSpPr/>
                <p:nvPr/>
              </p:nvSpPr>
              <p:spPr>
                <a:xfrm>
                  <a:off x="6738538" y="-1989186"/>
                  <a:ext cx="113182" cy="55028"/>
                </a:xfrm>
                <a:custGeom>
                  <a:avLst/>
                  <a:gdLst/>
                  <a:ahLst/>
                  <a:cxnLst/>
                  <a:rect l="l" t="t" r="r" b="b"/>
                  <a:pathLst>
                    <a:path w="4093" h="1990" extrusionOk="0">
                      <a:moveTo>
                        <a:pt x="3727" y="0"/>
                      </a:moveTo>
                      <a:lnTo>
                        <a:pt x="2721" y="229"/>
                      </a:lnTo>
                      <a:lnTo>
                        <a:pt x="1052" y="983"/>
                      </a:lnTo>
                      <a:lnTo>
                        <a:pt x="184" y="1555"/>
                      </a:lnTo>
                      <a:lnTo>
                        <a:pt x="1" y="1760"/>
                      </a:lnTo>
                      <a:lnTo>
                        <a:pt x="1" y="1875"/>
                      </a:lnTo>
                      <a:lnTo>
                        <a:pt x="46" y="1920"/>
                      </a:lnTo>
                      <a:lnTo>
                        <a:pt x="184" y="1966"/>
                      </a:lnTo>
                      <a:lnTo>
                        <a:pt x="641" y="1989"/>
                      </a:lnTo>
                      <a:lnTo>
                        <a:pt x="1555" y="1806"/>
                      </a:lnTo>
                      <a:lnTo>
                        <a:pt x="2927" y="1326"/>
                      </a:lnTo>
                      <a:lnTo>
                        <a:pt x="3727" y="800"/>
                      </a:lnTo>
                      <a:lnTo>
                        <a:pt x="4024" y="457"/>
                      </a:lnTo>
                      <a:lnTo>
                        <a:pt x="4093" y="252"/>
                      </a:lnTo>
                      <a:lnTo>
                        <a:pt x="4093" y="183"/>
                      </a:lnTo>
                      <a:lnTo>
                        <a:pt x="4001" y="69"/>
                      </a:lnTo>
                      <a:lnTo>
                        <a:pt x="3727"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8" name="Google Shape;448;p38"/>
                <p:cNvSpPr/>
                <p:nvPr/>
              </p:nvSpPr>
              <p:spPr>
                <a:xfrm>
                  <a:off x="6748023" y="-1908909"/>
                  <a:ext cx="140364" cy="28482"/>
                </a:xfrm>
                <a:custGeom>
                  <a:avLst/>
                  <a:gdLst/>
                  <a:ahLst/>
                  <a:cxnLst/>
                  <a:rect l="l" t="t" r="r" b="b"/>
                  <a:pathLst>
                    <a:path w="5076" h="1030" extrusionOk="0">
                      <a:moveTo>
                        <a:pt x="1647" y="1"/>
                      </a:moveTo>
                      <a:lnTo>
                        <a:pt x="458" y="69"/>
                      </a:lnTo>
                      <a:lnTo>
                        <a:pt x="46" y="206"/>
                      </a:lnTo>
                      <a:lnTo>
                        <a:pt x="1" y="298"/>
                      </a:lnTo>
                      <a:lnTo>
                        <a:pt x="46" y="389"/>
                      </a:lnTo>
                      <a:lnTo>
                        <a:pt x="458" y="572"/>
                      </a:lnTo>
                      <a:lnTo>
                        <a:pt x="1509" y="846"/>
                      </a:lnTo>
                      <a:lnTo>
                        <a:pt x="3338" y="1029"/>
                      </a:lnTo>
                      <a:lnTo>
                        <a:pt x="4481" y="984"/>
                      </a:lnTo>
                      <a:lnTo>
                        <a:pt x="4962" y="824"/>
                      </a:lnTo>
                      <a:lnTo>
                        <a:pt x="5053" y="686"/>
                      </a:lnTo>
                      <a:lnTo>
                        <a:pt x="5076" y="618"/>
                      </a:lnTo>
                      <a:lnTo>
                        <a:pt x="5030" y="503"/>
                      </a:lnTo>
                      <a:lnTo>
                        <a:pt x="4733" y="321"/>
                      </a:lnTo>
                      <a:lnTo>
                        <a:pt x="3636" y="92"/>
                      </a:lnTo>
                      <a:lnTo>
                        <a:pt x="1647"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9" name="Google Shape;449;p38"/>
                <p:cNvSpPr/>
                <p:nvPr/>
              </p:nvSpPr>
              <p:spPr>
                <a:xfrm>
                  <a:off x="6337097" y="-1813450"/>
                  <a:ext cx="106849" cy="94240"/>
                </a:xfrm>
                <a:custGeom>
                  <a:avLst/>
                  <a:gdLst/>
                  <a:ahLst/>
                  <a:cxnLst/>
                  <a:rect l="l" t="t" r="r" b="b"/>
                  <a:pathLst>
                    <a:path w="3864" h="3408" extrusionOk="0">
                      <a:moveTo>
                        <a:pt x="3773" y="1"/>
                      </a:moveTo>
                      <a:lnTo>
                        <a:pt x="3361" y="92"/>
                      </a:lnTo>
                      <a:lnTo>
                        <a:pt x="2401" y="686"/>
                      </a:lnTo>
                      <a:lnTo>
                        <a:pt x="915" y="1921"/>
                      </a:lnTo>
                      <a:lnTo>
                        <a:pt x="183" y="2813"/>
                      </a:lnTo>
                      <a:lnTo>
                        <a:pt x="0" y="3224"/>
                      </a:lnTo>
                      <a:lnTo>
                        <a:pt x="69" y="3338"/>
                      </a:lnTo>
                      <a:lnTo>
                        <a:pt x="206" y="3407"/>
                      </a:lnTo>
                      <a:lnTo>
                        <a:pt x="640" y="3293"/>
                      </a:lnTo>
                      <a:lnTo>
                        <a:pt x="1578" y="2744"/>
                      </a:lnTo>
                      <a:lnTo>
                        <a:pt x="2950" y="1555"/>
                      </a:lnTo>
                      <a:lnTo>
                        <a:pt x="3658" y="686"/>
                      </a:lnTo>
                      <a:lnTo>
                        <a:pt x="3864" y="229"/>
                      </a:lnTo>
                      <a:lnTo>
                        <a:pt x="3841" y="92"/>
                      </a:lnTo>
                      <a:lnTo>
                        <a:pt x="377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0" name="Google Shape;450;p38"/>
                <p:cNvSpPr/>
                <p:nvPr/>
              </p:nvSpPr>
              <p:spPr>
                <a:xfrm>
                  <a:off x="6464800" y="-1731265"/>
                  <a:ext cx="48696" cy="119514"/>
                </a:xfrm>
                <a:custGeom>
                  <a:avLst/>
                  <a:gdLst/>
                  <a:ahLst/>
                  <a:cxnLst/>
                  <a:rect l="l" t="t" r="r" b="b"/>
                  <a:pathLst>
                    <a:path w="1761" h="4322" extrusionOk="0">
                      <a:moveTo>
                        <a:pt x="1441" y="1"/>
                      </a:moveTo>
                      <a:lnTo>
                        <a:pt x="1121" y="206"/>
                      </a:lnTo>
                      <a:lnTo>
                        <a:pt x="641" y="1029"/>
                      </a:lnTo>
                      <a:lnTo>
                        <a:pt x="115" y="2630"/>
                      </a:lnTo>
                      <a:lnTo>
                        <a:pt x="0" y="3704"/>
                      </a:lnTo>
                      <a:lnTo>
                        <a:pt x="92" y="4162"/>
                      </a:lnTo>
                      <a:lnTo>
                        <a:pt x="206" y="4276"/>
                      </a:lnTo>
                      <a:lnTo>
                        <a:pt x="343" y="4322"/>
                      </a:lnTo>
                      <a:lnTo>
                        <a:pt x="663" y="4093"/>
                      </a:lnTo>
                      <a:lnTo>
                        <a:pt x="1144" y="3270"/>
                      </a:lnTo>
                      <a:lnTo>
                        <a:pt x="1646" y="1715"/>
                      </a:lnTo>
                      <a:lnTo>
                        <a:pt x="1761" y="664"/>
                      </a:lnTo>
                      <a:lnTo>
                        <a:pt x="1669" y="184"/>
                      </a:lnTo>
                      <a:lnTo>
                        <a:pt x="1555" y="46"/>
                      </a:lnTo>
                      <a:lnTo>
                        <a:pt x="1441"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1" name="Google Shape;451;p38"/>
                <p:cNvSpPr/>
                <p:nvPr/>
              </p:nvSpPr>
              <p:spPr>
                <a:xfrm>
                  <a:off x="6393980" y="-1756540"/>
                  <a:ext cx="71482" cy="92940"/>
                </a:xfrm>
                <a:custGeom>
                  <a:avLst/>
                  <a:gdLst/>
                  <a:ahLst/>
                  <a:cxnLst/>
                  <a:rect l="l" t="t" r="r" b="b"/>
                  <a:pathLst>
                    <a:path w="2585" h="3361" extrusionOk="0">
                      <a:moveTo>
                        <a:pt x="2401" y="0"/>
                      </a:moveTo>
                      <a:lnTo>
                        <a:pt x="2058" y="69"/>
                      </a:lnTo>
                      <a:lnTo>
                        <a:pt x="1395" y="617"/>
                      </a:lnTo>
                      <a:lnTo>
                        <a:pt x="458" y="1829"/>
                      </a:lnTo>
                      <a:lnTo>
                        <a:pt x="47" y="2721"/>
                      </a:lnTo>
                      <a:lnTo>
                        <a:pt x="1" y="3132"/>
                      </a:lnTo>
                      <a:lnTo>
                        <a:pt x="70" y="3269"/>
                      </a:lnTo>
                      <a:lnTo>
                        <a:pt x="184" y="3361"/>
                      </a:lnTo>
                      <a:lnTo>
                        <a:pt x="550" y="3269"/>
                      </a:lnTo>
                      <a:lnTo>
                        <a:pt x="1213" y="2721"/>
                      </a:lnTo>
                      <a:lnTo>
                        <a:pt x="2127" y="1532"/>
                      </a:lnTo>
                      <a:lnTo>
                        <a:pt x="2539" y="663"/>
                      </a:lnTo>
                      <a:lnTo>
                        <a:pt x="2584" y="229"/>
                      </a:lnTo>
                      <a:lnTo>
                        <a:pt x="2516" y="92"/>
                      </a:lnTo>
                      <a:lnTo>
                        <a:pt x="2401"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2" name="Google Shape;452;p38"/>
                <p:cNvSpPr/>
                <p:nvPr/>
              </p:nvSpPr>
              <p:spPr>
                <a:xfrm>
                  <a:off x="6620321" y="-1738206"/>
                  <a:ext cx="26574" cy="109393"/>
                </a:xfrm>
                <a:custGeom>
                  <a:avLst/>
                  <a:gdLst/>
                  <a:ahLst/>
                  <a:cxnLst/>
                  <a:rect l="l" t="t" r="r" b="b"/>
                  <a:pathLst>
                    <a:path w="961" h="3956" extrusionOk="0">
                      <a:moveTo>
                        <a:pt x="275" y="0"/>
                      </a:moveTo>
                      <a:lnTo>
                        <a:pt x="138" y="206"/>
                      </a:lnTo>
                      <a:lnTo>
                        <a:pt x="0" y="1006"/>
                      </a:lnTo>
                      <a:lnTo>
                        <a:pt x="23" y="2538"/>
                      </a:lnTo>
                      <a:lnTo>
                        <a:pt x="206" y="3521"/>
                      </a:lnTo>
                      <a:lnTo>
                        <a:pt x="412" y="3887"/>
                      </a:lnTo>
                      <a:lnTo>
                        <a:pt x="549" y="3955"/>
                      </a:lnTo>
                      <a:lnTo>
                        <a:pt x="663" y="3932"/>
                      </a:lnTo>
                      <a:lnTo>
                        <a:pt x="846" y="3681"/>
                      </a:lnTo>
                      <a:lnTo>
                        <a:pt x="961" y="2926"/>
                      </a:lnTo>
                      <a:lnTo>
                        <a:pt x="869" y="1555"/>
                      </a:lnTo>
                      <a:lnTo>
                        <a:pt x="595" y="366"/>
                      </a:lnTo>
                      <a:lnTo>
                        <a:pt x="389" y="69"/>
                      </a:lnTo>
                      <a:lnTo>
                        <a:pt x="275"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3" name="Google Shape;453;p38"/>
                <p:cNvSpPr/>
                <p:nvPr/>
              </p:nvSpPr>
              <p:spPr>
                <a:xfrm>
                  <a:off x="6674051" y="-1759084"/>
                  <a:ext cx="69574" cy="148605"/>
                </a:xfrm>
                <a:custGeom>
                  <a:avLst/>
                  <a:gdLst/>
                  <a:ahLst/>
                  <a:cxnLst/>
                  <a:rect l="l" t="t" r="r" b="b"/>
                  <a:pathLst>
                    <a:path w="2516" h="5374" extrusionOk="0">
                      <a:moveTo>
                        <a:pt x="115" y="1"/>
                      </a:moveTo>
                      <a:lnTo>
                        <a:pt x="24" y="92"/>
                      </a:lnTo>
                      <a:lnTo>
                        <a:pt x="1" y="412"/>
                      </a:lnTo>
                      <a:lnTo>
                        <a:pt x="229" y="1578"/>
                      </a:lnTo>
                      <a:lnTo>
                        <a:pt x="961" y="3613"/>
                      </a:lnTo>
                      <a:lnTo>
                        <a:pt x="1647" y="4847"/>
                      </a:lnTo>
                      <a:lnTo>
                        <a:pt x="2081" y="5305"/>
                      </a:lnTo>
                      <a:lnTo>
                        <a:pt x="2264" y="5373"/>
                      </a:lnTo>
                      <a:lnTo>
                        <a:pt x="2355" y="5373"/>
                      </a:lnTo>
                      <a:lnTo>
                        <a:pt x="2470" y="5259"/>
                      </a:lnTo>
                      <a:lnTo>
                        <a:pt x="2516" y="4939"/>
                      </a:lnTo>
                      <a:lnTo>
                        <a:pt x="2264" y="3796"/>
                      </a:lnTo>
                      <a:lnTo>
                        <a:pt x="1441" y="1807"/>
                      </a:lnTo>
                      <a:lnTo>
                        <a:pt x="732" y="595"/>
                      </a:lnTo>
                      <a:lnTo>
                        <a:pt x="344" y="92"/>
                      </a:lnTo>
                      <a:lnTo>
                        <a:pt x="184" y="24"/>
                      </a:lnTo>
                      <a:lnTo>
                        <a:pt x="115"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4" name="Google Shape;454;p38"/>
                <p:cNvSpPr/>
                <p:nvPr/>
              </p:nvSpPr>
              <p:spPr>
                <a:xfrm>
                  <a:off x="6711991" y="-1792572"/>
                  <a:ext cx="103697" cy="100544"/>
                </a:xfrm>
                <a:custGeom>
                  <a:avLst/>
                  <a:gdLst/>
                  <a:ahLst/>
                  <a:cxnLst/>
                  <a:rect l="l" t="t" r="r" b="b"/>
                  <a:pathLst>
                    <a:path w="3750" h="3636" extrusionOk="0">
                      <a:moveTo>
                        <a:pt x="183" y="0"/>
                      </a:moveTo>
                      <a:lnTo>
                        <a:pt x="92" y="23"/>
                      </a:lnTo>
                      <a:lnTo>
                        <a:pt x="0" y="114"/>
                      </a:lnTo>
                      <a:lnTo>
                        <a:pt x="46" y="412"/>
                      </a:lnTo>
                      <a:lnTo>
                        <a:pt x="595" y="1303"/>
                      </a:lnTo>
                      <a:lnTo>
                        <a:pt x="1921" y="2698"/>
                      </a:lnTo>
                      <a:lnTo>
                        <a:pt x="2950" y="3429"/>
                      </a:lnTo>
                      <a:lnTo>
                        <a:pt x="3453" y="3635"/>
                      </a:lnTo>
                      <a:lnTo>
                        <a:pt x="3635" y="3567"/>
                      </a:lnTo>
                      <a:lnTo>
                        <a:pt x="3750" y="3475"/>
                      </a:lnTo>
                      <a:lnTo>
                        <a:pt x="3704" y="3064"/>
                      </a:lnTo>
                      <a:lnTo>
                        <a:pt x="3178" y="2218"/>
                      </a:lnTo>
                      <a:lnTo>
                        <a:pt x="1921" y="937"/>
                      </a:lnTo>
                      <a:lnTo>
                        <a:pt x="938" y="252"/>
                      </a:lnTo>
                      <a:lnTo>
                        <a:pt x="389"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5" name="Google Shape;455;p38"/>
                <p:cNvSpPr/>
                <p:nvPr/>
              </p:nvSpPr>
              <p:spPr>
                <a:xfrm>
                  <a:off x="6321280" y="-1894363"/>
                  <a:ext cx="123302" cy="30362"/>
                </a:xfrm>
                <a:custGeom>
                  <a:avLst/>
                  <a:gdLst/>
                  <a:ahLst/>
                  <a:cxnLst/>
                  <a:rect l="l" t="t" r="r" b="b"/>
                  <a:pathLst>
                    <a:path w="4459" h="1098" extrusionOk="0">
                      <a:moveTo>
                        <a:pt x="2904" y="0"/>
                      </a:moveTo>
                      <a:lnTo>
                        <a:pt x="1167" y="206"/>
                      </a:lnTo>
                      <a:lnTo>
                        <a:pt x="229" y="480"/>
                      </a:lnTo>
                      <a:lnTo>
                        <a:pt x="24" y="640"/>
                      </a:lnTo>
                      <a:lnTo>
                        <a:pt x="1" y="755"/>
                      </a:lnTo>
                      <a:lnTo>
                        <a:pt x="47" y="823"/>
                      </a:lnTo>
                      <a:lnTo>
                        <a:pt x="161" y="938"/>
                      </a:lnTo>
                      <a:lnTo>
                        <a:pt x="641" y="1075"/>
                      </a:lnTo>
                      <a:lnTo>
                        <a:pt x="1670" y="1098"/>
                      </a:lnTo>
                      <a:lnTo>
                        <a:pt x="3247" y="846"/>
                      </a:lnTo>
                      <a:lnTo>
                        <a:pt x="4139" y="572"/>
                      </a:lnTo>
                      <a:lnTo>
                        <a:pt x="4436" y="366"/>
                      </a:lnTo>
                      <a:lnTo>
                        <a:pt x="4459" y="252"/>
                      </a:lnTo>
                      <a:lnTo>
                        <a:pt x="4413" y="160"/>
                      </a:lnTo>
                      <a:lnTo>
                        <a:pt x="3979" y="46"/>
                      </a:lnTo>
                      <a:lnTo>
                        <a:pt x="2904"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6" name="Google Shape;456;p38"/>
                <p:cNvSpPr/>
                <p:nvPr/>
              </p:nvSpPr>
              <p:spPr>
                <a:xfrm>
                  <a:off x="6325068" y="-2034703"/>
                  <a:ext cx="135331" cy="85999"/>
                </a:xfrm>
                <a:custGeom>
                  <a:avLst/>
                  <a:gdLst/>
                  <a:ahLst/>
                  <a:cxnLst/>
                  <a:rect l="l" t="t" r="r" b="b"/>
                  <a:pathLst>
                    <a:path w="4894" h="3110" extrusionOk="0">
                      <a:moveTo>
                        <a:pt x="367" y="0"/>
                      </a:moveTo>
                      <a:lnTo>
                        <a:pt x="138" y="46"/>
                      </a:lnTo>
                      <a:lnTo>
                        <a:pt x="47" y="69"/>
                      </a:lnTo>
                      <a:lnTo>
                        <a:pt x="1" y="183"/>
                      </a:lnTo>
                      <a:lnTo>
                        <a:pt x="138" y="457"/>
                      </a:lnTo>
                      <a:lnTo>
                        <a:pt x="1007" y="1257"/>
                      </a:lnTo>
                      <a:lnTo>
                        <a:pt x="2836" y="2423"/>
                      </a:lnTo>
                      <a:lnTo>
                        <a:pt x="4093" y="2995"/>
                      </a:lnTo>
                      <a:lnTo>
                        <a:pt x="4688" y="3109"/>
                      </a:lnTo>
                      <a:lnTo>
                        <a:pt x="4825" y="3041"/>
                      </a:lnTo>
                      <a:lnTo>
                        <a:pt x="4893" y="2926"/>
                      </a:lnTo>
                      <a:lnTo>
                        <a:pt x="4711" y="2538"/>
                      </a:lnTo>
                      <a:lnTo>
                        <a:pt x="3910" y="1783"/>
                      </a:lnTo>
                      <a:lnTo>
                        <a:pt x="2264" y="686"/>
                      </a:lnTo>
                      <a:lnTo>
                        <a:pt x="1030" y="137"/>
                      </a:lnTo>
                      <a:lnTo>
                        <a:pt x="367"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7" name="Google Shape;457;p38"/>
                <p:cNvSpPr/>
                <p:nvPr/>
              </p:nvSpPr>
              <p:spPr>
                <a:xfrm>
                  <a:off x="6318763" y="-1955698"/>
                  <a:ext cx="128999" cy="37967"/>
                </a:xfrm>
                <a:custGeom>
                  <a:avLst/>
                  <a:gdLst/>
                  <a:ahLst/>
                  <a:cxnLst/>
                  <a:rect l="l" t="t" r="r" b="b"/>
                  <a:pathLst>
                    <a:path w="4665" h="1373" extrusionOk="0">
                      <a:moveTo>
                        <a:pt x="435" y="1"/>
                      </a:moveTo>
                      <a:lnTo>
                        <a:pt x="46" y="138"/>
                      </a:lnTo>
                      <a:lnTo>
                        <a:pt x="0" y="275"/>
                      </a:lnTo>
                      <a:lnTo>
                        <a:pt x="23" y="412"/>
                      </a:lnTo>
                      <a:lnTo>
                        <a:pt x="389" y="687"/>
                      </a:lnTo>
                      <a:lnTo>
                        <a:pt x="1464" y="1052"/>
                      </a:lnTo>
                      <a:lnTo>
                        <a:pt x="3270" y="1350"/>
                      </a:lnTo>
                      <a:lnTo>
                        <a:pt x="4298" y="1372"/>
                      </a:lnTo>
                      <a:lnTo>
                        <a:pt x="4641" y="1281"/>
                      </a:lnTo>
                      <a:lnTo>
                        <a:pt x="4664" y="1190"/>
                      </a:lnTo>
                      <a:lnTo>
                        <a:pt x="4596" y="1075"/>
                      </a:lnTo>
                      <a:lnTo>
                        <a:pt x="4184" y="824"/>
                      </a:lnTo>
                      <a:lnTo>
                        <a:pt x="3132" y="435"/>
                      </a:lnTo>
                      <a:lnTo>
                        <a:pt x="1441" y="46"/>
                      </a:lnTo>
                      <a:lnTo>
                        <a:pt x="435"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nvGrpSpPr>
            <p:cNvPr id="458" name="Google Shape;458;p38"/>
            <p:cNvGrpSpPr/>
            <p:nvPr/>
          </p:nvGrpSpPr>
          <p:grpSpPr>
            <a:xfrm>
              <a:off x="7048617" y="3300338"/>
              <a:ext cx="2245886" cy="2243811"/>
              <a:chOff x="6953367" y="3393788"/>
              <a:chExt cx="2245886" cy="2243811"/>
            </a:xfrm>
          </p:grpSpPr>
          <p:sp>
            <p:nvSpPr>
              <p:cNvPr id="459" name="Google Shape;459;p38"/>
              <p:cNvSpPr/>
              <p:nvPr/>
            </p:nvSpPr>
            <p:spPr>
              <a:xfrm rot="8229467">
                <a:off x="7272330" y="3731199"/>
                <a:ext cx="1607960" cy="1568988"/>
              </a:xfrm>
              <a:custGeom>
                <a:avLst/>
                <a:gdLst/>
                <a:ahLst/>
                <a:cxnLst/>
                <a:rect l="l" t="t" r="r" b="b"/>
                <a:pathLst>
                  <a:path w="28304" h="27618" extrusionOk="0">
                    <a:moveTo>
                      <a:pt x="6150" y="0"/>
                    </a:moveTo>
                    <a:lnTo>
                      <a:pt x="4664" y="69"/>
                    </a:lnTo>
                    <a:lnTo>
                      <a:pt x="3361" y="274"/>
                    </a:lnTo>
                    <a:lnTo>
                      <a:pt x="2332" y="617"/>
                    </a:lnTo>
                    <a:lnTo>
                      <a:pt x="1966" y="823"/>
                    </a:lnTo>
                    <a:lnTo>
                      <a:pt x="1669" y="1075"/>
                    </a:lnTo>
                    <a:lnTo>
                      <a:pt x="1166" y="1738"/>
                    </a:lnTo>
                    <a:lnTo>
                      <a:pt x="778" y="2606"/>
                    </a:lnTo>
                    <a:lnTo>
                      <a:pt x="526" y="3612"/>
                    </a:lnTo>
                    <a:lnTo>
                      <a:pt x="366" y="4755"/>
                    </a:lnTo>
                    <a:lnTo>
                      <a:pt x="343" y="5990"/>
                    </a:lnTo>
                    <a:lnTo>
                      <a:pt x="457" y="7887"/>
                    </a:lnTo>
                    <a:lnTo>
                      <a:pt x="686" y="9145"/>
                    </a:lnTo>
                    <a:lnTo>
                      <a:pt x="778" y="9465"/>
                    </a:lnTo>
                    <a:lnTo>
                      <a:pt x="1052" y="10036"/>
                    </a:lnTo>
                    <a:lnTo>
                      <a:pt x="1738" y="10814"/>
                    </a:lnTo>
                    <a:lnTo>
                      <a:pt x="3018" y="11705"/>
                    </a:lnTo>
                    <a:lnTo>
                      <a:pt x="4550" y="12414"/>
                    </a:lnTo>
                    <a:lnTo>
                      <a:pt x="6950" y="13191"/>
                    </a:lnTo>
                    <a:lnTo>
                      <a:pt x="9351" y="13717"/>
                    </a:lnTo>
                    <a:lnTo>
                      <a:pt x="9716" y="13786"/>
                    </a:lnTo>
                    <a:lnTo>
                      <a:pt x="9031" y="13900"/>
                    </a:lnTo>
                    <a:lnTo>
                      <a:pt x="5578" y="14632"/>
                    </a:lnTo>
                    <a:lnTo>
                      <a:pt x="4115" y="15066"/>
                    </a:lnTo>
                    <a:lnTo>
                      <a:pt x="2766" y="15638"/>
                    </a:lnTo>
                    <a:lnTo>
                      <a:pt x="1669" y="16323"/>
                    </a:lnTo>
                    <a:lnTo>
                      <a:pt x="1258" y="16735"/>
                    </a:lnTo>
                    <a:lnTo>
                      <a:pt x="938" y="17146"/>
                    </a:lnTo>
                    <a:lnTo>
                      <a:pt x="435" y="18084"/>
                    </a:lnTo>
                    <a:lnTo>
                      <a:pt x="137" y="19067"/>
                    </a:lnTo>
                    <a:lnTo>
                      <a:pt x="0" y="20118"/>
                    </a:lnTo>
                    <a:lnTo>
                      <a:pt x="23" y="21742"/>
                    </a:lnTo>
                    <a:lnTo>
                      <a:pt x="412" y="24005"/>
                    </a:lnTo>
                    <a:lnTo>
                      <a:pt x="663" y="25125"/>
                    </a:lnTo>
                    <a:lnTo>
                      <a:pt x="732" y="25377"/>
                    </a:lnTo>
                    <a:lnTo>
                      <a:pt x="1029" y="25834"/>
                    </a:lnTo>
                    <a:lnTo>
                      <a:pt x="1486" y="26177"/>
                    </a:lnTo>
                    <a:lnTo>
                      <a:pt x="2058" y="26451"/>
                    </a:lnTo>
                    <a:lnTo>
                      <a:pt x="3087" y="26680"/>
                    </a:lnTo>
                    <a:lnTo>
                      <a:pt x="4778" y="26726"/>
                    </a:lnTo>
                    <a:lnTo>
                      <a:pt x="6630" y="26474"/>
                    </a:lnTo>
                    <a:lnTo>
                      <a:pt x="8505" y="25971"/>
                    </a:lnTo>
                    <a:lnTo>
                      <a:pt x="10242" y="25308"/>
                    </a:lnTo>
                    <a:lnTo>
                      <a:pt x="11683" y="24462"/>
                    </a:lnTo>
                    <a:lnTo>
                      <a:pt x="12231" y="24005"/>
                    </a:lnTo>
                    <a:lnTo>
                      <a:pt x="12711" y="23525"/>
                    </a:lnTo>
                    <a:lnTo>
                      <a:pt x="13420" y="22496"/>
                    </a:lnTo>
                    <a:lnTo>
                      <a:pt x="13854" y="21467"/>
                    </a:lnTo>
                    <a:lnTo>
                      <a:pt x="14106" y="20484"/>
                    </a:lnTo>
                    <a:lnTo>
                      <a:pt x="14197" y="19181"/>
                    </a:lnTo>
                    <a:lnTo>
                      <a:pt x="14083" y="18084"/>
                    </a:lnTo>
                    <a:lnTo>
                      <a:pt x="14060" y="17992"/>
                    </a:lnTo>
                    <a:lnTo>
                      <a:pt x="14266" y="18564"/>
                    </a:lnTo>
                    <a:lnTo>
                      <a:pt x="15661" y="21902"/>
                    </a:lnTo>
                    <a:lnTo>
                      <a:pt x="16941" y="24599"/>
                    </a:lnTo>
                    <a:lnTo>
                      <a:pt x="17650" y="25880"/>
                    </a:lnTo>
                    <a:lnTo>
                      <a:pt x="18015" y="26451"/>
                    </a:lnTo>
                    <a:lnTo>
                      <a:pt x="18884" y="27228"/>
                    </a:lnTo>
                    <a:lnTo>
                      <a:pt x="19867" y="27571"/>
                    </a:lnTo>
                    <a:lnTo>
                      <a:pt x="20942" y="27617"/>
                    </a:lnTo>
                    <a:lnTo>
                      <a:pt x="22702" y="27297"/>
                    </a:lnTo>
                    <a:lnTo>
                      <a:pt x="25080" y="26474"/>
                    </a:lnTo>
                    <a:lnTo>
                      <a:pt x="26223" y="26131"/>
                    </a:lnTo>
                    <a:lnTo>
                      <a:pt x="26474" y="26040"/>
                    </a:lnTo>
                    <a:lnTo>
                      <a:pt x="26931" y="25788"/>
                    </a:lnTo>
                    <a:lnTo>
                      <a:pt x="27297" y="25400"/>
                    </a:lnTo>
                    <a:lnTo>
                      <a:pt x="27572" y="24919"/>
                    </a:lnTo>
                    <a:lnTo>
                      <a:pt x="27823" y="24074"/>
                    </a:lnTo>
                    <a:lnTo>
                      <a:pt x="27892" y="22679"/>
                    </a:lnTo>
                    <a:lnTo>
                      <a:pt x="27663" y="21147"/>
                    </a:lnTo>
                    <a:lnTo>
                      <a:pt x="27206" y="19570"/>
                    </a:lnTo>
                    <a:lnTo>
                      <a:pt x="26543" y="18038"/>
                    </a:lnTo>
                    <a:lnTo>
                      <a:pt x="25697" y="16666"/>
                    </a:lnTo>
                    <a:lnTo>
                      <a:pt x="25240" y="16072"/>
                    </a:lnTo>
                    <a:lnTo>
                      <a:pt x="25011" y="15866"/>
                    </a:lnTo>
                    <a:lnTo>
                      <a:pt x="24394" y="15500"/>
                    </a:lnTo>
                    <a:lnTo>
                      <a:pt x="23114" y="15089"/>
                    </a:lnTo>
                    <a:lnTo>
                      <a:pt x="20096" y="14609"/>
                    </a:lnTo>
                    <a:lnTo>
                      <a:pt x="18678" y="14426"/>
                    </a:lnTo>
                    <a:lnTo>
                      <a:pt x="19387" y="14312"/>
                    </a:lnTo>
                    <a:lnTo>
                      <a:pt x="21376" y="13923"/>
                    </a:lnTo>
                    <a:lnTo>
                      <a:pt x="23571" y="13329"/>
                    </a:lnTo>
                    <a:lnTo>
                      <a:pt x="24988" y="12757"/>
                    </a:lnTo>
                    <a:lnTo>
                      <a:pt x="25720" y="12323"/>
                    </a:lnTo>
                    <a:lnTo>
                      <a:pt x="25971" y="12094"/>
                    </a:lnTo>
                    <a:lnTo>
                      <a:pt x="26520" y="11522"/>
                    </a:lnTo>
                    <a:lnTo>
                      <a:pt x="27343" y="10265"/>
                    </a:lnTo>
                    <a:lnTo>
                      <a:pt x="27892" y="8939"/>
                    </a:lnTo>
                    <a:lnTo>
                      <a:pt x="28189" y="7590"/>
                    </a:lnTo>
                    <a:lnTo>
                      <a:pt x="28303" y="6241"/>
                    </a:lnTo>
                    <a:lnTo>
                      <a:pt x="28235" y="4984"/>
                    </a:lnTo>
                    <a:lnTo>
                      <a:pt x="28006" y="3818"/>
                    </a:lnTo>
                    <a:lnTo>
                      <a:pt x="27686" y="2835"/>
                    </a:lnTo>
                    <a:lnTo>
                      <a:pt x="27480" y="2423"/>
                    </a:lnTo>
                    <a:lnTo>
                      <a:pt x="27229" y="2058"/>
                    </a:lnTo>
                    <a:lnTo>
                      <a:pt x="26360" y="1372"/>
                    </a:lnTo>
                    <a:lnTo>
                      <a:pt x="25125" y="823"/>
                    </a:lnTo>
                    <a:lnTo>
                      <a:pt x="23616" y="435"/>
                    </a:lnTo>
                    <a:lnTo>
                      <a:pt x="21970" y="297"/>
                    </a:lnTo>
                    <a:lnTo>
                      <a:pt x="20279" y="412"/>
                    </a:lnTo>
                    <a:lnTo>
                      <a:pt x="18633" y="846"/>
                    </a:lnTo>
                    <a:lnTo>
                      <a:pt x="17512" y="1418"/>
                    </a:lnTo>
                    <a:lnTo>
                      <a:pt x="16827" y="1921"/>
                    </a:lnTo>
                    <a:lnTo>
                      <a:pt x="16529" y="2195"/>
                    </a:lnTo>
                    <a:lnTo>
                      <a:pt x="16049" y="2721"/>
                    </a:lnTo>
                    <a:lnTo>
                      <a:pt x="15272" y="3864"/>
                    </a:lnTo>
                    <a:lnTo>
                      <a:pt x="14700" y="5121"/>
                    </a:lnTo>
                    <a:lnTo>
                      <a:pt x="14312" y="6379"/>
                    </a:lnTo>
                    <a:lnTo>
                      <a:pt x="13992" y="8208"/>
                    </a:lnTo>
                    <a:lnTo>
                      <a:pt x="13969" y="10082"/>
                    </a:lnTo>
                    <a:lnTo>
                      <a:pt x="14060" y="10562"/>
                    </a:lnTo>
                    <a:lnTo>
                      <a:pt x="13763" y="9099"/>
                    </a:lnTo>
                    <a:lnTo>
                      <a:pt x="13054" y="5190"/>
                    </a:lnTo>
                    <a:lnTo>
                      <a:pt x="12528" y="3315"/>
                    </a:lnTo>
                    <a:lnTo>
                      <a:pt x="12094" y="2286"/>
                    </a:lnTo>
                    <a:lnTo>
                      <a:pt x="11843" y="1875"/>
                    </a:lnTo>
                    <a:lnTo>
                      <a:pt x="11683" y="1669"/>
                    </a:lnTo>
                    <a:lnTo>
                      <a:pt x="11271" y="1280"/>
                    </a:lnTo>
                    <a:lnTo>
                      <a:pt x="10494" y="800"/>
                    </a:lnTo>
                    <a:lnTo>
                      <a:pt x="9168" y="343"/>
                    </a:lnTo>
                    <a:lnTo>
                      <a:pt x="7705" y="69"/>
                    </a:lnTo>
                    <a:lnTo>
                      <a:pt x="6150"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0" name="Google Shape;460;p38"/>
              <p:cNvSpPr/>
              <p:nvPr/>
            </p:nvSpPr>
            <p:spPr>
              <a:xfrm rot="8229467">
                <a:off x="8060594" y="4527137"/>
                <a:ext cx="115666" cy="180600"/>
              </a:xfrm>
              <a:custGeom>
                <a:avLst/>
                <a:gdLst/>
                <a:ahLst/>
                <a:cxnLst/>
                <a:rect l="l" t="t" r="r" b="b"/>
                <a:pathLst>
                  <a:path w="2036" h="3179" extrusionOk="0">
                    <a:moveTo>
                      <a:pt x="1258" y="0"/>
                    </a:moveTo>
                    <a:lnTo>
                      <a:pt x="847" y="160"/>
                    </a:lnTo>
                    <a:lnTo>
                      <a:pt x="504" y="503"/>
                    </a:lnTo>
                    <a:lnTo>
                      <a:pt x="229" y="1006"/>
                    </a:lnTo>
                    <a:lnTo>
                      <a:pt x="46" y="1578"/>
                    </a:lnTo>
                    <a:lnTo>
                      <a:pt x="1" y="2149"/>
                    </a:lnTo>
                    <a:lnTo>
                      <a:pt x="69" y="2652"/>
                    </a:lnTo>
                    <a:lnTo>
                      <a:pt x="298" y="3018"/>
                    </a:lnTo>
                    <a:lnTo>
                      <a:pt x="481" y="3132"/>
                    </a:lnTo>
                    <a:lnTo>
                      <a:pt x="664" y="3178"/>
                    </a:lnTo>
                    <a:lnTo>
                      <a:pt x="1052" y="3041"/>
                    </a:lnTo>
                    <a:lnTo>
                      <a:pt x="1418" y="2675"/>
                    </a:lnTo>
                    <a:lnTo>
                      <a:pt x="1738" y="2172"/>
                    </a:lnTo>
                    <a:lnTo>
                      <a:pt x="1944" y="1578"/>
                    </a:lnTo>
                    <a:lnTo>
                      <a:pt x="2035" y="1006"/>
                    </a:lnTo>
                    <a:lnTo>
                      <a:pt x="1967" y="480"/>
                    </a:lnTo>
                    <a:lnTo>
                      <a:pt x="1715" y="137"/>
                    </a:lnTo>
                    <a:lnTo>
                      <a:pt x="1510" y="46"/>
                    </a:lnTo>
                    <a:lnTo>
                      <a:pt x="1258"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1" name="Google Shape;461;p38"/>
              <p:cNvSpPr/>
              <p:nvPr/>
            </p:nvSpPr>
            <p:spPr>
              <a:xfrm rot="8229467">
                <a:off x="7943582" y="4562460"/>
                <a:ext cx="113053" cy="122142"/>
              </a:xfrm>
              <a:custGeom>
                <a:avLst/>
                <a:gdLst/>
                <a:ahLst/>
                <a:cxnLst/>
                <a:rect l="l" t="t" r="r" b="b"/>
                <a:pathLst>
                  <a:path w="1990" h="2150" extrusionOk="0">
                    <a:moveTo>
                      <a:pt x="1167" y="0"/>
                    </a:moveTo>
                    <a:lnTo>
                      <a:pt x="778" y="229"/>
                    </a:lnTo>
                    <a:lnTo>
                      <a:pt x="435" y="572"/>
                    </a:lnTo>
                    <a:lnTo>
                      <a:pt x="161" y="983"/>
                    </a:lnTo>
                    <a:lnTo>
                      <a:pt x="1" y="1417"/>
                    </a:lnTo>
                    <a:lnTo>
                      <a:pt x="1" y="1806"/>
                    </a:lnTo>
                    <a:lnTo>
                      <a:pt x="161" y="2058"/>
                    </a:lnTo>
                    <a:lnTo>
                      <a:pt x="344" y="2126"/>
                    </a:lnTo>
                    <a:lnTo>
                      <a:pt x="527" y="2149"/>
                    </a:lnTo>
                    <a:lnTo>
                      <a:pt x="915" y="2080"/>
                    </a:lnTo>
                    <a:lnTo>
                      <a:pt x="1464" y="1760"/>
                    </a:lnTo>
                    <a:lnTo>
                      <a:pt x="1853" y="1280"/>
                    </a:lnTo>
                    <a:lnTo>
                      <a:pt x="1990" y="937"/>
                    </a:lnTo>
                    <a:lnTo>
                      <a:pt x="1990" y="572"/>
                    </a:lnTo>
                    <a:lnTo>
                      <a:pt x="1853" y="252"/>
                    </a:lnTo>
                    <a:lnTo>
                      <a:pt x="1693" y="114"/>
                    </a:lnTo>
                    <a:lnTo>
                      <a:pt x="1533"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2" name="Google Shape;462;p38"/>
              <p:cNvSpPr/>
              <p:nvPr/>
            </p:nvSpPr>
            <p:spPr>
              <a:xfrm rot="8229467">
                <a:off x="8146313" y="4422210"/>
                <a:ext cx="84477" cy="155944"/>
              </a:xfrm>
              <a:custGeom>
                <a:avLst/>
                <a:gdLst/>
                <a:ahLst/>
                <a:cxnLst/>
                <a:rect l="l" t="t" r="r" b="b"/>
                <a:pathLst>
                  <a:path w="1487" h="2745" extrusionOk="0">
                    <a:moveTo>
                      <a:pt x="412" y="1"/>
                    </a:moveTo>
                    <a:lnTo>
                      <a:pt x="137" y="184"/>
                    </a:lnTo>
                    <a:lnTo>
                      <a:pt x="23" y="550"/>
                    </a:lnTo>
                    <a:lnTo>
                      <a:pt x="0" y="1030"/>
                    </a:lnTo>
                    <a:lnTo>
                      <a:pt x="137" y="1853"/>
                    </a:lnTo>
                    <a:lnTo>
                      <a:pt x="457" y="2516"/>
                    </a:lnTo>
                    <a:lnTo>
                      <a:pt x="732" y="2721"/>
                    </a:lnTo>
                    <a:lnTo>
                      <a:pt x="892" y="2744"/>
                    </a:lnTo>
                    <a:lnTo>
                      <a:pt x="1052" y="2699"/>
                    </a:lnTo>
                    <a:lnTo>
                      <a:pt x="1280" y="2493"/>
                    </a:lnTo>
                    <a:lnTo>
                      <a:pt x="1486" y="1944"/>
                    </a:lnTo>
                    <a:lnTo>
                      <a:pt x="1395" y="1007"/>
                    </a:lnTo>
                    <a:lnTo>
                      <a:pt x="1097" y="390"/>
                    </a:lnTo>
                    <a:lnTo>
                      <a:pt x="800" y="115"/>
                    </a:lnTo>
                    <a:lnTo>
                      <a:pt x="594" y="47"/>
                    </a:lnTo>
                    <a:lnTo>
                      <a:pt x="412"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3" name="Google Shape;463;p38"/>
              <p:cNvSpPr/>
              <p:nvPr/>
            </p:nvSpPr>
            <p:spPr>
              <a:xfrm rot="8229467">
                <a:off x="8001499" y="4427351"/>
                <a:ext cx="70161" cy="90953"/>
              </a:xfrm>
              <a:custGeom>
                <a:avLst/>
                <a:gdLst/>
                <a:ahLst/>
                <a:cxnLst/>
                <a:rect l="l" t="t" r="r" b="b"/>
                <a:pathLst>
                  <a:path w="1235" h="1601" extrusionOk="0">
                    <a:moveTo>
                      <a:pt x="641" y="0"/>
                    </a:moveTo>
                    <a:lnTo>
                      <a:pt x="389" y="69"/>
                    </a:lnTo>
                    <a:lnTo>
                      <a:pt x="138" y="389"/>
                    </a:lnTo>
                    <a:lnTo>
                      <a:pt x="0" y="1029"/>
                    </a:lnTo>
                    <a:lnTo>
                      <a:pt x="138" y="1418"/>
                    </a:lnTo>
                    <a:lnTo>
                      <a:pt x="343" y="1578"/>
                    </a:lnTo>
                    <a:lnTo>
                      <a:pt x="481" y="1601"/>
                    </a:lnTo>
                    <a:lnTo>
                      <a:pt x="641" y="1601"/>
                    </a:lnTo>
                    <a:lnTo>
                      <a:pt x="892" y="1509"/>
                    </a:lnTo>
                    <a:lnTo>
                      <a:pt x="1143" y="1212"/>
                    </a:lnTo>
                    <a:lnTo>
                      <a:pt x="1235" y="663"/>
                    </a:lnTo>
                    <a:lnTo>
                      <a:pt x="1075" y="275"/>
                    </a:lnTo>
                    <a:lnTo>
                      <a:pt x="892" y="92"/>
                    </a:lnTo>
                    <a:lnTo>
                      <a:pt x="755" y="46"/>
                    </a:lnTo>
                    <a:lnTo>
                      <a:pt x="641"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2" name="Title 1"/>
          <p:cNvSpPr>
            <a:spLocks noGrp="1"/>
          </p:cNvSpPr>
          <p:nvPr>
            <p:ph type="ctrTitle"/>
          </p:nvPr>
        </p:nvSpPr>
        <p:spPr>
          <a:xfrm rot="-360">
            <a:off x="135418" y="1055192"/>
            <a:ext cx="11832711" cy="2393507"/>
          </a:xfrm>
          <a:solidFill>
            <a:schemeClr val="accent2">
              <a:alpha val="42000"/>
            </a:schemeClr>
          </a:solidFill>
          <a:ln w="57150">
            <a:solidFill>
              <a:schemeClr val="accent1"/>
            </a:solidFill>
            <a:prstDash val="dash"/>
          </a:ln>
        </p:spPr>
        <p:txBody>
          <a:bodyPr>
            <a:noAutofit/>
          </a:bodyPr>
          <a:lstStyle/>
          <a:p>
            <a:r>
              <a:rPr lang="en-US" sz="6400" b="1" dirty="0" err="1">
                <a:ln/>
                <a:solidFill>
                  <a:schemeClr val="tx1"/>
                </a:solidFill>
                <a:latin typeface="UTM Flavour" panose="02040603050506020204" pitchFamily="18" charset="0"/>
              </a:rPr>
              <a:t>Ăn</a:t>
            </a:r>
            <a:r>
              <a:rPr lang="en-US" sz="6400" b="1" dirty="0">
                <a:ln/>
                <a:solidFill>
                  <a:schemeClr val="tx1"/>
                </a:solidFill>
                <a:latin typeface="UTM Flavour" panose="02040603050506020204" pitchFamily="18" charset="0"/>
              </a:rPr>
              <a:t> </a:t>
            </a:r>
            <a:r>
              <a:rPr lang="en-US" sz="6400" b="1" dirty="0" err="1">
                <a:ln/>
                <a:solidFill>
                  <a:schemeClr val="tx1"/>
                </a:solidFill>
                <a:latin typeface="UTM Flavour" panose="02040603050506020204" pitchFamily="18" charset="0"/>
              </a:rPr>
              <a:t>nhiều</a:t>
            </a:r>
            <a:r>
              <a:rPr lang="en-US" sz="6400" b="1" dirty="0">
                <a:ln/>
                <a:solidFill>
                  <a:schemeClr val="tx1"/>
                </a:solidFill>
                <a:latin typeface="UTM Flavour" panose="02040603050506020204" pitchFamily="18" charset="0"/>
              </a:rPr>
              <a:t> </a:t>
            </a:r>
            <a:r>
              <a:rPr lang="en-US" sz="6400" b="1" dirty="0" err="1">
                <a:ln/>
                <a:solidFill>
                  <a:schemeClr val="tx1"/>
                </a:solidFill>
                <a:latin typeface="UTM Flavour" panose="02040603050506020204" pitchFamily="18" charset="0"/>
              </a:rPr>
              <a:t>rau</a:t>
            </a:r>
            <a:r>
              <a:rPr lang="en-US" sz="6400" b="1" dirty="0">
                <a:ln/>
                <a:solidFill>
                  <a:schemeClr val="tx1"/>
                </a:solidFill>
                <a:latin typeface="UTM Flavour" panose="02040603050506020204" pitchFamily="18" charset="0"/>
              </a:rPr>
              <a:t> </a:t>
            </a:r>
            <a:r>
              <a:rPr lang="en-US" sz="6400" b="1" dirty="0" err="1">
                <a:ln/>
                <a:solidFill>
                  <a:schemeClr val="tx1"/>
                </a:solidFill>
                <a:latin typeface="UTM Flavour" panose="02040603050506020204" pitchFamily="18" charset="0"/>
              </a:rPr>
              <a:t>xanh</a:t>
            </a:r>
            <a:r>
              <a:rPr lang="en-US" sz="6400" b="1" dirty="0">
                <a:ln/>
                <a:solidFill>
                  <a:schemeClr val="tx1"/>
                </a:solidFill>
                <a:latin typeface="UTM Flavour" panose="02040603050506020204" pitchFamily="18" charset="0"/>
              </a:rPr>
              <a:t> </a:t>
            </a:r>
            <a:r>
              <a:rPr lang="en-US" sz="6400" b="1" dirty="0" err="1">
                <a:ln/>
                <a:solidFill>
                  <a:schemeClr val="tx1"/>
                </a:solidFill>
                <a:latin typeface="UTM Flavour" panose="02040603050506020204" pitchFamily="18" charset="0"/>
              </a:rPr>
              <a:t>và</a:t>
            </a:r>
            <a:r>
              <a:rPr lang="en-US" sz="6400" b="1" dirty="0">
                <a:ln/>
                <a:solidFill>
                  <a:schemeClr val="tx1"/>
                </a:solidFill>
                <a:latin typeface="UTM Flavour" panose="02040603050506020204" pitchFamily="18" charset="0"/>
              </a:rPr>
              <a:t> </a:t>
            </a:r>
            <a:r>
              <a:rPr lang="en-US" sz="6400" b="1" dirty="0" err="1">
                <a:ln/>
                <a:solidFill>
                  <a:schemeClr val="tx1"/>
                </a:solidFill>
                <a:latin typeface="UTM Flavour" panose="02040603050506020204" pitchFamily="18" charset="0"/>
              </a:rPr>
              <a:t>quả</a:t>
            </a:r>
            <a:r>
              <a:rPr lang="en-US" sz="6400" b="1" dirty="0">
                <a:ln/>
                <a:solidFill>
                  <a:schemeClr val="tx1"/>
                </a:solidFill>
                <a:latin typeface="UTM Flavour" panose="02040603050506020204" pitchFamily="18" charset="0"/>
              </a:rPr>
              <a:t> </a:t>
            </a:r>
            <a:r>
              <a:rPr lang="en-US" sz="6400" b="1" dirty="0" err="1">
                <a:ln/>
                <a:solidFill>
                  <a:schemeClr val="tx1"/>
                </a:solidFill>
                <a:latin typeface="UTM Flavour" panose="02040603050506020204" pitchFamily="18" charset="0"/>
              </a:rPr>
              <a:t>chín</a:t>
            </a:r>
            <a:br>
              <a:rPr lang="en-US" sz="6400" b="1" dirty="0">
                <a:ln/>
                <a:solidFill>
                  <a:schemeClr val="tx1"/>
                </a:solidFill>
                <a:latin typeface="UTM Flavour" panose="02040603050506020204" pitchFamily="18" charset="0"/>
              </a:rPr>
            </a:br>
            <a:r>
              <a:rPr lang="en-US" sz="6400" b="1" dirty="0" err="1">
                <a:ln/>
                <a:solidFill>
                  <a:schemeClr val="tx1"/>
                </a:solidFill>
                <a:latin typeface="UTM Flavour" panose="02040603050506020204" pitchFamily="18" charset="0"/>
              </a:rPr>
              <a:t>Sử</a:t>
            </a:r>
            <a:r>
              <a:rPr lang="en-US" sz="6400" b="1" dirty="0">
                <a:ln/>
                <a:solidFill>
                  <a:schemeClr val="tx1"/>
                </a:solidFill>
                <a:latin typeface="UTM Flavour" panose="02040603050506020204" pitchFamily="18" charset="0"/>
              </a:rPr>
              <a:t> </a:t>
            </a:r>
            <a:r>
              <a:rPr lang="en-US" sz="6400" b="1" dirty="0" err="1">
                <a:ln/>
                <a:solidFill>
                  <a:schemeClr val="tx1"/>
                </a:solidFill>
                <a:latin typeface="UTM Flavour" panose="02040603050506020204" pitchFamily="18" charset="0"/>
              </a:rPr>
              <a:t>dụng</a:t>
            </a:r>
            <a:r>
              <a:rPr lang="en-US" sz="6400" b="1" dirty="0">
                <a:ln/>
                <a:solidFill>
                  <a:schemeClr val="tx1"/>
                </a:solidFill>
                <a:latin typeface="UTM Flavour" panose="02040603050506020204" pitchFamily="18" charset="0"/>
              </a:rPr>
              <a:t> </a:t>
            </a:r>
            <a:r>
              <a:rPr lang="en-US" sz="6400" b="1" dirty="0" err="1">
                <a:ln/>
                <a:solidFill>
                  <a:schemeClr val="tx1"/>
                </a:solidFill>
                <a:latin typeface="UTM Flavour" panose="02040603050506020204" pitchFamily="18" charset="0"/>
              </a:rPr>
              <a:t>thực</a:t>
            </a:r>
            <a:r>
              <a:rPr lang="en-US" sz="6400" b="1" dirty="0">
                <a:ln/>
                <a:solidFill>
                  <a:schemeClr val="tx1"/>
                </a:solidFill>
                <a:latin typeface="UTM Flavour" panose="02040603050506020204" pitchFamily="18" charset="0"/>
              </a:rPr>
              <a:t> </a:t>
            </a:r>
            <a:r>
              <a:rPr lang="en-US" sz="6400" b="1" dirty="0" err="1">
                <a:ln/>
                <a:solidFill>
                  <a:schemeClr val="tx1"/>
                </a:solidFill>
                <a:latin typeface="UTM Flavour" panose="02040603050506020204" pitchFamily="18" charset="0"/>
              </a:rPr>
              <a:t>phẩm</a:t>
            </a:r>
            <a:r>
              <a:rPr lang="en-US" sz="6400" b="1" dirty="0">
                <a:ln/>
                <a:solidFill>
                  <a:schemeClr val="tx1"/>
                </a:solidFill>
                <a:latin typeface="UTM Flavour" panose="02040603050506020204" pitchFamily="18" charset="0"/>
              </a:rPr>
              <a:t> </a:t>
            </a:r>
            <a:r>
              <a:rPr lang="en-US" sz="6400" b="1" dirty="0" err="1">
                <a:ln/>
                <a:solidFill>
                  <a:schemeClr val="tx1"/>
                </a:solidFill>
                <a:latin typeface="UTM Flavour" panose="02040603050506020204" pitchFamily="18" charset="0"/>
              </a:rPr>
              <a:t>sạch</a:t>
            </a:r>
            <a:r>
              <a:rPr lang="en-US" sz="6400" b="1" dirty="0">
                <a:ln/>
                <a:solidFill>
                  <a:schemeClr val="tx1"/>
                </a:solidFill>
                <a:latin typeface="UTM Flavour" panose="02040603050506020204" pitchFamily="18" charset="0"/>
              </a:rPr>
              <a:t> </a:t>
            </a:r>
            <a:r>
              <a:rPr lang="en-US" sz="6400" b="1" dirty="0" err="1">
                <a:ln/>
                <a:solidFill>
                  <a:schemeClr val="tx1"/>
                </a:solidFill>
                <a:latin typeface="UTM Flavour" panose="02040603050506020204" pitchFamily="18" charset="0"/>
              </a:rPr>
              <a:t>và</a:t>
            </a:r>
            <a:r>
              <a:rPr lang="en-US" sz="6400" b="1" dirty="0">
                <a:ln/>
                <a:solidFill>
                  <a:schemeClr val="tx1"/>
                </a:solidFill>
                <a:latin typeface="UTM Flavour" panose="02040603050506020204" pitchFamily="18" charset="0"/>
              </a:rPr>
              <a:t> an </a:t>
            </a:r>
            <a:r>
              <a:rPr lang="en-US" sz="6400" b="1" dirty="0" err="1">
                <a:ln/>
                <a:solidFill>
                  <a:schemeClr val="tx1"/>
                </a:solidFill>
                <a:latin typeface="UTM Flavour" panose="02040603050506020204" pitchFamily="18" charset="0"/>
              </a:rPr>
              <a:t>toàn</a:t>
            </a:r>
            <a:endParaRPr lang="en-US" sz="6400" b="1" dirty="0">
              <a:ln/>
              <a:solidFill>
                <a:schemeClr val="tx1"/>
              </a:solidFill>
              <a:effectLst/>
              <a:latin typeface="UTM Flavour" panose="02040603050506020204" pitchFamily="18" charset="0"/>
            </a:endParaRPr>
          </a:p>
        </p:txBody>
      </p:sp>
      <p:sp>
        <p:nvSpPr>
          <p:cNvPr id="4" name="Rectangle 3"/>
          <p:cNvSpPr/>
          <p:nvPr/>
        </p:nvSpPr>
        <p:spPr>
          <a:xfrm>
            <a:off x="238112" y="1194407"/>
            <a:ext cx="11704320" cy="2062103"/>
          </a:xfrm>
          <a:prstGeom prst="rect">
            <a:avLst/>
          </a:prstGeom>
        </p:spPr>
        <p:txBody>
          <a:bodyPr wrap="square">
            <a:spAutoFit/>
            <a:scene3d>
              <a:camera prst="orthographicFront"/>
              <a:lightRig rig="threePt" dir="t"/>
            </a:scene3d>
            <a:sp3d extrusionH="57150">
              <a:bevelT h="25400" prst="softRound"/>
            </a:sp3d>
          </a:bodyPr>
          <a:lstStyle/>
          <a:p>
            <a:pPr algn="ctr" defTabSz="1219170">
              <a:buClr>
                <a:srgbClr val="000000"/>
              </a:buClr>
            </a:pPr>
            <a:r>
              <a:rPr lang="en-US" sz="6400" b="1" kern="0" dirty="0" err="1">
                <a:ln/>
                <a:solidFill>
                  <a:srgbClr val="ED7259"/>
                </a:solidFill>
                <a:latin typeface="UTM Flavour" panose="02040603050506020204" pitchFamily="18" charset="0"/>
                <a:cs typeface="Arial"/>
                <a:sym typeface="Arial"/>
              </a:rPr>
              <a:t>Ăn</a:t>
            </a:r>
            <a:r>
              <a:rPr lang="en-US" sz="6400" b="1" kern="0" dirty="0">
                <a:ln/>
                <a:solidFill>
                  <a:srgbClr val="ED7259"/>
                </a:solidFill>
                <a:latin typeface="UTM Flavour" panose="02040603050506020204" pitchFamily="18" charset="0"/>
                <a:cs typeface="Arial"/>
                <a:sym typeface="Arial"/>
              </a:rPr>
              <a:t> </a:t>
            </a:r>
            <a:r>
              <a:rPr lang="en-US" sz="6400" b="1" kern="0" dirty="0" err="1">
                <a:ln/>
                <a:solidFill>
                  <a:srgbClr val="ED7259"/>
                </a:solidFill>
                <a:latin typeface="UTM Flavour" panose="02040603050506020204" pitchFamily="18" charset="0"/>
                <a:cs typeface="Arial"/>
                <a:sym typeface="Arial"/>
              </a:rPr>
              <a:t>nhiều</a:t>
            </a:r>
            <a:r>
              <a:rPr lang="en-US" sz="6400" b="1" kern="0" dirty="0">
                <a:ln/>
                <a:solidFill>
                  <a:srgbClr val="ED7259"/>
                </a:solidFill>
                <a:latin typeface="UTM Flavour" panose="02040603050506020204" pitchFamily="18" charset="0"/>
                <a:cs typeface="Arial"/>
                <a:sym typeface="Arial"/>
              </a:rPr>
              <a:t> </a:t>
            </a:r>
            <a:r>
              <a:rPr lang="en-US" sz="6400" b="1" kern="0" dirty="0" err="1">
                <a:ln/>
                <a:solidFill>
                  <a:srgbClr val="ED7259"/>
                </a:solidFill>
                <a:latin typeface="UTM Flavour" panose="02040603050506020204" pitchFamily="18" charset="0"/>
                <a:cs typeface="Arial"/>
                <a:sym typeface="Arial"/>
              </a:rPr>
              <a:t>rau</a:t>
            </a:r>
            <a:r>
              <a:rPr lang="en-US" sz="6400" b="1" kern="0" dirty="0">
                <a:ln/>
                <a:solidFill>
                  <a:srgbClr val="ED7259"/>
                </a:solidFill>
                <a:latin typeface="UTM Flavour" panose="02040603050506020204" pitchFamily="18" charset="0"/>
                <a:cs typeface="Arial"/>
                <a:sym typeface="Arial"/>
              </a:rPr>
              <a:t> </a:t>
            </a:r>
            <a:r>
              <a:rPr lang="en-US" sz="6400" b="1" kern="0" dirty="0" err="1">
                <a:ln/>
                <a:solidFill>
                  <a:srgbClr val="ED7259"/>
                </a:solidFill>
                <a:latin typeface="UTM Flavour" panose="02040603050506020204" pitchFamily="18" charset="0"/>
                <a:cs typeface="Arial"/>
                <a:sym typeface="Arial"/>
              </a:rPr>
              <a:t>xanh</a:t>
            </a:r>
            <a:r>
              <a:rPr lang="en-US" sz="6400" b="1" kern="0" dirty="0">
                <a:ln/>
                <a:solidFill>
                  <a:srgbClr val="ED7259"/>
                </a:solidFill>
                <a:latin typeface="UTM Flavour" panose="02040603050506020204" pitchFamily="18" charset="0"/>
                <a:cs typeface="Arial"/>
                <a:sym typeface="Arial"/>
              </a:rPr>
              <a:t> </a:t>
            </a:r>
            <a:r>
              <a:rPr lang="en-US" sz="6400" b="1" kern="0" dirty="0" err="1">
                <a:ln/>
                <a:solidFill>
                  <a:srgbClr val="ED7259"/>
                </a:solidFill>
                <a:latin typeface="UTM Flavour" panose="02040603050506020204" pitchFamily="18" charset="0"/>
                <a:cs typeface="Arial"/>
                <a:sym typeface="Arial"/>
              </a:rPr>
              <a:t>và</a:t>
            </a:r>
            <a:r>
              <a:rPr lang="en-US" sz="6400" b="1" kern="0" dirty="0">
                <a:ln/>
                <a:solidFill>
                  <a:srgbClr val="ED7259"/>
                </a:solidFill>
                <a:latin typeface="UTM Flavour" panose="02040603050506020204" pitchFamily="18" charset="0"/>
                <a:cs typeface="Arial"/>
                <a:sym typeface="Arial"/>
              </a:rPr>
              <a:t> </a:t>
            </a:r>
            <a:r>
              <a:rPr lang="en-US" sz="6400" b="1" kern="0" dirty="0" err="1">
                <a:ln/>
                <a:solidFill>
                  <a:srgbClr val="ED7259"/>
                </a:solidFill>
                <a:latin typeface="UTM Flavour" panose="02040603050506020204" pitchFamily="18" charset="0"/>
                <a:cs typeface="Arial"/>
                <a:sym typeface="Arial"/>
              </a:rPr>
              <a:t>quả</a:t>
            </a:r>
            <a:r>
              <a:rPr lang="en-US" sz="6400" b="1" kern="0" dirty="0">
                <a:ln/>
                <a:solidFill>
                  <a:srgbClr val="ED7259"/>
                </a:solidFill>
                <a:latin typeface="UTM Flavour" panose="02040603050506020204" pitchFamily="18" charset="0"/>
                <a:cs typeface="Arial"/>
                <a:sym typeface="Arial"/>
              </a:rPr>
              <a:t> </a:t>
            </a:r>
            <a:r>
              <a:rPr lang="en-US" sz="6400" b="1" kern="0" dirty="0" err="1">
                <a:ln/>
                <a:solidFill>
                  <a:srgbClr val="ED7259"/>
                </a:solidFill>
                <a:latin typeface="UTM Flavour" panose="02040603050506020204" pitchFamily="18" charset="0"/>
                <a:cs typeface="Arial"/>
                <a:sym typeface="Arial"/>
              </a:rPr>
              <a:t>chín</a:t>
            </a:r>
            <a:br>
              <a:rPr lang="en-US" sz="6400" b="1" kern="0" dirty="0">
                <a:ln/>
                <a:solidFill>
                  <a:srgbClr val="ED7259"/>
                </a:solidFill>
                <a:latin typeface="UTM Flavour" panose="02040603050506020204" pitchFamily="18" charset="0"/>
                <a:cs typeface="Arial"/>
                <a:sym typeface="Arial"/>
              </a:rPr>
            </a:br>
            <a:r>
              <a:rPr lang="en-US" sz="6400" b="1" kern="0" dirty="0" err="1">
                <a:ln/>
                <a:solidFill>
                  <a:srgbClr val="FFC000"/>
                </a:solidFill>
                <a:latin typeface="UTM Flavour" panose="02040603050506020204" pitchFamily="18" charset="0"/>
                <a:cs typeface="Arial"/>
                <a:sym typeface="Arial"/>
              </a:rPr>
              <a:t>Sử</a:t>
            </a:r>
            <a:r>
              <a:rPr lang="en-US" sz="6400" b="1" kern="0" dirty="0">
                <a:ln/>
                <a:solidFill>
                  <a:srgbClr val="FFC000"/>
                </a:solidFill>
                <a:latin typeface="UTM Flavour" panose="02040603050506020204" pitchFamily="18" charset="0"/>
                <a:cs typeface="Arial"/>
                <a:sym typeface="Arial"/>
              </a:rPr>
              <a:t> </a:t>
            </a:r>
            <a:r>
              <a:rPr lang="en-US" sz="6400" b="1" kern="0" dirty="0" err="1">
                <a:ln/>
                <a:solidFill>
                  <a:srgbClr val="FFC000"/>
                </a:solidFill>
                <a:latin typeface="UTM Flavour" panose="02040603050506020204" pitchFamily="18" charset="0"/>
                <a:cs typeface="Arial"/>
                <a:sym typeface="Arial"/>
              </a:rPr>
              <a:t>dụng</a:t>
            </a:r>
            <a:r>
              <a:rPr lang="en-US" sz="6400" b="1" kern="0" dirty="0">
                <a:ln/>
                <a:solidFill>
                  <a:srgbClr val="FFC000"/>
                </a:solidFill>
                <a:latin typeface="UTM Flavour" panose="02040603050506020204" pitchFamily="18" charset="0"/>
                <a:cs typeface="Arial"/>
                <a:sym typeface="Arial"/>
              </a:rPr>
              <a:t> </a:t>
            </a:r>
            <a:r>
              <a:rPr lang="en-US" sz="6400" b="1" kern="0" dirty="0" err="1">
                <a:ln/>
                <a:solidFill>
                  <a:srgbClr val="FFC000"/>
                </a:solidFill>
                <a:latin typeface="UTM Flavour" panose="02040603050506020204" pitchFamily="18" charset="0"/>
                <a:cs typeface="Arial"/>
                <a:sym typeface="Arial"/>
              </a:rPr>
              <a:t>thực</a:t>
            </a:r>
            <a:r>
              <a:rPr lang="en-US" sz="6400" b="1" kern="0" dirty="0">
                <a:ln/>
                <a:solidFill>
                  <a:srgbClr val="FFC000"/>
                </a:solidFill>
                <a:latin typeface="UTM Flavour" panose="02040603050506020204" pitchFamily="18" charset="0"/>
                <a:cs typeface="Arial"/>
                <a:sym typeface="Arial"/>
              </a:rPr>
              <a:t> </a:t>
            </a:r>
            <a:r>
              <a:rPr lang="en-US" sz="6400" b="1" kern="0" dirty="0" err="1">
                <a:ln/>
                <a:solidFill>
                  <a:srgbClr val="FFC000"/>
                </a:solidFill>
                <a:latin typeface="UTM Flavour" panose="02040603050506020204" pitchFamily="18" charset="0"/>
                <a:cs typeface="Arial"/>
                <a:sym typeface="Arial"/>
              </a:rPr>
              <a:t>phẩm</a:t>
            </a:r>
            <a:r>
              <a:rPr lang="en-US" sz="6400" b="1" kern="0" dirty="0">
                <a:ln/>
                <a:solidFill>
                  <a:srgbClr val="FFC000"/>
                </a:solidFill>
                <a:latin typeface="UTM Flavour" panose="02040603050506020204" pitchFamily="18" charset="0"/>
                <a:cs typeface="Arial"/>
                <a:sym typeface="Arial"/>
              </a:rPr>
              <a:t> </a:t>
            </a:r>
            <a:r>
              <a:rPr lang="en-US" sz="6400" b="1" kern="0" dirty="0" err="1">
                <a:ln/>
                <a:solidFill>
                  <a:srgbClr val="FFC000"/>
                </a:solidFill>
                <a:latin typeface="UTM Flavour" panose="02040603050506020204" pitchFamily="18" charset="0"/>
                <a:cs typeface="Arial"/>
                <a:sym typeface="Arial"/>
              </a:rPr>
              <a:t>sạch</a:t>
            </a:r>
            <a:r>
              <a:rPr lang="en-US" sz="6400" b="1" kern="0" dirty="0">
                <a:ln/>
                <a:solidFill>
                  <a:srgbClr val="FFC000"/>
                </a:solidFill>
                <a:latin typeface="UTM Flavour" panose="02040603050506020204" pitchFamily="18" charset="0"/>
                <a:cs typeface="Arial"/>
                <a:sym typeface="Arial"/>
              </a:rPr>
              <a:t> </a:t>
            </a:r>
            <a:r>
              <a:rPr lang="en-US" sz="6400" b="1" kern="0" dirty="0" err="1">
                <a:ln/>
                <a:solidFill>
                  <a:srgbClr val="FFC000"/>
                </a:solidFill>
                <a:latin typeface="UTM Flavour" panose="02040603050506020204" pitchFamily="18" charset="0"/>
                <a:cs typeface="Arial"/>
                <a:sym typeface="Arial"/>
              </a:rPr>
              <a:t>và</a:t>
            </a:r>
            <a:r>
              <a:rPr lang="en-US" sz="6400" b="1" kern="0" dirty="0">
                <a:ln/>
                <a:solidFill>
                  <a:srgbClr val="FFC000"/>
                </a:solidFill>
                <a:latin typeface="UTM Flavour" panose="02040603050506020204" pitchFamily="18" charset="0"/>
                <a:cs typeface="Arial"/>
                <a:sym typeface="Arial"/>
              </a:rPr>
              <a:t> an </a:t>
            </a:r>
            <a:r>
              <a:rPr lang="en-US" sz="6400" b="1" kern="0" dirty="0" err="1">
                <a:ln/>
                <a:solidFill>
                  <a:srgbClr val="FFC000"/>
                </a:solidFill>
                <a:latin typeface="UTM Flavour" panose="02040603050506020204" pitchFamily="18" charset="0"/>
                <a:cs typeface="Arial"/>
                <a:sym typeface="Arial"/>
              </a:rPr>
              <a:t>toàn</a:t>
            </a:r>
            <a:endParaRPr lang="en-US" sz="6400" kern="0" dirty="0">
              <a:solidFill>
                <a:srgbClr val="000000"/>
              </a:solidFill>
              <a:latin typeface="Arial"/>
              <a:cs typeface="Arial"/>
              <a:sym typeface="Arial"/>
            </a:endParaRPr>
          </a:p>
        </p:txBody>
      </p:sp>
      <p:sp>
        <p:nvSpPr>
          <p:cNvPr id="70" name="Rectangle 69"/>
          <p:cNvSpPr/>
          <p:nvPr/>
        </p:nvSpPr>
        <p:spPr>
          <a:xfrm>
            <a:off x="2991068" y="33554"/>
            <a:ext cx="3603451" cy="1107996"/>
          </a:xfrm>
          <a:prstGeom prst="rect">
            <a:avLst/>
          </a:prstGeom>
          <a:noFill/>
        </p:spPr>
        <p:txBody>
          <a:bodyPr wrap="square" lIns="121920" tIns="60960" rIns="121920" bIns="60960">
            <a:spAutoFit/>
            <a:scene3d>
              <a:camera prst="orthographicFront"/>
              <a:lightRig rig="harsh" dir="t"/>
            </a:scene3d>
            <a:sp3d extrusionH="57150" prstMaterial="matte">
              <a:bevelT w="63500" h="12700" prst="angle"/>
              <a:contourClr>
                <a:schemeClr val="bg1">
                  <a:lumMod val="65000"/>
                </a:schemeClr>
              </a:contourClr>
            </a:sp3d>
          </a:bodyPr>
          <a:lstStyle/>
          <a:p>
            <a:pPr algn="ctr" defTabSz="1219170">
              <a:buClr>
                <a:srgbClr val="000000"/>
              </a:buClr>
            </a:pPr>
            <a:r>
              <a:rPr lang="en-US" sz="6400" b="1" kern="0" dirty="0" err="1">
                <a:ln/>
                <a:solidFill>
                  <a:srgbClr val="92D050"/>
                </a:solidFill>
                <a:latin typeface="UTM A&amp;S Graceland" panose="02040603050506020204" pitchFamily="18" charset="0"/>
                <a:cs typeface="Arial"/>
                <a:sym typeface="Arial"/>
              </a:rPr>
              <a:t>Khoa</a:t>
            </a:r>
            <a:r>
              <a:rPr lang="en-US" sz="6400" b="1" kern="0" dirty="0">
                <a:ln/>
                <a:solidFill>
                  <a:srgbClr val="92D050"/>
                </a:solidFill>
                <a:latin typeface="UTM A&amp;S Graceland" panose="02040603050506020204" pitchFamily="18" charset="0"/>
                <a:cs typeface="Arial"/>
                <a:sym typeface="Arial"/>
              </a:rPr>
              <a:t> </a:t>
            </a:r>
            <a:r>
              <a:rPr lang="en-US" sz="6400" b="1" kern="0" dirty="0" err="1">
                <a:ln/>
                <a:solidFill>
                  <a:srgbClr val="92D050"/>
                </a:solidFill>
                <a:latin typeface="UTM A&amp;S Graceland" panose="02040603050506020204" pitchFamily="18" charset="0"/>
                <a:cs typeface="Arial"/>
                <a:sym typeface="Arial"/>
              </a:rPr>
              <a:t>học</a:t>
            </a:r>
            <a:endParaRPr lang="en-US" sz="6400" b="1" kern="0" dirty="0">
              <a:ln/>
              <a:solidFill>
                <a:srgbClr val="92D050"/>
              </a:solidFill>
              <a:latin typeface="UTM A&amp;S Graceland" panose="02040603050506020204" pitchFamily="18" charset="0"/>
              <a:cs typeface="Arial"/>
              <a:sym typeface="Arial"/>
            </a:endParaRPr>
          </a:p>
        </p:txBody>
      </p:sp>
    </p:spTree>
    <p:extLst>
      <p:ext uri="{BB962C8B-B14F-4D97-AF65-F5344CB8AC3E}">
        <p14:creationId xmlns:p14="http://schemas.microsoft.com/office/powerpoint/2010/main" val="1778145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01"/>
                                        </p:tgtEl>
                                        <p:attrNameLst>
                                          <p:attrName>style.visibility</p:attrName>
                                        </p:attrNameLst>
                                      </p:cBhvr>
                                      <p:to>
                                        <p:strVal val="visible"/>
                                      </p:to>
                                    </p:set>
                                    <p:animEffect transition="in" filter="wipe(down)">
                                      <p:cBhvr>
                                        <p:cTn id="7" dur="500"/>
                                        <p:tgtEl>
                                          <p:spTgt spid="40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barn(inVertical)">
                                      <p:cBhvr>
                                        <p:cTn id="12" dur="500"/>
                                        <p:tgtEl>
                                          <p:spTgt spid="7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par>
                                <p:cTn id="20" presetID="56" presetClass="entr" presetSubtype="0" fill="hold" grpId="0" nodeType="withEffect">
                                  <p:stCondLst>
                                    <p:cond delay="0"/>
                                  </p:stCondLst>
                                  <p:iterate type="lt">
                                    <p:tmPct val="10000"/>
                                  </p:iterate>
                                  <p:childTnLst>
                                    <p:set>
                                      <p:cBhvr>
                                        <p:cTn id="21" dur="1" fill="hold">
                                          <p:stCondLst>
                                            <p:cond delay="0"/>
                                          </p:stCondLst>
                                        </p:cTn>
                                        <p:tgtEl>
                                          <p:spTgt spid="4"/>
                                        </p:tgtEl>
                                        <p:attrNameLst>
                                          <p:attrName>style.visibility</p:attrName>
                                        </p:attrNameLst>
                                      </p:cBhvr>
                                      <p:to>
                                        <p:strVal val="visible"/>
                                      </p:to>
                                    </p:set>
                                    <p:anim by="(-#ppt_w*2)" calcmode="lin" valueType="num">
                                      <p:cBhvr rctx="PPT">
                                        <p:cTn id="22" dur="500" autoRev="1" fill="hold">
                                          <p:stCondLst>
                                            <p:cond delay="0"/>
                                          </p:stCondLst>
                                        </p:cTn>
                                        <p:tgtEl>
                                          <p:spTgt spid="4"/>
                                        </p:tgtEl>
                                        <p:attrNameLst>
                                          <p:attrName>ppt_w</p:attrName>
                                        </p:attrNameLst>
                                      </p:cBhvr>
                                    </p:anim>
                                    <p:anim by="(#ppt_w*0.50)" calcmode="lin" valueType="num">
                                      <p:cBhvr>
                                        <p:cTn id="23" dur="500" decel="50000" autoRev="1" fill="hold">
                                          <p:stCondLst>
                                            <p:cond delay="0"/>
                                          </p:stCondLst>
                                        </p:cTn>
                                        <p:tgtEl>
                                          <p:spTgt spid="4"/>
                                        </p:tgtEl>
                                        <p:attrNameLst>
                                          <p:attrName>ppt_x</p:attrName>
                                        </p:attrNameLst>
                                      </p:cBhvr>
                                    </p:anim>
                                    <p:anim from="(-#ppt_h/2)" to="(#ppt_y)" calcmode="lin" valueType="num">
                                      <p:cBhvr>
                                        <p:cTn id="24" dur="1000" fill="hold">
                                          <p:stCondLst>
                                            <p:cond delay="0"/>
                                          </p:stCondLst>
                                        </p:cTn>
                                        <p:tgtEl>
                                          <p:spTgt spid="4"/>
                                        </p:tgtEl>
                                        <p:attrNameLst>
                                          <p:attrName>ppt_y</p:attrName>
                                        </p:attrNameLst>
                                      </p:cBhvr>
                                    </p:anim>
                                    <p:animRot by="21600000">
                                      <p:cBhvr>
                                        <p:cTn id="25" dur="1000"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7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pic>
        <p:nvPicPr>
          <p:cNvPr id="10" name="Picture 4" descr="http://hanoimoi.com.vn/Uploads/trungtruc/2017/6/7/07002017120010rau-cu-qua.jpg"/>
          <p:cNvPicPr>
            <a:picLocks noChangeAspect="1" noChangeArrowheads="1"/>
          </p:cNvPicPr>
          <p:nvPr/>
        </p:nvPicPr>
        <p:blipFill rotWithShape="1">
          <a:blip r:embed="rId3">
            <a:extLst>
              <a:ext uri="{28A0092B-C50C-407E-A947-70E740481C1C}">
                <a14:useLocalDpi xmlns:a14="http://schemas.microsoft.com/office/drawing/2010/main" val="0"/>
              </a:ext>
            </a:extLst>
          </a:blip>
          <a:srcRect b="49354"/>
          <a:stretch/>
        </p:blipFill>
        <p:spPr bwMode="auto">
          <a:xfrm>
            <a:off x="0" y="1"/>
            <a:ext cx="12501349" cy="6778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9361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http://hanoimoi.com.vn/Uploads/trungtruc/2017/6/7/07002017120010rau-cu-qua.jpg"/>
          <p:cNvPicPr>
            <a:picLocks noChangeAspect="1" noChangeArrowheads="1"/>
          </p:cNvPicPr>
          <p:nvPr/>
        </p:nvPicPr>
        <p:blipFill rotWithShape="1">
          <a:blip r:embed="rId2">
            <a:extLst>
              <a:ext uri="{28A0092B-C50C-407E-A947-70E740481C1C}">
                <a14:useLocalDpi xmlns:a14="http://schemas.microsoft.com/office/drawing/2010/main" val="0"/>
              </a:ext>
            </a:extLst>
          </a:blip>
          <a:srcRect t="50647"/>
          <a:stretch/>
        </p:blipFill>
        <p:spPr bwMode="auto">
          <a:xfrm>
            <a:off x="0" y="1"/>
            <a:ext cx="12192000" cy="7024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620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44"/>
          <p:cNvSpPr txBox="1">
            <a:spLocks noGrp="1"/>
          </p:cNvSpPr>
          <p:nvPr>
            <p:ph type="title"/>
          </p:nvPr>
        </p:nvSpPr>
        <p:spPr>
          <a:xfrm>
            <a:off x="1532882" y="1754093"/>
            <a:ext cx="9322153" cy="1362400"/>
          </a:xfrm>
          <a:prstGeom prst="rect">
            <a:avLst/>
          </a:prstGeom>
        </p:spPr>
        <p:txBody>
          <a:bodyPr spcFirstLastPara="1" wrap="square" lIns="121900" tIns="121900" rIns="121900" bIns="121900" anchor="ctr" anchorCtr="0">
            <a:noAutofit/>
          </a:bodyPr>
          <a:lstStyle/>
          <a:p>
            <a:pPr lvl="0"/>
            <a:r>
              <a:rPr lang="en-GB" sz="8800" dirty="0">
                <a:latin typeface="UTM Flavour" panose="02040603050506020204" pitchFamily="18" charset="0"/>
              </a:rPr>
              <a:t>AN TOÀN VỆ SINH THỰC PHẨM</a:t>
            </a:r>
          </a:p>
        </p:txBody>
      </p:sp>
      <p:grpSp>
        <p:nvGrpSpPr>
          <p:cNvPr id="595" name="Google Shape;595;p44"/>
          <p:cNvGrpSpPr/>
          <p:nvPr/>
        </p:nvGrpSpPr>
        <p:grpSpPr>
          <a:xfrm flipH="1">
            <a:off x="9222650" y="2863899"/>
            <a:ext cx="2661501" cy="4351429"/>
            <a:chOff x="6066511" y="-2374200"/>
            <a:chExt cx="1177169" cy="1954351"/>
          </a:xfrm>
        </p:grpSpPr>
        <p:sp>
          <p:nvSpPr>
            <p:cNvPr id="596" name="Google Shape;596;p44"/>
            <p:cNvSpPr/>
            <p:nvPr/>
          </p:nvSpPr>
          <p:spPr>
            <a:xfrm>
              <a:off x="6696189" y="-928964"/>
              <a:ext cx="547492" cy="376821"/>
            </a:xfrm>
            <a:custGeom>
              <a:avLst/>
              <a:gdLst/>
              <a:ahLst/>
              <a:cxnLst/>
              <a:rect l="l" t="t" r="r" b="b"/>
              <a:pathLst>
                <a:path w="19799" h="13627" extrusionOk="0">
                  <a:moveTo>
                    <a:pt x="19799" y="0"/>
                  </a:moveTo>
                  <a:lnTo>
                    <a:pt x="19763" y="90"/>
                  </a:lnTo>
                  <a:lnTo>
                    <a:pt x="19776" y="69"/>
                  </a:lnTo>
                  <a:lnTo>
                    <a:pt x="19799" y="0"/>
                  </a:lnTo>
                  <a:close/>
                  <a:moveTo>
                    <a:pt x="19763" y="90"/>
                  </a:moveTo>
                  <a:lnTo>
                    <a:pt x="19387" y="732"/>
                  </a:lnTo>
                  <a:lnTo>
                    <a:pt x="18587" y="1555"/>
                  </a:lnTo>
                  <a:lnTo>
                    <a:pt x="17718" y="2241"/>
                  </a:lnTo>
                  <a:lnTo>
                    <a:pt x="16529" y="2995"/>
                  </a:lnTo>
                  <a:lnTo>
                    <a:pt x="14975" y="3818"/>
                  </a:lnTo>
                  <a:lnTo>
                    <a:pt x="14015" y="4253"/>
                  </a:lnTo>
                  <a:lnTo>
                    <a:pt x="13032" y="4641"/>
                  </a:lnTo>
                  <a:lnTo>
                    <a:pt x="11111" y="5213"/>
                  </a:lnTo>
                  <a:lnTo>
                    <a:pt x="9236" y="5670"/>
                  </a:lnTo>
                  <a:lnTo>
                    <a:pt x="7408" y="6196"/>
                  </a:lnTo>
                  <a:lnTo>
                    <a:pt x="5670" y="6905"/>
                  </a:lnTo>
                  <a:lnTo>
                    <a:pt x="4390" y="7728"/>
                  </a:lnTo>
                  <a:lnTo>
                    <a:pt x="3544" y="8391"/>
                  </a:lnTo>
                  <a:lnTo>
                    <a:pt x="2721" y="9237"/>
                  </a:lnTo>
                  <a:lnTo>
                    <a:pt x="1921" y="10243"/>
                  </a:lnTo>
                  <a:lnTo>
                    <a:pt x="1143" y="11431"/>
                  </a:lnTo>
                  <a:lnTo>
                    <a:pt x="366" y="12826"/>
                  </a:lnTo>
                  <a:lnTo>
                    <a:pt x="0" y="13626"/>
                  </a:lnTo>
                  <a:lnTo>
                    <a:pt x="458" y="13626"/>
                  </a:lnTo>
                  <a:lnTo>
                    <a:pt x="3521" y="13283"/>
                  </a:lnTo>
                  <a:lnTo>
                    <a:pt x="6356" y="12597"/>
                  </a:lnTo>
                  <a:lnTo>
                    <a:pt x="8779" y="11683"/>
                  </a:lnTo>
                  <a:lnTo>
                    <a:pt x="10425" y="10883"/>
                  </a:lnTo>
                  <a:lnTo>
                    <a:pt x="12094" y="9900"/>
                  </a:lnTo>
                  <a:lnTo>
                    <a:pt x="13740" y="8688"/>
                  </a:lnTo>
                  <a:lnTo>
                    <a:pt x="15295" y="7248"/>
                  </a:lnTo>
                  <a:lnTo>
                    <a:pt x="16781" y="5533"/>
                  </a:lnTo>
                  <a:lnTo>
                    <a:pt x="18130" y="3567"/>
                  </a:lnTo>
                  <a:lnTo>
                    <a:pt x="19296" y="1281"/>
                  </a:lnTo>
                  <a:lnTo>
                    <a:pt x="19763" y="90"/>
                  </a:lnTo>
                  <a:close/>
                </a:path>
              </a:pathLst>
            </a:custGeom>
            <a:solidFill>
              <a:srgbClr val="AFDA90"/>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597" name="Google Shape;597;p44"/>
            <p:cNvSpPr/>
            <p:nvPr/>
          </p:nvSpPr>
          <p:spPr>
            <a:xfrm>
              <a:off x="6313834" y="-1352287"/>
              <a:ext cx="407791" cy="746009"/>
            </a:xfrm>
            <a:custGeom>
              <a:avLst/>
              <a:gdLst/>
              <a:ahLst/>
              <a:cxnLst/>
              <a:rect l="l" t="t" r="r" b="b"/>
              <a:pathLst>
                <a:path w="14747" h="26978" extrusionOk="0">
                  <a:moveTo>
                    <a:pt x="1" y="1"/>
                  </a:moveTo>
                  <a:lnTo>
                    <a:pt x="115" y="161"/>
                  </a:lnTo>
                  <a:lnTo>
                    <a:pt x="1258" y="2058"/>
                  </a:lnTo>
                  <a:lnTo>
                    <a:pt x="2630" y="4733"/>
                  </a:lnTo>
                  <a:lnTo>
                    <a:pt x="3681" y="7019"/>
                  </a:lnTo>
                  <a:lnTo>
                    <a:pt x="4756" y="9740"/>
                  </a:lnTo>
                  <a:lnTo>
                    <a:pt x="5830" y="12872"/>
                  </a:lnTo>
                  <a:lnTo>
                    <a:pt x="6356" y="14609"/>
                  </a:lnTo>
                  <a:lnTo>
                    <a:pt x="6905" y="16393"/>
                  </a:lnTo>
                  <a:lnTo>
                    <a:pt x="8162" y="19410"/>
                  </a:lnTo>
                  <a:lnTo>
                    <a:pt x="9511" y="21834"/>
                  </a:lnTo>
                  <a:lnTo>
                    <a:pt x="10883" y="23708"/>
                  </a:lnTo>
                  <a:lnTo>
                    <a:pt x="12163" y="25126"/>
                  </a:lnTo>
                  <a:lnTo>
                    <a:pt x="13260" y="26086"/>
                  </a:lnTo>
                  <a:lnTo>
                    <a:pt x="14403" y="26886"/>
                  </a:lnTo>
                  <a:lnTo>
                    <a:pt x="14586" y="26978"/>
                  </a:lnTo>
                  <a:lnTo>
                    <a:pt x="14746" y="24989"/>
                  </a:lnTo>
                  <a:lnTo>
                    <a:pt x="14724" y="21331"/>
                  </a:lnTo>
                  <a:lnTo>
                    <a:pt x="14358" y="18016"/>
                  </a:lnTo>
                  <a:lnTo>
                    <a:pt x="13672" y="15044"/>
                  </a:lnTo>
                  <a:lnTo>
                    <a:pt x="12712" y="12392"/>
                  </a:lnTo>
                  <a:lnTo>
                    <a:pt x="11569" y="10037"/>
                  </a:lnTo>
                  <a:lnTo>
                    <a:pt x="10243" y="7980"/>
                  </a:lnTo>
                  <a:lnTo>
                    <a:pt x="8825" y="6196"/>
                  </a:lnTo>
                  <a:lnTo>
                    <a:pt x="7362" y="4687"/>
                  </a:lnTo>
                  <a:lnTo>
                    <a:pt x="5899" y="3407"/>
                  </a:lnTo>
                  <a:lnTo>
                    <a:pt x="3796" y="1898"/>
                  </a:lnTo>
                  <a:lnTo>
                    <a:pt x="526" y="161"/>
                  </a:lnTo>
                  <a:lnTo>
                    <a:pt x="1" y="1"/>
                  </a:lnTo>
                  <a:close/>
                </a:path>
              </a:pathLst>
            </a:custGeom>
            <a:solidFill>
              <a:srgbClr val="AFDA90"/>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598" name="Google Shape;598;p44"/>
            <p:cNvSpPr/>
            <p:nvPr/>
          </p:nvSpPr>
          <p:spPr>
            <a:xfrm>
              <a:off x="6582381" y="-1969607"/>
              <a:ext cx="174515" cy="1433201"/>
            </a:xfrm>
            <a:custGeom>
              <a:avLst/>
              <a:gdLst/>
              <a:ahLst/>
              <a:cxnLst/>
              <a:rect l="l" t="t" r="r" b="b"/>
              <a:pathLst>
                <a:path w="6311" h="51829" fill="none" extrusionOk="0">
                  <a:moveTo>
                    <a:pt x="2721" y="1"/>
                  </a:moveTo>
                  <a:lnTo>
                    <a:pt x="2561" y="367"/>
                  </a:lnTo>
                  <a:lnTo>
                    <a:pt x="1601" y="2996"/>
                  </a:lnTo>
                  <a:lnTo>
                    <a:pt x="892" y="5602"/>
                  </a:lnTo>
                  <a:lnTo>
                    <a:pt x="298" y="8757"/>
                  </a:lnTo>
                  <a:lnTo>
                    <a:pt x="46" y="11432"/>
                  </a:lnTo>
                  <a:lnTo>
                    <a:pt x="1" y="13306"/>
                  </a:lnTo>
                  <a:lnTo>
                    <a:pt x="69" y="15250"/>
                  </a:lnTo>
                  <a:lnTo>
                    <a:pt x="298" y="17216"/>
                  </a:lnTo>
                  <a:lnTo>
                    <a:pt x="687" y="19205"/>
                  </a:lnTo>
                  <a:lnTo>
                    <a:pt x="1281" y="21216"/>
                  </a:lnTo>
                  <a:lnTo>
                    <a:pt x="1670" y="22200"/>
                  </a:lnTo>
                  <a:lnTo>
                    <a:pt x="2698" y="24760"/>
                  </a:lnTo>
                  <a:lnTo>
                    <a:pt x="4344" y="29561"/>
                  </a:lnTo>
                  <a:lnTo>
                    <a:pt x="5488" y="33950"/>
                  </a:lnTo>
                  <a:lnTo>
                    <a:pt x="6013" y="36991"/>
                  </a:lnTo>
                  <a:lnTo>
                    <a:pt x="6219" y="38911"/>
                  </a:lnTo>
                  <a:lnTo>
                    <a:pt x="6311" y="40740"/>
                  </a:lnTo>
                  <a:lnTo>
                    <a:pt x="6265" y="42478"/>
                  </a:lnTo>
                  <a:lnTo>
                    <a:pt x="6105" y="44147"/>
                  </a:lnTo>
                  <a:lnTo>
                    <a:pt x="5831" y="45701"/>
                  </a:lnTo>
                  <a:lnTo>
                    <a:pt x="5442" y="47210"/>
                  </a:lnTo>
                  <a:lnTo>
                    <a:pt x="4916" y="48628"/>
                  </a:lnTo>
                  <a:lnTo>
                    <a:pt x="4276" y="49954"/>
                  </a:lnTo>
                  <a:lnTo>
                    <a:pt x="3521" y="51234"/>
                  </a:lnTo>
                  <a:lnTo>
                    <a:pt x="3087" y="51828"/>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599" name="Google Shape;599;p44"/>
            <p:cNvSpPr/>
            <p:nvPr/>
          </p:nvSpPr>
          <p:spPr>
            <a:xfrm>
              <a:off x="6066511" y="-2374200"/>
              <a:ext cx="992559" cy="979894"/>
            </a:xfrm>
            <a:custGeom>
              <a:avLst/>
              <a:gdLst/>
              <a:ahLst/>
              <a:cxnLst/>
              <a:rect l="l" t="t" r="r" b="b"/>
              <a:pathLst>
                <a:path w="35894" h="35436" extrusionOk="0">
                  <a:moveTo>
                    <a:pt x="19067" y="0"/>
                  </a:moveTo>
                  <a:lnTo>
                    <a:pt x="17330" y="229"/>
                  </a:lnTo>
                  <a:lnTo>
                    <a:pt x="16187" y="595"/>
                  </a:lnTo>
                  <a:lnTo>
                    <a:pt x="15547" y="915"/>
                  </a:lnTo>
                  <a:lnTo>
                    <a:pt x="15272" y="1121"/>
                  </a:lnTo>
                  <a:lnTo>
                    <a:pt x="14998" y="1349"/>
                  </a:lnTo>
                  <a:lnTo>
                    <a:pt x="14632" y="1944"/>
                  </a:lnTo>
                  <a:lnTo>
                    <a:pt x="14381" y="2698"/>
                  </a:lnTo>
                  <a:lnTo>
                    <a:pt x="14266" y="3567"/>
                  </a:lnTo>
                  <a:lnTo>
                    <a:pt x="14266" y="5076"/>
                  </a:lnTo>
                  <a:lnTo>
                    <a:pt x="14586" y="7270"/>
                  </a:lnTo>
                  <a:lnTo>
                    <a:pt x="15387" y="10562"/>
                  </a:lnTo>
                  <a:lnTo>
                    <a:pt x="16415" y="13694"/>
                  </a:lnTo>
                  <a:lnTo>
                    <a:pt x="16552" y="14015"/>
                  </a:lnTo>
                  <a:lnTo>
                    <a:pt x="15318" y="13054"/>
                  </a:lnTo>
                  <a:lnTo>
                    <a:pt x="10105" y="9465"/>
                  </a:lnTo>
                  <a:lnTo>
                    <a:pt x="7865" y="8162"/>
                  </a:lnTo>
                  <a:lnTo>
                    <a:pt x="5785" y="7133"/>
                  </a:lnTo>
                  <a:lnTo>
                    <a:pt x="4436" y="6699"/>
                  </a:lnTo>
                  <a:lnTo>
                    <a:pt x="3681" y="6584"/>
                  </a:lnTo>
                  <a:lnTo>
                    <a:pt x="3361" y="6607"/>
                  </a:lnTo>
                  <a:lnTo>
                    <a:pt x="3064" y="6653"/>
                  </a:lnTo>
                  <a:lnTo>
                    <a:pt x="2492" y="6882"/>
                  </a:lnTo>
                  <a:lnTo>
                    <a:pt x="1989" y="7247"/>
                  </a:lnTo>
                  <a:lnTo>
                    <a:pt x="1555" y="7750"/>
                  </a:lnTo>
                  <a:lnTo>
                    <a:pt x="984" y="8711"/>
                  </a:lnTo>
                  <a:lnTo>
                    <a:pt x="435" y="10288"/>
                  </a:lnTo>
                  <a:lnTo>
                    <a:pt x="115" y="12094"/>
                  </a:lnTo>
                  <a:lnTo>
                    <a:pt x="0" y="13946"/>
                  </a:lnTo>
                  <a:lnTo>
                    <a:pt x="92" y="15775"/>
                  </a:lnTo>
                  <a:lnTo>
                    <a:pt x="389" y="17375"/>
                  </a:lnTo>
                  <a:lnTo>
                    <a:pt x="618" y="18038"/>
                  </a:lnTo>
                  <a:lnTo>
                    <a:pt x="778" y="18358"/>
                  </a:lnTo>
                  <a:lnTo>
                    <a:pt x="1235" y="18861"/>
                  </a:lnTo>
                  <a:lnTo>
                    <a:pt x="1898" y="19250"/>
                  </a:lnTo>
                  <a:lnTo>
                    <a:pt x="2744" y="19547"/>
                  </a:lnTo>
                  <a:lnTo>
                    <a:pt x="4184" y="19821"/>
                  </a:lnTo>
                  <a:lnTo>
                    <a:pt x="6425" y="19890"/>
                  </a:lnTo>
                  <a:lnTo>
                    <a:pt x="9831" y="19684"/>
                  </a:lnTo>
                  <a:lnTo>
                    <a:pt x="13146" y="19181"/>
                  </a:lnTo>
                  <a:lnTo>
                    <a:pt x="13512" y="19113"/>
                  </a:lnTo>
                  <a:lnTo>
                    <a:pt x="12369" y="19639"/>
                  </a:lnTo>
                  <a:lnTo>
                    <a:pt x="7979" y="22130"/>
                  </a:lnTo>
                  <a:lnTo>
                    <a:pt x="6265" y="23274"/>
                  </a:lnTo>
                  <a:lnTo>
                    <a:pt x="4847" y="24462"/>
                  </a:lnTo>
                  <a:lnTo>
                    <a:pt x="4093" y="25331"/>
                  </a:lnTo>
                  <a:lnTo>
                    <a:pt x="3796" y="25880"/>
                  </a:lnTo>
                  <a:lnTo>
                    <a:pt x="3704" y="26131"/>
                  </a:lnTo>
                  <a:lnTo>
                    <a:pt x="3658" y="26406"/>
                  </a:lnTo>
                  <a:lnTo>
                    <a:pt x="3681" y="26954"/>
                  </a:lnTo>
                  <a:lnTo>
                    <a:pt x="3956" y="27800"/>
                  </a:lnTo>
                  <a:lnTo>
                    <a:pt x="4756" y="28989"/>
                  </a:lnTo>
                  <a:lnTo>
                    <a:pt x="5899" y="30132"/>
                  </a:lnTo>
                  <a:lnTo>
                    <a:pt x="7293" y="31184"/>
                  </a:lnTo>
                  <a:lnTo>
                    <a:pt x="8779" y="32052"/>
                  </a:lnTo>
                  <a:lnTo>
                    <a:pt x="10265" y="32670"/>
                  </a:lnTo>
                  <a:lnTo>
                    <a:pt x="11637" y="32967"/>
                  </a:lnTo>
                  <a:lnTo>
                    <a:pt x="12209" y="32967"/>
                  </a:lnTo>
                  <a:lnTo>
                    <a:pt x="12506" y="32921"/>
                  </a:lnTo>
                  <a:lnTo>
                    <a:pt x="13077" y="32647"/>
                  </a:lnTo>
                  <a:lnTo>
                    <a:pt x="13946" y="31938"/>
                  </a:lnTo>
                  <a:lnTo>
                    <a:pt x="15089" y="30452"/>
                  </a:lnTo>
                  <a:lnTo>
                    <a:pt x="16187" y="28669"/>
                  </a:lnTo>
                  <a:lnTo>
                    <a:pt x="17604" y="25811"/>
                  </a:lnTo>
                  <a:lnTo>
                    <a:pt x="18793" y="22976"/>
                  </a:lnTo>
                  <a:lnTo>
                    <a:pt x="18907" y="22656"/>
                  </a:lnTo>
                  <a:lnTo>
                    <a:pt x="18953" y="23891"/>
                  </a:lnTo>
                  <a:lnTo>
                    <a:pt x="19410" y="28829"/>
                  </a:lnTo>
                  <a:lnTo>
                    <a:pt x="19730" y="30818"/>
                  </a:lnTo>
                  <a:lnTo>
                    <a:pt x="20187" y="32601"/>
                  </a:lnTo>
                  <a:lnTo>
                    <a:pt x="20599" y="33607"/>
                  </a:lnTo>
                  <a:lnTo>
                    <a:pt x="20919" y="34133"/>
                  </a:lnTo>
                  <a:lnTo>
                    <a:pt x="21079" y="34316"/>
                  </a:lnTo>
                  <a:lnTo>
                    <a:pt x="21491" y="34636"/>
                  </a:lnTo>
                  <a:lnTo>
                    <a:pt x="22611" y="35116"/>
                  </a:lnTo>
                  <a:lnTo>
                    <a:pt x="24074" y="35413"/>
                  </a:lnTo>
                  <a:lnTo>
                    <a:pt x="25766" y="35436"/>
                  </a:lnTo>
                  <a:lnTo>
                    <a:pt x="27572" y="35207"/>
                  </a:lnTo>
                  <a:lnTo>
                    <a:pt x="29378" y="34682"/>
                  </a:lnTo>
                  <a:lnTo>
                    <a:pt x="31093" y="33813"/>
                  </a:lnTo>
                  <a:lnTo>
                    <a:pt x="32259" y="32921"/>
                  </a:lnTo>
                  <a:lnTo>
                    <a:pt x="32944" y="32212"/>
                  </a:lnTo>
                  <a:lnTo>
                    <a:pt x="33264" y="31824"/>
                  </a:lnTo>
                  <a:lnTo>
                    <a:pt x="33539" y="31412"/>
                  </a:lnTo>
                  <a:lnTo>
                    <a:pt x="33813" y="30544"/>
                  </a:lnTo>
                  <a:lnTo>
                    <a:pt x="33790" y="29583"/>
                  </a:lnTo>
                  <a:lnTo>
                    <a:pt x="33493" y="28600"/>
                  </a:lnTo>
                  <a:lnTo>
                    <a:pt x="32990" y="27594"/>
                  </a:lnTo>
                  <a:lnTo>
                    <a:pt x="32281" y="26588"/>
                  </a:lnTo>
                  <a:lnTo>
                    <a:pt x="31001" y="25080"/>
                  </a:lnTo>
                  <a:lnTo>
                    <a:pt x="29035" y="23205"/>
                  </a:lnTo>
                  <a:lnTo>
                    <a:pt x="27069" y="21582"/>
                  </a:lnTo>
                  <a:lnTo>
                    <a:pt x="24737" y="19890"/>
                  </a:lnTo>
                  <a:lnTo>
                    <a:pt x="24348" y="19639"/>
                  </a:lnTo>
                  <a:lnTo>
                    <a:pt x="25377" y="19890"/>
                  </a:lnTo>
                  <a:lnTo>
                    <a:pt x="29607" y="20576"/>
                  </a:lnTo>
                  <a:lnTo>
                    <a:pt x="31344" y="20690"/>
                  </a:lnTo>
                  <a:lnTo>
                    <a:pt x="32944" y="20622"/>
                  </a:lnTo>
                  <a:lnTo>
                    <a:pt x="33905" y="20416"/>
                  </a:lnTo>
                  <a:lnTo>
                    <a:pt x="34430" y="20187"/>
                  </a:lnTo>
                  <a:lnTo>
                    <a:pt x="34636" y="20027"/>
                  </a:lnTo>
                  <a:lnTo>
                    <a:pt x="34819" y="19867"/>
                  </a:lnTo>
                  <a:lnTo>
                    <a:pt x="35139" y="19387"/>
                  </a:lnTo>
                  <a:lnTo>
                    <a:pt x="35528" y="18450"/>
                  </a:lnTo>
                  <a:lnTo>
                    <a:pt x="35825" y="16804"/>
                  </a:lnTo>
                  <a:lnTo>
                    <a:pt x="35894" y="14906"/>
                  </a:lnTo>
                  <a:lnTo>
                    <a:pt x="35711" y="12940"/>
                  </a:lnTo>
                  <a:lnTo>
                    <a:pt x="35299" y="11043"/>
                  </a:lnTo>
                  <a:lnTo>
                    <a:pt x="34636" y="9396"/>
                  </a:lnTo>
                  <a:lnTo>
                    <a:pt x="33973" y="8459"/>
                  </a:lnTo>
                  <a:lnTo>
                    <a:pt x="33447" y="8002"/>
                  </a:lnTo>
                  <a:lnTo>
                    <a:pt x="33173" y="7819"/>
                  </a:lnTo>
                  <a:lnTo>
                    <a:pt x="32876" y="7682"/>
                  </a:lnTo>
                  <a:lnTo>
                    <a:pt x="32190" y="7590"/>
                  </a:lnTo>
                  <a:lnTo>
                    <a:pt x="31436" y="7659"/>
                  </a:lnTo>
                  <a:lnTo>
                    <a:pt x="30635" y="7910"/>
                  </a:lnTo>
                  <a:lnTo>
                    <a:pt x="29332" y="8482"/>
                  </a:lnTo>
                  <a:lnTo>
                    <a:pt x="27572" y="9602"/>
                  </a:lnTo>
                  <a:lnTo>
                    <a:pt x="25057" y="11568"/>
                  </a:lnTo>
                  <a:lnTo>
                    <a:pt x="22794" y="13672"/>
                  </a:lnTo>
                  <a:lnTo>
                    <a:pt x="22565" y="13923"/>
                  </a:lnTo>
                  <a:lnTo>
                    <a:pt x="23182" y="12940"/>
                  </a:lnTo>
                  <a:lnTo>
                    <a:pt x="25354" y="8756"/>
                  </a:lnTo>
                  <a:lnTo>
                    <a:pt x="26109" y="6950"/>
                  </a:lnTo>
                  <a:lnTo>
                    <a:pt x="26635" y="5213"/>
                  </a:lnTo>
                  <a:lnTo>
                    <a:pt x="26817" y="4093"/>
                  </a:lnTo>
                  <a:lnTo>
                    <a:pt x="26795" y="3430"/>
                  </a:lnTo>
                  <a:lnTo>
                    <a:pt x="26749" y="3132"/>
                  </a:lnTo>
                  <a:lnTo>
                    <a:pt x="26657" y="2858"/>
                  </a:lnTo>
                  <a:lnTo>
                    <a:pt x="26383" y="2355"/>
                  </a:lnTo>
                  <a:lnTo>
                    <a:pt x="25949" y="1875"/>
                  </a:lnTo>
                  <a:lnTo>
                    <a:pt x="25377" y="1463"/>
                  </a:lnTo>
                  <a:lnTo>
                    <a:pt x="24371" y="915"/>
                  </a:lnTo>
                  <a:lnTo>
                    <a:pt x="22725" y="366"/>
                  </a:lnTo>
                  <a:lnTo>
                    <a:pt x="20896" y="69"/>
                  </a:lnTo>
                  <a:lnTo>
                    <a:pt x="19067" y="0"/>
                  </a:lnTo>
                  <a:close/>
                </a:path>
              </a:pathLst>
            </a:custGeom>
            <a:solidFill>
              <a:srgbClr val="5891BE"/>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0" name="Google Shape;600;p44"/>
            <p:cNvSpPr/>
            <p:nvPr/>
          </p:nvSpPr>
          <p:spPr>
            <a:xfrm>
              <a:off x="6452162" y="-2001215"/>
              <a:ext cx="275032" cy="251638"/>
            </a:xfrm>
            <a:custGeom>
              <a:avLst/>
              <a:gdLst/>
              <a:ahLst/>
              <a:cxnLst/>
              <a:rect l="l" t="t" r="r" b="b"/>
              <a:pathLst>
                <a:path w="9946" h="9100" extrusionOk="0">
                  <a:moveTo>
                    <a:pt x="4504" y="1"/>
                  </a:moveTo>
                  <a:lnTo>
                    <a:pt x="3407" y="115"/>
                  </a:lnTo>
                  <a:lnTo>
                    <a:pt x="2721" y="321"/>
                  </a:lnTo>
                  <a:lnTo>
                    <a:pt x="2081" y="618"/>
                  </a:lnTo>
                  <a:lnTo>
                    <a:pt x="1509" y="1029"/>
                  </a:lnTo>
                  <a:lnTo>
                    <a:pt x="1006" y="1532"/>
                  </a:lnTo>
                  <a:lnTo>
                    <a:pt x="595" y="2150"/>
                  </a:lnTo>
                  <a:lnTo>
                    <a:pt x="275" y="2858"/>
                  </a:lnTo>
                  <a:lnTo>
                    <a:pt x="92" y="3681"/>
                  </a:lnTo>
                  <a:lnTo>
                    <a:pt x="46" y="4139"/>
                  </a:lnTo>
                  <a:lnTo>
                    <a:pt x="0" y="5030"/>
                  </a:lnTo>
                  <a:lnTo>
                    <a:pt x="252" y="6471"/>
                  </a:lnTo>
                  <a:lnTo>
                    <a:pt x="778" y="7499"/>
                  </a:lnTo>
                  <a:lnTo>
                    <a:pt x="1486" y="8208"/>
                  </a:lnTo>
                  <a:lnTo>
                    <a:pt x="2241" y="8665"/>
                  </a:lnTo>
                  <a:lnTo>
                    <a:pt x="2995" y="8917"/>
                  </a:lnTo>
                  <a:lnTo>
                    <a:pt x="3841" y="9031"/>
                  </a:lnTo>
                  <a:lnTo>
                    <a:pt x="3978" y="9031"/>
                  </a:lnTo>
                  <a:lnTo>
                    <a:pt x="4504" y="9100"/>
                  </a:lnTo>
                  <a:lnTo>
                    <a:pt x="5693" y="8963"/>
                  </a:lnTo>
                  <a:lnTo>
                    <a:pt x="6927" y="8528"/>
                  </a:lnTo>
                  <a:lnTo>
                    <a:pt x="8093" y="7842"/>
                  </a:lnTo>
                  <a:lnTo>
                    <a:pt x="9076" y="6928"/>
                  </a:lnTo>
                  <a:lnTo>
                    <a:pt x="9579" y="6128"/>
                  </a:lnTo>
                  <a:lnTo>
                    <a:pt x="9831" y="5533"/>
                  </a:lnTo>
                  <a:lnTo>
                    <a:pt x="9945" y="4916"/>
                  </a:lnTo>
                  <a:lnTo>
                    <a:pt x="9922" y="4276"/>
                  </a:lnTo>
                  <a:lnTo>
                    <a:pt x="9762" y="3613"/>
                  </a:lnTo>
                  <a:lnTo>
                    <a:pt x="9442" y="2904"/>
                  </a:lnTo>
                  <a:lnTo>
                    <a:pt x="9214" y="2561"/>
                  </a:lnTo>
                  <a:lnTo>
                    <a:pt x="8962" y="2218"/>
                  </a:lnTo>
                  <a:lnTo>
                    <a:pt x="8390" y="1601"/>
                  </a:lnTo>
                  <a:lnTo>
                    <a:pt x="7407" y="847"/>
                  </a:lnTo>
                  <a:lnTo>
                    <a:pt x="5990" y="229"/>
                  </a:lnTo>
                  <a:lnTo>
                    <a:pt x="4504"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nvGrpSpPr>
            <p:cNvPr id="601" name="Google Shape;601;p44"/>
            <p:cNvGrpSpPr/>
            <p:nvPr/>
          </p:nvGrpSpPr>
          <p:grpSpPr>
            <a:xfrm>
              <a:off x="6318763" y="-2192768"/>
              <a:ext cx="569624" cy="582288"/>
              <a:chOff x="6318763" y="-2192768"/>
              <a:chExt cx="569624" cy="582288"/>
            </a:xfrm>
          </p:grpSpPr>
          <p:sp>
            <p:nvSpPr>
              <p:cNvPr id="602" name="Google Shape;602;p44"/>
              <p:cNvSpPr/>
              <p:nvPr/>
            </p:nvSpPr>
            <p:spPr>
              <a:xfrm>
                <a:off x="6574168" y="-1985397"/>
                <a:ext cx="19633" cy="58181"/>
              </a:xfrm>
              <a:custGeom>
                <a:avLst/>
                <a:gdLst/>
                <a:ahLst/>
                <a:cxnLst/>
                <a:rect l="l" t="t" r="r" b="b"/>
                <a:pathLst>
                  <a:path w="710" h="2104" extrusionOk="0">
                    <a:moveTo>
                      <a:pt x="458" y="0"/>
                    </a:moveTo>
                    <a:lnTo>
                      <a:pt x="321" y="115"/>
                    </a:lnTo>
                    <a:lnTo>
                      <a:pt x="138" y="549"/>
                    </a:lnTo>
                    <a:lnTo>
                      <a:pt x="1" y="1349"/>
                    </a:lnTo>
                    <a:lnTo>
                      <a:pt x="23" y="1875"/>
                    </a:lnTo>
                    <a:lnTo>
                      <a:pt x="115" y="2058"/>
                    </a:lnTo>
                    <a:lnTo>
                      <a:pt x="183" y="2104"/>
                    </a:lnTo>
                    <a:lnTo>
                      <a:pt x="275" y="2081"/>
                    </a:lnTo>
                    <a:lnTo>
                      <a:pt x="412" y="1943"/>
                    </a:lnTo>
                    <a:lnTo>
                      <a:pt x="595" y="1532"/>
                    </a:lnTo>
                    <a:lnTo>
                      <a:pt x="709" y="800"/>
                    </a:lnTo>
                    <a:lnTo>
                      <a:pt x="641" y="183"/>
                    </a:lnTo>
                    <a:lnTo>
                      <a:pt x="526" y="23"/>
                    </a:lnTo>
                    <a:lnTo>
                      <a:pt x="458"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3" name="Google Shape;603;p44"/>
              <p:cNvSpPr/>
              <p:nvPr/>
            </p:nvSpPr>
            <p:spPr>
              <a:xfrm>
                <a:off x="6610200" y="-1957578"/>
                <a:ext cx="24058" cy="34151"/>
              </a:xfrm>
              <a:custGeom>
                <a:avLst/>
                <a:gdLst/>
                <a:ahLst/>
                <a:cxnLst/>
                <a:rect l="l" t="t" r="r" b="b"/>
                <a:pathLst>
                  <a:path w="870" h="1235" extrusionOk="0">
                    <a:moveTo>
                      <a:pt x="755" y="0"/>
                    </a:moveTo>
                    <a:lnTo>
                      <a:pt x="618" y="23"/>
                    </a:lnTo>
                    <a:lnTo>
                      <a:pt x="412" y="252"/>
                    </a:lnTo>
                    <a:lnTo>
                      <a:pt x="69" y="983"/>
                    </a:lnTo>
                    <a:lnTo>
                      <a:pt x="1" y="1166"/>
                    </a:lnTo>
                    <a:lnTo>
                      <a:pt x="1" y="1235"/>
                    </a:lnTo>
                    <a:lnTo>
                      <a:pt x="92" y="1235"/>
                    </a:lnTo>
                    <a:lnTo>
                      <a:pt x="344" y="1075"/>
                    </a:lnTo>
                    <a:lnTo>
                      <a:pt x="687" y="663"/>
                    </a:lnTo>
                    <a:lnTo>
                      <a:pt x="869" y="229"/>
                    </a:lnTo>
                    <a:lnTo>
                      <a:pt x="801" y="69"/>
                    </a:lnTo>
                    <a:lnTo>
                      <a:pt x="755"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4" name="Google Shape;604;p44"/>
              <p:cNvSpPr/>
              <p:nvPr/>
            </p:nvSpPr>
            <p:spPr>
              <a:xfrm>
                <a:off x="6653200" y="-1905756"/>
                <a:ext cx="39211" cy="18997"/>
              </a:xfrm>
              <a:custGeom>
                <a:avLst/>
                <a:gdLst/>
                <a:ahLst/>
                <a:cxnLst/>
                <a:rect l="l" t="t" r="r" b="b"/>
                <a:pathLst>
                  <a:path w="1418" h="687" extrusionOk="0">
                    <a:moveTo>
                      <a:pt x="1052" y="1"/>
                    </a:moveTo>
                    <a:lnTo>
                      <a:pt x="206" y="321"/>
                    </a:lnTo>
                    <a:lnTo>
                      <a:pt x="0" y="435"/>
                    </a:lnTo>
                    <a:lnTo>
                      <a:pt x="0" y="481"/>
                    </a:lnTo>
                    <a:lnTo>
                      <a:pt x="320" y="618"/>
                    </a:lnTo>
                    <a:lnTo>
                      <a:pt x="846" y="687"/>
                    </a:lnTo>
                    <a:lnTo>
                      <a:pt x="1189" y="595"/>
                    </a:lnTo>
                    <a:lnTo>
                      <a:pt x="1372" y="412"/>
                    </a:lnTo>
                    <a:lnTo>
                      <a:pt x="1418" y="298"/>
                    </a:lnTo>
                    <a:lnTo>
                      <a:pt x="1418" y="161"/>
                    </a:lnTo>
                    <a:lnTo>
                      <a:pt x="1349" y="24"/>
                    </a:lnTo>
                    <a:lnTo>
                      <a:pt x="1052"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5" name="Google Shape;605;p44"/>
              <p:cNvSpPr/>
              <p:nvPr/>
            </p:nvSpPr>
            <p:spPr>
              <a:xfrm>
                <a:off x="6492619" y="-1941788"/>
                <a:ext cx="46816" cy="39239"/>
              </a:xfrm>
              <a:custGeom>
                <a:avLst/>
                <a:gdLst/>
                <a:ahLst/>
                <a:cxnLst/>
                <a:rect l="l" t="t" r="r" b="b"/>
                <a:pathLst>
                  <a:path w="1693" h="1419" extrusionOk="0">
                    <a:moveTo>
                      <a:pt x="138" y="1"/>
                    </a:moveTo>
                    <a:lnTo>
                      <a:pt x="0" y="92"/>
                    </a:lnTo>
                    <a:lnTo>
                      <a:pt x="0" y="206"/>
                    </a:lnTo>
                    <a:lnTo>
                      <a:pt x="69" y="481"/>
                    </a:lnTo>
                    <a:lnTo>
                      <a:pt x="549" y="1007"/>
                    </a:lnTo>
                    <a:lnTo>
                      <a:pt x="1166" y="1350"/>
                    </a:lnTo>
                    <a:lnTo>
                      <a:pt x="1532" y="1418"/>
                    </a:lnTo>
                    <a:lnTo>
                      <a:pt x="1669" y="1327"/>
                    </a:lnTo>
                    <a:lnTo>
                      <a:pt x="1692" y="1235"/>
                    </a:lnTo>
                    <a:lnTo>
                      <a:pt x="1669" y="984"/>
                    </a:lnTo>
                    <a:lnTo>
                      <a:pt x="1166" y="458"/>
                    </a:lnTo>
                    <a:lnTo>
                      <a:pt x="526" y="69"/>
                    </a:lnTo>
                    <a:lnTo>
                      <a:pt x="138"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6" name="Google Shape;606;p44"/>
              <p:cNvSpPr/>
              <p:nvPr/>
            </p:nvSpPr>
            <p:spPr>
              <a:xfrm>
                <a:off x="6636138" y="-1867816"/>
                <a:ext cx="44908" cy="32270"/>
              </a:xfrm>
              <a:custGeom>
                <a:avLst/>
                <a:gdLst/>
                <a:ahLst/>
                <a:cxnLst/>
                <a:rect l="l" t="t" r="r" b="b"/>
                <a:pathLst>
                  <a:path w="1624" h="1167" extrusionOk="0">
                    <a:moveTo>
                      <a:pt x="137" y="1"/>
                    </a:moveTo>
                    <a:lnTo>
                      <a:pt x="23" y="92"/>
                    </a:lnTo>
                    <a:lnTo>
                      <a:pt x="0" y="229"/>
                    </a:lnTo>
                    <a:lnTo>
                      <a:pt x="251" y="641"/>
                    </a:lnTo>
                    <a:lnTo>
                      <a:pt x="709" y="1006"/>
                    </a:lnTo>
                    <a:lnTo>
                      <a:pt x="1257" y="1166"/>
                    </a:lnTo>
                    <a:lnTo>
                      <a:pt x="1509" y="1075"/>
                    </a:lnTo>
                    <a:lnTo>
                      <a:pt x="1600" y="1006"/>
                    </a:lnTo>
                    <a:lnTo>
                      <a:pt x="1623" y="824"/>
                    </a:lnTo>
                    <a:lnTo>
                      <a:pt x="1372" y="526"/>
                    </a:lnTo>
                    <a:lnTo>
                      <a:pt x="709" y="161"/>
                    </a:lnTo>
                    <a:lnTo>
                      <a:pt x="137"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7" name="Google Shape;607;p44"/>
              <p:cNvSpPr/>
              <p:nvPr/>
            </p:nvSpPr>
            <p:spPr>
              <a:xfrm>
                <a:off x="6538136" y="-1838089"/>
                <a:ext cx="24694" cy="49332"/>
              </a:xfrm>
              <a:custGeom>
                <a:avLst/>
                <a:gdLst/>
                <a:ahLst/>
                <a:cxnLst/>
                <a:rect l="l" t="t" r="r" b="b"/>
                <a:pathLst>
                  <a:path w="893" h="1784" extrusionOk="0">
                    <a:moveTo>
                      <a:pt x="755" y="0"/>
                    </a:moveTo>
                    <a:lnTo>
                      <a:pt x="618" y="23"/>
                    </a:lnTo>
                    <a:lnTo>
                      <a:pt x="366" y="366"/>
                    </a:lnTo>
                    <a:lnTo>
                      <a:pt x="69" y="1075"/>
                    </a:lnTo>
                    <a:lnTo>
                      <a:pt x="0" y="1555"/>
                    </a:lnTo>
                    <a:lnTo>
                      <a:pt x="69" y="1760"/>
                    </a:lnTo>
                    <a:lnTo>
                      <a:pt x="138" y="1783"/>
                    </a:lnTo>
                    <a:lnTo>
                      <a:pt x="320" y="1783"/>
                    </a:lnTo>
                    <a:lnTo>
                      <a:pt x="641" y="1417"/>
                    </a:lnTo>
                    <a:lnTo>
                      <a:pt x="846" y="846"/>
                    </a:lnTo>
                    <a:lnTo>
                      <a:pt x="892" y="252"/>
                    </a:lnTo>
                    <a:lnTo>
                      <a:pt x="823" y="69"/>
                    </a:lnTo>
                    <a:lnTo>
                      <a:pt x="755"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8" name="Google Shape;608;p44"/>
              <p:cNvSpPr/>
              <p:nvPr/>
            </p:nvSpPr>
            <p:spPr>
              <a:xfrm>
                <a:off x="6601987" y="-1830512"/>
                <a:ext cx="28482" cy="41755"/>
              </a:xfrm>
              <a:custGeom>
                <a:avLst/>
                <a:gdLst/>
                <a:ahLst/>
                <a:cxnLst/>
                <a:rect l="l" t="t" r="r" b="b"/>
                <a:pathLst>
                  <a:path w="1030" h="1510" extrusionOk="0">
                    <a:moveTo>
                      <a:pt x="115" y="0"/>
                    </a:moveTo>
                    <a:lnTo>
                      <a:pt x="0" y="115"/>
                    </a:lnTo>
                    <a:lnTo>
                      <a:pt x="23" y="480"/>
                    </a:lnTo>
                    <a:lnTo>
                      <a:pt x="343" y="1121"/>
                    </a:lnTo>
                    <a:lnTo>
                      <a:pt x="641" y="1441"/>
                    </a:lnTo>
                    <a:lnTo>
                      <a:pt x="823" y="1509"/>
                    </a:lnTo>
                    <a:lnTo>
                      <a:pt x="892" y="1464"/>
                    </a:lnTo>
                    <a:lnTo>
                      <a:pt x="984" y="1303"/>
                    </a:lnTo>
                    <a:lnTo>
                      <a:pt x="1029" y="892"/>
                    </a:lnTo>
                    <a:lnTo>
                      <a:pt x="892" y="458"/>
                    </a:lnTo>
                    <a:lnTo>
                      <a:pt x="526" y="115"/>
                    </a:lnTo>
                    <a:lnTo>
                      <a:pt x="252" y="23"/>
                    </a:lnTo>
                    <a:lnTo>
                      <a:pt x="115"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9" name="Google Shape;609;p44"/>
              <p:cNvSpPr/>
              <p:nvPr/>
            </p:nvSpPr>
            <p:spPr>
              <a:xfrm>
                <a:off x="6485042" y="-1865300"/>
                <a:ext cx="38575" cy="34178"/>
              </a:xfrm>
              <a:custGeom>
                <a:avLst/>
                <a:gdLst/>
                <a:ahLst/>
                <a:cxnLst/>
                <a:rect l="l" t="t" r="r" b="b"/>
                <a:pathLst>
                  <a:path w="1395" h="1236" extrusionOk="0">
                    <a:moveTo>
                      <a:pt x="1166" y="1"/>
                    </a:moveTo>
                    <a:lnTo>
                      <a:pt x="777" y="161"/>
                    </a:lnTo>
                    <a:lnTo>
                      <a:pt x="229" y="573"/>
                    </a:lnTo>
                    <a:lnTo>
                      <a:pt x="0" y="915"/>
                    </a:lnTo>
                    <a:lnTo>
                      <a:pt x="0" y="1075"/>
                    </a:lnTo>
                    <a:lnTo>
                      <a:pt x="69" y="1144"/>
                    </a:lnTo>
                    <a:lnTo>
                      <a:pt x="274" y="1236"/>
                    </a:lnTo>
                    <a:lnTo>
                      <a:pt x="732" y="1053"/>
                    </a:lnTo>
                    <a:lnTo>
                      <a:pt x="1166" y="664"/>
                    </a:lnTo>
                    <a:lnTo>
                      <a:pt x="1395" y="230"/>
                    </a:lnTo>
                    <a:lnTo>
                      <a:pt x="1372" y="70"/>
                    </a:lnTo>
                    <a:lnTo>
                      <a:pt x="1349"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0" name="Google Shape;610;p44"/>
              <p:cNvSpPr/>
              <p:nvPr/>
            </p:nvSpPr>
            <p:spPr>
              <a:xfrm>
                <a:off x="6507800" y="-2192768"/>
                <a:ext cx="51848" cy="176423"/>
              </a:xfrm>
              <a:custGeom>
                <a:avLst/>
                <a:gdLst/>
                <a:ahLst/>
                <a:cxnLst/>
                <a:rect l="l" t="t" r="r" b="b"/>
                <a:pathLst>
                  <a:path w="1875" h="6380" extrusionOk="0">
                    <a:moveTo>
                      <a:pt x="252" y="1"/>
                    </a:moveTo>
                    <a:lnTo>
                      <a:pt x="114" y="115"/>
                    </a:lnTo>
                    <a:lnTo>
                      <a:pt x="0" y="526"/>
                    </a:lnTo>
                    <a:lnTo>
                      <a:pt x="46" y="1967"/>
                    </a:lnTo>
                    <a:lnTo>
                      <a:pt x="549" y="4482"/>
                    </a:lnTo>
                    <a:lnTo>
                      <a:pt x="1097" y="5899"/>
                    </a:lnTo>
                    <a:lnTo>
                      <a:pt x="1372" y="6288"/>
                    </a:lnTo>
                    <a:lnTo>
                      <a:pt x="1555" y="6379"/>
                    </a:lnTo>
                    <a:lnTo>
                      <a:pt x="1623" y="6356"/>
                    </a:lnTo>
                    <a:lnTo>
                      <a:pt x="1783" y="6265"/>
                    </a:lnTo>
                    <a:lnTo>
                      <a:pt x="1875" y="5670"/>
                    </a:lnTo>
                    <a:lnTo>
                      <a:pt x="1738" y="4230"/>
                    </a:lnTo>
                    <a:lnTo>
                      <a:pt x="1143" y="1944"/>
                    </a:lnTo>
                    <a:lnTo>
                      <a:pt x="526" y="229"/>
                    </a:lnTo>
                    <a:lnTo>
                      <a:pt x="343"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1" name="Google Shape;611;p44"/>
              <p:cNvSpPr/>
              <p:nvPr/>
            </p:nvSpPr>
            <p:spPr>
              <a:xfrm>
                <a:off x="6648776" y="-2143462"/>
                <a:ext cx="55028" cy="142272"/>
              </a:xfrm>
              <a:custGeom>
                <a:avLst/>
                <a:gdLst/>
                <a:ahLst/>
                <a:cxnLst/>
                <a:rect l="l" t="t" r="r" b="b"/>
                <a:pathLst>
                  <a:path w="1990" h="5145" extrusionOk="0">
                    <a:moveTo>
                      <a:pt x="1829" y="1"/>
                    </a:moveTo>
                    <a:lnTo>
                      <a:pt x="1623" y="229"/>
                    </a:lnTo>
                    <a:lnTo>
                      <a:pt x="1075" y="1281"/>
                    </a:lnTo>
                    <a:lnTo>
                      <a:pt x="297" y="3316"/>
                    </a:lnTo>
                    <a:lnTo>
                      <a:pt x="0" y="4596"/>
                    </a:lnTo>
                    <a:lnTo>
                      <a:pt x="0" y="5076"/>
                    </a:lnTo>
                    <a:lnTo>
                      <a:pt x="92" y="5145"/>
                    </a:lnTo>
                    <a:lnTo>
                      <a:pt x="206" y="5145"/>
                    </a:lnTo>
                    <a:lnTo>
                      <a:pt x="503" y="4802"/>
                    </a:lnTo>
                    <a:lnTo>
                      <a:pt x="1029" y="3819"/>
                    </a:lnTo>
                    <a:lnTo>
                      <a:pt x="1669" y="2013"/>
                    </a:lnTo>
                    <a:lnTo>
                      <a:pt x="1943" y="801"/>
                    </a:lnTo>
                    <a:lnTo>
                      <a:pt x="1989" y="229"/>
                    </a:lnTo>
                    <a:lnTo>
                      <a:pt x="1943" y="69"/>
                    </a:lnTo>
                    <a:lnTo>
                      <a:pt x="1921"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2" name="Google Shape;612;p44"/>
              <p:cNvSpPr/>
              <p:nvPr/>
            </p:nvSpPr>
            <p:spPr>
              <a:xfrm>
                <a:off x="6589349" y="-2106158"/>
                <a:ext cx="30362" cy="98664"/>
              </a:xfrm>
              <a:custGeom>
                <a:avLst/>
                <a:gdLst/>
                <a:ahLst/>
                <a:cxnLst/>
                <a:rect l="l" t="t" r="r" b="b"/>
                <a:pathLst>
                  <a:path w="1098" h="3568" extrusionOk="0">
                    <a:moveTo>
                      <a:pt x="480" y="1"/>
                    </a:moveTo>
                    <a:lnTo>
                      <a:pt x="275" y="252"/>
                    </a:lnTo>
                    <a:lnTo>
                      <a:pt x="46" y="1029"/>
                    </a:lnTo>
                    <a:lnTo>
                      <a:pt x="0" y="2424"/>
                    </a:lnTo>
                    <a:lnTo>
                      <a:pt x="137" y="3247"/>
                    </a:lnTo>
                    <a:lnTo>
                      <a:pt x="320" y="3544"/>
                    </a:lnTo>
                    <a:lnTo>
                      <a:pt x="435" y="3567"/>
                    </a:lnTo>
                    <a:lnTo>
                      <a:pt x="549" y="3521"/>
                    </a:lnTo>
                    <a:lnTo>
                      <a:pt x="755" y="3247"/>
                    </a:lnTo>
                    <a:lnTo>
                      <a:pt x="983" y="2470"/>
                    </a:lnTo>
                    <a:lnTo>
                      <a:pt x="1098" y="1189"/>
                    </a:lnTo>
                    <a:lnTo>
                      <a:pt x="960" y="389"/>
                    </a:lnTo>
                    <a:lnTo>
                      <a:pt x="778" y="69"/>
                    </a:lnTo>
                    <a:lnTo>
                      <a:pt x="640"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3" name="Google Shape;613;p44"/>
              <p:cNvSpPr/>
              <p:nvPr/>
            </p:nvSpPr>
            <p:spPr>
              <a:xfrm>
                <a:off x="6708838" y="-2080247"/>
                <a:ext cx="134668" cy="123330"/>
              </a:xfrm>
              <a:custGeom>
                <a:avLst/>
                <a:gdLst/>
                <a:ahLst/>
                <a:cxnLst/>
                <a:rect l="l" t="t" r="r" b="b"/>
                <a:pathLst>
                  <a:path w="4870" h="4460" extrusionOk="0">
                    <a:moveTo>
                      <a:pt x="4550" y="1"/>
                    </a:moveTo>
                    <a:lnTo>
                      <a:pt x="4115" y="138"/>
                    </a:lnTo>
                    <a:lnTo>
                      <a:pt x="2904" y="961"/>
                    </a:lnTo>
                    <a:lnTo>
                      <a:pt x="1120" y="2676"/>
                    </a:lnTo>
                    <a:lnTo>
                      <a:pt x="206" y="3819"/>
                    </a:lnTo>
                    <a:lnTo>
                      <a:pt x="0" y="4208"/>
                    </a:lnTo>
                    <a:lnTo>
                      <a:pt x="0" y="4390"/>
                    </a:lnTo>
                    <a:lnTo>
                      <a:pt x="46" y="4413"/>
                    </a:lnTo>
                    <a:lnTo>
                      <a:pt x="183" y="4459"/>
                    </a:lnTo>
                    <a:lnTo>
                      <a:pt x="755" y="4253"/>
                    </a:lnTo>
                    <a:lnTo>
                      <a:pt x="1966" y="3476"/>
                    </a:lnTo>
                    <a:lnTo>
                      <a:pt x="3749" y="1944"/>
                    </a:lnTo>
                    <a:lnTo>
                      <a:pt x="4664" y="847"/>
                    </a:lnTo>
                    <a:lnTo>
                      <a:pt x="4847" y="413"/>
                    </a:lnTo>
                    <a:lnTo>
                      <a:pt x="4870" y="184"/>
                    </a:lnTo>
                    <a:lnTo>
                      <a:pt x="4824" y="115"/>
                    </a:lnTo>
                    <a:lnTo>
                      <a:pt x="4755" y="47"/>
                    </a:lnTo>
                    <a:lnTo>
                      <a:pt x="4550"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4" name="Google Shape;614;p44"/>
              <p:cNvSpPr/>
              <p:nvPr/>
            </p:nvSpPr>
            <p:spPr>
              <a:xfrm>
                <a:off x="6738538" y="-1989186"/>
                <a:ext cx="113182" cy="55028"/>
              </a:xfrm>
              <a:custGeom>
                <a:avLst/>
                <a:gdLst/>
                <a:ahLst/>
                <a:cxnLst/>
                <a:rect l="l" t="t" r="r" b="b"/>
                <a:pathLst>
                  <a:path w="4093" h="1990" extrusionOk="0">
                    <a:moveTo>
                      <a:pt x="3727" y="0"/>
                    </a:moveTo>
                    <a:lnTo>
                      <a:pt x="2721" y="229"/>
                    </a:lnTo>
                    <a:lnTo>
                      <a:pt x="1052" y="983"/>
                    </a:lnTo>
                    <a:lnTo>
                      <a:pt x="184" y="1555"/>
                    </a:lnTo>
                    <a:lnTo>
                      <a:pt x="1" y="1760"/>
                    </a:lnTo>
                    <a:lnTo>
                      <a:pt x="1" y="1875"/>
                    </a:lnTo>
                    <a:lnTo>
                      <a:pt x="46" y="1920"/>
                    </a:lnTo>
                    <a:lnTo>
                      <a:pt x="184" y="1966"/>
                    </a:lnTo>
                    <a:lnTo>
                      <a:pt x="641" y="1989"/>
                    </a:lnTo>
                    <a:lnTo>
                      <a:pt x="1555" y="1806"/>
                    </a:lnTo>
                    <a:lnTo>
                      <a:pt x="2927" y="1326"/>
                    </a:lnTo>
                    <a:lnTo>
                      <a:pt x="3727" y="800"/>
                    </a:lnTo>
                    <a:lnTo>
                      <a:pt x="4024" y="457"/>
                    </a:lnTo>
                    <a:lnTo>
                      <a:pt x="4093" y="252"/>
                    </a:lnTo>
                    <a:lnTo>
                      <a:pt x="4093" y="183"/>
                    </a:lnTo>
                    <a:lnTo>
                      <a:pt x="4001" y="69"/>
                    </a:lnTo>
                    <a:lnTo>
                      <a:pt x="3727"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5" name="Google Shape;615;p44"/>
              <p:cNvSpPr/>
              <p:nvPr/>
            </p:nvSpPr>
            <p:spPr>
              <a:xfrm>
                <a:off x="6748023" y="-1908909"/>
                <a:ext cx="140364" cy="28482"/>
              </a:xfrm>
              <a:custGeom>
                <a:avLst/>
                <a:gdLst/>
                <a:ahLst/>
                <a:cxnLst/>
                <a:rect l="l" t="t" r="r" b="b"/>
                <a:pathLst>
                  <a:path w="5076" h="1030" extrusionOk="0">
                    <a:moveTo>
                      <a:pt x="1647" y="1"/>
                    </a:moveTo>
                    <a:lnTo>
                      <a:pt x="458" y="69"/>
                    </a:lnTo>
                    <a:lnTo>
                      <a:pt x="46" y="206"/>
                    </a:lnTo>
                    <a:lnTo>
                      <a:pt x="1" y="298"/>
                    </a:lnTo>
                    <a:lnTo>
                      <a:pt x="46" y="389"/>
                    </a:lnTo>
                    <a:lnTo>
                      <a:pt x="458" y="572"/>
                    </a:lnTo>
                    <a:lnTo>
                      <a:pt x="1509" y="846"/>
                    </a:lnTo>
                    <a:lnTo>
                      <a:pt x="3338" y="1029"/>
                    </a:lnTo>
                    <a:lnTo>
                      <a:pt x="4481" y="984"/>
                    </a:lnTo>
                    <a:lnTo>
                      <a:pt x="4962" y="824"/>
                    </a:lnTo>
                    <a:lnTo>
                      <a:pt x="5053" y="686"/>
                    </a:lnTo>
                    <a:lnTo>
                      <a:pt x="5076" y="618"/>
                    </a:lnTo>
                    <a:lnTo>
                      <a:pt x="5030" y="503"/>
                    </a:lnTo>
                    <a:lnTo>
                      <a:pt x="4733" y="321"/>
                    </a:lnTo>
                    <a:lnTo>
                      <a:pt x="3636" y="92"/>
                    </a:lnTo>
                    <a:lnTo>
                      <a:pt x="1647"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6" name="Google Shape;616;p44"/>
              <p:cNvSpPr/>
              <p:nvPr/>
            </p:nvSpPr>
            <p:spPr>
              <a:xfrm>
                <a:off x="6337097" y="-1813450"/>
                <a:ext cx="106849" cy="94240"/>
              </a:xfrm>
              <a:custGeom>
                <a:avLst/>
                <a:gdLst/>
                <a:ahLst/>
                <a:cxnLst/>
                <a:rect l="l" t="t" r="r" b="b"/>
                <a:pathLst>
                  <a:path w="3864" h="3408" extrusionOk="0">
                    <a:moveTo>
                      <a:pt x="3773" y="1"/>
                    </a:moveTo>
                    <a:lnTo>
                      <a:pt x="3361" y="92"/>
                    </a:lnTo>
                    <a:lnTo>
                      <a:pt x="2401" y="686"/>
                    </a:lnTo>
                    <a:lnTo>
                      <a:pt x="915" y="1921"/>
                    </a:lnTo>
                    <a:lnTo>
                      <a:pt x="183" y="2813"/>
                    </a:lnTo>
                    <a:lnTo>
                      <a:pt x="0" y="3224"/>
                    </a:lnTo>
                    <a:lnTo>
                      <a:pt x="69" y="3338"/>
                    </a:lnTo>
                    <a:lnTo>
                      <a:pt x="206" y="3407"/>
                    </a:lnTo>
                    <a:lnTo>
                      <a:pt x="640" y="3293"/>
                    </a:lnTo>
                    <a:lnTo>
                      <a:pt x="1578" y="2744"/>
                    </a:lnTo>
                    <a:lnTo>
                      <a:pt x="2950" y="1555"/>
                    </a:lnTo>
                    <a:lnTo>
                      <a:pt x="3658" y="686"/>
                    </a:lnTo>
                    <a:lnTo>
                      <a:pt x="3864" y="229"/>
                    </a:lnTo>
                    <a:lnTo>
                      <a:pt x="3841" y="92"/>
                    </a:lnTo>
                    <a:lnTo>
                      <a:pt x="3773"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7" name="Google Shape;617;p44"/>
              <p:cNvSpPr/>
              <p:nvPr/>
            </p:nvSpPr>
            <p:spPr>
              <a:xfrm>
                <a:off x="6464800" y="-1731265"/>
                <a:ext cx="48696" cy="119514"/>
              </a:xfrm>
              <a:custGeom>
                <a:avLst/>
                <a:gdLst/>
                <a:ahLst/>
                <a:cxnLst/>
                <a:rect l="l" t="t" r="r" b="b"/>
                <a:pathLst>
                  <a:path w="1761" h="4322" extrusionOk="0">
                    <a:moveTo>
                      <a:pt x="1441" y="1"/>
                    </a:moveTo>
                    <a:lnTo>
                      <a:pt x="1121" y="206"/>
                    </a:lnTo>
                    <a:lnTo>
                      <a:pt x="641" y="1029"/>
                    </a:lnTo>
                    <a:lnTo>
                      <a:pt x="115" y="2630"/>
                    </a:lnTo>
                    <a:lnTo>
                      <a:pt x="0" y="3704"/>
                    </a:lnTo>
                    <a:lnTo>
                      <a:pt x="92" y="4162"/>
                    </a:lnTo>
                    <a:lnTo>
                      <a:pt x="206" y="4276"/>
                    </a:lnTo>
                    <a:lnTo>
                      <a:pt x="343" y="4322"/>
                    </a:lnTo>
                    <a:lnTo>
                      <a:pt x="663" y="4093"/>
                    </a:lnTo>
                    <a:lnTo>
                      <a:pt x="1144" y="3270"/>
                    </a:lnTo>
                    <a:lnTo>
                      <a:pt x="1646" y="1715"/>
                    </a:lnTo>
                    <a:lnTo>
                      <a:pt x="1761" y="664"/>
                    </a:lnTo>
                    <a:lnTo>
                      <a:pt x="1669" y="184"/>
                    </a:lnTo>
                    <a:lnTo>
                      <a:pt x="1555" y="46"/>
                    </a:lnTo>
                    <a:lnTo>
                      <a:pt x="1441"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8" name="Google Shape;618;p44"/>
              <p:cNvSpPr/>
              <p:nvPr/>
            </p:nvSpPr>
            <p:spPr>
              <a:xfrm>
                <a:off x="6393980" y="-1756540"/>
                <a:ext cx="71482" cy="92940"/>
              </a:xfrm>
              <a:custGeom>
                <a:avLst/>
                <a:gdLst/>
                <a:ahLst/>
                <a:cxnLst/>
                <a:rect l="l" t="t" r="r" b="b"/>
                <a:pathLst>
                  <a:path w="2585" h="3361" extrusionOk="0">
                    <a:moveTo>
                      <a:pt x="2401" y="0"/>
                    </a:moveTo>
                    <a:lnTo>
                      <a:pt x="2058" y="69"/>
                    </a:lnTo>
                    <a:lnTo>
                      <a:pt x="1395" y="617"/>
                    </a:lnTo>
                    <a:lnTo>
                      <a:pt x="458" y="1829"/>
                    </a:lnTo>
                    <a:lnTo>
                      <a:pt x="47" y="2721"/>
                    </a:lnTo>
                    <a:lnTo>
                      <a:pt x="1" y="3132"/>
                    </a:lnTo>
                    <a:lnTo>
                      <a:pt x="70" y="3269"/>
                    </a:lnTo>
                    <a:lnTo>
                      <a:pt x="184" y="3361"/>
                    </a:lnTo>
                    <a:lnTo>
                      <a:pt x="550" y="3269"/>
                    </a:lnTo>
                    <a:lnTo>
                      <a:pt x="1213" y="2721"/>
                    </a:lnTo>
                    <a:lnTo>
                      <a:pt x="2127" y="1532"/>
                    </a:lnTo>
                    <a:lnTo>
                      <a:pt x="2539" y="663"/>
                    </a:lnTo>
                    <a:lnTo>
                      <a:pt x="2584" y="229"/>
                    </a:lnTo>
                    <a:lnTo>
                      <a:pt x="2516" y="92"/>
                    </a:lnTo>
                    <a:lnTo>
                      <a:pt x="2401"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9" name="Google Shape;619;p44"/>
              <p:cNvSpPr/>
              <p:nvPr/>
            </p:nvSpPr>
            <p:spPr>
              <a:xfrm>
                <a:off x="6620321" y="-1738206"/>
                <a:ext cx="26574" cy="109393"/>
              </a:xfrm>
              <a:custGeom>
                <a:avLst/>
                <a:gdLst/>
                <a:ahLst/>
                <a:cxnLst/>
                <a:rect l="l" t="t" r="r" b="b"/>
                <a:pathLst>
                  <a:path w="961" h="3956" extrusionOk="0">
                    <a:moveTo>
                      <a:pt x="275" y="0"/>
                    </a:moveTo>
                    <a:lnTo>
                      <a:pt x="138" y="206"/>
                    </a:lnTo>
                    <a:lnTo>
                      <a:pt x="0" y="1006"/>
                    </a:lnTo>
                    <a:lnTo>
                      <a:pt x="23" y="2538"/>
                    </a:lnTo>
                    <a:lnTo>
                      <a:pt x="206" y="3521"/>
                    </a:lnTo>
                    <a:lnTo>
                      <a:pt x="412" y="3887"/>
                    </a:lnTo>
                    <a:lnTo>
                      <a:pt x="549" y="3955"/>
                    </a:lnTo>
                    <a:lnTo>
                      <a:pt x="663" y="3932"/>
                    </a:lnTo>
                    <a:lnTo>
                      <a:pt x="846" y="3681"/>
                    </a:lnTo>
                    <a:lnTo>
                      <a:pt x="961" y="2926"/>
                    </a:lnTo>
                    <a:lnTo>
                      <a:pt x="869" y="1555"/>
                    </a:lnTo>
                    <a:lnTo>
                      <a:pt x="595" y="366"/>
                    </a:lnTo>
                    <a:lnTo>
                      <a:pt x="389" y="69"/>
                    </a:lnTo>
                    <a:lnTo>
                      <a:pt x="275"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0" name="Google Shape;620;p44"/>
              <p:cNvSpPr/>
              <p:nvPr/>
            </p:nvSpPr>
            <p:spPr>
              <a:xfrm>
                <a:off x="6674051" y="-1759084"/>
                <a:ext cx="69574" cy="148605"/>
              </a:xfrm>
              <a:custGeom>
                <a:avLst/>
                <a:gdLst/>
                <a:ahLst/>
                <a:cxnLst/>
                <a:rect l="l" t="t" r="r" b="b"/>
                <a:pathLst>
                  <a:path w="2516" h="5374" extrusionOk="0">
                    <a:moveTo>
                      <a:pt x="115" y="1"/>
                    </a:moveTo>
                    <a:lnTo>
                      <a:pt x="24" y="92"/>
                    </a:lnTo>
                    <a:lnTo>
                      <a:pt x="1" y="412"/>
                    </a:lnTo>
                    <a:lnTo>
                      <a:pt x="229" y="1578"/>
                    </a:lnTo>
                    <a:lnTo>
                      <a:pt x="961" y="3613"/>
                    </a:lnTo>
                    <a:lnTo>
                      <a:pt x="1647" y="4847"/>
                    </a:lnTo>
                    <a:lnTo>
                      <a:pt x="2081" y="5305"/>
                    </a:lnTo>
                    <a:lnTo>
                      <a:pt x="2264" y="5373"/>
                    </a:lnTo>
                    <a:lnTo>
                      <a:pt x="2355" y="5373"/>
                    </a:lnTo>
                    <a:lnTo>
                      <a:pt x="2470" y="5259"/>
                    </a:lnTo>
                    <a:lnTo>
                      <a:pt x="2516" y="4939"/>
                    </a:lnTo>
                    <a:lnTo>
                      <a:pt x="2264" y="3796"/>
                    </a:lnTo>
                    <a:lnTo>
                      <a:pt x="1441" y="1807"/>
                    </a:lnTo>
                    <a:lnTo>
                      <a:pt x="732" y="595"/>
                    </a:lnTo>
                    <a:lnTo>
                      <a:pt x="344" y="92"/>
                    </a:lnTo>
                    <a:lnTo>
                      <a:pt x="184" y="24"/>
                    </a:lnTo>
                    <a:lnTo>
                      <a:pt x="115"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1" name="Google Shape;621;p44"/>
              <p:cNvSpPr/>
              <p:nvPr/>
            </p:nvSpPr>
            <p:spPr>
              <a:xfrm>
                <a:off x="6711991" y="-1792572"/>
                <a:ext cx="103697" cy="100544"/>
              </a:xfrm>
              <a:custGeom>
                <a:avLst/>
                <a:gdLst/>
                <a:ahLst/>
                <a:cxnLst/>
                <a:rect l="l" t="t" r="r" b="b"/>
                <a:pathLst>
                  <a:path w="3750" h="3636" extrusionOk="0">
                    <a:moveTo>
                      <a:pt x="183" y="0"/>
                    </a:moveTo>
                    <a:lnTo>
                      <a:pt x="92" y="23"/>
                    </a:lnTo>
                    <a:lnTo>
                      <a:pt x="0" y="114"/>
                    </a:lnTo>
                    <a:lnTo>
                      <a:pt x="46" y="412"/>
                    </a:lnTo>
                    <a:lnTo>
                      <a:pt x="595" y="1303"/>
                    </a:lnTo>
                    <a:lnTo>
                      <a:pt x="1921" y="2698"/>
                    </a:lnTo>
                    <a:lnTo>
                      <a:pt x="2950" y="3429"/>
                    </a:lnTo>
                    <a:lnTo>
                      <a:pt x="3453" y="3635"/>
                    </a:lnTo>
                    <a:lnTo>
                      <a:pt x="3635" y="3567"/>
                    </a:lnTo>
                    <a:lnTo>
                      <a:pt x="3750" y="3475"/>
                    </a:lnTo>
                    <a:lnTo>
                      <a:pt x="3704" y="3064"/>
                    </a:lnTo>
                    <a:lnTo>
                      <a:pt x="3178" y="2218"/>
                    </a:lnTo>
                    <a:lnTo>
                      <a:pt x="1921" y="937"/>
                    </a:lnTo>
                    <a:lnTo>
                      <a:pt x="938" y="252"/>
                    </a:lnTo>
                    <a:lnTo>
                      <a:pt x="389"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2" name="Google Shape;622;p44"/>
              <p:cNvSpPr/>
              <p:nvPr/>
            </p:nvSpPr>
            <p:spPr>
              <a:xfrm>
                <a:off x="6321280" y="-1894363"/>
                <a:ext cx="123302" cy="30362"/>
              </a:xfrm>
              <a:custGeom>
                <a:avLst/>
                <a:gdLst/>
                <a:ahLst/>
                <a:cxnLst/>
                <a:rect l="l" t="t" r="r" b="b"/>
                <a:pathLst>
                  <a:path w="4459" h="1098" extrusionOk="0">
                    <a:moveTo>
                      <a:pt x="2904" y="0"/>
                    </a:moveTo>
                    <a:lnTo>
                      <a:pt x="1167" y="206"/>
                    </a:lnTo>
                    <a:lnTo>
                      <a:pt x="229" y="480"/>
                    </a:lnTo>
                    <a:lnTo>
                      <a:pt x="24" y="640"/>
                    </a:lnTo>
                    <a:lnTo>
                      <a:pt x="1" y="755"/>
                    </a:lnTo>
                    <a:lnTo>
                      <a:pt x="47" y="823"/>
                    </a:lnTo>
                    <a:lnTo>
                      <a:pt x="161" y="938"/>
                    </a:lnTo>
                    <a:lnTo>
                      <a:pt x="641" y="1075"/>
                    </a:lnTo>
                    <a:lnTo>
                      <a:pt x="1670" y="1098"/>
                    </a:lnTo>
                    <a:lnTo>
                      <a:pt x="3247" y="846"/>
                    </a:lnTo>
                    <a:lnTo>
                      <a:pt x="4139" y="572"/>
                    </a:lnTo>
                    <a:lnTo>
                      <a:pt x="4436" y="366"/>
                    </a:lnTo>
                    <a:lnTo>
                      <a:pt x="4459" y="252"/>
                    </a:lnTo>
                    <a:lnTo>
                      <a:pt x="4413" y="160"/>
                    </a:lnTo>
                    <a:lnTo>
                      <a:pt x="3979" y="46"/>
                    </a:lnTo>
                    <a:lnTo>
                      <a:pt x="2904"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3" name="Google Shape;623;p44"/>
              <p:cNvSpPr/>
              <p:nvPr/>
            </p:nvSpPr>
            <p:spPr>
              <a:xfrm>
                <a:off x="6325068" y="-2034703"/>
                <a:ext cx="135331" cy="85999"/>
              </a:xfrm>
              <a:custGeom>
                <a:avLst/>
                <a:gdLst/>
                <a:ahLst/>
                <a:cxnLst/>
                <a:rect l="l" t="t" r="r" b="b"/>
                <a:pathLst>
                  <a:path w="4894" h="3110" extrusionOk="0">
                    <a:moveTo>
                      <a:pt x="367" y="0"/>
                    </a:moveTo>
                    <a:lnTo>
                      <a:pt x="138" y="46"/>
                    </a:lnTo>
                    <a:lnTo>
                      <a:pt x="47" y="69"/>
                    </a:lnTo>
                    <a:lnTo>
                      <a:pt x="1" y="183"/>
                    </a:lnTo>
                    <a:lnTo>
                      <a:pt x="138" y="457"/>
                    </a:lnTo>
                    <a:lnTo>
                      <a:pt x="1007" y="1257"/>
                    </a:lnTo>
                    <a:lnTo>
                      <a:pt x="2836" y="2423"/>
                    </a:lnTo>
                    <a:lnTo>
                      <a:pt x="4093" y="2995"/>
                    </a:lnTo>
                    <a:lnTo>
                      <a:pt x="4688" y="3109"/>
                    </a:lnTo>
                    <a:lnTo>
                      <a:pt x="4825" y="3041"/>
                    </a:lnTo>
                    <a:lnTo>
                      <a:pt x="4893" y="2926"/>
                    </a:lnTo>
                    <a:lnTo>
                      <a:pt x="4711" y="2538"/>
                    </a:lnTo>
                    <a:lnTo>
                      <a:pt x="3910" y="1783"/>
                    </a:lnTo>
                    <a:lnTo>
                      <a:pt x="2264" y="686"/>
                    </a:lnTo>
                    <a:lnTo>
                      <a:pt x="1030" y="137"/>
                    </a:lnTo>
                    <a:lnTo>
                      <a:pt x="367"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4" name="Google Shape;624;p44"/>
              <p:cNvSpPr/>
              <p:nvPr/>
            </p:nvSpPr>
            <p:spPr>
              <a:xfrm>
                <a:off x="6318763" y="-1955698"/>
                <a:ext cx="128999" cy="37967"/>
              </a:xfrm>
              <a:custGeom>
                <a:avLst/>
                <a:gdLst/>
                <a:ahLst/>
                <a:cxnLst/>
                <a:rect l="l" t="t" r="r" b="b"/>
                <a:pathLst>
                  <a:path w="4665" h="1373" extrusionOk="0">
                    <a:moveTo>
                      <a:pt x="435" y="1"/>
                    </a:moveTo>
                    <a:lnTo>
                      <a:pt x="46" y="138"/>
                    </a:lnTo>
                    <a:lnTo>
                      <a:pt x="0" y="275"/>
                    </a:lnTo>
                    <a:lnTo>
                      <a:pt x="23" y="412"/>
                    </a:lnTo>
                    <a:lnTo>
                      <a:pt x="389" y="687"/>
                    </a:lnTo>
                    <a:lnTo>
                      <a:pt x="1464" y="1052"/>
                    </a:lnTo>
                    <a:lnTo>
                      <a:pt x="3270" y="1350"/>
                    </a:lnTo>
                    <a:lnTo>
                      <a:pt x="4298" y="1372"/>
                    </a:lnTo>
                    <a:lnTo>
                      <a:pt x="4641" y="1281"/>
                    </a:lnTo>
                    <a:lnTo>
                      <a:pt x="4664" y="1190"/>
                    </a:lnTo>
                    <a:lnTo>
                      <a:pt x="4596" y="1075"/>
                    </a:lnTo>
                    <a:lnTo>
                      <a:pt x="4184" y="824"/>
                    </a:lnTo>
                    <a:lnTo>
                      <a:pt x="3132" y="435"/>
                    </a:lnTo>
                    <a:lnTo>
                      <a:pt x="1441" y="46"/>
                    </a:lnTo>
                    <a:lnTo>
                      <a:pt x="435"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sp>
          <p:nvSpPr>
            <p:cNvPr id="625" name="Google Shape;625;p44"/>
            <p:cNvSpPr/>
            <p:nvPr/>
          </p:nvSpPr>
          <p:spPr>
            <a:xfrm>
              <a:off x="6773326" y="-1313371"/>
              <a:ext cx="138456" cy="303459"/>
            </a:xfrm>
            <a:custGeom>
              <a:avLst/>
              <a:gdLst/>
              <a:ahLst/>
              <a:cxnLst/>
              <a:rect l="l" t="t" r="r" b="b"/>
              <a:pathLst>
                <a:path w="5007" h="10974" extrusionOk="0">
                  <a:moveTo>
                    <a:pt x="1943" y="0"/>
                  </a:moveTo>
                  <a:lnTo>
                    <a:pt x="1646" y="46"/>
                  </a:lnTo>
                  <a:lnTo>
                    <a:pt x="1166" y="366"/>
                  </a:lnTo>
                  <a:lnTo>
                    <a:pt x="754" y="869"/>
                  </a:lnTo>
                  <a:lnTo>
                    <a:pt x="434" y="1578"/>
                  </a:lnTo>
                  <a:lnTo>
                    <a:pt x="114" y="2858"/>
                  </a:lnTo>
                  <a:lnTo>
                    <a:pt x="0" y="4916"/>
                  </a:lnTo>
                  <a:lnTo>
                    <a:pt x="229" y="7042"/>
                  </a:lnTo>
                  <a:lnTo>
                    <a:pt x="663" y="8505"/>
                  </a:lnTo>
                  <a:lnTo>
                    <a:pt x="1052" y="9351"/>
                  </a:lnTo>
                  <a:lnTo>
                    <a:pt x="1509" y="10059"/>
                  </a:lnTo>
                  <a:lnTo>
                    <a:pt x="2080" y="10585"/>
                  </a:lnTo>
                  <a:lnTo>
                    <a:pt x="2743" y="10905"/>
                  </a:lnTo>
                  <a:lnTo>
                    <a:pt x="3498" y="10974"/>
                  </a:lnTo>
                  <a:lnTo>
                    <a:pt x="3909" y="10905"/>
                  </a:lnTo>
                  <a:lnTo>
                    <a:pt x="4092" y="10837"/>
                  </a:lnTo>
                  <a:lnTo>
                    <a:pt x="4412" y="10517"/>
                  </a:lnTo>
                  <a:lnTo>
                    <a:pt x="4778" y="9694"/>
                  </a:lnTo>
                  <a:lnTo>
                    <a:pt x="5007" y="8093"/>
                  </a:lnTo>
                  <a:lnTo>
                    <a:pt x="4984" y="6173"/>
                  </a:lnTo>
                  <a:lnTo>
                    <a:pt x="4710" y="4138"/>
                  </a:lnTo>
                  <a:lnTo>
                    <a:pt x="4184" y="2286"/>
                  </a:lnTo>
                  <a:lnTo>
                    <a:pt x="3635" y="1166"/>
                  </a:lnTo>
                  <a:lnTo>
                    <a:pt x="3224" y="595"/>
                  </a:lnTo>
                  <a:lnTo>
                    <a:pt x="2743" y="183"/>
                  </a:lnTo>
                  <a:lnTo>
                    <a:pt x="2218" y="0"/>
                  </a:lnTo>
                  <a:close/>
                </a:path>
              </a:pathLst>
            </a:custGeom>
            <a:solidFill>
              <a:srgbClr val="5891BE"/>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6" name="Google Shape;626;p44"/>
            <p:cNvSpPr/>
            <p:nvPr/>
          </p:nvSpPr>
          <p:spPr>
            <a:xfrm>
              <a:off x="7016701" y="-1222973"/>
              <a:ext cx="170091" cy="239001"/>
            </a:xfrm>
            <a:custGeom>
              <a:avLst/>
              <a:gdLst/>
              <a:ahLst/>
              <a:cxnLst/>
              <a:rect l="l" t="t" r="r" b="b"/>
              <a:pathLst>
                <a:path w="6151" h="8643" extrusionOk="0">
                  <a:moveTo>
                    <a:pt x="4070" y="1"/>
                  </a:moveTo>
                  <a:lnTo>
                    <a:pt x="3430" y="183"/>
                  </a:lnTo>
                  <a:lnTo>
                    <a:pt x="2813" y="549"/>
                  </a:lnTo>
                  <a:lnTo>
                    <a:pt x="2241" y="1052"/>
                  </a:lnTo>
                  <a:lnTo>
                    <a:pt x="1738" y="1692"/>
                  </a:lnTo>
                  <a:lnTo>
                    <a:pt x="1052" y="2813"/>
                  </a:lnTo>
                  <a:lnTo>
                    <a:pt x="389" y="4481"/>
                  </a:lnTo>
                  <a:lnTo>
                    <a:pt x="47" y="6127"/>
                  </a:lnTo>
                  <a:lnTo>
                    <a:pt x="1" y="7202"/>
                  </a:lnTo>
                  <a:lnTo>
                    <a:pt x="115" y="7796"/>
                  </a:lnTo>
                  <a:lnTo>
                    <a:pt x="298" y="8254"/>
                  </a:lnTo>
                  <a:lnTo>
                    <a:pt x="618" y="8528"/>
                  </a:lnTo>
                  <a:lnTo>
                    <a:pt x="801" y="8597"/>
                  </a:lnTo>
                  <a:lnTo>
                    <a:pt x="1030" y="8642"/>
                  </a:lnTo>
                  <a:lnTo>
                    <a:pt x="1533" y="8551"/>
                  </a:lnTo>
                  <a:lnTo>
                    <a:pt x="2356" y="8139"/>
                  </a:lnTo>
                  <a:lnTo>
                    <a:pt x="3499" y="7133"/>
                  </a:lnTo>
                  <a:lnTo>
                    <a:pt x="4573" y="5785"/>
                  </a:lnTo>
                  <a:lnTo>
                    <a:pt x="5465" y="4276"/>
                  </a:lnTo>
                  <a:lnTo>
                    <a:pt x="6036" y="2767"/>
                  </a:lnTo>
                  <a:lnTo>
                    <a:pt x="6151" y="1738"/>
                  </a:lnTo>
                  <a:lnTo>
                    <a:pt x="6059" y="1144"/>
                  </a:lnTo>
                  <a:lnTo>
                    <a:pt x="5808" y="663"/>
                  </a:lnTo>
                  <a:lnTo>
                    <a:pt x="5396" y="275"/>
                  </a:lnTo>
                  <a:lnTo>
                    <a:pt x="5122" y="161"/>
                  </a:lnTo>
                  <a:lnTo>
                    <a:pt x="4756" y="46"/>
                  </a:lnTo>
                  <a:lnTo>
                    <a:pt x="4070" y="1"/>
                  </a:lnTo>
                  <a:close/>
                </a:path>
              </a:pathLst>
            </a:custGeom>
            <a:solidFill>
              <a:srgbClr val="5891BE"/>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7" name="Google Shape;627;p44"/>
            <p:cNvSpPr/>
            <p:nvPr/>
          </p:nvSpPr>
          <p:spPr>
            <a:xfrm>
              <a:off x="6905452" y="-1396828"/>
              <a:ext cx="128971" cy="292093"/>
            </a:xfrm>
            <a:custGeom>
              <a:avLst/>
              <a:gdLst/>
              <a:ahLst/>
              <a:cxnLst/>
              <a:rect l="l" t="t" r="r" b="b"/>
              <a:pathLst>
                <a:path w="4664" h="10563" extrusionOk="0">
                  <a:moveTo>
                    <a:pt x="2446" y="1"/>
                  </a:moveTo>
                  <a:lnTo>
                    <a:pt x="2035" y="23"/>
                  </a:lnTo>
                  <a:lnTo>
                    <a:pt x="1349" y="252"/>
                  </a:lnTo>
                  <a:lnTo>
                    <a:pt x="800" y="686"/>
                  </a:lnTo>
                  <a:lnTo>
                    <a:pt x="412" y="1304"/>
                  </a:lnTo>
                  <a:lnTo>
                    <a:pt x="160" y="2058"/>
                  </a:lnTo>
                  <a:lnTo>
                    <a:pt x="23" y="2927"/>
                  </a:lnTo>
                  <a:lnTo>
                    <a:pt x="0" y="4367"/>
                  </a:lnTo>
                  <a:lnTo>
                    <a:pt x="320" y="6379"/>
                  </a:lnTo>
                  <a:lnTo>
                    <a:pt x="892" y="8254"/>
                  </a:lnTo>
                  <a:lnTo>
                    <a:pt x="1623" y="9717"/>
                  </a:lnTo>
                  <a:lnTo>
                    <a:pt x="2241" y="10380"/>
                  </a:lnTo>
                  <a:lnTo>
                    <a:pt x="2629" y="10563"/>
                  </a:lnTo>
                  <a:lnTo>
                    <a:pt x="2835" y="10563"/>
                  </a:lnTo>
                  <a:lnTo>
                    <a:pt x="3018" y="10517"/>
                  </a:lnTo>
                  <a:lnTo>
                    <a:pt x="3384" y="10243"/>
                  </a:lnTo>
                  <a:lnTo>
                    <a:pt x="3841" y="9511"/>
                  </a:lnTo>
                  <a:lnTo>
                    <a:pt x="4344" y="8002"/>
                  </a:lnTo>
                  <a:lnTo>
                    <a:pt x="4618" y="6150"/>
                  </a:lnTo>
                  <a:lnTo>
                    <a:pt x="4664" y="4207"/>
                  </a:lnTo>
                  <a:lnTo>
                    <a:pt x="4435" y="2378"/>
                  </a:lnTo>
                  <a:lnTo>
                    <a:pt x="4070" y="1258"/>
                  </a:lnTo>
                  <a:lnTo>
                    <a:pt x="3727" y="686"/>
                  </a:lnTo>
                  <a:lnTo>
                    <a:pt x="3292" y="252"/>
                  </a:lnTo>
                  <a:lnTo>
                    <a:pt x="2766" y="23"/>
                  </a:lnTo>
                  <a:lnTo>
                    <a:pt x="2446" y="1"/>
                  </a:lnTo>
                  <a:close/>
                </a:path>
              </a:pathLst>
            </a:custGeom>
            <a:solidFill>
              <a:srgbClr val="5891BE"/>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8" name="Google Shape;628;p44"/>
            <p:cNvSpPr/>
            <p:nvPr/>
          </p:nvSpPr>
          <p:spPr>
            <a:xfrm>
              <a:off x="6755600" y="-1262157"/>
              <a:ext cx="223819" cy="515885"/>
            </a:xfrm>
            <a:custGeom>
              <a:avLst/>
              <a:gdLst/>
              <a:ahLst/>
              <a:cxnLst/>
              <a:rect l="l" t="t" r="r" b="b"/>
              <a:pathLst>
                <a:path w="8094" h="18656" fill="none" extrusionOk="0">
                  <a:moveTo>
                    <a:pt x="1" y="18655"/>
                  </a:moveTo>
                  <a:lnTo>
                    <a:pt x="321" y="18518"/>
                  </a:lnTo>
                  <a:lnTo>
                    <a:pt x="2218" y="17238"/>
                  </a:lnTo>
                  <a:lnTo>
                    <a:pt x="3842" y="15729"/>
                  </a:lnTo>
                  <a:lnTo>
                    <a:pt x="5099" y="14151"/>
                  </a:lnTo>
                  <a:lnTo>
                    <a:pt x="5876" y="12917"/>
                  </a:lnTo>
                  <a:lnTo>
                    <a:pt x="6608" y="11477"/>
                  </a:lnTo>
                  <a:lnTo>
                    <a:pt x="7202" y="9853"/>
                  </a:lnTo>
                  <a:lnTo>
                    <a:pt x="7682" y="8047"/>
                  </a:lnTo>
                  <a:lnTo>
                    <a:pt x="8003" y="6013"/>
                  </a:lnTo>
                  <a:lnTo>
                    <a:pt x="8094" y="3772"/>
                  </a:lnTo>
                  <a:lnTo>
                    <a:pt x="7980" y="1326"/>
                  </a:lnTo>
                  <a:lnTo>
                    <a:pt x="7797" y="0"/>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9" name="Google Shape;629;p44"/>
            <p:cNvSpPr/>
            <p:nvPr/>
          </p:nvSpPr>
          <p:spPr>
            <a:xfrm>
              <a:off x="6858027" y="-1212216"/>
              <a:ext cx="229516" cy="284489"/>
            </a:xfrm>
            <a:custGeom>
              <a:avLst/>
              <a:gdLst/>
              <a:ahLst/>
              <a:cxnLst/>
              <a:rect l="l" t="t" r="r" b="b"/>
              <a:pathLst>
                <a:path w="8300" h="10288" fill="none" extrusionOk="0">
                  <a:moveTo>
                    <a:pt x="92" y="0"/>
                  </a:moveTo>
                  <a:lnTo>
                    <a:pt x="69" y="252"/>
                  </a:lnTo>
                  <a:lnTo>
                    <a:pt x="1" y="2675"/>
                  </a:lnTo>
                  <a:lnTo>
                    <a:pt x="183" y="5258"/>
                  </a:lnTo>
                  <a:lnTo>
                    <a:pt x="526" y="6996"/>
                  </a:lnTo>
                  <a:lnTo>
                    <a:pt x="1075" y="8596"/>
                  </a:lnTo>
                  <a:lnTo>
                    <a:pt x="1692" y="9556"/>
                  </a:lnTo>
                  <a:lnTo>
                    <a:pt x="2195" y="10082"/>
                  </a:lnTo>
                  <a:lnTo>
                    <a:pt x="2470" y="10288"/>
                  </a:lnTo>
                  <a:lnTo>
                    <a:pt x="2607" y="10265"/>
                  </a:lnTo>
                  <a:lnTo>
                    <a:pt x="3818" y="9831"/>
                  </a:lnTo>
                  <a:lnTo>
                    <a:pt x="5190" y="9031"/>
                  </a:lnTo>
                  <a:lnTo>
                    <a:pt x="6150" y="8230"/>
                  </a:lnTo>
                  <a:lnTo>
                    <a:pt x="7111" y="7156"/>
                  </a:lnTo>
                  <a:lnTo>
                    <a:pt x="7956" y="5784"/>
                  </a:lnTo>
                  <a:lnTo>
                    <a:pt x="8299" y="4961"/>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0" name="Google Shape;630;p44"/>
            <p:cNvSpPr/>
            <p:nvPr/>
          </p:nvSpPr>
          <p:spPr>
            <a:xfrm rot="7716648">
              <a:off x="6421082" y="-1201667"/>
              <a:ext cx="306959" cy="587540"/>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1" name="Google Shape;631;p44"/>
            <p:cNvSpPr/>
            <p:nvPr/>
          </p:nvSpPr>
          <p:spPr>
            <a:xfrm rot="-8896034">
              <a:off x="6759088" y="-883594"/>
              <a:ext cx="241068" cy="432687"/>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grpSp>
        <p:nvGrpSpPr>
          <p:cNvPr id="632" name="Google Shape;632;p44"/>
          <p:cNvGrpSpPr/>
          <p:nvPr/>
        </p:nvGrpSpPr>
        <p:grpSpPr>
          <a:xfrm>
            <a:off x="4482671" y="4792458"/>
            <a:ext cx="3226189" cy="3767353"/>
            <a:chOff x="3228975" y="3818254"/>
            <a:chExt cx="2607373" cy="3044736"/>
          </a:xfrm>
        </p:grpSpPr>
        <p:sp>
          <p:nvSpPr>
            <p:cNvPr id="633" name="Google Shape;633;p44"/>
            <p:cNvSpPr/>
            <p:nvPr/>
          </p:nvSpPr>
          <p:spPr>
            <a:xfrm>
              <a:off x="4043820" y="4249103"/>
              <a:ext cx="514260" cy="2613887"/>
            </a:xfrm>
            <a:custGeom>
              <a:avLst/>
              <a:gdLst/>
              <a:ahLst/>
              <a:cxnLst/>
              <a:rect l="l" t="t" r="r" b="b"/>
              <a:pathLst>
                <a:path w="9032" h="45908" fill="none" extrusionOk="0">
                  <a:moveTo>
                    <a:pt x="1" y="1"/>
                  </a:moveTo>
                  <a:lnTo>
                    <a:pt x="344" y="732"/>
                  </a:lnTo>
                  <a:lnTo>
                    <a:pt x="2538" y="6059"/>
                  </a:lnTo>
                  <a:lnTo>
                    <a:pt x="4390" y="11363"/>
                  </a:lnTo>
                  <a:lnTo>
                    <a:pt x="5785" y="16187"/>
                  </a:lnTo>
                  <a:lnTo>
                    <a:pt x="6676" y="19662"/>
                  </a:lnTo>
                  <a:lnTo>
                    <a:pt x="7477" y="23388"/>
                  </a:lnTo>
                  <a:lnTo>
                    <a:pt x="8140" y="27252"/>
                  </a:lnTo>
                  <a:lnTo>
                    <a:pt x="8643" y="31276"/>
                  </a:lnTo>
                  <a:lnTo>
                    <a:pt x="8963" y="35391"/>
                  </a:lnTo>
                  <a:lnTo>
                    <a:pt x="9031" y="39574"/>
                  </a:lnTo>
                  <a:lnTo>
                    <a:pt x="8825" y="43804"/>
                  </a:lnTo>
                  <a:lnTo>
                    <a:pt x="8574" y="45907"/>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4" name="Google Shape;634;p44"/>
            <p:cNvSpPr/>
            <p:nvPr/>
          </p:nvSpPr>
          <p:spPr>
            <a:xfrm>
              <a:off x="4551482" y="4461310"/>
              <a:ext cx="734209" cy="1895279"/>
            </a:xfrm>
            <a:custGeom>
              <a:avLst/>
              <a:gdLst/>
              <a:ahLst/>
              <a:cxnLst/>
              <a:rect l="l" t="t" r="r" b="b"/>
              <a:pathLst>
                <a:path w="12895" h="33287" fill="none" extrusionOk="0">
                  <a:moveTo>
                    <a:pt x="1" y="33287"/>
                  </a:moveTo>
                  <a:lnTo>
                    <a:pt x="184" y="32555"/>
                  </a:lnTo>
                  <a:lnTo>
                    <a:pt x="1533" y="27572"/>
                  </a:lnTo>
                  <a:lnTo>
                    <a:pt x="2927" y="22931"/>
                  </a:lnTo>
                  <a:lnTo>
                    <a:pt x="4665" y="17604"/>
                  </a:lnTo>
                  <a:lnTo>
                    <a:pt x="6722" y="12026"/>
                  </a:lnTo>
                  <a:lnTo>
                    <a:pt x="8437" y="7979"/>
                  </a:lnTo>
                  <a:lnTo>
                    <a:pt x="9649" y="5418"/>
                  </a:lnTo>
                  <a:lnTo>
                    <a:pt x="10929" y="3064"/>
                  </a:lnTo>
                  <a:lnTo>
                    <a:pt x="12209" y="938"/>
                  </a:lnTo>
                  <a:lnTo>
                    <a:pt x="12895" y="0"/>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5" name="Google Shape;635;p44"/>
            <p:cNvSpPr/>
            <p:nvPr/>
          </p:nvSpPr>
          <p:spPr>
            <a:xfrm>
              <a:off x="4706412" y="5066560"/>
              <a:ext cx="873478" cy="739447"/>
            </a:xfrm>
            <a:custGeom>
              <a:avLst/>
              <a:gdLst/>
              <a:ahLst/>
              <a:cxnLst/>
              <a:rect l="l" t="t" r="r" b="b"/>
              <a:pathLst>
                <a:path w="15341" h="12987" fill="none" extrusionOk="0">
                  <a:moveTo>
                    <a:pt x="0" y="12986"/>
                  </a:moveTo>
                  <a:lnTo>
                    <a:pt x="321" y="12872"/>
                  </a:lnTo>
                  <a:lnTo>
                    <a:pt x="2470" y="11843"/>
                  </a:lnTo>
                  <a:lnTo>
                    <a:pt x="4504" y="10700"/>
                  </a:lnTo>
                  <a:lnTo>
                    <a:pt x="6859" y="9123"/>
                  </a:lnTo>
                  <a:lnTo>
                    <a:pt x="9397" y="7111"/>
                  </a:lnTo>
                  <a:lnTo>
                    <a:pt x="11317" y="5282"/>
                  </a:lnTo>
                  <a:lnTo>
                    <a:pt x="12552" y="3933"/>
                  </a:lnTo>
                  <a:lnTo>
                    <a:pt x="13718" y="2447"/>
                  </a:lnTo>
                  <a:lnTo>
                    <a:pt x="14815" y="847"/>
                  </a:lnTo>
                  <a:lnTo>
                    <a:pt x="15341" y="1"/>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6" name="Google Shape;636;p44"/>
            <p:cNvSpPr/>
            <p:nvPr/>
          </p:nvSpPr>
          <p:spPr>
            <a:xfrm>
              <a:off x="3484116" y="4836189"/>
              <a:ext cx="1016676" cy="912537"/>
            </a:xfrm>
            <a:custGeom>
              <a:avLst/>
              <a:gdLst/>
              <a:ahLst/>
              <a:cxnLst/>
              <a:rect l="l" t="t" r="r" b="b"/>
              <a:pathLst>
                <a:path w="17856" h="16027" fill="none" extrusionOk="0">
                  <a:moveTo>
                    <a:pt x="0" y="0"/>
                  </a:moveTo>
                  <a:lnTo>
                    <a:pt x="297" y="481"/>
                  </a:lnTo>
                  <a:lnTo>
                    <a:pt x="2378" y="3498"/>
                  </a:lnTo>
                  <a:lnTo>
                    <a:pt x="4435" y="6219"/>
                  </a:lnTo>
                  <a:lnTo>
                    <a:pt x="6973" y="9122"/>
                  </a:lnTo>
                  <a:lnTo>
                    <a:pt x="9122" y="11248"/>
                  </a:lnTo>
                  <a:lnTo>
                    <a:pt x="10631" y="12529"/>
                  </a:lnTo>
                  <a:lnTo>
                    <a:pt x="12208" y="13695"/>
                  </a:lnTo>
                  <a:lnTo>
                    <a:pt x="13786" y="14678"/>
                  </a:lnTo>
                  <a:lnTo>
                    <a:pt x="15409" y="15432"/>
                  </a:lnTo>
                  <a:lnTo>
                    <a:pt x="17055" y="15912"/>
                  </a:lnTo>
                  <a:lnTo>
                    <a:pt x="17855" y="16027"/>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7" name="Google Shape;637;p44"/>
            <p:cNvSpPr/>
            <p:nvPr/>
          </p:nvSpPr>
          <p:spPr>
            <a:xfrm>
              <a:off x="4456452" y="4444400"/>
              <a:ext cx="128963" cy="1055678"/>
            </a:xfrm>
            <a:custGeom>
              <a:avLst/>
              <a:gdLst/>
              <a:ahLst/>
              <a:cxnLst/>
              <a:rect l="l" t="t" r="r" b="b"/>
              <a:pathLst>
                <a:path w="2265" h="18541" fill="none" extrusionOk="0">
                  <a:moveTo>
                    <a:pt x="2241" y="0"/>
                  </a:moveTo>
                  <a:lnTo>
                    <a:pt x="2264" y="594"/>
                  </a:lnTo>
                  <a:lnTo>
                    <a:pt x="2013" y="5304"/>
                  </a:lnTo>
                  <a:lnTo>
                    <a:pt x="1441" y="11774"/>
                  </a:lnTo>
                  <a:lnTo>
                    <a:pt x="801" y="16026"/>
                  </a:lnTo>
                  <a:lnTo>
                    <a:pt x="435" y="17558"/>
                  </a:lnTo>
                  <a:lnTo>
                    <a:pt x="161" y="18312"/>
                  </a:lnTo>
                  <a:lnTo>
                    <a:pt x="1" y="18541"/>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8" name="Google Shape;638;p44"/>
            <p:cNvSpPr/>
            <p:nvPr/>
          </p:nvSpPr>
          <p:spPr>
            <a:xfrm>
              <a:off x="3976120" y="4151511"/>
              <a:ext cx="140693" cy="153617"/>
            </a:xfrm>
            <a:custGeom>
              <a:avLst/>
              <a:gdLst/>
              <a:ahLst/>
              <a:cxnLst/>
              <a:rect l="l" t="t" r="r" b="b"/>
              <a:pathLst>
                <a:path w="2471" h="2698" extrusionOk="0">
                  <a:moveTo>
                    <a:pt x="2013" y="0"/>
                  </a:moveTo>
                  <a:lnTo>
                    <a:pt x="1" y="595"/>
                  </a:lnTo>
                  <a:lnTo>
                    <a:pt x="24" y="869"/>
                  </a:lnTo>
                  <a:lnTo>
                    <a:pt x="458" y="2081"/>
                  </a:lnTo>
                  <a:lnTo>
                    <a:pt x="893" y="2538"/>
                  </a:lnTo>
                  <a:lnTo>
                    <a:pt x="1304" y="2698"/>
                  </a:lnTo>
                  <a:lnTo>
                    <a:pt x="1533" y="2698"/>
                  </a:lnTo>
                  <a:lnTo>
                    <a:pt x="1761" y="2652"/>
                  </a:lnTo>
                  <a:lnTo>
                    <a:pt x="2127" y="2492"/>
                  </a:lnTo>
                  <a:lnTo>
                    <a:pt x="2356" y="2241"/>
                  </a:lnTo>
                  <a:lnTo>
                    <a:pt x="2470" y="1921"/>
                  </a:lnTo>
                  <a:lnTo>
                    <a:pt x="2470" y="1326"/>
                  </a:lnTo>
                  <a:lnTo>
                    <a:pt x="2219" y="435"/>
                  </a:lnTo>
                  <a:lnTo>
                    <a:pt x="2013"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9" name="Google Shape;639;p44"/>
            <p:cNvSpPr/>
            <p:nvPr/>
          </p:nvSpPr>
          <p:spPr>
            <a:xfrm>
              <a:off x="3803028" y="3818254"/>
              <a:ext cx="348913" cy="390591"/>
            </a:xfrm>
            <a:custGeom>
              <a:avLst/>
              <a:gdLst/>
              <a:ahLst/>
              <a:cxnLst/>
              <a:rect l="l" t="t" r="r" b="b"/>
              <a:pathLst>
                <a:path w="6128" h="6860" extrusionOk="0">
                  <a:moveTo>
                    <a:pt x="3018" y="1"/>
                  </a:moveTo>
                  <a:lnTo>
                    <a:pt x="2195" y="138"/>
                  </a:lnTo>
                  <a:lnTo>
                    <a:pt x="1738" y="298"/>
                  </a:lnTo>
                  <a:lnTo>
                    <a:pt x="1395" y="435"/>
                  </a:lnTo>
                  <a:lnTo>
                    <a:pt x="846" y="801"/>
                  </a:lnTo>
                  <a:lnTo>
                    <a:pt x="458" y="1235"/>
                  </a:lnTo>
                  <a:lnTo>
                    <a:pt x="183" y="1761"/>
                  </a:lnTo>
                  <a:lnTo>
                    <a:pt x="23" y="2310"/>
                  </a:lnTo>
                  <a:lnTo>
                    <a:pt x="0" y="2904"/>
                  </a:lnTo>
                  <a:lnTo>
                    <a:pt x="138" y="3818"/>
                  </a:lnTo>
                  <a:lnTo>
                    <a:pt x="640" y="4984"/>
                  </a:lnTo>
                  <a:lnTo>
                    <a:pt x="1441" y="5967"/>
                  </a:lnTo>
                  <a:lnTo>
                    <a:pt x="2172" y="6516"/>
                  </a:lnTo>
                  <a:lnTo>
                    <a:pt x="2721" y="6745"/>
                  </a:lnTo>
                  <a:lnTo>
                    <a:pt x="3292" y="6859"/>
                  </a:lnTo>
                  <a:lnTo>
                    <a:pt x="3887" y="6836"/>
                  </a:lnTo>
                  <a:lnTo>
                    <a:pt x="4184" y="6745"/>
                  </a:lnTo>
                  <a:lnTo>
                    <a:pt x="4481" y="6653"/>
                  </a:lnTo>
                  <a:lnTo>
                    <a:pt x="4984" y="6333"/>
                  </a:lnTo>
                  <a:lnTo>
                    <a:pt x="5396" y="5899"/>
                  </a:lnTo>
                  <a:lnTo>
                    <a:pt x="5716" y="5373"/>
                  </a:lnTo>
                  <a:lnTo>
                    <a:pt x="6036" y="4481"/>
                  </a:lnTo>
                  <a:lnTo>
                    <a:pt x="6127" y="3133"/>
                  </a:lnTo>
                  <a:lnTo>
                    <a:pt x="5922" y="2172"/>
                  </a:lnTo>
                  <a:lnTo>
                    <a:pt x="5670" y="1555"/>
                  </a:lnTo>
                  <a:lnTo>
                    <a:pt x="5350" y="1029"/>
                  </a:lnTo>
                  <a:lnTo>
                    <a:pt x="4916" y="572"/>
                  </a:lnTo>
                  <a:lnTo>
                    <a:pt x="4367" y="252"/>
                  </a:lnTo>
                  <a:lnTo>
                    <a:pt x="3750" y="46"/>
                  </a:lnTo>
                  <a:lnTo>
                    <a:pt x="3018"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0" name="Google Shape;640;p44"/>
            <p:cNvSpPr/>
            <p:nvPr/>
          </p:nvSpPr>
          <p:spPr>
            <a:xfrm>
              <a:off x="3905858" y="3869042"/>
              <a:ext cx="115925" cy="72937"/>
            </a:xfrm>
            <a:custGeom>
              <a:avLst/>
              <a:gdLst/>
              <a:ahLst/>
              <a:cxnLst/>
              <a:rect l="l" t="t" r="r" b="b"/>
              <a:pathLst>
                <a:path w="2036" h="1281" extrusionOk="0">
                  <a:moveTo>
                    <a:pt x="1052" y="0"/>
                  </a:moveTo>
                  <a:lnTo>
                    <a:pt x="549" y="137"/>
                  </a:lnTo>
                  <a:lnTo>
                    <a:pt x="298" y="229"/>
                  </a:lnTo>
                  <a:lnTo>
                    <a:pt x="46" y="457"/>
                  </a:lnTo>
                  <a:lnTo>
                    <a:pt x="0" y="709"/>
                  </a:lnTo>
                  <a:lnTo>
                    <a:pt x="138" y="960"/>
                  </a:lnTo>
                  <a:lnTo>
                    <a:pt x="572" y="1235"/>
                  </a:lnTo>
                  <a:lnTo>
                    <a:pt x="1144" y="1280"/>
                  </a:lnTo>
                  <a:lnTo>
                    <a:pt x="1509" y="1166"/>
                  </a:lnTo>
                  <a:lnTo>
                    <a:pt x="1646" y="1052"/>
                  </a:lnTo>
                  <a:lnTo>
                    <a:pt x="1921" y="777"/>
                  </a:lnTo>
                  <a:lnTo>
                    <a:pt x="2035" y="412"/>
                  </a:lnTo>
                  <a:lnTo>
                    <a:pt x="1989" y="206"/>
                  </a:lnTo>
                  <a:lnTo>
                    <a:pt x="1738"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1" name="Google Shape;641;p44"/>
            <p:cNvSpPr/>
            <p:nvPr/>
          </p:nvSpPr>
          <p:spPr>
            <a:xfrm>
              <a:off x="5182815" y="4419632"/>
              <a:ext cx="152365" cy="162784"/>
            </a:xfrm>
            <a:custGeom>
              <a:avLst/>
              <a:gdLst/>
              <a:ahLst/>
              <a:cxnLst/>
              <a:rect l="l" t="t" r="r" b="b"/>
              <a:pathLst>
                <a:path w="2676" h="2859" extrusionOk="0">
                  <a:moveTo>
                    <a:pt x="938" y="1"/>
                  </a:moveTo>
                  <a:lnTo>
                    <a:pt x="755" y="206"/>
                  </a:lnTo>
                  <a:lnTo>
                    <a:pt x="69" y="1327"/>
                  </a:lnTo>
                  <a:lnTo>
                    <a:pt x="1" y="1944"/>
                  </a:lnTo>
                  <a:lnTo>
                    <a:pt x="161" y="2355"/>
                  </a:lnTo>
                  <a:lnTo>
                    <a:pt x="298" y="2538"/>
                  </a:lnTo>
                  <a:lnTo>
                    <a:pt x="481" y="2675"/>
                  </a:lnTo>
                  <a:lnTo>
                    <a:pt x="824" y="2858"/>
                  </a:lnTo>
                  <a:lnTo>
                    <a:pt x="1167" y="2858"/>
                  </a:lnTo>
                  <a:lnTo>
                    <a:pt x="1487" y="2744"/>
                  </a:lnTo>
                  <a:lnTo>
                    <a:pt x="1944" y="2378"/>
                  </a:lnTo>
                  <a:lnTo>
                    <a:pt x="2470" y="1601"/>
                  </a:lnTo>
                  <a:lnTo>
                    <a:pt x="2676" y="1167"/>
                  </a:lnTo>
                  <a:lnTo>
                    <a:pt x="938"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2" name="Google Shape;642;p44"/>
            <p:cNvSpPr/>
            <p:nvPr/>
          </p:nvSpPr>
          <p:spPr>
            <a:xfrm>
              <a:off x="5198473" y="4116324"/>
              <a:ext cx="361895" cy="386663"/>
            </a:xfrm>
            <a:custGeom>
              <a:avLst/>
              <a:gdLst/>
              <a:ahLst/>
              <a:cxnLst/>
              <a:rect l="l" t="t" r="r" b="b"/>
              <a:pathLst>
                <a:path w="6356" h="6791" extrusionOk="0">
                  <a:moveTo>
                    <a:pt x="2995" y="1"/>
                  </a:moveTo>
                  <a:lnTo>
                    <a:pt x="2424" y="115"/>
                  </a:lnTo>
                  <a:lnTo>
                    <a:pt x="1898" y="367"/>
                  </a:lnTo>
                  <a:lnTo>
                    <a:pt x="1418" y="732"/>
                  </a:lnTo>
                  <a:lnTo>
                    <a:pt x="823" y="1418"/>
                  </a:lnTo>
                  <a:lnTo>
                    <a:pt x="252" y="2561"/>
                  </a:lnTo>
                  <a:lnTo>
                    <a:pt x="0" y="3796"/>
                  </a:lnTo>
                  <a:lnTo>
                    <a:pt x="69" y="4710"/>
                  </a:lnTo>
                  <a:lnTo>
                    <a:pt x="229" y="5282"/>
                  </a:lnTo>
                  <a:lnTo>
                    <a:pt x="503" y="5785"/>
                  </a:lnTo>
                  <a:lnTo>
                    <a:pt x="892" y="6219"/>
                  </a:lnTo>
                  <a:lnTo>
                    <a:pt x="1143" y="6402"/>
                  </a:lnTo>
                  <a:lnTo>
                    <a:pt x="1418" y="6562"/>
                  </a:lnTo>
                  <a:lnTo>
                    <a:pt x="1989" y="6745"/>
                  </a:lnTo>
                  <a:lnTo>
                    <a:pt x="2584" y="6791"/>
                  </a:lnTo>
                  <a:lnTo>
                    <a:pt x="3201" y="6699"/>
                  </a:lnTo>
                  <a:lnTo>
                    <a:pt x="4092" y="6356"/>
                  </a:lnTo>
                  <a:lnTo>
                    <a:pt x="5167" y="5579"/>
                  </a:lnTo>
                  <a:lnTo>
                    <a:pt x="5784" y="4802"/>
                  </a:lnTo>
                  <a:lnTo>
                    <a:pt x="6104" y="4230"/>
                  </a:lnTo>
                  <a:lnTo>
                    <a:pt x="6287" y="3613"/>
                  </a:lnTo>
                  <a:lnTo>
                    <a:pt x="6356" y="2996"/>
                  </a:lnTo>
                  <a:lnTo>
                    <a:pt x="6264" y="2379"/>
                  </a:lnTo>
                  <a:lnTo>
                    <a:pt x="6013" y="1761"/>
                  </a:lnTo>
                  <a:lnTo>
                    <a:pt x="5579" y="1190"/>
                  </a:lnTo>
                  <a:lnTo>
                    <a:pt x="4961" y="641"/>
                  </a:lnTo>
                  <a:lnTo>
                    <a:pt x="4550" y="390"/>
                  </a:lnTo>
                  <a:lnTo>
                    <a:pt x="4230" y="230"/>
                  </a:lnTo>
                  <a:lnTo>
                    <a:pt x="3590" y="24"/>
                  </a:lnTo>
                  <a:lnTo>
                    <a:pt x="2995"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3" name="Google Shape;643;p44"/>
            <p:cNvSpPr/>
            <p:nvPr/>
          </p:nvSpPr>
          <p:spPr>
            <a:xfrm>
              <a:off x="5397643" y="4181404"/>
              <a:ext cx="100267" cy="93833"/>
            </a:xfrm>
            <a:custGeom>
              <a:avLst/>
              <a:gdLst/>
              <a:ahLst/>
              <a:cxnLst/>
              <a:rect l="l" t="t" r="r" b="b"/>
              <a:pathLst>
                <a:path w="1761" h="1648" extrusionOk="0">
                  <a:moveTo>
                    <a:pt x="297" y="1"/>
                  </a:moveTo>
                  <a:lnTo>
                    <a:pt x="92" y="138"/>
                  </a:lnTo>
                  <a:lnTo>
                    <a:pt x="0" y="412"/>
                  </a:lnTo>
                  <a:lnTo>
                    <a:pt x="46" y="915"/>
                  </a:lnTo>
                  <a:lnTo>
                    <a:pt x="366" y="1373"/>
                  </a:lnTo>
                  <a:lnTo>
                    <a:pt x="686" y="1578"/>
                  </a:lnTo>
                  <a:lnTo>
                    <a:pt x="892" y="1624"/>
                  </a:lnTo>
                  <a:lnTo>
                    <a:pt x="1257" y="1647"/>
                  </a:lnTo>
                  <a:lnTo>
                    <a:pt x="1623" y="1510"/>
                  </a:lnTo>
                  <a:lnTo>
                    <a:pt x="1760" y="1350"/>
                  </a:lnTo>
                  <a:lnTo>
                    <a:pt x="1760" y="1030"/>
                  </a:lnTo>
                  <a:lnTo>
                    <a:pt x="1303" y="481"/>
                  </a:lnTo>
                  <a:lnTo>
                    <a:pt x="869" y="184"/>
                  </a:lnTo>
                  <a:lnTo>
                    <a:pt x="640" y="70"/>
                  </a:lnTo>
                  <a:lnTo>
                    <a:pt x="297"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4" name="Google Shape;644;p44"/>
            <p:cNvSpPr/>
            <p:nvPr/>
          </p:nvSpPr>
          <p:spPr>
            <a:xfrm>
              <a:off x="3419035" y="4782838"/>
              <a:ext cx="145817" cy="156236"/>
            </a:xfrm>
            <a:custGeom>
              <a:avLst/>
              <a:gdLst/>
              <a:ahLst/>
              <a:cxnLst/>
              <a:rect l="l" t="t" r="r" b="b"/>
              <a:pathLst>
                <a:path w="2561" h="2744" extrusionOk="0">
                  <a:moveTo>
                    <a:pt x="1966" y="0"/>
                  </a:moveTo>
                  <a:lnTo>
                    <a:pt x="0" y="732"/>
                  </a:lnTo>
                  <a:lnTo>
                    <a:pt x="46" y="1006"/>
                  </a:lnTo>
                  <a:lnTo>
                    <a:pt x="572" y="2195"/>
                  </a:lnTo>
                  <a:lnTo>
                    <a:pt x="1052" y="2629"/>
                  </a:lnTo>
                  <a:lnTo>
                    <a:pt x="1463" y="2744"/>
                  </a:lnTo>
                  <a:lnTo>
                    <a:pt x="1692" y="2721"/>
                  </a:lnTo>
                  <a:lnTo>
                    <a:pt x="1943" y="2652"/>
                  </a:lnTo>
                  <a:lnTo>
                    <a:pt x="2263" y="2469"/>
                  </a:lnTo>
                  <a:lnTo>
                    <a:pt x="2469" y="2195"/>
                  </a:lnTo>
                  <a:lnTo>
                    <a:pt x="2561" y="1852"/>
                  </a:lnTo>
                  <a:lnTo>
                    <a:pt x="2515" y="1280"/>
                  </a:lnTo>
                  <a:lnTo>
                    <a:pt x="2195" y="412"/>
                  </a:lnTo>
                  <a:lnTo>
                    <a:pt x="1966"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5" name="Google Shape;645;p44"/>
            <p:cNvSpPr/>
            <p:nvPr/>
          </p:nvSpPr>
          <p:spPr>
            <a:xfrm>
              <a:off x="3228975" y="4458691"/>
              <a:ext cx="350223" cy="389282"/>
            </a:xfrm>
            <a:custGeom>
              <a:avLst/>
              <a:gdLst/>
              <a:ahLst/>
              <a:cxnLst/>
              <a:rect l="l" t="t" r="r" b="b"/>
              <a:pathLst>
                <a:path w="6151" h="6837" extrusionOk="0">
                  <a:moveTo>
                    <a:pt x="3498" y="1"/>
                  </a:moveTo>
                  <a:lnTo>
                    <a:pt x="2789" y="23"/>
                  </a:lnTo>
                  <a:lnTo>
                    <a:pt x="1966" y="229"/>
                  </a:lnTo>
                  <a:lnTo>
                    <a:pt x="1532" y="412"/>
                  </a:lnTo>
                  <a:lnTo>
                    <a:pt x="1212" y="595"/>
                  </a:lnTo>
                  <a:lnTo>
                    <a:pt x="686" y="984"/>
                  </a:lnTo>
                  <a:lnTo>
                    <a:pt x="320" y="1464"/>
                  </a:lnTo>
                  <a:lnTo>
                    <a:pt x="92" y="2012"/>
                  </a:lnTo>
                  <a:lnTo>
                    <a:pt x="0" y="2561"/>
                  </a:lnTo>
                  <a:lnTo>
                    <a:pt x="0" y="3155"/>
                  </a:lnTo>
                  <a:lnTo>
                    <a:pt x="229" y="4047"/>
                  </a:lnTo>
                  <a:lnTo>
                    <a:pt x="823" y="5190"/>
                  </a:lnTo>
                  <a:lnTo>
                    <a:pt x="1692" y="6105"/>
                  </a:lnTo>
                  <a:lnTo>
                    <a:pt x="2492" y="6562"/>
                  </a:lnTo>
                  <a:lnTo>
                    <a:pt x="3041" y="6768"/>
                  </a:lnTo>
                  <a:lnTo>
                    <a:pt x="3612" y="6836"/>
                  </a:lnTo>
                  <a:lnTo>
                    <a:pt x="4207" y="6745"/>
                  </a:lnTo>
                  <a:lnTo>
                    <a:pt x="4504" y="6653"/>
                  </a:lnTo>
                  <a:lnTo>
                    <a:pt x="4778" y="6539"/>
                  </a:lnTo>
                  <a:lnTo>
                    <a:pt x="5259" y="6173"/>
                  </a:lnTo>
                  <a:lnTo>
                    <a:pt x="5624" y="5716"/>
                  </a:lnTo>
                  <a:lnTo>
                    <a:pt x="5921" y="5144"/>
                  </a:lnTo>
                  <a:lnTo>
                    <a:pt x="6150" y="4230"/>
                  </a:lnTo>
                  <a:lnTo>
                    <a:pt x="6127" y="2881"/>
                  </a:lnTo>
                  <a:lnTo>
                    <a:pt x="5853" y="1944"/>
                  </a:lnTo>
                  <a:lnTo>
                    <a:pt x="5556" y="1349"/>
                  </a:lnTo>
                  <a:lnTo>
                    <a:pt x="5167" y="846"/>
                  </a:lnTo>
                  <a:lnTo>
                    <a:pt x="4710" y="435"/>
                  </a:lnTo>
                  <a:lnTo>
                    <a:pt x="4161" y="161"/>
                  </a:lnTo>
                  <a:lnTo>
                    <a:pt x="3498"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6" name="Google Shape;646;p44"/>
            <p:cNvSpPr/>
            <p:nvPr/>
          </p:nvSpPr>
          <p:spPr>
            <a:xfrm>
              <a:off x="3326568" y="4508170"/>
              <a:ext cx="113306" cy="75556"/>
            </a:xfrm>
            <a:custGeom>
              <a:avLst/>
              <a:gdLst/>
              <a:ahLst/>
              <a:cxnLst/>
              <a:rect l="l" t="t" r="r" b="b"/>
              <a:pathLst>
                <a:path w="1990" h="1327" extrusionOk="0">
                  <a:moveTo>
                    <a:pt x="1670" y="0"/>
                  </a:moveTo>
                  <a:lnTo>
                    <a:pt x="984" y="46"/>
                  </a:lnTo>
                  <a:lnTo>
                    <a:pt x="481" y="229"/>
                  </a:lnTo>
                  <a:lnTo>
                    <a:pt x="252" y="343"/>
                  </a:lnTo>
                  <a:lnTo>
                    <a:pt x="1" y="595"/>
                  </a:lnTo>
                  <a:lnTo>
                    <a:pt x="1" y="846"/>
                  </a:lnTo>
                  <a:lnTo>
                    <a:pt x="161" y="1075"/>
                  </a:lnTo>
                  <a:lnTo>
                    <a:pt x="618" y="1326"/>
                  </a:lnTo>
                  <a:lnTo>
                    <a:pt x="1167" y="1326"/>
                  </a:lnTo>
                  <a:lnTo>
                    <a:pt x="1533" y="1189"/>
                  </a:lnTo>
                  <a:lnTo>
                    <a:pt x="1670" y="1052"/>
                  </a:lnTo>
                  <a:lnTo>
                    <a:pt x="1898" y="755"/>
                  </a:lnTo>
                  <a:lnTo>
                    <a:pt x="1990" y="366"/>
                  </a:lnTo>
                  <a:lnTo>
                    <a:pt x="1944" y="183"/>
                  </a:lnTo>
                  <a:lnTo>
                    <a:pt x="1670"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7" name="Google Shape;647;p44"/>
            <p:cNvSpPr/>
            <p:nvPr/>
          </p:nvSpPr>
          <p:spPr>
            <a:xfrm>
              <a:off x="5504346" y="5043158"/>
              <a:ext cx="144564" cy="160165"/>
            </a:xfrm>
            <a:custGeom>
              <a:avLst/>
              <a:gdLst/>
              <a:ahLst/>
              <a:cxnLst/>
              <a:rect l="l" t="t" r="r" b="b"/>
              <a:pathLst>
                <a:path w="2539" h="2813" extrusionOk="0">
                  <a:moveTo>
                    <a:pt x="618" y="0"/>
                  </a:moveTo>
                  <a:lnTo>
                    <a:pt x="458" y="229"/>
                  </a:lnTo>
                  <a:lnTo>
                    <a:pt x="1" y="1441"/>
                  </a:lnTo>
                  <a:lnTo>
                    <a:pt x="46" y="2081"/>
                  </a:lnTo>
                  <a:lnTo>
                    <a:pt x="252" y="2447"/>
                  </a:lnTo>
                  <a:lnTo>
                    <a:pt x="458" y="2607"/>
                  </a:lnTo>
                  <a:lnTo>
                    <a:pt x="641" y="2721"/>
                  </a:lnTo>
                  <a:lnTo>
                    <a:pt x="1030" y="2812"/>
                  </a:lnTo>
                  <a:lnTo>
                    <a:pt x="1350" y="2767"/>
                  </a:lnTo>
                  <a:lnTo>
                    <a:pt x="1647" y="2584"/>
                  </a:lnTo>
                  <a:lnTo>
                    <a:pt x="2035" y="2149"/>
                  </a:lnTo>
                  <a:lnTo>
                    <a:pt x="2401" y="1304"/>
                  </a:lnTo>
                  <a:lnTo>
                    <a:pt x="2538" y="823"/>
                  </a:lnTo>
                  <a:lnTo>
                    <a:pt x="618"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8" name="Google Shape;648;p44"/>
            <p:cNvSpPr/>
            <p:nvPr/>
          </p:nvSpPr>
          <p:spPr>
            <a:xfrm>
              <a:off x="5484816" y="4716449"/>
              <a:ext cx="351532" cy="391844"/>
            </a:xfrm>
            <a:custGeom>
              <a:avLst/>
              <a:gdLst/>
              <a:ahLst/>
              <a:cxnLst/>
              <a:rect l="l" t="t" r="r" b="b"/>
              <a:pathLst>
                <a:path w="6174" h="6882" extrusionOk="0">
                  <a:moveTo>
                    <a:pt x="2859" y="0"/>
                  </a:moveTo>
                  <a:lnTo>
                    <a:pt x="2264" y="69"/>
                  </a:lnTo>
                  <a:lnTo>
                    <a:pt x="1715" y="297"/>
                  </a:lnTo>
                  <a:lnTo>
                    <a:pt x="1258" y="640"/>
                  </a:lnTo>
                  <a:lnTo>
                    <a:pt x="847" y="1075"/>
                  </a:lnTo>
                  <a:lnTo>
                    <a:pt x="389" y="1852"/>
                  </a:lnTo>
                  <a:lnTo>
                    <a:pt x="24" y="3086"/>
                  </a:lnTo>
                  <a:lnTo>
                    <a:pt x="1" y="4367"/>
                  </a:lnTo>
                  <a:lnTo>
                    <a:pt x="252" y="5235"/>
                  </a:lnTo>
                  <a:lnTo>
                    <a:pt x="504" y="5761"/>
                  </a:lnTo>
                  <a:lnTo>
                    <a:pt x="870" y="6219"/>
                  </a:lnTo>
                  <a:lnTo>
                    <a:pt x="1350" y="6584"/>
                  </a:lnTo>
                  <a:lnTo>
                    <a:pt x="1624" y="6699"/>
                  </a:lnTo>
                  <a:lnTo>
                    <a:pt x="1921" y="6813"/>
                  </a:lnTo>
                  <a:lnTo>
                    <a:pt x="2516" y="6882"/>
                  </a:lnTo>
                  <a:lnTo>
                    <a:pt x="3110" y="6813"/>
                  </a:lnTo>
                  <a:lnTo>
                    <a:pt x="3682" y="6630"/>
                  </a:lnTo>
                  <a:lnTo>
                    <a:pt x="4505" y="6127"/>
                  </a:lnTo>
                  <a:lnTo>
                    <a:pt x="5419" y="5144"/>
                  </a:lnTo>
                  <a:lnTo>
                    <a:pt x="5899" y="4275"/>
                  </a:lnTo>
                  <a:lnTo>
                    <a:pt x="6082" y="3658"/>
                  </a:lnTo>
                  <a:lnTo>
                    <a:pt x="6174" y="3018"/>
                  </a:lnTo>
                  <a:lnTo>
                    <a:pt x="6128" y="2401"/>
                  </a:lnTo>
                  <a:lnTo>
                    <a:pt x="5922" y="1806"/>
                  </a:lnTo>
                  <a:lnTo>
                    <a:pt x="5556" y="1258"/>
                  </a:lnTo>
                  <a:lnTo>
                    <a:pt x="5030" y="755"/>
                  </a:lnTo>
                  <a:lnTo>
                    <a:pt x="4299" y="343"/>
                  </a:lnTo>
                  <a:lnTo>
                    <a:pt x="3864" y="183"/>
                  </a:lnTo>
                  <a:lnTo>
                    <a:pt x="3522" y="69"/>
                  </a:lnTo>
                  <a:lnTo>
                    <a:pt x="2859"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9" name="Google Shape;649;p44"/>
            <p:cNvSpPr/>
            <p:nvPr/>
          </p:nvSpPr>
          <p:spPr>
            <a:xfrm>
              <a:off x="5657966" y="4776290"/>
              <a:ext cx="108067" cy="84666"/>
            </a:xfrm>
            <a:custGeom>
              <a:avLst/>
              <a:gdLst/>
              <a:ahLst/>
              <a:cxnLst/>
              <a:rect l="l" t="t" r="r" b="b"/>
              <a:pathLst>
                <a:path w="1898" h="1487" extrusionOk="0">
                  <a:moveTo>
                    <a:pt x="229" y="1"/>
                  </a:moveTo>
                  <a:lnTo>
                    <a:pt x="46" y="184"/>
                  </a:lnTo>
                  <a:lnTo>
                    <a:pt x="0" y="458"/>
                  </a:lnTo>
                  <a:lnTo>
                    <a:pt x="160" y="938"/>
                  </a:lnTo>
                  <a:lnTo>
                    <a:pt x="549" y="1350"/>
                  </a:lnTo>
                  <a:lnTo>
                    <a:pt x="892" y="1487"/>
                  </a:lnTo>
                  <a:lnTo>
                    <a:pt x="1098" y="1487"/>
                  </a:lnTo>
                  <a:lnTo>
                    <a:pt x="1464" y="1441"/>
                  </a:lnTo>
                  <a:lnTo>
                    <a:pt x="1807" y="1235"/>
                  </a:lnTo>
                  <a:lnTo>
                    <a:pt x="1898" y="1052"/>
                  </a:lnTo>
                  <a:lnTo>
                    <a:pt x="1829" y="732"/>
                  </a:lnTo>
                  <a:lnTo>
                    <a:pt x="1304" y="275"/>
                  </a:lnTo>
                  <a:lnTo>
                    <a:pt x="823" y="69"/>
                  </a:lnTo>
                  <a:lnTo>
                    <a:pt x="572"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0" name="Google Shape;650;p44"/>
            <p:cNvSpPr/>
            <p:nvPr/>
          </p:nvSpPr>
          <p:spPr>
            <a:xfrm>
              <a:off x="4543682" y="4341513"/>
              <a:ext cx="119853" cy="157603"/>
            </a:xfrm>
            <a:custGeom>
              <a:avLst/>
              <a:gdLst/>
              <a:ahLst/>
              <a:cxnLst/>
              <a:rect l="l" t="t" r="r" b="b"/>
              <a:pathLst>
                <a:path w="2105" h="2768" extrusionOk="0">
                  <a:moveTo>
                    <a:pt x="69" y="1"/>
                  </a:moveTo>
                  <a:lnTo>
                    <a:pt x="1" y="321"/>
                  </a:lnTo>
                  <a:lnTo>
                    <a:pt x="24" y="1876"/>
                  </a:lnTo>
                  <a:lnTo>
                    <a:pt x="275" y="2516"/>
                  </a:lnTo>
                  <a:lnTo>
                    <a:pt x="572" y="2744"/>
                  </a:lnTo>
                  <a:lnTo>
                    <a:pt x="778" y="2767"/>
                  </a:lnTo>
                  <a:lnTo>
                    <a:pt x="1007" y="2767"/>
                  </a:lnTo>
                  <a:lnTo>
                    <a:pt x="1350" y="2584"/>
                  </a:lnTo>
                  <a:lnTo>
                    <a:pt x="1738" y="2104"/>
                  </a:lnTo>
                  <a:lnTo>
                    <a:pt x="2081" y="870"/>
                  </a:lnTo>
                  <a:lnTo>
                    <a:pt x="2104" y="595"/>
                  </a:lnTo>
                  <a:lnTo>
                    <a:pt x="69"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1" name="Google Shape;651;p44"/>
            <p:cNvSpPr/>
            <p:nvPr/>
          </p:nvSpPr>
          <p:spPr>
            <a:xfrm>
              <a:off x="4508551" y="4077321"/>
              <a:ext cx="276033" cy="334565"/>
            </a:xfrm>
            <a:custGeom>
              <a:avLst/>
              <a:gdLst/>
              <a:ahLst/>
              <a:cxnLst/>
              <a:rect l="l" t="t" r="r" b="b"/>
              <a:pathLst>
                <a:path w="4848" h="5876" extrusionOk="0">
                  <a:moveTo>
                    <a:pt x="2470" y="0"/>
                  </a:moveTo>
                  <a:lnTo>
                    <a:pt x="2149" y="23"/>
                  </a:lnTo>
                  <a:lnTo>
                    <a:pt x="1578" y="160"/>
                  </a:lnTo>
                  <a:lnTo>
                    <a:pt x="1098" y="434"/>
                  </a:lnTo>
                  <a:lnTo>
                    <a:pt x="709" y="800"/>
                  </a:lnTo>
                  <a:lnTo>
                    <a:pt x="275" y="1486"/>
                  </a:lnTo>
                  <a:lnTo>
                    <a:pt x="0" y="2561"/>
                  </a:lnTo>
                  <a:lnTo>
                    <a:pt x="46" y="3704"/>
                  </a:lnTo>
                  <a:lnTo>
                    <a:pt x="389" y="4755"/>
                  </a:lnTo>
                  <a:lnTo>
                    <a:pt x="823" y="5350"/>
                  </a:lnTo>
                  <a:lnTo>
                    <a:pt x="1189" y="5647"/>
                  </a:lnTo>
                  <a:lnTo>
                    <a:pt x="1624" y="5830"/>
                  </a:lnTo>
                  <a:lnTo>
                    <a:pt x="2104" y="5876"/>
                  </a:lnTo>
                  <a:lnTo>
                    <a:pt x="2355" y="5830"/>
                  </a:lnTo>
                  <a:lnTo>
                    <a:pt x="2630" y="5784"/>
                  </a:lnTo>
                  <a:lnTo>
                    <a:pt x="3133" y="5578"/>
                  </a:lnTo>
                  <a:lnTo>
                    <a:pt x="3750" y="5098"/>
                  </a:lnTo>
                  <a:lnTo>
                    <a:pt x="4390" y="4229"/>
                  </a:lnTo>
                  <a:lnTo>
                    <a:pt x="4756" y="3224"/>
                  </a:lnTo>
                  <a:lnTo>
                    <a:pt x="4847" y="2172"/>
                  </a:lnTo>
                  <a:lnTo>
                    <a:pt x="4619" y="1212"/>
                  </a:lnTo>
                  <a:lnTo>
                    <a:pt x="4207" y="617"/>
                  </a:lnTo>
                  <a:lnTo>
                    <a:pt x="3841" y="320"/>
                  </a:lnTo>
                  <a:lnTo>
                    <a:pt x="3361" y="114"/>
                  </a:lnTo>
                  <a:lnTo>
                    <a:pt x="2790"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2" name="Google Shape;652;p44"/>
            <p:cNvSpPr/>
            <p:nvPr/>
          </p:nvSpPr>
          <p:spPr>
            <a:xfrm>
              <a:off x="4643950" y="4113761"/>
              <a:ext cx="69008" cy="75556"/>
            </a:xfrm>
            <a:custGeom>
              <a:avLst/>
              <a:gdLst/>
              <a:ahLst/>
              <a:cxnLst/>
              <a:rect l="l" t="t" r="r" b="b"/>
              <a:pathLst>
                <a:path w="1212" h="1327" extrusionOk="0">
                  <a:moveTo>
                    <a:pt x="503" y="0"/>
                  </a:moveTo>
                  <a:lnTo>
                    <a:pt x="229" y="114"/>
                  </a:lnTo>
                  <a:lnTo>
                    <a:pt x="114" y="206"/>
                  </a:lnTo>
                  <a:lnTo>
                    <a:pt x="0" y="412"/>
                  </a:lnTo>
                  <a:lnTo>
                    <a:pt x="69" y="777"/>
                  </a:lnTo>
                  <a:lnTo>
                    <a:pt x="434" y="1212"/>
                  </a:lnTo>
                  <a:lnTo>
                    <a:pt x="800" y="1326"/>
                  </a:lnTo>
                  <a:lnTo>
                    <a:pt x="1006" y="1258"/>
                  </a:lnTo>
                  <a:lnTo>
                    <a:pt x="1097" y="1143"/>
                  </a:lnTo>
                  <a:lnTo>
                    <a:pt x="1212" y="915"/>
                  </a:lnTo>
                  <a:lnTo>
                    <a:pt x="1189" y="457"/>
                  </a:lnTo>
                  <a:lnTo>
                    <a:pt x="937" y="92"/>
                  </a:lnTo>
                  <a:lnTo>
                    <a:pt x="503"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3" name="Google Shape;653;p44"/>
            <p:cNvSpPr/>
            <p:nvPr/>
          </p:nvSpPr>
          <p:spPr>
            <a:xfrm>
              <a:off x="3795227" y="4633092"/>
              <a:ext cx="544152" cy="450489"/>
            </a:xfrm>
            <a:custGeom>
              <a:avLst/>
              <a:gdLst/>
              <a:ahLst/>
              <a:cxnLst/>
              <a:rect l="l" t="t" r="r" b="b"/>
              <a:pathLst>
                <a:path w="9557" h="7912" fill="none" extrusionOk="0">
                  <a:moveTo>
                    <a:pt x="0" y="1"/>
                  </a:moveTo>
                  <a:lnTo>
                    <a:pt x="92" y="230"/>
                  </a:lnTo>
                  <a:lnTo>
                    <a:pt x="938" y="1693"/>
                  </a:lnTo>
                  <a:lnTo>
                    <a:pt x="1852" y="2996"/>
                  </a:lnTo>
                  <a:lnTo>
                    <a:pt x="3064" y="4413"/>
                  </a:lnTo>
                  <a:lnTo>
                    <a:pt x="4573" y="5785"/>
                  </a:lnTo>
                  <a:lnTo>
                    <a:pt x="5899" y="6677"/>
                  </a:lnTo>
                  <a:lnTo>
                    <a:pt x="6859" y="7180"/>
                  </a:lnTo>
                  <a:lnTo>
                    <a:pt x="7888" y="7568"/>
                  </a:lnTo>
                  <a:lnTo>
                    <a:pt x="8985" y="7843"/>
                  </a:lnTo>
                  <a:lnTo>
                    <a:pt x="9556" y="7911"/>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4" name="Google Shape;654;p44"/>
            <p:cNvSpPr/>
            <p:nvPr/>
          </p:nvSpPr>
          <p:spPr>
            <a:xfrm>
              <a:off x="3707998" y="4538119"/>
              <a:ext cx="156236" cy="161418"/>
            </a:xfrm>
            <a:custGeom>
              <a:avLst/>
              <a:gdLst/>
              <a:ahLst/>
              <a:cxnLst/>
              <a:rect l="l" t="t" r="r" b="b"/>
              <a:pathLst>
                <a:path w="2744" h="2835" extrusionOk="0">
                  <a:moveTo>
                    <a:pt x="2241" y="0"/>
                  </a:moveTo>
                  <a:lnTo>
                    <a:pt x="0" y="572"/>
                  </a:lnTo>
                  <a:lnTo>
                    <a:pt x="138" y="915"/>
                  </a:lnTo>
                  <a:lnTo>
                    <a:pt x="1029" y="2355"/>
                  </a:lnTo>
                  <a:lnTo>
                    <a:pt x="1601" y="2789"/>
                  </a:lnTo>
                  <a:lnTo>
                    <a:pt x="2012" y="2835"/>
                  </a:lnTo>
                  <a:lnTo>
                    <a:pt x="2241" y="2743"/>
                  </a:lnTo>
                  <a:lnTo>
                    <a:pt x="2424" y="2629"/>
                  </a:lnTo>
                  <a:lnTo>
                    <a:pt x="2652" y="2263"/>
                  </a:lnTo>
                  <a:lnTo>
                    <a:pt x="2744" y="1600"/>
                  </a:lnTo>
                  <a:lnTo>
                    <a:pt x="2378" y="252"/>
                  </a:lnTo>
                  <a:lnTo>
                    <a:pt x="2241"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5" name="Google Shape;655;p44"/>
            <p:cNvSpPr/>
            <p:nvPr/>
          </p:nvSpPr>
          <p:spPr>
            <a:xfrm>
              <a:off x="3585637" y="4241302"/>
              <a:ext cx="305925" cy="367133"/>
            </a:xfrm>
            <a:custGeom>
              <a:avLst/>
              <a:gdLst/>
              <a:ahLst/>
              <a:cxnLst/>
              <a:rect l="l" t="t" r="r" b="b"/>
              <a:pathLst>
                <a:path w="5373" h="6448" extrusionOk="0">
                  <a:moveTo>
                    <a:pt x="2652" y="1"/>
                  </a:moveTo>
                  <a:lnTo>
                    <a:pt x="2081" y="69"/>
                  </a:lnTo>
                  <a:lnTo>
                    <a:pt x="1509" y="298"/>
                  </a:lnTo>
                  <a:lnTo>
                    <a:pt x="1189" y="458"/>
                  </a:lnTo>
                  <a:lnTo>
                    <a:pt x="892" y="664"/>
                  </a:lnTo>
                  <a:lnTo>
                    <a:pt x="458" y="1121"/>
                  </a:lnTo>
                  <a:lnTo>
                    <a:pt x="160" y="1647"/>
                  </a:lnTo>
                  <a:lnTo>
                    <a:pt x="0" y="2218"/>
                  </a:lnTo>
                  <a:lnTo>
                    <a:pt x="0" y="3087"/>
                  </a:lnTo>
                  <a:lnTo>
                    <a:pt x="366" y="4253"/>
                  </a:lnTo>
                  <a:lnTo>
                    <a:pt x="1052" y="5282"/>
                  </a:lnTo>
                  <a:lnTo>
                    <a:pt x="1944" y="6059"/>
                  </a:lnTo>
                  <a:lnTo>
                    <a:pt x="2675" y="6379"/>
                  </a:lnTo>
                  <a:lnTo>
                    <a:pt x="3201" y="6448"/>
                  </a:lnTo>
                  <a:lnTo>
                    <a:pt x="3681" y="6379"/>
                  </a:lnTo>
                  <a:lnTo>
                    <a:pt x="4161" y="6150"/>
                  </a:lnTo>
                  <a:lnTo>
                    <a:pt x="4390" y="5968"/>
                  </a:lnTo>
                  <a:lnTo>
                    <a:pt x="4619" y="5762"/>
                  </a:lnTo>
                  <a:lnTo>
                    <a:pt x="4939" y="5282"/>
                  </a:lnTo>
                  <a:lnTo>
                    <a:pt x="5282" y="4482"/>
                  </a:lnTo>
                  <a:lnTo>
                    <a:pt x="5373" y="3338"/>
                  </a:lnTo>
                  <a:lnTo>
                    <a:pt x="5144" y="2172"/>
                  </a:lnTo>
                  <a:lnTo>
                    <a:pt x="4641" y="1144"/>
                  </a:lnTo>
                  <a:lnTo>
                    <a:pt x="4070" y="549"/>
                  </a:lnTo>
                  <a:lnTo>
                    <a:pt x="3635" y="252"/>
                  </a:lnTo>
                  <a:lnTo>
                    <a:pt x="3155" y="69"/>
                  </a:lnTo>
                  <a:lnTo>
                    <a:pt x="2652"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6" name="Google Shape;656;p44"/>
            <p:cNvSpPr/>
            <p:nvPr/>
          </p:nvSpPr>
          <p:spPr>
            <a:xfrm>
              <a:off x="3681977" y="4280362"/>
              <a:ext cx="82047" cy="74246"/>
            </a:xfrm>
            <a:custGeom>
              <a:avLst/>
              <a:gdLst/>
              <a:ahLst/>
              <a:cxnLst/>
              <a:rect l="l" t="t" r="r" b="b"/>
              <a:pathLst>
                <a:path w="1441" h="1304" extrusionOk="0">
                  <a:moveTo>
                    <a:pt x="709" y="0"/>
                  </a:moveTo>
                  <a:lnTo>
                    <a:pt x="252" y="160"/>
                  </a:lnTo>
                  <a:lnTo>
                    <a:pt x="69" y="412"/>
                  </a:lnTo>
                  <a:lnTo>
                    <a:pt x="0" y="549"/>
                  </a:lnTo>
                  <a:lnTo>
                    <a:pt x="23" y="823"/>
                  </a:lnTo>
                  <a:lnTo>
                    <a:pt x="275" y="1121"/>
                  </a:lnTo>
                  <a:lnTo>
                    <a:pt x="869" y="1304"/>
                  </a:lnTo>
                  <a:lnTo>
                    <a:pt x="1258" y="1212"/>
                  </a:lnTo>
                  <a:lnTo>
                    <a:pt x="1418" y="1029"/>
                  </a:lnTo>
                  <a:lnTo>
                    <a:pt x="1440" y="892"/>
                  </a:lnTo>
                  <a:lnTo>
                    <a:pt x="1440" y="595"/>
                  </a:lnTo>
                  <a:lnTo>
                    <a:pt x="1143" y="183"/>
                  </a:lnTo>
                  <a:lnTo>
                    <a:pt x="709"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grpSp>
        <p:nvGrpSpPr>
          <p:cNvPr id="657" name="Google Shape;657;p44"/>
          <p:cNvGrpSpPr/>
          <p:nvPr/>
        </p:nvGrpSpPr>
        <p:grpSpPr>
          <a:xfrm rot="-754990">
            <a:off x="209105" y="2496615"/>
            <a:ext cx="2888217" cy="4547467"/>
            <a:chOff x="133424" y="1677300"/>
            <a:chExt cx="2283082" cy="3594687"/>
          </a:xfrm>
        </p:grpSpPr>
        <p:sp>
          <p:nvSpPr>
            <p:cNvPr id="658" name="Google Shape;658;p44"/>
            <p:cNvSpPr/>
            <p:nvPr/>
          </p:nvSpPr>
          <p:spPr>
            <a:xfrm>
              <a:off x="1284046" y="4190575"/>
              <a:ext cx="1132459" cy="827456"/>
            </a:xfrm>
            <a:custGeom>
              <a:avLst/>
              <a:gdLst/>
              <a:ahLst/>
              <a:cxnLst/>
              <a:rect l="l" t="t" r="r" b="b"/>
              <a:pathLst>
                <a:path w="18587" h="13581" extrusionOk="0">
                  <a:moveTo>
                    <a:pt x="15935" y="1"/>
                  </a:moveTo>
                  <a:lnTo>
                    <a:pt x="14129" y="23"/>
                  </a:lnTo>
                  <a:lnTo>
                    <a:pt x="12323" y="252"/>
                  </a:lnTo>
                  <a:lnTo>
                    <a:pt x="10562" y="732"/>
                  </a:lnTo>
                  <a:lnTo>
                    <a:pt x="8825" y="1349"/>
                  </a:lnTo>
                  <a:lnTo>
                    <a:pt x="7156" y="2150"/>
                  </a:lnTo>
                  <a:lnTo>
                    <a:pt x="5601" y="3064"/>
                  </a:lnTo>
                  <a:lnTo>
                    <a:pt x="4161" y="4047"/>
                  </a:lnTo>
                  <a:lnTo>
                    <a:pt x="3498" y="4573"/>
                  </a:lnTo>
                  <a:lnTo>
                    <a:pt x="2812" y="5190"/>
                  </a:lnTo>
                  <a:lnTo>
                    <a:pt x="1738" y="6585"/>
                  </a:lnTo>
                  <a:lnTo>
                    <a:pt x="960" y="8048"/>
                  </a:lnTo>
                  <a:lnTo>
                    <a:pt x="480" y="9534"/>
                  </a:lnTo>
                  <a:lnTo>
                    <a:pt x="69" y="11591"/>
                  </a:lnTo>
                  <a:lnTo>
                    <a:pt x="0" y="13352"/>
                  </a:lnTo>
                  <a:lnTo>
                    <a:pt x="23" y="13535"/>
                  </a:lnTo>
                  <a:lnTo>
                    <a:pt x="686" y="13580"/>
                  </a:lnTo>
                  <a:lnTo>
                    <a:pt x="2218" y="13420"/>
                  </a:lnTo>
                  <a:lnTo>
                    <a:pt x="3887" y="13009"/>
                  </a:lnTo>
                  <a:lnTo>
                    <a:pt x="5670" y="12346"/>
                  </a:lnTo>
                  <a:lnTo>
                    <a:pt x="7522" y="11477"/>
                  </a:lnTo>
                  <a:lnTo>
                    <a:pt x="9396" y="10471"/>
                  </a:lnTo>
                  <a:lnTo>
                    <a:pt x="11202" y="9351"/>
                  </a:lnTo>
                  <a:lnTo>
                    <a:pt x="12940" y="8139"/>
                  </a:lnTo>
                  <a:lnTo>
                    <a:pt x="14540" y="6882"/>
                  </a:lnTo>
                  <a:lnTo>
                    <a:pt x="15935" y="5647"/>
                  </a:lnTo>
                  <a:lnTo>
                    <a:pt x="17078" y="4436"/>
                  </a:lnTo>
                  <a:lnTo>
                    <a:pt x="17947" y="3293"/>
                  </a:lnTo>
                  <a:lnTo>
                    <a:pt x="18450" y="2264"/>
                  </a:lnTo>
                  <a:lnTo>
                    <a:pt x="18587" y="1578"/>
                  </a:lnTo>
                  <a:lnTo>
                    <a:pt x="18541" y="1189"/>
                  </a:lnTo>
                  <a:lnTo>
                    <a:pt x="18381" y="846"/>
                  </a:lnTo>
                  <a:lnTo>
                    <a:pt x="18084" y="549"/>
                  </a:lnTo>
                  <a:lnTo>
                    <a:pt x="17444" y="229"/>
                  </a:lnTo>
                  <a:lnTo>
                    <a:pt x="16826" y="115"/>
                  </a:lnTo>
                  <a:lnTo>
                    <a:pt x="15935" y="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9" name="Google Shape;659;p44"/>
            <p:cNvSpPr/>
            <p:nvPr/>
          </p:nvSpPr>
          <p:spPr>
            <a:xfrm>
              <a:off x="235650" y="3315446"/>
              <a:ext cx="1004390" cy="1388781"/>
            </a:xfrm>
            <a:custGeom>
              <a:avLst/>
              <a:gdLst/>
              <a:ahLst/>
              <a:cxnLst/>
              <a:rect l="l" t="t" r="r" b="b"/>
              <a:pathLst>
                <a:path w="16485" h="22794" extrusionOk="0">
                  <a:moveTo>
                    <a:pt x="1075" y="0"/>
                  </a:moveTo>
                  <a:lnTo>
                    <a:pt x="595" y="275"/>
                  </a:lnTo>
                  <a:lnTo>
                    <a:pt x="252" y="846"/>
                  </a:lnTo>
                  <a:lnTo>
                    <a:pt x="70" y="1669"/>
                  </a:lnTo>
                  <a:lnTo>
                    <a:pt x="1" y="2744"/>
                  </a:lnTo>
                  <a:lnTo>
                    <a:pt x="70" y="3978"/>
                  </a:lnTo>
                  <a:lnTo>
                    <a:pt x="390" y="6127"/>
                  </a:lnTo>
                  <a:lnTo>
                    <a:pt x="1235" y="9305"/>
                  </a:lnTo>
                  <a:lnTo>
                    <a:pt x="2470" y="12551"/>
                  </a:lnTo>
                  <a:lnTo>
                    <a:pt x="3636" y="14838"/>
                  </a:lnTo>
                  <a:lnTo>
                    <a:pt x="4505" y="16232"/>
                  </a:lnTo>
                  <a:lnTo>
                    <a:pt x="5419" y="17490"/>
                  </a:lnTo>
                  <a:lnTo>
                    <a:pt x="6425" y="18518"/>
                  </a:lnTo>
                  <a:lnTo>
                    <a:pt x="6928" y="18953"/>
                  </a:lnTo>
                  <a:lnTo>
                    <a:pt x="7957" y="19730"/>
                  </a:lnTo>
                  <a:lnTo>
                    <a:pt x="9832" y="20942"/>
                  </a:lnTo>
                  <a:lnTo>
                    <a:pt x="11478" y="21811"/>
                  </a:lnTo>
                  <a:lnTo>
                    <a:pt x="12895" y="22382"/>
                  </a:lnTo>
                  <a:lnTo>
                    <a:pt x="14084" y="22679"/>
                  </a:lnTo>
                  <a:lnTo>
                    <a:pt x="14998" y="22794"/>
                  </a:lnTo>
                  <a:lnTo>
                    <a:pt x="15616" y="22771"/>
                  </a:lnTo>
                  <a:lnTo>
                    <a:pt x="15981" y="22656"/>
                  </a:lnTo>
                  <a:lnTo>
                    <a:pt x="16027" y="22588"/>
                  </a:lnTo>
                  <a:lnTo>
                    <a:pt x="16279" y="21628"/>
                  </a:lnTo>
                  <a:lnTo>
                    <a:pt x="16484" y="19707"/>
                  </a:lnTo>
                  <a:lnTo>
                    <a:pt x="16324" y="17741"/>
                  </a:lnTo>
                  <a:lnTo>
                    <a:pt x="15890" y="15798"/>
                  </a:lnTo>
                  <a:lnTo>
                    <a:pt x="15158" y="13877"/>
                  </a:lnTo>
                  <a:lnTo>
                    <a:pt x="14221" y="12026"/>
                  </a:lnTo>
                  <a:lnTo>
                    <a:pt x="13101" y="10197"/>
                  </a:lnTo>
                  <a:lnTo>
                    <a:pt x="11843" y="8482"/>
                  </a:lnTo>
                  <a:lnTo>
                    <a:pt x="10495" y="6859"/>
                  </a:lnTo>
                  <a:lnTo>
                    <a:pt x="9077" y="5373"/>
                  </a:lnTo>
                  <a:lnTo>
                    <a:pt x="6928" y="3384"/>
                  </a:lnTo>
                  <a:lnTo>
                    <a:pt x="4253" y="1349"/>
                  </a:lnTo>
                  <a:lnTo>
                    <a:pt x="2607" y="435"/>
                  </a:lnTo>
                  <a:lnTo>
                    <a:pt x="1738" y="92"/>
                  </a:lnTo>
                  <a:lnTo>
                    <a:pt x="1396" y="23"/>
                  </a:lnTo>
                  <a:lnTo>
                    <a:pt x="1075"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0" name="Google Shape;660;p44"/>
            <p:cNvSpPr/>
            <p:nvPr/>
          </p:nvSpPr>
          <p:spPr>
            <a:xfrm>
              <a:off x="656364" y="1677300"/>
              <a:ext cx="937491" cy="1170113"/>
            </a:xfrm>
            <a:custGeom>
              <a:avLst/>
              <a:gdLst/>
              <a:ahLst/>
              <a:cxnLst/>
              <a:rect l="l" t="t" r="r" b="b"/>
              <a:pathLst>
                <a:path w="15387" h="19205" extrusionOk="0">
                  <a:moveTo>
                    <a:pt x="6744" y="1"/>
                  </a:moveTo>
                  <a:lnTo>
                    <a:pt x="5899" y="184"/>
                  </a:lnTo>
                  <a:lnTo>
                    <a:pt x="5350" y="321"/>
                  </a:lnTo>
                  <a:lnTo>
                    <a:pt x="4367" y="664"/>
                  </a:lnTo>
                  <a:lnTo>
                    <a:pt x="3475" y="1121"/>
                  </a:lnTo>
                  <a:lnTo>
                    <a:pt x="2698" y="1647"/>
                  </a:lnTo>
                  <a:lnTo>
                    <a:pt x="2035" y="2264"/>
                  </a:lnTo>
                  <a:lnTo>
                    <a:pt x="1463" y="2950"/>
                  </a:lnTo>
                  <a:lnTo>
                    <a:pt x="778" y="4070"/>
                  </a:lnTo>
                  <a:lnTo>
                    <a:pt x="206" y="5739"/>
                  </a:lnTo>
                  <a:lnTo>
                    <a:pt x="0" y="7523"/>
                  </a:lnTo>
                  <a:lnTo>
                    <a:pt x="92" y="9397"/>
                  </a:lnTo>
                  <a:lnTo>
                    <a:pt x="457" y="11272"/>
                  </a:lnTo>
                  <a:lnTo>
                    <a:pt x="1075" y="13078"/>
                  </a:lnTo>
                  <a:lnTo>
                    <a:pt x="1943" y="14770"/>
                  </a:lnTo>
                  <a:lnTo>
                    <a:pt x="2972" y="16279"/>
                  </a:lnTo>
                  <a:lnTo>
                    <a:pt x="4184" y="17536"/>
                  </a:lnTo>
                  <a:lnTo>
                    <a:pt x="5533" y="18473"/>
                  </a:lnTo>
                  <a:lnTo>
                    <a:pt x="6607" y="18931"/>
                  </a:lnTo>
                  <a:lnTo>
                    <a:pt x="7362" y="19136"/>
                  </a:lnTo>
                  <a:lnTo>
                    <a:pt x="8116" y="19205"/>
                  </a:lnTo>
                  <a:lnTo>
                    <a:pt x="8893" y="19159"/>
                  </a:lnTo>
                  <a:lnTo>
                    <a:pt x="9671" y="18976"/>
                  </a:lnTo>
                  <a:lnTo>
                    <a:pt x="10471" y="18656"/>
                  </a:lnTo>
                  <a:lnTo>
                    <a:pt x="10860" y="18450"/>
                  </a:lnTo>
                  <a:lnTo>
                    <a:pt x="11637" y="17970"/>
                  </a:lnTo>
                  <a:lnTo>
                    <a:pt x="12917" y="16827"/>
                  </a:lnTo>
                  <a:lnTo>
                    <a:pt x="13946" y="15501"/>
                  </a:lnTo>
                  <a:lnTo>
                    <a:pt x="14678" y="14038"/>
                  </a:lnTo>
                  <a:lnTo>
                    <a:pt x="15158" y="12438"/>
                  </a:lnTo>
                  <a:lnTo>
                    <a:pt x="15386" y="10815"/>
                  </a:lnTo>
                  <a:lnTo>
                    <a:pt x="15386" y="9146"/>
                  </a:lnTo>
                  <a:lnTo>
                    <a:pt x="15180" y="7500"/>
                  </a:lnTo>
                  <a:lnTo>
                    <a:pt x="14723" y="5899"/>
                  </a:lnTo>
                  <a:lnTo>
                    <a:pt x="14106" y="4436"/>
                  </a:lnTo>
                  <a:lnTo>
                    <a:pt x="13283" y="3087"/>
                  </a:lnTo>
                  <a:lnTo>
                    <a:pt x="12277" y="1944"/>
                  </a:lnTo>
                  <a:lnTo>
                    <a:pt x="11111" y="1007"/>
                  </a:lnTo>
                  <a:lnTo>
                    <a:pt x="9785" y="344"/>
                  </a:lnTo>
                  <a:lnTo>
                    <a:pt x="8345"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1" name="Google Shape;661;p44"/>
            <p:cNvSpPr/>
            <p:nvPr/>
          </p:nvSpPr>
          <p:spPr>
            <a:xfrm>
              <a:off x="278849" y="1953127"/>
              <a:ext cx="1696648" cy="1202161"/>
            </a:xfrm>
            <a:custGeom>
              <a:avLst/>
              <a:gdLst/>
              <a:ahLst/>
              <a:cxnLst/>
              <a:rect l="l" t="t" r="r" b="b"/>
              <a:pathLst>
                <a:path w="27847" h="19731" extrusionOk="0">
                  <a:moveTo>
                    <a:pt x="21537" y="1"/>
                  </a:moveTo>
                  <a:lnTo>
                    <a:pt x="20462" y="298"/>
                  </a:lnTo>
                  <a:lnTo>
                    <a:pt x="19479" y="824"/>
                  </a:lnTo>
                  <a:lnTo>
                    <a:pt x="18587" y="1555"/>
                  </a:lnTo>
                  <a:lnTo>
                    <a:pt x="17787" y="2470"/>
                  </a:lnTo>
                  <a:lnTo>
                    <a:pt x="17101" y="3476"/>
                  </a:lnTo>
                  <a:lnTo>
                    <a:pt x="16210" y="5122"/>
                  </a:lnTo>
                  <a:lnTo>
                    <a:pt x="15318" y="7316"/>
                  </a:lnTo>
                  <a:lnTo>
                    <a:pt x="14541" y="9900"/>
                  </a:lnTo>
                  <a:lnTo>
                    <a:pt x="14449" y="10334"/>
                  </a:lnTo>
                  <a:lnTo>
                    <a:pt x="14381" y="10037"/>
                  </a:lnTo>
                  <a:lnTo>
                    <a:pt x="14061" y="9282"/>
                  </a:lnTo>
                  <a:lnTo>
                    <a:pt x="13283" y="7957"/>
                  </a:lnTo>
                  <a:lnTo>
                    <a:pt x="11706" y="5968"/>
                  </a:lnTo>
                  <a:lnTo>
                    <a:pt x="10243" y="4527"/>
                  </a:lnTo>
                  <a:lnTo>
                    <a:pt x="9168" y="3659"/>
                  </a:lnTo>
                  <a:lnTo>
                    <a:pt x="8048" y="2904"/>
                  </a:lnTo>
                  <a:lnTo>
                    <a:pt x="6928" y="2355"/>
                  </a:lnTo>
                  <a:lnTo>
                    <a:pt x="5785" y="2012"/>
                  </a:lnTo>
                  <a:lnTo>
                    <a:pt x="4664" y="1921"/>
                  </a:lnTo>
                  <a:lnTo>
                    <a:pt x="3590" y="2127"/>
                  </a:lnTo>
                  <a:lnTo>
                    <a:pt x="2584" y="2698"/>
                  </a:lnTo>
                  <a:lnTo>
                    <a:pt x="1647" y="3659"/>
                  </a:lnTo>
                  <a:lnTo>
                    <a:pt x="847" y="5030"/>
                  </a:lnTo>
                  <a:lnTo>
                    <a:pt x="481" y="5922"/>
                  </a:lnTo>
                  <a:lnTo>
                    <a:pt x="321" y="6379"/>
                  </a:lnTo>
                  <a:lnTo>
                    <a:pt x="115" y="7271"/>
                  </a:lnTo>
                  <a:lnTo>
                    <a:pt x="1" y="8551"/>
                  </a:lnTo>
                  <a:lnTo>
                    <a:pt x="229" y="10128"/>
                  </a:lnTo>
                  <a:lnTo>
                    <a:pt x="801" y="11569"/>
                  </a:lnTo>
                  <a:lnTo>
                    <a:pt x="1715" y="12872"/>
                  </a:lnTo>
                  <a:lnTo>
                    <a:pt x="2836" y="14061"/>
                  </a:lnTo>
                  <a:lnTo>
                    <a:pt x="4184" y="15135"/>
                  </a:lnTo>
                  <a:lnTo>
                    <a:pt x="5625" y="16095"/>
                  </a:lnTo>
                  <a:lnTo>
                    <a:pt x="7934" y="17307"/>
                  </a:lnTo>
                  <a:lnTo>
                    <a:pt x="10929" y="18519"/>
                  </a:lnTo>
                  <a:lnTo>
                    <a:pt x="14426" y="19616"/>
                  </a:lnTo>
                  <a:lnTo>
                    <a:pt x="14998" y="19730"/>
                  </a:lnTo>
                  <a:lnTo>
                    <a:pt x="15935" y="19616"/>
                  </a:lnTo>
                  <a:lnTo>
                    <a:pt x="17764" y="19113"/>
                  </a:lnTo>
                  <a:lnTo>
                    <a:pt x="19502" y="18381"/>
                  </a:lnTo>
                  <a:lnTo>
                    <a:pt x="21125" y="17421"/>
                  </a:lnTo>
                  <a:lnTo>
                    <a:pt x="22588" y="16301"/>
                  </a:lnTo>
                  <a:lnTo>
                    <a:pt x="23937" y="14998"/>
                  </a:lnTo>
                  <a:lnTo>
                    <a:pt x="25103" y="13603"/>
                  </a:lnTo>
                  <a:lnTo>
                    <a:pt x="26086" y="12117"/>
                  </a:lnTo>
                  <a:lnTo>
                    <a:pt x="26863" y="10563"/>
                  </a:lnTo>
                  <a:lnTo>
                    <a:pt x="27435" y="9008"/>
                  </a:lnTo>
                  <a:lnTo>
                    <a:pt x="27778" y="7476"/>
                  </a:lnTo>
                  <a:lnTo>
                    <a:pt x="27846" y="5968"/>
                  </a:lnTo>
                  <a:lnTo>
                    <a:pt x="27686" y="4550"/>
                  </a:lnTo>
                  <a:lnTo>
                    <a:pt x="27229" y="3270"/>
                  </a:lnTo>
                  <a:lnTo>
                    <a:pt x="26475" y="2104"/>
                  </a:lnTo>
                  <a:lnTo>
                    <a:pt x="25400" y="1144"/>
                  </a:lnTo>
                  <a:lnTo>
                    <a:pt x="24714" y="732"/>
                  </a:lnTo>
                  <a:lnTo>
                    <a:pt x="24028" y="389"/>
                  </a:lnTo>
                  <a:lnTo>
                    <a:pt x="22725" y="23"/>
                  </a:lnTo>
                  <a:lnTo>
                    <a:pt x="21537"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2" name="Google Shape;662;p44"/>
            <p:cNvSpPr/>
            <p:nvPr/>
          </p:nvSpPr>
          <p:spPr>
            <a:xfrm>
              <a:off x="836044" y="1969822"/>
              <a:ext cx="160239" cy="183940"/>
            </a:xfrm>
            <a:custGeom>
              <a:avLst/>
              <a:gdLst/>
              <a:ahLst/>
              <a:cxnLst/>
              <a:rect l="l" t="t" r="r" b="b"/>
              <a:pathLst>
                <a:path w="2630" h="3019" extrusionOk="0">
                  <a:moveTo>
                    <a:pt x="618" y="1"/>
                  </a:moveTo>
                  <a:lnTo>
                    <a:pt x="366" y="24"/>
                  </a:lnTo>
                  <a:lnTo>
                    <a:pt x="69" y="275"/>
                  </a:lnTo>
                  <a:lnTo>
                    <a:pt x="0" y="733"/>
                  </a:lnTo>
                  <a:lnTo>
                    <a:pt x="92" y="1304"/>
                  </a:lnTo>
                  <a:lnTo>
                    <a:pt x="366" y="1898"/>
                  </a:lnTo>
                  <a:lnTo>
                    <a:pt x="732" y="2447"/>
                  </a:lnTo>
                  <a:lnTo>
                    <a:pt x="1189" y="2836"/>
                  </a:lnTo>
                  <a:lnTo>
                    <a:pt x="1715" y="3019"/>
                  </a:lnTo>
                  <a:lnTo>
                    <a:pt x="1989" y="2996"/>
                  </a:lnTo>
                  <a:lnTo>
                    <a:pt x="2241" y="2904"/>
                  </a:lnTo>
                  <a:lnTo>
                    <a:pt x="2538" y="2607"/>
                  </a:lnTo>
                  <a:lnTo>
                    <a:pt x="2630" y="2173"/>
                  </a:lnTo>
                  <a:lnTo>
                    <a:pt x="2515" y="1647"/>
                  </a:lnTo>
                  <a:lnTo>
                    <a:pt x="2241" y="1121"/>
                  </a:lnTo>
                  <a:lnTo>
                    <a:pt x="1875" y="641"/>
                  </a:lnTo>
                  <a:lnTo>
                    <a:pt x="1395" y="252"/>
                  </a:lnTo>
                  <a:lnTo>
                    <a:pt x="892" y="24"/>
                  </a:lnTo>
                  <a:lnTo>
                    <a:pt x="618"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3" name="Google Shape;663;p44"/>
            <p:cNvSpPr/>
            <p:nvPr/>
          </p:nvSpPr>
          <p:spPr>
            <a:xfrm>
              <a:off x="1004573" y="1877940"/>
              <a:ext cx="150491" cy="254921"/>
            </a:xfrm>
            <a:custGeom>
              <a:avLst/>
              <a:gdLst/>
              <a:ahLst/>
              <a:cxnLst/>
              <a:rect l="l" t="t" r="r" b="b"/>
              <a:pathLst>
                <a:path w="2470" h="4184" extrusionOk="0">
                  <a:moveTo>
                    <a:pt x="824" y="0"/>
                  </a:moveTo>
                  <a:lnTo>
                    <a:pt x="572" y="46"/>
                  </a:lnTo>
                  <a:lnTo>
                    <a:pt x="275" y="274"/>
                  </a:lnTo>
                  <a:lnTo>
                    <a:pt x="46" y="869"/>
                  </a:lnTo>
                  <a:lnTo>
                    <a:pt x="1" y="1646"/>
                  </a:lnTo>
                  <a:lnTo>
                    <a:pt x="138" y="2469"/>
                  </a:lnTo>
                  <a:lnTo>
                    <a:pt x="389" y="3246"/>
                  </a:lnTo>
                  <a:lnTo>
                    <a:pt x="755" y="3864"/>
                  </a:lnTo>
                  <a:lnTo>
                    <a:pt x="1235" y="4184"/>
                  </a:lnTo>
                  <a:lnTo>
                    <a:pt x="1510" y="4184"/>
                  </a:lnTo>
                  <a:lnTo>
                    <a:pt x="1784" y="4115"/>
                  </a:lnTo>
                  <a:lnTo>
                    <a:pt x="2173" y="3749"/>
                  </a:lnTo>
                  <a:lnTo>
                    <a:pt x="2401" y="3178"/>
                  </a:lnTo>
                  <a:lnTo>
                    <a:pt x="2470" y="2492"/>
                  </a:lnTo>
                  <a:lnTo>
                    <a:pt x="2378" y="1760"/>
                  </a:lnTo>
                  <a:lnTo>
                    <a:pt x="2150" y="1075"/>
                  </a:lnTo>
                  <a:lnTo>
                    <a:pt x="1784" y="503"/>
                  </a:lnTo>
                  <a:lnTo>
                    <a:pt x="1281" y="92"/>
                  </a:lnTo>
                  <a:lnTo>
                    <a:pt x="984" y="23"/>
                  </a:lnTo>
                  <a:lnTo>
                    <a:pt x="82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4" name="Google Shape;664;p44"/>
            <p:cNvSpPr/>
            <p:nvPr/>
          </p:nvSpPr>
          <p:spPr>
            <a:xfrm>
              <a:off x="1202409" y="1908588"/>
              <a:ext cx="150491" cy="210383"/>
            </a:xfrm>
            <a:custGeom>
              <a:avLst/>
              <a:gdLst/>
              <a:ahLst/>
              <a:cxnLst/>
              <a:rect l="l" t="t" r="r" b="b"/>
              <a:pathLst>
                <a:path w="2470" h="3453" extrusionOk="0">
                  <a:moveTo>
                    <a:pt x="1486" y="0"/>
                  </a:moveTo>
                  <a:lnTo>
                    <a:pt x="1006" y="206"/>
                  </a:lnTo>
                  <a:lnTo>
                    <a:pt x="572" y="640"/>
                  </a:lnTo>
                  <a:lnTo>
                    <a:pt x="252" y="1235"/>
                  </a:lnTo>
                  <a:lnTo>
                    <a:pt x="46" y="1920"/>
                  </a:lnTo>
                  <a:lnTo>
                    <a:pt x="0" y="2561"/>
                  </a:lnTo>
                  <a:lnTo>
                    <a:pt x="160" y="3086"/>
                  </a:lnTo>
                  <a:lnTo>
                    <a:pt x="572" y="3406"/>
                  </a:lnTo>
                  <a:lnTo>
                    <a:pt x="869" y="3452"/>
                  </a:lnTo>
                  <a:lnTo>
                    <a:pt x="1143" y="3429"/>
                  </a:lnTo>
                  <a:lnTo>
                    <a:pt x="1623" y="3178"/>
                  </a:lnTo>
                  <a:lnTo>
                    <a:pt x="2012" y="2766"/>
                  </a:lnTo>
                  <a:lnTo>
                    <a:pt x="2309" y="2195"/>
                  </a:lnTo>
                  <a:lnTo>
                    <a:pt x="2469" y="1600"/>
                  </a:lnTo>
                  <a:lnTo>
                    <a:pt x="2469" y="1006"/>
                  </a:lnTo>
                  <a:lnTo>
                    <a:pt x="2332" y="503"/>
                  </a:lnTo>
                  <a:lnTo>
                    <a:pt x="2012" y="137"/>
                  </a:lnTo>
                  <a:lnTo>
                    <a:pt x="1760" y="46"/>
                  </a:lnTo>
                  <a:lnTo>
                    <a:pt x="1486"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nvGrpSpPr>
            <p:cNvPr id="665" name="Google Shape;665;p44"/>
            <p:cNvGrpSpPr/>
            <p:nvPr/>
          </p:nvGrpSpPr>
          <p:grpSpPr>
            <a:xfrm>
              <a:off x="1166156" y="3113465"/>
              <a:ext cx="994591" cy="2075495"/>
              <a:chOff x="1166156" y="3113465"/>
              <a:chExt cx="994591" cy="2075495"/>
            </a:xfrm>
          </p:grpSpPr>
          <p:sp>
            <p:nvSpPr>
              <p:cNvPr id="666" name="Google Shape;666;p44"/>
              <p:cNvSpPr/>
              <p:nvPr/>
            </p:nvSpPr>
            <p:spPr>
              <a:xfrm>
                <a:off x="1166156" y="3113465"/>
                <a:ext cx="172790" cy="2075495"/>
              </a:xfrm>
              <a:custGeom>
                <a:avLst/>
                <a:gdLst/>
                <a:ahLst/>
                <a:cxnLst/>
                <a:rect l="l" t="t" r="r" b="b"/>
                <a:pathLst>
                  <a:path w="2836" h="34065" fill="none" extrusionOk="0">
                    <a:moveTo>
                      <a:pt x="869" y="0"/>
                    </a:moveTo>
                    <a:lnTo>
                      <a:pt x="1029" y="572"/>
                    </a:lnTo>
                    <a:lnTo>
                      <a:pt x="1852" y="4596"/>
                    </a:lnTo>
                    <a:lnTo>
                      <a:pt x="2401" y="8574"/>
                    </a:lnTo>
                    <a:lnTo>
                      <a:pt x="2790" y="13443"/>
                    </a:lnTo>
                    <a:lnTo>
                      <a:pt x="2836" y="17535"/>
                    </a:lnTo>
                    <a:lnTo>
                      <a:pt x="2721" y="20416"/>
                    </a:lnTo>
                    <a:lnTo>
                      <a:pt x="2447" y="23388"/>
                    </a:lnTo>
                    <a:lnTo>
                      <a:pt x="2012" y="26406"/>
                    </a:lnTo>
                    <a:lnTo>
                      <a:pt x="1372" y="29469"/>
                    </a:lnTo>
                    <a:lnTo>
                      <a:pt x="526" y="32533"/>
                    </a:lnTo>
                    <a:lnTo>
                      <a:pt x="1" y="34064"/>
                    </a:lnTo>
                  </a:path>
                </a:pathLst>
              </a:custGeom>
              <a:noFill/>
              <a:ln w="251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7" name="Google Shape;667;p44"/>
              <p:cNvSpPr/>
              <p:nvPr/>
            </p:nvSpPr>
            <p:spPr>
              <a:xfrm>
                <a:off x="1334686" y="3134364"/>
                <a:ext cx="625482" cy="1242555"/>
              </a:xfrm>
              <a:custGeom>
                <a:avLst/>
                <a:gdLst/>
                <a:ahLst/>
                <a:cxnLst/>
                <a:rect l="l" t="t" r="r" b="b"/>
                <a:pathLst>
                  <a:path w="10266" h="20394" fill="none" extrusionOk="0">
                    <a:moveTo>
                      <a:pt x="1" y="20393"/>
                    </a:moveTo>
                    <a:lnTo>
                      <a:pt x="298" y="20119"/>
                    </a:lnTo>
                    <a:lnTo>
                      <a:pt x="2219" y="18084"/>
                    </a:lnTo>
                    <a:lnTo>
                      <a:pt x="3956" y="15958"/>
                    </a:lnTo>
                    <a:lnTo>
                      <a:pt x="5808" y="13260"/>
                    </a:lnTo>
                    <a:lnTo>
                      <a:pt x="7157" y="10860"/>
                    </a:lnTo>
                    <a:lnTo>
                      <a:pt x="7980" y="9122"/>
                    </a:lnTo>
                    <a:lnTo>
                      <a:pt x="8734" y="7270"/>
                    </a:lnTo>
                    <a:lnTo>
                      <a:pt x="9374" y="5327"/>
                    </a:lnTo>
                    <a:lnTo>
                      <a:pt x="9854" y="3270"/>
                    </a:lnTo>
                    <a:lnTo>
                      <a:pt x="10197" y="1121"/>
                    </a:lnTo>
                    <a:lnTo>
                      <a:pt x="10266" y="0"/>
                    </a:lnTo>
                  </a:path>
                </a:pathLst>
              </a:custGeom>
              <a:noFill/>
              <a:ln w="251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8" name="Google Shape;668;p44"/>
              <p:cNvSpPr/>
              <p:nvPr/>
            </p:nvSpPr>
            <p:spPr>
              <a:xfrm>
                <a:off x="1802741" y="3255552"/>
                <a:ext cx="332969" cy="246574"/>
              </a:xfrm>
              <a:custGeom>
                <a:avLst/>
                <a:gdLst/>
                <a:ahLst/>
                <a:cxnLst/>
                <a:rect l="l" t="t" r="r" b="b"/>
                <a:pathLst>
                  <a:path w="5465" h="4047" fill="none" extrusionOk="0">
                    <a:moveTo>
                      <a:pt x="23" y="0"/>
                    </a:moveTo>
                    <a:lnTo>
                      <a:pt x="1" y="435"/>
                    </a:lnTo>
                    <a:lnTo>
                      <a:pt x="321" y="2515"/>
                    </a:lnTo>
                    <a:lnTo>
                      <a:pt x="732" y="3452"/>
                    </a:lnTo>
                    <a:lnTo>
                      <a:pt x="1121" y="3910"/>
                    </a:lnTo>
                    <a:lnTo>
                      <a:pt x="1372" y="4047"/>
                    </a:lnTo>
                    <a:lnTo>
                      <a:pt x="1784" y="3933"/>
                    </a:lnTo>
                    <a:lnTo>
                      <a:pt x="3864" y="3041"/>
                    </a:lnTo>
                    <a:lnTo>
                      <a:pt x="4824" y="2287"/>
                    </a:lnTo>
                    <a:lnTo>
                      <a:pt x="5304" y="1692"/>
                    </a:lnTo>
                    <a:lnTo>
                      <a:pt x="5464" y="1349"/>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9" name="Google Shape;669;p44"/>
              <p:cNvSpPr/>
              <p:nvPr/>
            </p:nvSpPr>
            <p:spPr>
              <a:xfrm>
                <a:off x="1643961" y="3463078"/>
                <a:ext cx="516787" cy="342717"/>
              </a:xfrm>
              <a:custGeom>
                <a:avLst/>
                <a:gdLst/>
                <a:ahLst/>
                <a:cxnLst/>
                <a:rect l="l" t="t" r="r" b="b"/>
                <a:pathLst>
                  <a:path w="8482" h="5625" fill="none" extrusionOk="0">
                    <a:moveTo>
                      <a:pt x="0" y="1"/>
                    </a:moveTo>
                    <a:lnTo>
                      <a:pt x="46" y="527"/>
                    </a:lnTo>
                    <a:lnTo>
                      <a:pt x="503" y="2767"/>
                    </a:lnTo>
                    <a:lnTo>
                      <a:pt x="846" y="3727"/>
                    </a:lnTo>
                    <a:lnTo>
                      <a:pt x="1303" y="4596"/>
                    </a:lnTo>
                    <a:lnTo>
                      <a:pt x="1898" y="5350"/>
                    </a:lnTo>
                    <a:lnTo>
                      <a:pt x="2264" y="5625"/>
                    </a:lnTo>
                    <a:lnTo>
                      <a:pt x="2927" y="5442"/>
                    </a:lnTo>
                    <a:lnTo>
                      <a:pt x="5647" y="4344"/>
                    </a:lnTo>
                    <a:lnTo>
                      <a:pt x="6699" y="3727"/>
                    </a:lnTo>
                    <a:lnTo>
                      <a:pt x="7636" y="2996"/>
                    </a:lnTo>
                    <a:lnTo>
                      <a:pt x="8299" y="2150"/>
                    </a:lnTo>
                    <a:lnTo>
                      <a:pt x="8482" y="1670"/>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sp>
          <p:nvSpPr>
            <p:cNvPr id="670" name="Google Shape;670;p44"/>
            <p:cNvSpPr/>
            <p:nvPr/>
          </p:nvSpPr>
          <p:spPr>
            <a:xfrm>
              <a:off x="1468424" y="3314045"/>
              <a:ext cx="250778" cy="246635"/>
            </a:xfrm>
            <a:custGeom>
              <a:avLst/>
              <a:gdLst/>
              <a:ahLst/>
              <a:cxnLst/>
              <a:rect l="l" t="t" r="r" b="b"/>
              <a:pathLst>
                <a:path w="4116" h="4048" extrusionOk="0">
                  <a:moveTo>
                    <a:pt x="1715" y="1"/>
                  </a:moveTo>
                  <a:lnTo>
                    <a:pt x="961" y="252"/>
                  </a:lnTo>
                  <a:lnTo>
                    <a:pt x="344" y="755"/>
                  </a:lnTo>
                  <a:lnTo>
                    <a:pt x="24" y="1418"/>
                  </a:lnTo>
                  <a:lnTo>
                    <a:pt x="1" y="1829"/>
                  </a:lnTo>
                  <a:lnTo>
                    <a:pt x="69" y="2218"/>
                  </a:lnTo>
                  <a:lnTo>
                    <a:pt x="412" y="2927"/>
                  </a:lnTo>
                  <a:lnTo>
                    <a:pt x="984" y="3476"/>
                  </a:lnTo>
                  <a:lnTo>
                    <a:pt x="1670" y="3864"/>
                  </a:lnTo>
                  <a:lnTo>
                    <a:pt x="2401" y="4047"/>
                  </a:lnTo>
                  <a:lnTo>
                    <a:pt x="3087" y="4001"/>
                  </a:lnTo>
                  <a:lnTo>
                    <a:pt x="3659" y="3681"/>
                  </a:lnTo>
                  <a:lnTo>
                    <a:pt x="4024" y="3110"/>
                  </a:lnTo>
                  <a:lnTo>
                    <a:pt x="4093" y="2675"/>
                  </a:lnTo>
                  <a:lnTo>
                    <a:pt x="4116" y="2310"/>
                  </a:lnTo>
                  <a:lnTo>
                    <a:pt x="4070" y="1692"/>
                  </a:lnTo>
                  <a:lnTo>
                    <a:pt x="3933" y="1189"/>
                  </a:lnTo>
                  <a:lnTo>
                    <a:pt x="3727" y="755"/>
                  </a:lnTo>
                  <a:lnTo>
                    <a:pt x="3293" y="298"/>
                  </a:lnTo>
                  <a:lnTo>
                    <a:pt x="2538"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1" name="Google Shape;671;p44"/>
            <p:cNvSpPr/>
            <p:nvPr/>
          </p:nvSpPr>
          <p:spPr>
            <a:xfrm>
              <a:off x="1840334" y="2963031"/>
              <a:ext cx="246635" cy="257723"/>
            </a:xfrm>
            <a:custGeom>
              <a:avLst/>
              <a:gdLst/>
              <a:ahLst/>
              <a:cxnLst/>
              <a:rect l="l" t="t" r="r" b="b"/>
              <a:pathLst>
                <a:path w="4048" h="4230" extrusionOk="0">
                  <a:moveTo>
                    <a:pt x="2058" y="0"/>
                  </a:moveTo>
                  <a:lnTo>
                    <a:pt x="1258" y="92"/>
                  </a:lnTo>
                  <a:lnTo>
                    <a:pt x="572" y="480"/>
                  </a:lnTo>
                  <a:lnTo>
                    <a:pt x="321" y="801"/>
                  </a:lnTo>
                  <a:lnTo>
                    <a:pt x="138" y="1166"/>
                  </a:lnTo>
                  <a:lnTo>
                    <a:pt x="1" y="1921"/>
                  </a:lnTo>
                  <a:lnTo>
                    <a:pt x="138" y="2675"/>
                  </a:lnTo>
                  <a:lnTo>
                    <a:pt x="481" y="3361"/>
                  </a:lnTo>
                  <a:lnTo>
                    <a:pt x="984" y="3887"/>
                  </a:lnTo>
                  <a:lnTo>
                    <a:pt x="1578" y="4207"/>
                  </a:lnTo>
                  <a:lnTo>
                    <a:pt x="2241" y="4230"/>
                  </a:lnTo>
                  <a:lnTo>
                    <a:pt x="2904" y="3933"/>
                  </a:lnTo>
                  <a:lnTo>
                    <a:pt x="3201" y="3635"/>
                  </a:lnTo>
                  <a:lnTo>
                    <a:pt x="3659" y="3064"/>
                  </a:lnTo>
                  <a:lnTo>
                    <a:pt x="3979" y="2309"/>
                  </a:lnTo>
                  <a:lnTo>
                    <a:pt x="4047" y="1829"/>
                  </a:lnTo>
                  <a:lnTo>
                    <a:pt x="3956" y="1235"/>
                  </a:lnTo>
                  <a:lnTo>
                    <a:pt x="3521" y="595"/>
                  </a:lnTo>
                  <a:lnTo>
                    <a:pt x="2859" y="160"/>
                  </a:lnTo>
                  <a:lnTo>
                    <a:pt x="2058"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2" name="Google Shape;672;p44"/>
            <p:cNvSpPr/>
            <p:nvPr/>
          </p:nvSpPr>
          <p:spPr>
            <a:xfrm>
              <a:off x="1648104" y="3119010"/>
              <a:ext cx="209042" cy="210444"/>
            </a:xfrm>
            <a:custGeom>
              <a:avLst/>
              <a:gdLst/>
              <a:ahLst/>
              <a:cxnLst/>
              <a:rect l="l" t="t" r="r" b="b"/>
              <a:pathLst>
                <a:path w="3431" h="3454" extrusionOk="0">
                  <a:moveTo>
                    <a:pt x="1601" y="1"/>
                  </a:moveTo>
                  <a:lnTo>
                    <a:pt x="938" y="161"/>
                  </a:lnTo>
                  <a:lnTo>
                    <a:pt x="367" y="527"/>
                  </a:lnTo>
                  <a:lnTo>
                    <a:pt x="47" y="1075"/>
                  </a:lnTo>
                  <a:lnTo>
                    <a:pt x="1" y="1418"/>
                  </a:lnTo>
                  <a:lnTo>
                    <a:pt x="1" y="1738"/>
                  </a:lnTo>
                  <a:lnTo>
                    <a:pt x="229" y="2356"/>
                  </a:lnTo>
                  <a:lnTo>
                    <a:pt x="641" y="2881"/>
                  </a:lnTo>
                  <a:lnTo>
                    <a:pt x="1190" y="3247"/>
                  </a:lnTo>
                  <a:lnTo>
                    <a:pt x="1784" y="3453"/>
                  </a:lnTo>
                  <a:lnTo>
                    <a:pt x="2378" y="3453"/>
                  </a:lnTo>
                  <a:lnTo>
                    <a:pt x="2881" y="3247"/>
                  </a:lnTo>
                  <a:lnTo>
                    <a:pt x="3247" y="2790"/>
                  </a:lnTo>
                  <a:lnTo>
                    <a:pt x="3339" y="2447"/>
                  </a:lnTo>
                  <a:lnTo>
                    <a:pt x="3430" y="1853"/>
                  </a:lnTo>
                  <a:lnTo>
                    <a:pt x="3293" y="984"/>
                  </a:lnTo>
                  <a:lnTo>
                    <a:pt x="2881" y="390"/>
                  </a:lnTo>
                  <a:lnTo>
                    <a:pt x="2264" y="69"/>
                  </a:lnTo>
                  <a:lnTo>
                    <a:pt x="1601"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3" name="Google Shape;673;p44"/>
            <p:cNvSpPr/>
            <p:nvPr/>
          </p:nvSpPr>
          <p:spPr>
            <a:xfrm>
              <a:off x="2067416" y="3177563"/>
              <a:ext cx="214526" cy="208981"/>
            </a:xfrm>
            <a:custGeom>
              <a:avLst/>
              <a:gdLst/>
              <a:ahLst/>
              <a:cxnLst/>
              <a:rect l="l" t="t" r="r" b="b"/>
              <a:pathLst>
                <a:path w="3521" h="3430" extrusionOk="0">
                  <a:moveTo>
                    <a:pt x="1509" y="0"/>
                  </a:moveTo>
                  <a:lnTo>
                    <a:pt x="1166" y="114"/>
                  </a:lnTo>
                  <a:lnTo>
                    <a:pt x="846" y="297"/>
                  </a:lnTo>
                  <a:lnTo>
                    <a:pt x="389" y="777"/>
                  </a:lnTo>
                  <a:lnTo>
                    <a:pt x="92" y="1349"/>
                  </a:lnTo>
                  <a:lnTo>
                    <a:pt x="0" y="1966"/>
                  </a:lnTo>
                  <a:lnTo>
                    <a:pt x="92" y="2561"/>
                  </a:lnTo>
                  <a:lnTo>
                    <a:pt x="366" y="3041"/>
                  </a:lnTo>
                  <a:lnTo>
                    <a:pt x="800" y="3361"/>
                  </a:lnTo>
                  <a:lnTo>
                    <a:pt x="1418" y="3429"/>
                  </a:lnTo>
                  <a:lnTo>
                    <a:pt x="1783" y="3338"/>
                  </a:lnTo>
                  <a:lnTo>
                    <a:pt x="2378" y="3132"/>
                  </a:lnTo>
                  <a:lnTo>
                    <a:pt x="3155" y="2606"/>
                  </a:lnTo>
                  <a:lnTo>
                    <a:pt x="3521" y="1989"/>
                  </a:lnTo>
                  <a:lnTo>
                    <a:pt x="3521" y="1349"/>
                  </a:lnTo>
                  <a:lnTo>
                    <a:pt x="3269" y="755"/>
                  </a:lnTo>
                  <a:lnTo>
                    <a:pt x="2789" y="297"/>
                  </a:lnTo>
                  <a:lnTo>
                    <a:pt x="2195" y="23"/>
                  </a:lnTo>
                  <a:lnTo>
                    <a:pt x="1509"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4" name="Google Shape;674;p44"/>
            <p:cNvSpPr/>
            <p:nvPr/>
          </p:nvSpPr>
          <p:spPr>
            <a:xfrm>
              <a:off x="2059069" y="3464479"/>
              <a:ext cx="214526" cy="210383"/>
            </a:xfrm>
            <a:custGeom>
              <a:avLst/>
              <a:gdLst/>
              <a:ahLst/>
              <a:cxnLst/>
              <a:rect l="l" t="t" r="r" b="b"/>
              <a:pathLst>
                <a:path w="3521" h="3453" extrusionOk="0">
                  <a:moveTo>
                    <a:pt x="1509" y="1"/>
                  </a:moveTo>
                  <a:lnTo>
                    <a:pt x="1166" y="138"/>
                  </a:lnTo>
                  <a:lnTo>
                    <a:pt x="846" y="298"/>
                  </a:lnTo>
                  <a:lnTo>
                    <a:pt x="389" y="778"/>
                  </a:lnTo>
                  <a:lnTo>
                    <a:pt x="92" y="1372"/>
                  </a:lnTo>
                  <a:lnTo>
                    <a:pt x="0" y="1990"/>
                  </a:lnTo>
                  <a:lnTo>
                    <a:pt x="92" y="2561"/>
                  </a:lnTo>
                  <a:lnTo>
                    <a:pt x="366" y="3064"/>
                  </a:lnTo>
                  <a:lnTo>
                    <a:pt x="800" y="3361"/>
                  </a:lnTo>
                  <a:lnTo>
                    <a:pt x="1418" y="3453"/>
                  </a:lnTo>
                  <a:lnTo>
                    <a:pt x="1783" y="3361"/>
                  </a:lnTo>
                  <a:lnTo>
                    <a:pt x="2378" y="3156"/>
                  </a:lnTo>
                  <a:lnTo>
                    <a:pt x="3155" y="2607"/>
                  </a:lnTo>
                  <a:lnTo>
                    <a:pt x="3521" y="1990"/>
                  </a:lnTo>
                  <a:lnTo>
                    <a:pt x="3521" y="1349"/>
                  </a:lnTo>
                  <a:lnTo>
                    <a:pt x="3269" y="778"/>
                  </a:lnTo>
                  <a:lnTo>
                    <a:pt x="2789" y="298"/>
                  </a:lnTo>
                  <a:lnTo>
                    <a:pt x="2195" y="23"/>
                  </a:lnTo>
                  <a:lnTo>
                    <a:pt x="1509"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5" name="Google Shape;675;p44"/>
            <p:cNvSpPr/>
            <p:nvPr/>
          </p:nvSpPr>
          <p:spPr>
            <a:xfrm>
              <a:off x="1915581" y="2949078"/>
              <a:ext cx="121246" cy="78109"/>
            </a:xfrm>
            <a:custGeom>
              <a:avLst/>
              <a:gdLst/>
              <a:ahLst/>
              <a:cxnLst/>
              <a:rect l="l" t="t" r="r" b="b"/>
              <a:pathLst>
                <a:path w="1990" h="1282" extrusionOk="0">
                  <a:moveTo>
                    <a:pt x="1189" y="1"/>
                  </a:moveTo>
                  <a:lnTo>
                    <a:pt x="663" y="24"/>
                  </a:lnTo>
                  <a:lnTo>
                    <a:pt x="320" y="161"/>
                  </a:lnTo>
                  <a:lnTo>
                    <a:pt x="183" y="298"/>
                  </a:lnTo>
                  <a:lnTo>
                    <a:pt x="46" y="435"/>
                  </a:lnTo>
                  <a:lnTo>
                    <a:pt x="0" y="709"/>
                  </a:lnTo>
                  <a:lnTo>
                    <a:pt x="229" y="1030"/>
                  </a:lnTo>
                  <a:lnTo>
                    <a:pt x="938" y="1281"/>
                  </a:lnTo>
                  <a:lnTo>
                    <a:pt x="1486" y="1235"/>
                  </a:lnTo>
                  <a:lnTo>
                    <a:pt x="1784" y="1121"/>
                  </a:lnTo>
                  <a:lnTo>
                    <a:pt x="1898" y="1007"/>
                  </a:lnTo>
                  <a:lnTo>
                    <a:pt x="1989" y="892"/>
                  </a:lnTo>
                  <a:lnTo>
                    <a:pt x="1989" y="641"/>
                  </a:lnTo>
                  <a:lnTo>
                    <a:pt x="1784" y="298"/>
                  </a:lnTo>
                  <a:lnTo>
                    <a:pt x="1189"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6" name="Google Shape;676;p44"/>
            <p:cNvSpPr/>
            <p:nvPr/>
          </p:nvSpPr>
          <p:spPr>
            <a:xfrm>
              <a:off x="1655111" y="3121813"/>
              <a:ext cx="96144" cy="65558"/>
            </a:xfrm>
            <a:custGeom>
              <a:avLst/>
              <a:gdLst/>
              <a:ahLst/>
              <a:cxnLst/>
              <a:rect l="l" t="t" r="r" b="b"/>
              <a:pathLst>
                <a:path w="1578" h="1076" extrusionOk="0">
                  <a:moveTo>
                    <a:pt x="640" y="1"/>
                  </a:moveTo>
                  <a:lnTo>
                    <a:pt x="274" y="206"/>
                  </a:lnTo>
                  <a:lnTo>
                    <a:pt x="92" y="435"/>
                  </a:lnTo>
                  <a:lnTo>
                    <a:pt x="23" y="572"/>
                  </a:lnTo>
                  <a:lnTo>
                    <a:pt x="0" y="732"/>
                  </a:lnTo>
                  <a:lnTo>
                    <a:pt x="69" y="938"/>
                  </a:lnTo>
                  <a:lnTo>
                    <a:pt x="389" y="1075"/>
                  </a:lnTo>
                  <a:lnTo>
                    <a:pt x="983" y="1007"/>
                  </a:lnTo>
                  <a:lnTo>
                    <a:pt x="1372" y="801"/>
                  </a:lnTo>
                  <a:lnTo>
                    <a:pt x="1532" y="595"/>
                  </a:lnTo>
                  <a:lnTo>
                    <a:pt x="1555" y="481"/>
                  </a:lnTo>
                  <a:lnTo>
                    <a:pt x="1578" y="366"/>
                  </a:lnTo>
                  <a:lnTo>
                    <a:pt x="1486" y="184"/>
                  </a:lnTo>
                  <a:lnTo>
                    <a:pt x="1189"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7" name="Google Shape;677;p44"/>
            <p:cNvSpPr/>
            <p:nvPr/>
          </p:nvSpPr>
          <p:spPr>
            <a:xfrm>
              <a:off x="1493527" y="3308500"/>
              <a:ext cx="96144" cy="65497"/>
            </a:xfrm>
            <a:custGeom>
              <a:avLst/>
              <a:gdLst/>
              <a:ahLst/>
              <a:cxnLst/>
              <a:rect l="l" t="t" r="r" b="b"/>
              <a:pathLst>
                <a:path w="1578" h="1075" extrusionOk="0">
                  <a:moveTo>
                    <a:pt x="640" y="0"/>
                  </a:moveTo>
                  <a:lnTo>
                    <a:pt x="275" y="206"/>
                  </a:lnTo>
                  <a:lnTo>
                    <a:pt x="92" y="434"/>
                  </a:lnTo>
                  <a:lnTo>
                    <a:pt x="23" y="572"/>
                  </a:lnTo>
                  <a:lnTo>
                    <a:pt x="0" y="709"/>
                  </a:lnTo>
                  <a:lnTo>
                    <a:pt x="69" y="915"/>
                  </a:lnTo>
                  <a:lnTo>
                    <a:pt x="366" y="1075"/>
                  </a:lnTo>
                  <a:lnTo>
                    <a:pt x="983" y="1006"/>
                  </a:lnTo>
                  <a:lnTo>
                    <a:pt x="1372" y="800"/>
                  </a:lnTo>
                  <a:lnTo>
                    <a:pt x="1532" y="595"/>
                  </a:lnTo>
                  <a:lnTo>
                    <a:pt x="1555" y="480"/>
                  </a:lnTo>
                  <a:lnTo>
                    <a:pt x="1578" y="366"/>
                  </a:lnTo>
                  <a:lnTo>
                    <a:pt x="1486" y="183"/>
                  </a:lnTo>
                  <a:lnTo>
                    <a:pt x="1189"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8" name="Google Shape;678;p44"/>
            <p:cNvSpPr/>
            <p:nvPr/>
          </p:nvSpPr>
          <p:spPr>
            <a:xfrm>
              <a:off x="2188604" y="3176162"/>
              <a:ext cx="86395" cy="76647"/>
            </a:xfrm>
            <a:custGeom>
              <a:avLst/>
              <a:gdLst/>
              <a:ahLst/>
              <a:cxnLst/>
              <a:rect l="l" t="t" r="r" b="b"/>
              <a:pathLst>
                <a:path w="1418" h="1258" extrusionOk="0">
                  <a:moveTo>
                    <a:pt x="640" y="0"/>
                  </a:moveTo>
                  <a:lnTo>
                    <a:pt x="320" y="46"/>
                  </a:lnTo>
                  <a:lnTo>
                    <a:pt x="160" y="92"/>
                  </a:lnTo>
                  <a:lnTo>
                    <a:pt x="0" y="252"/>
                  </a:lnTo>
                  <a:lnTo>
                    <a:pt x="23" y="572"/>
                  </a:lnTo>
                  <a:lnTo>
                    <a:pt x="389" y="1029"/>
                  </a:lnTo>
                  <a:lnTo>
                    <a:pt x="915" y="1258"/>
                  </a:lnTo>
                  <a:lnTo>
                    <a:pt x="1166" y="1235"/>
                  </a:lnTo>
                  <a:lnTo>
                    <a:pt x="1280" y="1166"/>
                  </a:lnTo>
                  <a:lnTo>
                    <a:pt x="1418" y="1006"/>
                  </a:lnTo>
                  <a:lnTo>
                    <a:pt x="1418" y="686"/>
                  </a:lnTo>
                  <a:lnTo>
                    <a:pt x="1143" y="252"/>
                  </a:lnTo>
                  <a:lnTo>
                    <a:pt x="640"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9" name="Google Shape;679;p44"/>
            <p:cNvSpPr/>
            <p:nvPr/>
          </p:nvSpPr>
          <p:spPr>
            <a:xfrm>
              <a:off x="2188604" y="3470085"/>
              <a:ext cx="86395" cy="76647"/>
            </a:xfrm>
            <a:custGeom>
              <a:avLst/>
              <a:gdLst/>
              <a:ahLst/>
              <a:cxnLst/>
              <a:rect l="l" t="t" r="r" b="b"/>
              <a:pathLst>
                <a:path w="1418" h="1258" extrusionOk="0">
                  <a:moveTo>
                    <a:pt x="640" y="0"/>
                  </a:moveTo>
                  <a:lnTo>
                    <a:pt x="320" y="23"/>
                  </a:lnTo>
                  <a:lnTo>
                    <a:pt x="160" y="92"/>
                  </a:lnTo>
                  <a:lnTo>
                    <a:pt x="0" y="252"/>
                  </a:lnTo>
                  <a:lnTo>
                    <a:pt x="23" y="572"/>
                  </a:lnTo>
                  <a:lnTo>
                    <a:pt x="389" y="1006"/>
                  </a:lnTo>
                  <a:lnTo>
                    <a:pt x="915" y="1257"/>
                  </a:lnTo>
                  <a:lnTo>
                    <a:pt x="1166" y="1212"/>
                  </a:lnTo>
                  <a:lnTo>
                    <a:pt x="1280" y="1166"/>
                  </a:lnTo>
                  <a:lnTo>
                    <a:pt x="1418" y="1006"/>
                  </a:lnTo>
                  <a:lnTo>
                    <a:pt x="1418" y="686"/>
                  </a:lnTo>
                  <a:lnTo>
                    <a:pt x="1143" y="252"/>
                  </a:lnTo>
                  <a:lnTo>
                    <a:pt x="640"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80" name="Google Shape;680;p44"/>
            <p:cNvSpPr/>
            <p:nvPr/>
          </p:nvSpPr>
          <p:spPr>
            <a:xfrm rot="-3459810">
              <a:off x="578179" y="3528754"/>
              <a:ext cx="566737" cy="1353139"/>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81" name="Google Shape;681;p44"/>
            <p:cNvSpPr/>
            <p:nvPr/>
          </p:nvSpPr>
          <p:spPr>
            <a:xfrm rot="1071240">
              <a:off x="1318805" y="4218494"/>
              <a:ext cx="689304" cy="969172"/>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sp>
        <p:nvSpPr>
          <p:cNvPr id="682" name="Google Shape;682;p44"/>
          <p:cNvSpPr/>
          <p:nvPr/>
        </p:nvSpPr>
        <p:spPr>
          <a:xfrm>
            <a:off x="404277" y="592866"/>
            <a:ext cx="1632331" cy="849959"/>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83" name="Google Shape;683;p44"/>
          <p:cNvSpPr/>
          <p:nvPr/>
        </p:nvSpPr>
        <p:spPr>
          <a:xfrm>
            <a:off x="4678614" y="231549"/>
            <a:ext cx="1214391" cy="63235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84" name="Google Shape;684;p44"/>
          <p:cNvSpPr/>
          <p:nvPr/>
        </p:nvSpPr>
        <p:spPr>
          <a:xfrm>
            <a:off x="9964125" y="-327790"/>
            <a:ext cx="2383579" cy="124117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Tree>
    <p:extLst>
      <p:ext uri="{BB962C8B-B14F-4D97-AF65-F5344CB8AC3E}">
        <p14:creationId xmlns:p14="http://schemas.microsoft.com/office/powerpoint/2010/main" val="235682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57"/>
                                        </p:tgtEl>
                                        <p:attrNameLst>
                                          <p:attrName>style.visibility</p:attrName>
                                        </p:attrNameLst>
                                      </p:cBhvr>
                                      <p:to>
                                        <p:strVal val="visible"/>
                                      </p:to>
                                    </p:set>
                                    <p:animEffect transition="in" filter="fade">
                                      <p:cBhvr>
                                        <p:cTn id="7" dur="1000"/>
                                        <p:tgtEl>
                                          <p:spTgt spid="657"/>
                                        </p:tgtEl>
                                      </p:cBhvr>
                                    </p:animEffect>
                                    <p:anim calcmode="lin" valueType="num">
                                      <p:cBhvr>
                                        <p:cTn id="8" dur="1000" fill="hold"/>
                                        <p:tgtEl>
                                          <p:spTgt spid="657"/>
                                        </p:tgtEl>
                                        <p:attrNameLst>
                                          <p:attrName>ppt_x</p:attrName>
                                        </p:attrNameLst>
                                      </p:cBhvr>
                                      <p:tavLst>
                                        <p:tav tm="0">
                                          <p:val>
                                            <p:strVal val="#ppt_x"/>
                                          </p:val>
                                        </p:tav>
                                        <p:tav tm="100000">
                                          <p:val>
                                            <p:strVal val="#ppt_x"/>
                                          </p:val>
                                        </p:tav>
                                      </p:tavLst>
                                    </p:anim>
                                    <p:anim calcmode="lin" valueType="num">
                                      <p:cBhvr>
                                        <p:cTn id="9" dur="1000" fill="hold"/>
                                        <p:tgtEl>
                                          <p:spTgt spid="65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95"/>
                                        </p:tgtEl>
                                        <p:attrNameLst>
                                          <p:attrName>style.visibility</p:attrName>
                                        </p:attrNameLst>
                                      </p:cBhvr>
                                      <p:to>
                                        <p:strVal val="visible"/>
                                      </p:to>
                                    </p:set>
                                    <p:animEffect transition="in" filter="fade">
                                      <p:cBhvr>
                                        <p:cTn id="12" dur="1000"/>
                                        <p:tgtEl>
                                          <p:spTgt spid="595"/>
                                        </p:tgtEl>
                                      </p:cBhvr>
                                    </p:animEffect>
                                    <p:anim calcmode="lin" valueType="num">
                                      <p:cBhvr>
                                        <p:cTn id="13" dur="1000" fill="hold"/>
                                        <p:tgtEl>
                                          <p:spTgt spid="595"/>
                                        </p:tgtEl>
                                        <p:attrNameLst>
                                          <p:attrName>ppt_x</p:attrName>
                                        </p:attrNameLst>
                                      </p:cBhvr>
                                      <p:tavLst>
                                        <p:tav tm="0">
                                          <p:val>
                                            <p:strVal val="#ppt_x"/>
                                          </p:val>
                                        </p:tav>
                                        <p:tav tm="100000">
                                          <p:val>
                                            <p:strVal val="#ppt_x"/>
                                          </p:val>
                                        </p:tav>
                                      </p:tavLst>
                                    </p:anim>
                                    <p:anim calcmode="lin" valueType="num">
                                      <p:cBhvr>
                                        <p:cTn id="14" dur="1000" fill="hold"/>
                                        <p:tgtEl>
                                          <p:spTgt spid="59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32"/>
                                        </p:tgtEl>
                                        <p:attrNameLst>
                                          <p:attrName>style.visibility</p:attrName>
                                        </p:attrNameLst>
                                      </p:cBhvr>
                                      <p:to>
                                        <p:strVal val="visible"/>
                                      </p:to>
                                    </p:set>
                                    <p:animEffect transition="in" filter="fade">
                                      <p:cBhvr>
                                        <p:cTn id="17" dur="1000"/>
                                        <p:tgtEl>
                                          <p:spTgt spid="632"/>
                                        </p:tgtEl>
                                      </p:cBhvr>
                                    </p:animEffect>
                                    <p:anim calcmode="lin" valueType="num">
                                      <p:cBhvr>
                                        <p:cTn id="18" dur="1000" fill="hold"/>
                                        <p:tgtEl>
                                          <p:spTgt spid="632"/>
                                        </p:tgtEl>
                                        <p:attrNameLst>
                                          <p:attrName>ppt_x</p:attrName>
                                        </p:attrNameLst>
                                      </p:cBhvr>
                                      <p:tavLst>
                                        <p:tav tm="0">
                                          <p:val>
                                            <p:strVal val="#ppt_x"/>
                                          </p:val>
                                        </p:tav>
                                        <p:tav tm="100000">
                                          <p:val>
                                            <p:strVal val="#ppt_x"/>
                                          </p:val>
                                        </p:tav>
                                      </p:tavLst>
                                    </p:anim>
                                    <p:anim calcmode="lin" valueType="num">
                                      <p:cBhvr>
                                        <p:cTn id="19" dur="1000" fill="hold"/>
                                        <p:tgtEl>
                                          <p:spTgt spid="63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592"/>
                                        </p:tgtEl>
                                        <p:attrNameLst>
                                          <p:attrName>style.visibility</p:attrName>
                                        </p:attrNameLst>
                                      </p:cBhvr>
                                      <p:to>
                                        <p:strVal val="visible"/>
                                      </p:to>
                                    </p:set>
                                    <p:animEffect transition="in" filter="fade">
                                      <p:cBhvr>
                                        <p:cTn id="24" dur="1000"/>
                                        <p:tgtEl>
                                          <p:spTgt spid="592"/>
                                        </p:tgtEl>
                                      </p:cBhvr>
                                    </p:animEffect>
                                    <p:anim calcmode="lin" valueType="num">
                                      <p:cBhvr>
                                        <p:cTn id="25" dur="1000" fill="hold"/>
                                        <p:tgtEl>
                                          <p:spTgt spid="592"/>
                                        </p:tgtEl>
                                        <p:attrNameLst>
                                          <p:attrName>ppt_x</p:attrName>
                                        </p:attrNameLst>
                                      </p:cBhvr>
                                      <p:tavLst>
                                        <p:tav tm="0">
                                          <p:val>
                                            <p:strVal val="#ppt_x"/>
                                          </p:val>
                                        </p:tav>
                                        <p:tav tm="100000">
                                          <p:val>
                                            <p:strVal val="#ppt_x"/>
                                          </p:val>
                                        </p:tav>
                                      </p:tavLst>
                                    </p:anim>
                                    <p:anim calcmode="lin" valueType="num">
                                      <p:cBhvr>
                                        <p:cTn id="26" dur="1000" fill="hold"/>
                                        <p:tgtEl>
                                          <p:spTgt spid="59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2"/>
        <p:cNvGrpSpPr/>
        <p:nvPr/>
      </p:nvGrpSpPr>
      <p:grpSpPr>
        <a:xfrm>
          <a:off x="0" y="0"/>
          <a:ext cx="0" cy="0"/>
          <a:chOff x="0" y="0"/>
          <a:chExt cx="0" cy="0"/>
        </a:xfrm>
      </p:grpSpPr>
      <p:sp>
        <p:nvSpPr>
          <p:cNvPr id="536" name="Google Shape;536;p41"/>
          <p:cNvSpPr/>
          <p:nvPr/>
        </p:nvSpPr>
        <p:spPr>
          <a:xfrm>
            <a:off x="10199067" y="1071601"/>
            <a:ext cx="1632331" cy="849959"/>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7" name="Google Shape;537;p41"/>
          <p:cNvSpPr/>
          <p:nvPr/>
        </p:nvSpPr>
        <p:spPr>
          <a:xfrm>
            <a:off x="1485947" y="221849"/>
            <a:ext cx="1214391" cy="63235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38" name="Google Shape;538;p41"/>
          <p:cNvGrpSpPr/>
          <p:nvPr/>
        </p:nvGrpSpPr>
        <p:grpSpPr>
          <a:xfrm>
            <a:off x="761444" y="3997979"/>
            <a:ext cx="1632313" cy="3514061"/>
            <a:chOff x="1153683" y="-2151675"/>
            <a:chExt cx="835769" cy="1799253"/>
          </a:xfrm>
        </p:grpSpPr>
        <p:sp>
          <p:nvSpPr>
            <p:cNvPr id="539" name="Google Shape;539;p41"/>
            <p:cNvSpPr/>
            <p:nvPr/>
          </p:nvSpPr>
          <p:spPr>
            <a:xfrm>
              <a:off x="1548791" y="-1468256"/>
              <a:ext cx="41119" cy="1115834"/>
            </a:xfrm>
            <a:custGeom>
              <a:avLst/>
              <a:gdLst/>
              <a:ahLst/>
              <a:cxnLst/>
              <a:rect l="l" t="t" r="r" b="b"/>
              <a:pathLst>
                <a:path w="1487" h="40352" fill="none" extrusionOk="0">
                  <a:moveTo>
                    <a:pt x="1030" y="0"/>
                  </a:moveTo>
                  <a:lnTo>
                    <a:pt x="961" y="252"/>
                  </a:lnTo>
                  <a:lnTo>
                    <a:pt x="481" y="3018"/>
                  </a:lnTo>
                  <a:lnTo>
                    <a:pt x="115" y="6630"/>
                  </a:lnTo>
                  <a:lnTo>
                    <a:pt x="1" y="9556"/>
                  </a:lnTo>
                  <a:lnTo>
                    <a:pt x="47" y="12848"/>
                  </a:lnTo>
                  <a:lnTo>
                    <a:pt x="321" y="16415"/>
                  </a:lnTo>
                  <a:lnTo>
                    <a:pt x="572" y="18312"/>
                  </a:lnTo>
                  <a:lnTo>
                    <a:pt x="824" y="20187"/>
                  </a:lnTo>
                  <a:lnTo>
                    <a:pt x="1213" y="23776"/>
                  </a:lnTo>
                  <a:lnTo>
                    <a:pt x="1418" y="27091"/>
                  </a:lnTo>
                  <a:lnTo>
                    <a:pt x="1487" y="30155"/>
                  </a:lnTo>
                  <a:lnTo>
                    <a:pt x="1395" y="34270"/>
                  </a:lnTo>
                  <a:lnTo>
                    <a:pt x="1007" y="38659"/>
                  </a:lnTo>
                  <a:lnTo>
                    <a:pt x="778" y="40351"/>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0" name="Google Shape;540;p41"/>
            <p:cNvSpPr/>
            <p:nvPr/>
          </p:nvSpPr>
          <p:spPr>
            <a:xfrm>
              <a:off x="1153683" y="-1928515"/>
              <a:ext cx="835769" cy="611977"/>
            </a:xfrm>
            <a:custGeom>
              <a:avLst/>
              <a:gdLst/>
              <a:ahLst/>
              <a:cxnLst/>
              <a:rect l="l" t="t" r="r" b="b"/>
              <a:pathLst>
                <a:path w="30224" h="22131" extrusionOk="0">
                  <a:moveTo>
                    <a:pt x="2081" y="1"/>
                  </a:moveTo>
                  <a:lnTo>
                    <a:pt x="1669" y="229"/>
                  </a:lnTo>
                  <a:lnTo>
                    <a:pt x="1372" y="572"/>
                  </a:lnTo>
                  <a:lnTo>
                    <a:pt x="1212" y="892"/>
                  </a:lnTo>
                  <a:lnTo>
                    <a:pt x="709" y="2447"/>
                  </a:lnTo>
                  <a:lnTo>
                    <a:pt x="229" y="4893"/>
                  </a:lnTo>
                  <a:lnTo>
                    <a:pt x="23" y="7111"/>
                  </a:lnTo>
                  <a:lnTo>
                    <a:pt x="0" y="8711"/>
                  </a:lnTo>
                  <a:lnTo>
                    <a:pt x="92" y="10380"/>
                  </a:lnTo>
                  <a:lnTo>
                    <a:pt x="343" y="12049"/>
                  </a:lnTo>
                  <a:lnTo>
                    <a:pt x="755" y="13695"/>
                  </a:lnTo>
                  <a:lnTo>
                    <a:pt x="1395" y="15295"/>
                  </a:lnTo>
                  <a:lnTo>
                    <a:pt x="2241" y="16804"/>
                  </a:lnTo>
                  <a:lnTo>
                    <a:pt x="3361" y="18176"/>
                  </a:lnTo>
                  <a:lnTo>
                    <a:pt x="4755" y="19388"/>
                  </a:lnTo>
                  <a:lnTo>
                    <a:pt x="6470" y="20393"/>
                  </a:lnTo>
                  <a:lnTo>
                    <a:pt x="7476" y="20805"/>
                  </a:lnTo>
                  <a:lnTo>
                    <a:pt x="8208" y="21079"/>
                  </a:lnTo>
                  <a:lnTo>
                    <a:pt x="9694" y="21514"/>
                  </a:lnTo>
                  <a:lnTo>
                    <a:pt x="11225" y="21811"/>
                  </a:lnTo>
                  <a:lnTo>
                    <a:pt x="12757" y="22017"/>
                  </a:lnTo>
                  <a:lnTo>
                    <a:pt x="15066" y="22131"/>
                  </a:lnTo>
                  <a:lnTo>
                    <a:pt x="18084" y="21948"/>
                  </a:lnTo>
                  <a:lnTo>
                    <a:pt x="20942" y="21377"/>
                  </a:lnTo>
                  <a:lnTo>
                    <a:pt x="23525" y="20531"/>
                  </a:lnTo>
                  <a:lnTo>
                    <a:pt x="25217" y="19685"/>
                  </a:lnTo>
                  <a:lnTo>
                    <a:pt x="26223" y="19067"/>
                  </a:lnTo>
                  <a:lnTo>
                    <a:pt x="27091" y="18382"/>
                  </a:lnTo>
                  <a:lnTo>
                    <a:pt x="27823" y="17650"/>
                  </a:lnTo>
                  <a:lnTo>
                    <a:pt x="28143" y="17261"/>
                  </a:lnTo>
                  <a:lnTo>
                    <a:pt x="28578" y="16644"/>
                  </a:lnTo>
                  <a:lnTo>
                    <a:pt x="29263" y="15364"/>
                  </a:lnTo>
                  <a:lnTo>
                    <a:pt x="29766" y="14038"/>
                  </a:lnTo>
                  <a:lnTo>
                    <a:pt x="30064" y="12689"/>
                  </a:lnTo>
                  <a:lnTo>
                    <a:pt x="30224" y="11317"/>
                  </a:lnTo>
                  <a:lnTo>
                    <a:pt x="30224" y="9946"/>
                  </a:lnTo>
                  <a:lnTo>
                    <a:pt x="30041" y="7980"/>
                  </a:lnTo>
                  <a:lnTo>
                    <a:pt x="29446" y="5579"/>
                  </a:lnTo>
                  <a:lnTo>
                    <a:pt x="28669" y="3613"/>
                  </a:lnTo>
                  <a:lnTo>
                    <a:pt x="27869" y="2264"/>
                  </a:lnTo>
                  <a:lnTo>
                    <a:pt x="27343" y="1761"/>
                  </a:lnTo>
                  <a:lnTo>
                    <a:pt x="27091" y="1715"/>
                  </a:lnTo>
                  <a:lnTo>
                    <a:pt x="26977" y="1784"/>
                  </a:lnTo>
                  <a:lnTo>
                    <a:pt x="26794" y="1990"/>
                  </a:lnTo>
                  <a:lnTo>
                    <a:pt x="26474" y="2607"/>
                  </a:lnTo>
                  <a:lnTo>
                    <a:pt x="26017" y="3773"/>
                  </a:lnTo>
                  <a:lnTo>
                    <a:pt x="25537" y="5328"/>
                  </a:lnTo>
                  <a:lnTo>
                    <a:pt x="25263" y="5991"/>
                  </a:lnTo>
                  <a:lnTo>
                    <a:pt x="25080" y="6059"/>
                  </a:lnTo>
                  <a:lnTo>
                    <a:pt x="25011" y="5922"/>
                  </a:lnTo>
                  <a:lnTo>
                    <a:pt x="24645" y="4870"/>
                  </a:lnTo>
                  <a:lnTo>
                    <a:pt x="23777" y="2744"/>
                  </a:lnTo>
                  <a:lnTo>
                    <a:pt x="23296" y="2058"/>
                  </a:lnTo>
                  <a:lnTo>
                    <a:pt x="22999" y="1853"/>
                  </a:lnTo>
                  <a:lnTo>
                    <a:pt x="22839" y="1875"/>
                  </a:lnTo>
                  <a:lnTo>
                    <a:pt x="22702" y="1967"/>
                  </a:lnTo>
                  <a:lnTo>
                    <a:pt x="22405" y="2356"/>
                  </a:lnTo>
                  <a:lnTo>
                    <a:pt x="21948" y="3247"/>
                  </a:lnTo>
                  <a:lnTo>
                    <a:pt x="21376" y="4573"/>
                  </a:lnTo>
                  <a:lnTo>
                    <a:pt x="20987" y="5213"/>
                  </a:lnTo>
                  <a:lnTo>
                    <a:pt x="20759" y="5328"/>
                  </a:lnTo>
                  <a:lnTo>
                    <a:pt x="20667" y="5236"/>
                  </a:lnTo>
                  <a:lnTo>
                    <a:pt x="20507" y="4870"/>
                  </a:lnTo>
                  <a:lnTo>
                    <a:pt x="20164" y="3590"/>
                  </a:lnTo>
                  <a:lnTo>
                    <a:pt x="19821" y="2173"/>
                  </a:lnTo>
                  <a:lnTo>
                    <a:pt x="19501" y="1418"/>
                  </a:lnTo>
                  <a:lnTo>
                    <a:pt x="19250" y="1167"/>
                  </a:lnTo>
                  <a:lnTo>
                    <a:pt x="19090" y="1190"/>
                  </a:lnTo>
                  <a:lnTo>
                    <a:pt x="18953" y="1258"/>
                  </a:lnTo>
                  <a:lnTo>
                    <a:pt x="18587" y="1693"/>
                  </a:lnTo>
                  <a:lnTo>
                    <a:pt x="17947" y="2744"/>
                  </a:lnTo>
                  <a:lnTo>
                    <a:pt x="17101" y="4367"/>
                  </a:lnTo>
                  <a:lnTo>
                    <a:pt x="16575" y="5168"/>
                  </a:lnTo>
                  <a:lnTo>
                    <a:pt x="16392" y="5328"/>
                  </a:lnTo>
                  <a:lnTo>
                    <a:pt x="16278" y="5282"/>
                  </a:lnTo>
                  <a:lnTo>
                    <a:pt x="16232" y="5236"/>
                  </a:lnTo>
                  <a:lnTo>
                    <a:pt x="15935" y="4230"/>
                  </a:lnTo>
                  <a:lnTo>
                    <a:pt x="15432" y="1761"/>
                  </a:lnTo>
                  <a:lnTo>
                    <a:pt x="15112" y="915"/>
                  </a:lnTo>
                  <a:lnTo>
                    <a:pt x="14883" y="664"/>
                  </a:lnTo>
                  <a:lnTo>
                    <a:pt x="14769" y="687"/>
                  </a:lnTo>
                  <a:lnTo>
                    <a:pt x="14632" y="778"/>
                  </a:lnTo>
                  <a:lnTo>
                    <a:pt x="14335" y="1190"/>
                  </a:lnTo>
                  <a:lnTo>
                    <a:pt x="13900" y="2150"/>
                  </a:lnTo>
                  <a:lnTo>
                    <a:pt x="13283" y="3590"/>
                  </a:lnTo>
                  <a:lnTo>
                    <a:pt x="12849" y="4276"/>
                  </a:lnTo>
                  <a:lnTo>
                    <a:pt x="12597" y="4390"/>
                  </a:lnTo>
                  <a:lnTo>
                    <a:pt x="12483" y="4276"/>
                  </a:lnTo>
                  <a:lnTo>
                    <a:pt x="12254" y="3887"/>
                  </a:lnTo>
                  <a:lnTo>
                    <a:pt x="11843" y="2607"/>
                  </a:lnTo>
                  <a:lnTo>
                    <a:pt x="11477" y="1578"/>
                  </a:lnTo>
                  <a:lnTo>
                    <a:pt x="11180" y="1052"/>
                  </a:lnTo>
                  <a:lnTo>
                    <a:pt x="10814" y="710"/>
                  </a:lnTo>
                  <a:lnTo>
                    <a:pt x="10379" y="664"/>
                  </a:lnTo>
                  <a:lnTo>
                    <a:pt x="10128" y="801"/>
                  </a:lnTo>
                  <a:lnTo>
                    <a:pt x="10014" y="892"/>
                  </a:lnTo>
                  <a:lnTo>
                    <a:pt x="9808" y="1304"/>
                  </a:lnTo>
                  <a:lnTo>
                    <a:pt x="9602" y="2173"/>
                  </a:lnTo>
                  <a:lnTo>
                    <a:pt x="9396" y="3384"/>
                  </a:lnTo>
                  <a:lnTo>
                    <a:pt x="9145" y="3887"/>
                  </a:lnTo>
                  <a:lnTo>
                    <a:pt x="8916" y="3887"/>
                  </a:lnTo>
                  <a:lnTo>
                    <a:pt x="8756" y="3750"/>
                  </a:lnTo>
                  <a:lnTo>
                    <a:pt x="8596" y="3544"/>
                  </a:lnTo>
                  <a:lnTo>
                    <a:pt x="8391" y="3041"/>
                  </a:lnTo>
                  <a:lnTo>
                    <a:pt x="8208" y="2173"/>
                  </a:lnTo>
                  <a:lnTo>
                    <a:pt x="8002" y="1030"/>
                  </a:lnTo>
                  <a:lnTo>
                    <a:pt x="7682" y="412"/>
                  </a:lnTo>
                  <a:lnTo>
                    <a:pt x="7316" y="207"/>
                  </a:lnTo>
                  <a:lnTo>
                    <a:pt x="7065" y="207"/>
                  </a:lnTo>
                  <a:lnTo>
                    <a:pt x="6767" y="252"/>
                  </a:lnTo>
                  <a:lnTo>
                    <a:pt x="6264" y="641"/>
                  </a:lnTo>
                  <a:lnTo>
                    <a:pt x="5693" y="1624"/>
                  </a:lnTo>
                  <a:lnTo>
                    <a:pt x="5213" y="3179"/>
                  </a:lnTo>
                  <a:lnTo>
                    <a:pt x="4938" y="3910"/>
                  </a:lnTo>
                  <a:lnTo>
                    <a:pt x="4755" y="4024"/>
                  </a:lnTo>
                  <a:lnTo>
                    <a:pt x="4641" y="3910"/>
                  </a:lnTo>
                  <a:lnTo>
                    <a:pt x="4413" y="3453"/>
                  </a:lnTo>
                  <a:lnTo>
                    <a:pt x="3772" y="1898"/>
                  </a:lnTo>
                  <a:lnTo>
                    <a:pt x="3178" y="732"/>
                  </a:lnTo>
                  <a:lnTo>
                    <a:pt x="2721" y="184"/>
                  </a:lnTo>
                  <a:lnTo>
                    <a:pt x="2355" y="1"/>
                  </a:lnTo>
                  <a:close/>
                </a:path>
              </a:pathLst>
            </a:custGeom>
            <a:solidFill>
              <a:srgbClr val="ED725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1" name="Google Shape;541;p41"/>
            <p:cNvSpPr/>
            <p:nvPr/>
          </p:nvSpPr>
          <p:spPr>
            <a:xfrm>
              <a:off x="1422997" y="-2069490"/>
              <a:ext cx="78422" cy="143544"/>
            </a:xfrm>
            <a:custGeom>
              <a:avLst/>
              <a:gdLst/>
              <a:ahLst/>
              <a:cxnLst/>
              <a:rect l="l" t="t" r="r" b="b"/>
              <a:pathLst>
                <a:path w="2836" h="5191" extrusionOk="0">
                  <a:moveTo>
                    <a:pt x="732" y="1"/>
                  </a:moveTo>
                  <a:lnTo>
                    <a:pt x="480" y="115"/>
                  </a:lnTo>
                  <a:lnTo>
                    <a:pt x="183" y="481"/>
                  </a:lnTo>
                  <a:lnTo>
                    <a:pt x="0" y="1258"/>
                  </a:lnTo>
                  <a:lnTo>
                    <a:pt x="0" y="2241"/>
                  </a:lnTo>
                  <a:lnTo>
                    <a:pt x="183" y="3270"/>
                  </a:lnTo>
                  <a:lnTo>
                    <a:pt x="503" y="4207"/>
                  </a:lnTo>
                  <a:lnTo>
                    <a:pt x="983" y="4916"/>
                  </a:lnTo>
                  <a:lnTo>
                    <a:pt x="1418" y="5167"/>
                  </a:lnTo>
                  <a:lnTo>
                    <a:pt x="1738" y="5190"/>
                  </a:lnTo>
                  <a:lnTo>
                    <a:pt x="1898" y="5145"/>
                  </a:lnTo>
                  <a:lnTo>
                    <a:pt x="2218" y="5007"/>
                  </a:lnTo>
                  <a:lnTo>
                    <a:pt x="2652" y="4459"/>
                  </a:lnTo>
                  <a:lnTo>
                    <a:pt x="2835" y="3704"/>
                  </a:lnTo>
                  <a:lnTo>
                    <a:pt x="2812" y="2835"/>
                  </a:lnTo>
                  <a:lnTo>
                    <a:pt x="2607" y="1944"/>
                  </a:lnTo>
                  <a:lnTo>
                    <a:pt x="2264" y="1098"/>
                  </a:lnTo>
                  <a:lnTo>
                    <a:pt x="1784" y="458"/>
                  </a:lnTo>
                  <a:lnTo>
                    <a:pt x="1212" y="46"/>
                  </a:lnTo>
                  <a:lnTo>
                    <a:pt x="892" y="1"/>
                  </a:lnTo>
                  <a:close/>
                </a:path>
              </a:pathLst>
            </a:custGeom>
            <a:solidFill>
              <a:srgbClr val="FFDF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2" name="Google Shape;542;p41"/>
            <p:cNvSpPr/>
            <p:nvPr/>
          </p:nvSpPr>
          <p:spPr>
            <a:xfrm>
              <a:off x="1555124" y="-2151675"/>
              <a:ext cx="96120" cy="185272"/>
            </a:xfrm>
            <a:custGeom>
              <a:avLst/>
              <a:gdLst/>
              <a:ahLst/>
              <a:cxnLst/>
              <a:rect l="l" t="t" r="r" b="b"/>
              <a:pathLst>
                <a:path w="3476" h="6700" extrusionOk="0">
                  <a:moveTo>
                    <a:pt x="1738" y="1"/>
                  </a:moveTo>
                  <a:lnTo>
                    <a:pt x="1349" y="46"/>
                  </a:lnTo>
                  <a:lnTo>
                    <a:pt x="1006" y="252"/>
                  </a:lnTo>
                  <a:lnTo>
                    <a:pt x="709" y="572"/>
                  </a:lnTo>
                  <a:lnTo>
                    <a:pt x="343" y="1281"/>
                  </a:lnTo>
                  <a:lnTo>
                    <a:pt x="69" y="2493"/>
                  </a:lnTo>
                  <a:lnTo>
                    <a:pt x="0" y="3819"/>
                  </a:lnTo>
                  <a:lnTo>
                    <a:pt x="138" y="5076"/>
                  </a:lnTo>
                  <a:lnTo>
                    <a:pt x="503" y="6082"/>
                  </a:lnTo>
                  <a:lnTo>
                    <a:pt x="938" y="6562"/>
                  </a:lnTo>
                  <a:lnTo>
                    <a:pt x="1281" y="6699"/>
                  </a:lnTo>
                  <a:lnTo>
                    <a:pt x="1464" y="6699"/>
                  </a:lnTo>
                  <a:lnTo>
                    <a:pt x="1669" y="6676"/>
                  </a:lnTo>
                  <a:lnTo>
                    <a:pt x="2035" y="6539"/>
                  </a:lnTo>
                  <a:lnTo>
                    <a:pt x="2515" y="6128"/>
                  </a:lnTo>
                  <a:lnTo>
                    <a:pt x="3018" y="5259"/>
                  </a:lnTo>
                  <a:lnTo>
                    <a:pt x="3338" y="4184"/>
                  </a:lnTo>
                  <a:lnTo>
                    <a:pt x="3475" y="3018"/>
                  </a:lnTo>
                  <a:lnTo>
                    <a:pt x="3361" y="1875"/>
                  </a:lnTo>
                  <a:lnTo>
                    <a:pt x="3018" y="892"/>
                  </a:lnTo>
                  <a:lnTo>
                    <a:pt x="2584" y="366"/>
                  </a:lnTo>
                  <a:lnTo>
                    <a:pt x="2195" y="115"/>
                  </a:lnTo>
                  <a:lnTo>
                    <a:pt x="1967" y="46"/>
                  </a:lnTo>
                  <a:lnTo>
                    <a:pt x="1738" y="1"/>
                  </a:lnTo>
                  <a:close/>
                </a:path>
              </a:pathLst>
            </a:custGeom>
            <a:solidFill>
              <a:srgbClr val="FFDF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3" name="Google Shape;543;p41"/>
            <p:cNvSpPr/>
            <p:nvPr/>
          </p:nvSpPr>
          <p:spPr>
            <a:xfrm>
              <a:off x="1679037" y="-2045460"/>
              <a:ext cx="77786" cy="130879"/>
            </a:xfrm>
            <a:custGeom>
              <a:avLst/>
              <a:gdLst/>
              <a:ahLst/>
              <a:cxnLst/>
              <a:rect l="l" t="t" r="r" b="b"/>
              <a:pathLst>
                <a:path w="2813" h="4733" extrusionOk="0">
                  <a:moveTo>
                    <a:pt x="1326" y="0"/>
                  </a:moveTo>
                  <a:lnTo>
                    <a:pt x="938" y="183"/>
                  </a:lnTo>
                  <a:lnTo>
                    <a:pt x="480" y="732"/>
                  </a:lnTo>
                  <a:lnTo>
                    <a:pt x="160" y="1509"/>
                  </a:lnTo>
                  <a:lnTo>
                    <a:pt x="0" y="2378"/>
                  </a:lnTo>
                  <a:lnTo>
                    <a:pt x="23" y="3270"/>
                  </a:lnTo>
                  <a:lnTo>
                    <a:pt x="252" y="4024"/>
                  </a:lnTo>
                  <a:lnTo>
                    <a:pt x="618" y="4436"/>
                  </a:lnTo>
                  <a:lnTo>
                    <a:pt x="938" y="4618"/>
                  </a:lnTo>
                  <a:lnTo>
                    <a:pt x="1121" y="4687"/>
                  </a:lnTo>
                  <a:lnTo>
                    <a:pt x="1509" y="4733"/>
                  </a:lnTo>
                  <a:lnTo>
                    <a:pt x="2104" y="4504"/>
                  </a:lnTo>
                  <a:lnTo>
                    <a:pt x="2515" y="3955"/>
                  </a:lnTo>
                  <a:lnTo>
                    <a:pt x="2744" y="3201"/>
                  </a:lnTo>
                  <a:lnTo>
                    <a:pt x="2812" y="2332"/>
                  </a:lnTo>
                  <a:lnTo>
                    <a:pt x="2698" y="1486"/>
                  </a:lnTo>
                  <a:lnTo>
                    <a:pt x="2424" y="732"/>
                  </a:lnTo>
                  <a:lnTo>
                    <a:pt x="2012" y="183"/>
                  </a:lnTo>
                  <a:lnTo>
                    <a:pt x="1738" y="46"/>
                  </a:lnTo>
                  <a:lnTo>
                    <a:pt x="1601" y="0"/>
                  </a:lnTo>
                  <a:close/>
                </a:path>
              </a:pathLst>
            </a:custGeom>
            <a:solidFill>
              <a:srgbClr val="FFDF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544" name="Google Shape;544;p41"/>
          <p:cNvGrpSpPr/>
          <p:nvPr/>
        </p:nvGrpSpPr>
        <p:grpSpPr>
          <a:xfrm>
            <a:off x="2562832" y="6060341"/>
            <a:ext cx="1122605" cy="2416756"/>
            <a:chOff x="1153683" y="-2151675"/>
            <a:chExt cx="835769" cy="1799253"/>
          </a:xfrm>
        </p:grpSpPr>
        <p:sp>
          <p:nvSpPr>
            <p:cNvPr id="545" name="Google Shape;545;p41"/>
            <p:cNvSpPr/>
            <p:nvPr/>
          </p:nvSpPr>
          <p:spPr>
            <a:xfrm>
              <a:off x="1548791" y="-1468256"/>
              <a:ext cx="41119" cy="1115834"/>
            </a:xfrm>
            <a:custGeom>
              <a:avLst/>
              <a:gdLst/>
              <a:ahLst/>
              <a:cxnLst/>
              <a:rect l="l" t="t" r="r" b="b"/>
              <a:pathLst>
                <a:path w="1487" h="40352" fill="none" extrusionOk="0">
                  <a:moveTo>
                    <a:pt x="1030" y="0"/>
                  </a:moveTo>
                  <a:lnTo>
                    <a:pt x="961" y="252"/>
                  </a:lnTo>
                  <a:lnTo>
                    <a:pt x="481" y="3018"/>
                  </a:lnTo>
                  <a:lnTo>
                    <a:pt x="115" y="6630"/>
                  </a:lnTo>
                  <a:lnTo>
                    <a:pt x="1" y="9556"/>
                  </a:lnTo>
                  <a:lnTo>
                    <a:pt x="47" y="12848"/>
                  </a:lnTo>
                  <a:lnTo>
                    <a:pt x="321" y="16415"/>
                  </a:lnTo>
                  <a:lnTo>
                    <a:pt x="572" y="18312"/>
                  </a:lnTo>
                  <a:lnTo>
                    <a:pt x="824" y="20187"/>
                  </a:lnTo>
                  <a:lnTo>
                    <a:pt x="1213" y="23776"/>
                  </a:lnTo>
                  <a:lnTo>
                    <a:pt x="1418" y="27091"/>
                  </a:lnTo>
                  <a:lnTo>
                    <a:pt x="1487" y="30155"/>
                  </a:lnTo>
                  <a:lnTo>
                    <a:pt x="1395" y="34270"/>
                  </a:lnTo>
                  <a:lnTo>
                    <a:pt x="1007" y="38659"/>
                  </a:lnTo>
                  <a:lnTo>
                    <a:pt x="778" y="40351"/>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6" name="Google Shape;546;p41"/>
            <p:cNvSpPr/>
            <p:nvPr/>
          </p:nvSpPr>
          <p:spPr>
            <a:xfrm>
              <a:off x="1153683" y="-1928515"/>
              <a:ext cx="835769" cy="611977"/>
            </a:xfrm>
            <a:custGeom>
              <a:avLst/>
              <a:gdLst/>
              <a:ahLst/>
              <a:cxnLst/>
              <a:rect l="l" t="t" r="r" b="b"/>
              <a:pathLst>
                <a:path w="30224" h="22131" extrusionOk="0">
                  <a:moveTo>
                    <a:pt x="2081" y="1"/>
                  </a:moveTo>
                  <a:lnTo>
                    <a:pt x="1669" y="229"/>
                  </a:lnTo>
                  <a:lnTo>
                    <a:pt x="1372" y="572"/>
                  </a:lnTo>
                  <a:lnTo>
                    <a:pt x="1212" y="892"/>
                  </a:lnTo>
                  <a:lnTo>
                    <a:pt x="709" y="2447"/>
                  </a:lnTo>
                  <a:lnTo>
                    <a:pt x="229" y="4893"/>
                  </a:lnTo>
                  <a:lnTo>
                    <a:pt x="23" y="7111"/>
                  </a:lnTo>
                  <a:lnTo>
                    <a:pt x="0" y="8711"/>
                  </a:lnTo>
                  <a:lnTo>
                    <a:pt x="92" y="10380"/>
                  </a:lnTo>
                  <a:lnTo>
                    <a:pt x="343" y="12049"/>
                  </a:lnTo>
                  <a:lnTo>
                    <a:pt x="755" y="13695"/>
                  </a:lnTo>
                  <a:lnTo>
                    <a:pt x="1395" y="15295"/>
                  </a:lnTo>
                  <a:lnTo>
                    <a:pt x="2241" y="16804"/>
                  </a:lnTo>
                  <a:lnTo>
                    <a:pt x="3361" y="18176"/>
                  </a:lnTo>
                  <a:lnTo>
                    <a:pt x="4755" y="19388"/>
                  </a:lnTo>
                  <a:lnTo>
                    <a:pt x="6470" y="20393"/>
                  </a:lnTo>
                  <a:lnTo>
                    <a:pt x="7476" y="20805"/>
                  </a:lnTo>
                  <a:lnTo>
                    <a:pt x="8208" y="21079"/>
                  </a:lnTo>
                  <a:lnTo>
                    <a:pt x="9694" y="21514"/>
                  </a:lnTo>
                  <a:lnTo>
                    <a:pt x="11225" y="21811"/>
                  </a:lnTo>
                  <a:lnTo>
                    <a:pt x="12757" y="22017"/>
                  </a:lnTo>
                  <a:lnTo>
                    <a:pt x="15066" y="22131"/>
                  </a:lnTo>
                  <a:lnTo>
                    <a:pt x="18084" y="21948"/>
                  </a:lnTo>
                  <a:lnTo>
                    <a:pt x="20942" y="21377"/>
                  </a:lnTo>
                  <a:lnTo>
                    <a:pt x="23525" y="20531"/>
                  </a:lnTo>
                  <a:lnTo>
                    <a:pt x="25217" y="19685"/>
                  </a:lnTo>
                  <a:lnTo>
                    <a:pt x="26223" y="19067"/>
                  </a:lnTo>
                  <a:lnTo>
                    <a:pt x="27091" y="18382"/>
                  </a:lnTo>
                  <a:lnTo>
                    <a:pt x="27823" y="17650"/>
                  </a:lnTo>
                  <a:lnTo>
                    <a:pt x="28143" y="17261"/>
                  </a:lnTo>
                  <a:lnTo>
                    <a:pt x="28578" y="16644"/>
                  </a:lnTo>
                  <a:lnTo>
                    <a:pt x="29263" y="15364"/>
                  </a:lnTo>
                  <a:lnTo>
                    <a:pt x="29766" y="14038"/>
                  </a:lnTo>
                  <a:lnTo>
                    <a:pt x="30064" y="12689"/>
                  </a:lnTo>
                  <a:lnTo>
                    <a:pt x="30224" y="11317"/>
                  </a:lnTo>
                  <a:lnTo>
                    <a:pt x="30224" y="9946"/>
                  </a:lnTo>
                  <a:lnTo>
                    <a:pt x="30041" y="7980"/>
                  </a:lnTo>
                  <a:lnTo>
                    <a:pt x="29446" y="5579"/>
                  </a:lnTo>
                  <a:lnTo>
                    <a:pt x="28669" y="3613"/>
                  </a:lnTo>
                  <a:lnTo>
                    <a:pt x="27869" y="2264"/>
                  </a:lnTo>
                  <a:lnTo>
                    <a:pt x="27343" y="1761"/>
                  </a:lnTo>
                  <a:lnTo>
                    <a:pt x="27091" y="1715"/>
                  </a:lnTo>
                  <a:lnTo>
                    <a:pt x="26977" y="1784"/>
                  </a:lnTo>
                  <a:lnTo>
                    <a:pt x="26794" y="1990"/>
                  </a:lnTo>
                  <a:lnTo>
                    <a:pt x="26474" y="2607"/>
                  </a:lnTo>
                  <a:lnTo>
                    <a:pt x="26017" y="3773"/>
                  </a:lnTo>
                  <a:lnTo>
                    <a:pt x="25537" y="5328"/>
                  </a:lnTo>
                  <a:lnTo>
                    <a:pt x="25263" y="5991"/>
                  </a:lnTo>
                  <a:lnTo>
                    <a:pt x="25080" y="6059"/>
                  </a:lnTo>
                  <a:lnTo>
                    <a:pt x="25011" y="5922"/>
                  </a:lnTo>
                  <a:lnTo>
                    <a:pt x="24645" y="4870"/>
                  </a:lnTo>
                  <a:lnTo>
                    <a:pt x="23777" y="2744"/>
                  </a:lnTo>
                  <a:lnTo>
                    <a:pt x="23296" y="2058"/>
                  </a:lnTo>
                  <a:lnTo>
                    <a:pt x="22999" y="1853"/>
                  </a:lnTo>
                  <a:lnTo>
                    <a:pt x="22839" y="1875"/>
                  </a:lnTo>
                  <a:lnTo>
                    <a:pt x="22702" y="1967"/>
                  </a:lnTo>
                  <a:lnTo>
                    <a:pt x="22405" y="2356"/>
                  </a:lnTo>
                  <a:lnTo>
                    <a:pt x="21948" y="3247"/>
                  </a:lnTo>
                  <a:lnTo>
                    <a:pt x="21376" y="4573"/>
                  </a:lnTo>
                  <a:lnTo>
                    <a:pt x="20987" y="5213"/>
                  </a:lnTo>
                  <a:lnTo>
                    <a:pt x="20759" y="5328"/>
                  </a:lnTo>
                  <a:lnTo>
                    <a:pt x="20667" y="5236"/>
                  </a:lnTo>
                  <a:lnTo>
                    <a:pt x="20507" y="4870"/>
                  </a:lnTo>
                  <a:lnTo>
                    <a:pt x="20164" y="3590"/>
                  </a:lnTo>
                  <a:lnTo>
                    <a:pt x="19821" y="2173"/>
                  </a:lnTo>
                  <a:lnTo>
                    <a:pt x="19501" y="1418"/>
                  </a:lnTo>
                  <a:lnTo>
                    <a:pt x="19250" y="1167"/>
                  </a:lnTo>
                  <a:lnTo>
                    <a:pt x="19090" y="1190"/>
                  </a:lnTo>
                  <a:lnTo>
                    <a:pt x="18953" y="1258"/>
                  </a:lnTo>
                  <a:lnTo>
                    <a:pt x="18587" y="1693"/>
                  </a:lnTo>
                  <a:lnTo>
                    <a:pt x="17947" y="2744"/>
                  </a:lnTo>
                  <a:lnTo>
                    <a:pt x="17101" y="4367"/>
                  </a:lnTo>
                  <a:lnTo>
                    <a:pt x="16575" y="5168"/>
                  </a:lnTo>
                  <a:lnTo>
                    <a:pt x="16392" y="5328"/>
                  </a:lnTo>
                  <a:lnTo>
                    <a:pt x="16278" y="5282"/>
                  </a:lnTo>
                  <a:lnTo>
                    <a:pt x="16232" y="5236"/>
                  </a:lnTo>
                  <a:lnTo>
                    <a:pt x="15935" y="4230"/>
                  </a:lnTo>
                  <a:lnTo>
                    <a:pt x="15432" y="1761"/>
                  </a:lnTo>
                  <a:lnTo>
                    <a:pt x="15112" y="915"/>
                  </a:lnTo>
                  <a:lnTo>
                    <a:pt x="14883" y="664"/>
                  </a:lnTo>
                  <a:lnTo>
                    <a:pt x="14769" y="687"/>
                  </a:lnTo>
                  <a:lnTo>
                    <a:pt x="14632" y="778"/>
                  </a:lnTo>
                  <a:lnTo>
                    <a:pt x="14335" y="1190"/>
                  </a:lnTo>
                  <a:lnTo>
                    <a:pt x="13900" y="2150"/>
                  </a:lnTo>
                  <a:lnTo>
                    <a:pt x="13283" y="3590"/>
                  </a:lnTo>
                  <a:lnTo>
                    <a:pt x="12849" y="4276"/>
                  </a:lnTo>
                  <a:lnTo>
                    <a:pt x="12597" y="4390"/>
                  </a:lnTo>
                  <a:lnTo>
                    <a:pt x="12483" y="4276"/>
                  </a:lnTo>
                  <a:lnTo>
                    <a:pt x="12254" y="3887"/>
                  </a:lnTo>
                  <a:lnTo>
                    <a:pt x="11843" y="2607"/>
                  </a:lnTo>
                  <a:lnTo>
                    <a:pt x="11477" y="1578"/>
                  </a:lnTo>
                  <a:lnTo>
                    <a:pt x="11180" y="1052"/>
                  </a:lnTo>
                  <a:lnTo>
                    <a:pt x="10814" y="710"/>
                  </a:lnTo>
                  <a:lnTo>
                    <a:pt x="10379" y="664"/>
                  </a:lnTo>
                  <a:lnTo>
                    <a:pt x="10128" y="801"/>
                  </a:lnTo>
                  <a:lnTo>
                    <a:pt x="10014" y="892"/>
                  </a:lnTo>
                  <a:lnTo>
                    <a:pt x="9808" y="1304"/>
                  </a:lnTo>
                  <a:lnTo>
                    <a:pt x="9602" y="2173"/>
                  </a:lnTo>
                  <a:lnTo>
                    <a:pt x="9396" y="3384"/>
                  </a:lnTo>
                  <a:lnTo>
                    <a:pt x="9145" y="3887"/>
                  </a:lnTo>
                  <a:lnTo>
                    <a:pt x="8916" y="3887"/>
                  </a:lnTo>
                  <a:lnTo>
                    <a:pt x="8756" y="3750"/>
                  </a:lnTo>
                  <a:lnTo>
                    <a:pt x="8596" y="3544"/>
                  </a:lnTo>
                  <a:lnTo>
                    <a:pt x="8391" y="3041"/>
                  </a:lnTo>
                  <a:lnTo>
                    <a:pt x="8208" y="2173"/>
                  </a:lnTo>
                  <a:lnTo>
                    <a:pt x="8002" y="1030"/>
                  </a:lnTo>
                  <a:lnTo>
                    <a:pt x="7682" y="412"/>
                  </a:lnTo>
                  <a:lnTo>
                    <a:pt x="7316" y="207"/>
                  </a:lnTo>
                  <a:lnTo>
                    <a:pt x="7065" y="207"/>
                  </a:lnTo>
                  <a:lnTo>
                    <a:pt x="6767" y="252"/>
                  </a:lnTo>
                  <a:lnTo>
                    <a:pt x="6264" y="641"/>
                  </a:lnTo>
                  <a:lnTo>
                    <a:pt x="5693" y="1624"/>
                  </a:lnTo>
                  <a:lnTo>
                    <a:pt x="5213" y="3179"/>
                  </a:lnTo>
                  <a:lnTo>
                    <a:pt x="4938" y="3910"/>
                  </a:lnTo>
                  <a:lnTo>
                    <a:pt x="4755" y="4024"/>
                  </a:lnTo>
                  <a:lnTo>
                    <a:pt x="4641" y="3910"/>
                  </a:lnTo>
                  <a:lnTo>
                    <a:pt x="4413" y="3453"/>
                  </a:lnTo>
                  <a:lnTo>
                    <a:pt x="3772" y="1898"/>
                  </a:lnTo>
                  <a:lnTo>
                    <a:pt x="3178" y="732"/>
                  </a:lnTo>
                  <a:lnTo>
                    <a:pt x="2721" y="184"/>
                  </a:lnTo>
                  <a:lnTo>
                    <a:pt x="2355" y="1"/>
                  </a:lnTo>
                  <a:close/>
                </a:path>
              </a:pathLst>
            </a:custGeom>
            <a:solidFill>
              <a:srgbClr val="ED725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7" name="Google Shape;547;p41"/>
            <p:cNvSpPr/>
            <p:nvPr/>
          </p:nvSpPr>
          <p:spPr>
            <a:xfrm>
              <a:off x="1422997" y="-2069490"/>
              <a:ext cx="78422" cy="143544"/>
            </a:xfrm>
            <a:custGeom>
              <a:avLst/>
              <a:gdLst/>
              <a:ahLst/>
              <a:cxnLst/>
              <a:rect l="l" t="t" r="r" b="b"/>
              <a:pathLst>
                <a:path w="2836" h="5191" extrusionOk="0">
                  <a:moveTo>
                    <a:pt x="732" y="1"/>
                  </a:moveTo>
                  <a:lnTo>
                    <a:pt x="480" y="115"/>
                  </a:lnTo>
                  <a:lnTo>
                    <a:pt x="183" y="481"/>
                  </a:lnTo>
                  <a:lnTo>
                    <a:pt x="0" y="1258"/>
                  </a:lnTo>
                  <a:lnTo>
                    <a:pt x="0" y="2241"/>
                  </a:lnTo>
                  <a:lnTo>
                    <a:pt x="183" y="3270"/>
                  </a:lnTo>
                  <a:lnTo>
                    <a:pt x="503" y="4207"/>
                  </a:lnTo>
                  <a:lnTo>
                    <a:pt x="983" y="4916"/>
                  </a:lnTo>
                  <a:lnTo>
                    <a:pt x="1418" y="5167"/>
                  </a:lnTo>
                  <a:lnTo>
                    <a:pt x="1738" y="5190"/>
                  </a:lnTo>
                  <a:lnTo>
                    <a:pt x="1898" y="5145"/>
                  </a:lnTo>
                  <a:lnTo>
                    <a:pt x="2218" y="5007"/>
                  </a:lnTo>
                  <a:lnTo>
                    <a:pt x="2652" y="4459"/>
                  </a:lnTo>
                  <a:lnTo>
                    <a:pt x="2835" y="3704"/>
                  </a:lnTo>
                  <a:lnTo>
                    <a:pt x="2812" y="2835"/>
                  </a:lnTo>
                  <a:lnTo>
                    <a:pt x="2607" y="1944"/>
                  </a:lnTo>
                  <a:lnTo>
                    <a:pt x="2264" y="1098"/>
                  </a:lnTo>
                  <a:lnTo>
                    <a:pt x="1784" y="458"/>
                  </a:lnTo>
                  <a:lnTo>
                    <a:pt x="1212" y="46"/>
                  </a:lnTo>
                  <a:lnTo>
                    <a:pt x="892" y="1"/>
                  </a:lnTo>
                  <a:close/>
                </a:path>
              </a:pathLst>
            </a:custGeom>
            <a:solidFill>
              <a:srgbClr val="FFDF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8" name="Google Shape;548;p41"/>
            <p:cNvSpPr/>
            <p:nvPr/>
          </p:nvSpPr>
          <p:spPr>
            <a:xfrm>
              <a:off x="1555124" y="-2151675"/>
              <a:ext cx="96120" cy="185272"/>
            </a:xfrm>
            <a:custGeom>
              <a:avLst/>
              <a:gdLst/>
              <a:ahLst/>
              <a:cxnLst/>
              <a:rect l="l" t="t" r="r" b="b"/>
              <a:pathLst>
                <a:path w="3476" h="6700" extrusionOk="0">
                  <a:moveTo>
                    <a:pt x="1738" y="1"/>
                  </a:moveTo>
                  <a:lnTo>
                    <a:pt x="1349" y="46"/>
                  </a:lnTo>
                  <a:lnTo>
                    <a:pt x="1006" y="252"/>
                  </a:lnTo>
                  <a:lnTo>
                    <a:pt x="709" y="572"/>
                  </a:lnTo>
                  <a:lnTo>
                    <a:pt x="343" y="1281"/>
                  </a:lnTo>
                  <a:lnTo>
                    <a:pt x="69" y="2493"/>
                  </a:lnTo>
                  <a:lnTo>
                    <a:pt x="0" y="3819"/>
                  </a:lnTo>
                  <a:lnTo>
                    <a:pt x="138" y="5076"/>
                  </a:lnTo>
                  <a:lnTo>
                    <a:pt x="503" y="6082"/>
                  </a:lnTo>
                  <a:lnTo>
                    <a:pt x="938" y="6562"/>
                  </a:lnTo>
                  <a:lnTo>
                    <a:pt x="1281" y="6699"/>
                  </a:lnTo>
                  <a:lnTo>
                    <a:pt x="1464" y="6699"/>
                  </a:lnTo>
                  <a:lnTo>
                    <a:pt x="1669" y="6676"/>
                  </a:lnTo>
                  <a:lnTo>
                    <a:pt x="2035" y="6539"/>
                  </a:lnTo>
                  <a:lnTo>
                    <a:pt x="2515" y="6128"/>
                  </a:lnTo>
                  <a:lnTo>
                    <a:pt x="3018" y="5259"/>
                  </a:lnTo>
                  <a:lnTo>
                    <a:pt x="3338" y="4184"/>
                  </a:lnTo>
                  <a:lnTo>
                    <a:pt x="3475" y="3018"/>
                  </a:lnTo>
                  <a:lnTo>
                    <a:pt x="3361" y="1875"/>
                  </a:lnTo>
                  <a:lnTo>
                    <a:pt x="3018" y="892"/>
                  </a:lnTo>
                  <a:lnTo>
                    <a:pt x="2584" y="366"/>
                  </a:lnTo>
                  <a:lnTo>
                    <a:pt x="2195" y="115"/>
                  </a:lnTo>
                  <a:lnTo>
                    <a:pt x="1967" y="46"/>
                  </a:lnTo>
                  <a:lnTo>
                    <a:pt x="1738" y="1"/>
                  </a:lnTo>
                  <a:close/>
                </a:path>
              </a:pathLst>
            </a:custGeom>
            <a:solidFill>
              <a:srgbClr val="FFDF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9" name="Google Shape;549;p41"/>
            <p:cNvSpPr/>
            <p:nvPr/>
          </p:nvSpPr>
          <p:spPr>
            <a:xfrm>
              <a:off x="1679037" y="-2045460"/>
              <a:ext cx="77786" cy="130879"/>
            </a:xfrm>
            <a:custGeom>
              <a:avLst/>
              <a:gdLst/>
              <a:ahLst/>
              <a:cxnLst/>
              <a:rect l="l" t="t" r="r" b="b"/>
              <a:pathLst>
                <a:path w="2813" h="4733" extrusionOk="0">
                  <a:moveTo>
                    <a:pt x="1326" y="0"/>
                  </a:moveTo>
                  <a:lnTo>
                    <a:pt x="938" y="183"/>
                  </a:lnTo>
                  <a:lnTo>
                    <a:pt x="480" y="732"/>
                  </a:lnTo>
                  <a:lnTo>
                    <a:pt x="160" y="1509"/>
                  </a:lnTo>
                  <a:lnTo>
                    <a:pt x="0" y="2378"/>
                  </a:lnTo>
                  <a:lnTo>
                    <a:pt x="23" y="3270"/>
                  </a:lnTo>
                  <a:lnTo>
                    <a:pt x="252" y="4024"/>
                  </a:lnTo>
                  <a:lnTo>
                    <a:pt x="618" y="4436"/>
                  </a:lnTo>
                  <a:lnTo>
                    <a:pt x="938" y="4618"/>
                  </a:lnTo>
                  <a:lnTo>
                    <a:pt x="1121" y="4687"/>
                  </a:lnTo>
                  <a:lnTo>
                    <a:pt x="1509" y="4733"/>
                  </a:lnTo>
                  <a:lnTo>
                    <a:pt x="2104" y="4504"/>
                  </a:lnTo>
                  <a:lnTo>
                    <a:pt x="2515" y="3955"/>
                  </a:lnTo>
                  <a:lnTo>
                    <a:pt x="2744" y="3201"/>
                  </a:lnTo>
                  <a:lnTo>
                    <a:pt x="2812" y="2332"/>
                  </a:lnTo>
                  <a:lnTo>
                    <a:pt x="2698" y="1486"/>
                  </a:lnTo>
                  <a:lnTo>
                    <a:pt x="2424" y="732"/>
                  </a:lnTo>
                  <a:lnTo>
                    <a:pt x="2012" y="183"/>
                  </a:lnTo>
                  <a:lnTo>
                    <a:pt x="1738" y="46"/>
                  </a:lnTo>
                  <a:lnTo>
                    <a:pt x="1601" y="0"/>
                  </a:lnTo>
                  <a:close/>
                </a:path>
              </a:pathLst>
            </a:custGeom>
            <a:solidFill>
              <a:srgbClr val="FFDF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42" name="Picture 4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6307" y="-867565"/>
            <a:ext cx="7030559" cy="7845873"/>
          </a:xfrm>
          <a:prstGeom prst="rect">
            <a:avLst/>
          </a:prstGeom>
        </p:spPr>
      </p:pic>
      <p:sp>
        <p:nvSpPr>
          <p:cNvPr id="43" name="TextBox 5"/>
          <p:cNvSpPr txBox="1"/>
          <p:nvPr/>
        </p:nvSpPr>
        <p:spPr>
          <a:xfrm>
            <a:off x="5001726" y="1306872"/>
            <a:ext cx="5576300" cy="2862322"/>
          </a:xfrm>
          <a:prstGeom prst="rect">
            <a:avLst/>
          </a:prstGeom>
          <a:noFill/>
        </p:spPr>
        <p:txBody>
          <a:bodyPr wrap="square" rtlCol="0">
            <a:spAutoFit/>
          </a:bodyPr>
          <a:lstStyle/>
          <a:p>
            <a:pPr algn="ctr" defTabSz="457189"/>
            <a:r>
              <a:rPr lang="en-US" sz="6000" b="1" dirty="0" err="1">
                <a:solidFill>
                  <a:srgbClr val="00B050"/>
                </a:solidFill>
                <a:latin typeface="Times New Roman" panose="02020603050405020304" pitchFamily="18" charset="0"/>
                <a:cs typeface="Times New Roman" panose="02020603050405020304" pitchFamily="18" charset="0"/>
                <a:sym typeface="Arial"/>
              </a:rPr>
              <a:t>Thế</a:t>
            </a:r>
            <a:r>
              <a:rPr lang="en-US" sz="6000" b="1" dirty="0">
                <a:solidFill>
                  <a:srgbClr val="00B050"/>
                </a:solidFill>
                <a:latin typeface="Times New Roman" panose="02020603050405020304" pitchFamily="18" charset="0"/>
                <a:cs typeface="Times New Roman" panose="02020603050405020304" pitchFamily="18" charset="0"/>
                <a:sym typeface="Arial"/>
              </a:rPr>
              <a:t> </a:t>
            </a:r>
            <a:r>
              <a:rPr lang="en-US" sz="6000" b="1" dirty="0" err="1">
                <a:solidFill>
                  <a:srgbClr val="00B050"/>
                </a:solidFill>
                <a:latin typeface="Times New Roman" panose="02020603050405020304" pitchFamily="18" charset="0"/>
                <a:cs typeface="Times New Roman" panose="02020603050405020304" pitchFamily="18" charset="0"/>
                <a:sym typeface="Arial"/>
              </a:rPr>
              <a:t>nào</a:t>
            </a:r>
            <a:r>
              <a:rPr lang="en-US" sz="6000" b="1" dirty="0">
                <a:solidFill>
                  <a:srgbClr val="00B050"/>
                </a:solidFill>
                <a:latin typeface="Times New Roman" panose="02020603050405020304" pitchFamily="18" charset="0"/>
                <a:cs typeface="Times New Roman" panose="02020603050405020304" pitchFamily="18" charset="0"/>
                <a:sym typeface="Arial"/>
              </a:rPr>
              <a:t> </a:t>
            </a:r>
            <a:r>
              <a:rPr lang="en-US" sz="6000" b="1" dirty="0" err="1">
                <a:solidFill>
                  <a:srgbClr val="00B050"/>
                </a:solidFill>
                <a:latin typeface="Times New Roman" panose="02020603050405020304" pitchFamily="18" charset="0"/>
                <a:cs typeface="Times New Roman" panose="02020603050405020304" pitchFamily="18" charset="0"/>
                <a:sym typeface="Arial"/>
              </a:rPr>
              <a:t>là</a:t>
            </a:r>
            <a:r>
              <a:rPr lang="en-US" sz="6000" b="1" dirty="0">
                <a:solidFill>
                  <a:srgbClr val="00B050"/>
                </a:solidFill>
                <a:latin typeface="Times New Roman" panose="02020603050405020304" pitchFamily="18" charset="0"/>
                <a:cs typeface="Times New Roman" panose="02020603050405020304" pitchFamily="18" charset="0"/>
                <a:sym typeface="Arial"/>
              </a:rPr>
              <a:t> </a:t>
            </a:r>
          </a:p>
          <a:p>
            <a:pPr algn="ctr" defTabSz="457189"/>
            <a:r>
              <a:rPr lang="en-US" sz="6000" b="1" dirty="0" err="1">
                <a:solidFill>
                  <a:srgbClr val="FF0000"/>
                </a:solidFill>
                <a:latin typeface="Times New Roman" panose="02020603050405020304" pitchFamily="18" charset="0"/>
                <a:cs typeface="Times New Roman" panose="02020603050405020304" pitchFamily="18" charset="0"/>
                <a:sym typeface="Arial"/>
              </a:rPr>
              <a:t>thực</a:t>
            </a:r>
            <a:r>
              <a:rPr lang="en-US" sz="6000" b="1" dirty="0">
                <a:solidFill>
                  <a:srgbClr val="FF0000"/>
                </a:solidFill>
                <a:latin typeface="Times New Roman" panose="02020603050405020304" pitchFamily="18" charset="0"/>
                <a:cs typeface="Times New Roman" panose="02020603050405020304" pitchFamily="18" charset="0"/>
                <a:sym typeface="Arial"/>
              </a:rPr>
              <a:t> </a:t>
            </a:r>
            <a:r>
              <a:rPr lang="en-US" sz="6000" b="1" dirty="0" err="1">
                <a:solidFill>
                  <a:srgbClr val="FF0000"/>
                </a:solidFill>
                <a:latin typeface="Times New Roman" panose="02020603050405020304" pitchFamily="18" charset="0"/>
                <a:cs typeface="Times New Roman" panose="02020603050405020304" pitchFamily="18" charset="0"/>
                <a:sym typeface="Arial"/>
              </a:rPr>
              <a:t>phẩm</a:t>
            </a:r>
            <a:r>
              <a:rPr lang="en-US" sz="6000" b="1" dirty="0">
                <a:solidFill>
                  <a:srgbClr val="FF0000"/>
                </a:solidFill>
                <a:latin typeface="Times New Roman" panose="02020603050405020304" pitchFamily="18" charset="0"/>
                <a:cs typeface="Times New Roman" panose="02020603050405020304" pitchFamily="18" charset="0"/>
                <a:sym typeface="Arial"/>
              </a:rPr>
              <a:t> </a:t>
            </a:r>
            <a:r>
              <a:rPr lang="en-US" sz="6000" b="1" dirty="0" err="1">
                <a:solidFill>
                  <a:srgbClr val="FF0000"/>
                </a:solidFill>
                <a:latin typeface="Times New Roman" panose="02020603050405020304" pitchFamily="18" charset="0"/>
                <a:cs typeface="Times New Roman" panose="02020603050405020304" pitchFamily="18" charset="0"/>
                <a:sym typeface="Arial"/>
              </a:rPr>
              <a:t>sạch</a:t>
            </a:r>
            <a:r>
              <a:rPr lang="en-US" sz="6000" b="1" dirty="0">
                <a:solidFill>
                  <a:srgbClr val="FF0000"/>
                </a:solidFill>
                <a:latin typeface="Times New Roman" panose="02020603050405020304" pitchFamily="18" charset="0"/>
                <a:cs typeface="Times New Roman" panose="02020603050405020304" pitchFamily="18" charset="0"/>
                <a:sym typeface="Arial"/>
              </a:rPr>
              <a:t> </a:t>
            </a:r>
          </a:p>
          <a:p>
            <a:pPr algn="ctr" defTabSz="457189"/>
            <a:r>
              <a:rPr lang="en-US" sz="6000" b="1" dirty="0" err="1">
                <a:solidFill>
                  <a:srgbClr val="FF0000"/>
                </a:solidFill>
                <a:latin typeface="Times New Roman" panose="02020603050405020304" pitchFamily="18" charset="0"/>
                <a:cs typeface="Times New Roman" panose="02020603050405020304" pitchFamily="18" charset="0"/>
                <a:sym typeface="Arial"/>
              </a:rPr>
              <a:t>và</a:t>
            </a:r>
            <a:r>
              <a:rPr lang="en-US" sz="6000" b="1" dirty="0">
                <a:solidFill>
                  <a:srgbClr val="FF0000"/>
                </a:solidFill>
                <a:latin typeface="Times New Roman" panose="02020603050405020304" pitchFamily="18" charset="0"/>
                <a:cs typeface="Times New Roman" panose="02020603050405020304" pitchFamily="18" charset="0"/>
                <a:sym typeface="Arial"/>
              </a:rPr>
              <a:t> an </a:t>
            </a:r>
            <a:r>
              <a:rPr lang="en-US" sz="6000" b="1" dirty="0" err="1">
                <a:solidFill>
                  <a:srgbClr val="FF0000"/>
                </a:solidFill>
                <a:latin typeface="Times New Roman" panose="02020603050405020304" pitchFamily="18" charset="0"/>
                <a:cs typeface="Times New Roman" panose="02020603050405020304" pitchFamily="18" charset="0"/>
                <a:sym typeface="Arial"/>
              </a:rPr>
              <a:t>toàn</a:t>
            </a:r>
            <a:r>
              <a:rPr lang="en-US" sz="6000" b="1" dirty="0">
                <a:solidFill>
                  <a:srgbClr val="00B050"/>
                </a:solidFill>
                <a:latin typeface="Times New Roman" panose="02020603050405020304" pitchFamily="18" charset="0"/>
                <a:cs typeface="Times New Roman" panose="02020603050405020304" pitchFamily="18" charset="0"/>
                <a:sym typeface="Arial"/>
              </a:rPr>
              <a:t>?</a:t>
            </a:r>
          </a:p>
        </p:txBody>
      </p:sp>
      <p:pic>
        <p:nvPicPr>
          <p:cNvPr id="44" name="图片 43">
            <a:extLst>
              <a:ext uri="{FF2B5EF4-FFF2-40B4-BE49-F238E27FC236}">
                <a16:creationId xmlns:a16="http://schemas.microsoft.com/office/drawing/2014/main" id="{E451E012-FF56-4C95-8EA0-5E0BE16C8F8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8356"/>
          <a:stretch/>
        </p:blipFill>
        <p:spPr>
          <a:xfrm>
            <a:off x="9912495" y="4224972"/>
            <a:ext cx="768868" cy="746309"/>
          </a:xfrm>
          <a:prstGeom prst="rect">
            <a:avLst/>
          </a:prstGeom>
        </p:spPr>
      </p:pic>
      <p:pic>
        <p:nvPicPr>
          <p:cNvPr id="45" name="图片 52">
            <a:extLst>
              <a:ext uri="{FF2B5EF4-FFF2-40B4-BE49-F238E27FC236}">
                <a16:creationId xmlns:a16="http://schemas.microsoft.com/office/drawing/2014/main" id="{9AB80853-2F53-4CCE-8E2E-9D9C681ED7B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4540"/>
          <a:stretch/>
        </p:blipFill>
        <p:spPr>
          <a:xfrm>
            <a:off x="9614133" y="5082838"/>
            <a:ext cx="730824" cy="821505"/>
          </a:xfrm>
          <a:prstGeom prst="rect">
            <a:avLst/>
          </a:prstGeom>
        </p:spPr>
      </p:pic>
      <p:pic>
        <p:nvPicPr>
          <p:cNvPr id="46" name="图片 20" descr="图片包含 鲜花, 室内, 植物, 花瓶&#10;&#10;已生成高可信度的说明">
            <a:extLst>
              <a:ext uri="{FF2B5EF4-FFF2-40B4-BE49-F238E27FC236}">
                <a16:creationId xmlns:a16="http://schemas.microsoft.com/office/drawing/2014/main" id="{8BABC8FE-4457-4A31-BC37-A8E4D851AAF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2559740" y="5073126"/>
            <a:ext cx="2831677" cy="1123113"/>
          </a:xfrm>
          <a:prstGeom prst="rect">
            <a:avLst/>
          </a:prstGeom>
        </p:spPr>
      </p:pic>
      <p:pic>
        <p:nvPicPr>
          <p:cNvPr id="47" name="图片 26" descr="图片包含 鲜花, 室内, 植物, 花瓶&#10;&#10;已生成高可信度的说明">
            <a:extLst>
              <a:ext uri="{FF2B5EF4-FFF2-40B4-BE49-F238E27FC236}">
                <a16:creationId xmlns:a16="http://schemas.microsoft.com/office/drawing/2014/main" id="{530D7A28-FA4E-48A6-BED1-67D71A13FD3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27383"/>
          <a:stretch/>
        </p:blipFill>
        <p:spPr>
          <a:xfrm>
            <a:off x="10767761" y="4027508"/>
            <a:ext cx="1171912" cy="1466080"/>
          </a:xfrm>
          <a:prstGeom prst="rect">
            <a:avLst/>
          </a:prstGeom>
        </p:spPr>
      </p:pic>
      <p:pic>
        <p:nvPicPr>
          <p:cNvPr id="48" name="图片 22">
            <a:extLst>
              <a:ext uri="{FF2B5EF4-FFF2-40B4-BE49-F238E27FC236}">
                <a16:creationId xmlns:a16="http://schemas.microsoft.com/office/drawing/2014/main" id="{A9C6B740-2F0C-4EF7-B2A2-520E7AEBFF3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14207"/>
          <a:stretch/>
        </p:blipFill>
        <p:spPr>
          <a:xfrm rot="2019868">
            <a:off x="6379909" y="5201024"/>
            <a:ext cx="1172864" cy="1210283"/>
          </a:xfrm>
          <a:prstGeom prst="rect">
            <a:avLst/>
          </a:prstGeom>
        </p:spPr>
      </p:pic>
      <p:pic>
        <p:nvPicPr>
          <p:cNvPr id="49" name="Picture 4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6991" y="803831"/>
            <a:ext cx="3113332" cy="3716157"/>
          </a:xfrm>
          <a:prstGeom prst="rect">
            <a:avLst/>
          </a:prstGeom>
        </p:spPr>
      </p:pic>
    </p:spTree>
    <p:extLst>
      <p:ext uri="{BB962C8B-B14F-4D97-AF65-F5344CB8AC3E}">
        <p14:creationId xmlns:p14="http://schemas.microsoft.com/office/powerpoint/2010/main" val="1715579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ppt_x"/>
                                          </p:val>
                                        </p:tav>
                                        <p:tav tm="100000">
                                          <p:val>
                                            <p:strVal val="#ppt_x"/>
                                          </p:val>
                                        </p:tav>
                                      </p:tavLst>
                                    </p:anim>
                                    <p:anim calcmode="lin" valueType="num">
                                      <p:cBhvr additive="base">
                                        <p:cTn id="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0" name="图片 11269" descr="25"/>
          <p:cNvPicPr>
            <a:picLocks noChangeAspect="1"/>
          </p:cNvPicPr>
          <p:nvPr/>
        </p:nvPicPr>
        <p:blipFill>
          <a:blip r:embed="rId4"/>
          <a:stretch>
            <a:fillRect/>
          </a:stretch>
        </p:blipFill>
        <p:spPr>
          <a:xfrm>
            <a:off x="155137" y="5922213"/>
            <a:ext cx="1717240" cy="843123"/>
          </a:xfrm>
          <a:prstGeom prst="rect">
            <a:avLst/>
          </a:prstGeom>
          <a:noFill/>
          <a:ln w="9525">
            <a:noFill/>
          </a:ln>
        </p:spPr>
      </p:pic>
      <p:sp>
        <p:nvSpPr>
          <p:cNvPr id="12" name="Rectangle 11"/>
          <p:cNvSpPr/>
          <p:nvPr/>
        </p:nvSpPr>
        <p:spPr>
          <a:xfrm>
            <a:off x="9563974" y="5348545"/>
            <a:ext cx="771279" cy="704185"/>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US" sz="1303">
              <a:solidFill>
                <a:prstClr val="white"/>
              </a:solidFill>
              <a:latin typeface="Calibri" panose="020F0502020204030204"/>
              <a:sym typeface="Arial"/>
            </a:endParaRPr>
          </a:p>
        </p:txBody>
      </p:sp>
      <p:sp>
        <p:nvSpPr>
          <p:cNvPr id="14" name="Title 1"/>
          <p:cNvSpPr txBox="1">
            <a:spLocks/>
          </p:cNvSpPr>
          <p:nvPr/>
        </p:nvSpPr>
        <p:spPr>
          <a:xfrm>
            <a:off x="0" y="-1689"/>
            <a:ext cx="12192000" cy="938031"/>
          </a:xfrm>
          <a:prstGeom prst="rect">
            <a:avLst/>
          </a:prstGeom>
          <a:solidFill>
            <a:schemeClr val="accent5">
              <a:lumMod val="50000"/>
            </a:schemeClr>
          </a:solidFill>
          <a:ln>
            <a:noFill/>
          </a:ln>
        </p:spPr>
        <p:txBody>
          <a:bodyPr anchor="ctr"/>
          <a:lstStyle>
            <a:lvl1pPr algn="l" defTabSz="914400" rtl="0" eaLnBrk="1" latinLnBrk="0" hangingPunct="1">
              <a:lnSpc>
                <a:spcPct val="90000"/>
              </a:lnSpc>
              <a:spcBef>
                <a:spcPct val="0"/>
              </a:spcBef>
              <a:buNone/>
              <a:defRPr sz="5400" kern="1200" cap="all" baseline="0">
                <a:blipFill>
                  <a:blip r:embed="rId5">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defTabSz="914377"/>
            <a:r>
              <a:rPr lang="en-US" sz="4000" b="1" dirty="0" err="1">
                <a:solidFill>
                  <a:prstClr val="white"/>
                </a:solidFill>
                <a:latin typeface="Times New Roman" panose="02020603050405020304" pitchFamily="18" charset="0"/>
                <a:cs typeface="Times New Roman" panose="02020603050405020304" pitchFamily="18" charset="0"/>
                <a:sym typeface="Arial"/>
              </a:rPr>
              <a:t>Thế</a:t>
            </a:r>
            <a:r>
              <a:rPr lang="en-US" sz="4000" b="1" dirty="0">
                <a:solidFill>
                  <a:prstClr val="white"/>
                </a:solidFill>
                <a:latin typeface="Times New Roman" panose="02020603050405020304" pitchFamily="18" charset="0"/>
                <a:cs typeface="Times New Roman" panose="02020603050405020304" pitchFamily="18" charset="0"/>
                <a:sym typeface="Arial"/>
              </a:rPr>
              <a:t> </a:t>
            </a:r>
            <a:r>
              <a:rPr lang="en-US" sz="4000" b="1" dirty="0" err="1">
                <a:solidFill>
                  <a:prstClr val="white"/>
                </a:solidFill>
                <a:latin typeface="Times New Roman" panose="02020603050405020304" pitchFamily="18" charset="0"/>
                <a:cs typeface="Times New Roman" panose="02020603050405020304" pitchFamily="18" charset="0"/>
                <a:sym typeface="Arial"/>
              </a:rPr>
              <a:t>nào</a:t>
            </a:r>
            <a:r>
              <a:rPr lang="en-US" sz="4000" b="1" dirty="0">
                <a:solidFill>
                  <a:prstClr val="white"/>
                </a:solidFill>
                <a:latin typeface="Times New Roman" panose="02020603050405020304" pitchFamily="18" charset="0"/>
                <a:cs typeface="Times New Roman" panose="02020603050405020304" pitchFamily="18" charset="0"/>
                <a:sym typeface="Arial"/>
              </a:rPr>
              <a:t> </a:t>
            </a:r>
            <a:r>
              <a:rPr lang="en-US" sz="4000" b="1" dirty="0" err="1">
                <a:solidFill>
                  <a:prstClr val="white"/>
                </a:solidFill>
                <a:latin typeface="Times New Roman" panose="02020603050405020304" pitchFamily="18" charset="0"/>
                <a:cs typeface="Times New Roman" panose="02020603050405020304" pitchFamily="18" charset="0"/>
                <a:sym typeface="Arial"/>
              </a:rPr>
              <a:t>là</a:t>
            </a:r>
            <a:r>
              <a:rPr lang="en-US" sz="4000" b="1" dirty="0">
                <a:solidFill>
                  <a:prstClr val="white"/>
                </a:solidFill>
                <a:latin typeface="Times New Roman" panose="02020603050405020304" pitchFamily="18" charset="0"/>
                <a:cs typeface="Times New Roman" panose="02020603050405020304" pitchFamily="18" charset="0"/>
                <a:sym typeface="Arial"/>
              </a:rPr>
              <a:t> </a:t>
            </a:r>
            <a:r>
              <a:rPr lang="en-US" sz="4000" b="1" dirty="0" err="1">
                <a:solidFill>
                  <a:prstClr val="white"/>
                </a:solidFill>
                <a:latin typeface="Times New Roman" panose="02020603050405020304" pitchFamily="18" charset="0"/>
                <a:cs typeface="Times New Roman" panose="02020603050405020304" pitchFamily="18" charset="0"/>
                <a:sym typeface="Arial"/>
              </a:rPr>
              <a:t>thực</a:t>
            </a:r>
            <a:r>
              <a:rPr lang="en-US" sz="4000" b="1" dirty="0">
                <a:solidFill>
                  <a:prstClr val="white"/>
                </a:solidFill>
                <a:latin typeface="Times New Roman" panose="02020603050405020304" pitchFamily="18" charset="0"/>
                <a:cs typeface="Times New Roman" panose="02020603050405020304" pitchFamily="18" charset="0"/>
                <a:sym typeface="Arial"/>
              </a:rPr>
              <a:t> </a:t>
            </a:r>
            <a:r>
              <a:rPr lang="en-US" sz="4000" b="1" dirty="0" err="1">
                <a:solidFill>
                  <a:prstClr val="white"/>
                </a:solidFill>
                <a:latin typeface="Times New Roman" panose="02020603050405020304" pitchFamily="18" charset="0"/>
                <a:cs typeface="Times New Roman" panose="02020603050405020304" pitchFamily="18" charset="0"/>
                <a:sym typeface="Arial"/>
              </a:rPr>
              <a:t>phẩm</a:t>
            </a:r>
            <a:r>
              <a:rPr lang="en-US" sz="4000" b="1" dirty="0">
                <a:solidFill>
                  <a:prstClr val="white"/>
                </a:solidFill>
                <a:latin typeface="Times New Roman" panose="02020603050405020304" pitchFamily="18" charset="0"/>
                <a:cs typeface="Times New Roman" panose="02020603050405020304" pitchFamily="18" charset="0"/>
                <a:sym typeface="Arial"/>
              </a:rPr>
              <a:t> </a:t>
            </a:r>
            <a:r>
              <a:rPr lang="en-US" sz="4000" b="1" dirty="0" err="1">
                <a:solidFill>
                  <a:prstClr val="white"/>
                </a:solidFill>
                <a:latin typeface="Times New Roman" panose="02020603050405020304" pitchFamily="18" charset="0"/>
                <a:cs typeface="Times New Roman" panose="02020603050405020304" pitchFamily="18" charset="0"/>
                <a:sym typeface="Arial"/>
              </a:rPr>
              <a:t>sạch</a:t>
            </a:r>
            <a:r>
              <a:rPr lang="en-US" sz="4000" b="1" dirty="0">
                <a:solidFill>
                  <a:prstClr val="white"/>
                </a:solidFill>
                <a:latin typeface="Times New Roman" panose="02020603050405020304" pitchFamily="18" charset="0"/>
                <a:cs typeface="Times New Roman" panose="02020603050405020304" pitchFamily="18" charset="0"/>
                <a:sym typeface="Arial"/>
              </a:rPr>
              <a:t> </a:t>
            </a:r>
            <a:r>
              <a:rPr lang="en-US" sz="4000" b="1" dirty="0" err="1">
                <a:solidFill>
                  <a:prstClr val="white"/>
                </a:solidFill>
                <a:latin typeface="Times New Roman" panose="02020603050405020304" pitchFamily="18" charset="0"/>
                <a:cs typeface="Times New Roman" panose="02020603050405020304" pitchFamily="18" charset="0"/>
                <a:sym typeface="Arial"/>
              </a:rPr>
              <a:t>và</a:t>
            </a:r>
            <a:r>
              <a:rPr lang="en-US" sz="4000" b="1" dirty="0">
                <a:solidFill>
                  <a:prstClr val="white"/>
                </a:solidFill>
                <a:latin typeface="Times New Roman" panose="02020603050405020304" pitchFamily="18" charset="0"/>
                <a:cs typeface="Times New Roman" panose="02020603050405020304" pitchFamily="18" charset="0"/>
                <a:sym typeface="Arial"/>
              </a:rPr>
              <a:t> an </a:t>
            </a:r>
            <a:r>
              <a:rPr lang="en-US" sz="4000" b="1" dirty="0" err="1">
                <a:solidFill>
                  <a:prstClr val="white"/>
                </a:solidFill>
                <a:latin typeface="Times New Roman" panose="02020603050405020304" pitchFamily="18" charset="0"/>
                <a:cs typeface="Times New Roman" panose="02020603050405020304" pitchFamily="18" charset="0"/>
                <a:sym typeface="Arial"/>
              </a:rPr>
              <a:t>toàn</a:t>
            </a:r>
            <a:r>
              <a:rPr lang="en-US" sz="4000" b="1" dirty="0">
                <a:solidFill>
                  <a:prstClr val="white"/>
                </a:solidFill>
                <a:latin typeface="Times New Roman" panose="02020603050405020304" pitchFamily="18" charset="0"/>
                <a:cs typeface="Times New Roman" panose="02020603050405020304" pitchFamily="18" charset="0"/>
                <a:sym typeface="Arial"/>
              </a:rPr>
              <a:t> ?</a:t>
            </a:r>
          </a:p>
        </p:txBody>
      </p:sp>
      <p:sp>
        <p:nvSpPr>
          <p:cNvPr id="36" name="Rectangle 35"/>
          <p:cNvSpPr/>
          <p:nvPr/>
        </p:nvSpPr>
        <p:spPr>
          <a:xfrm>
            <a:off x="2083638" y="5424429"/>
            <a:ext cx="771279" cy="704185"/>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US" sz="1303">
              <a:solidFill>
                <a:prstClr val="white"/>
              </a:solidFill>
              <a:latin typeface="Calibri" panose="020F0502020204030204"/>
              <a:sym typeface="Arial"/>
            </a:endParaRPr>
          </a:p>
        </p:txBody>
      </p:sp>
      <p:pic>
        <p:nvPicPr>
          <p:cNvPr id="37" name="Picture 2" descr="Tại sao nên sử dụng thực phẩm sạch | Thực phẩm sạch"/>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 y="1818377"/>
            <a:ext cx="4745644" cy="3559233"/>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Cách nhận biết thực phẩm ôi thiu bỏ túi ngay dịp Tết nà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14211" y="2477194"/>
            <a:ext cx="4359540" cy="2510471"/>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57545" y="1036122"/>
            <a:ext cx="3367931" cy="4531303"/>
          </a:xfrm>
          <a:prstGeom prst="rect">
            <a:avLst/>
          </a:prstGeom>
        </p:spPr>
      </p:pic>
      <p:grpSp>
        <p:nvGrpSpPr>
          <p:cNvPr id="40" name="Group 39"/>
          <p:cNvGrpSpPr/>
          <p:nvPr/>
        </p:nvGrpSpPr>
        <p:grpSpPr>
          <a:xfrm>
            <a:off x="2052374" y="5424427"/>
            <a:ext cx="833805" cy="706056"/>
            <a:chOff x="1663366" y="4495797"/>
            <a:chExt cx="491289" cy="491289"/>
          </a:xfrm>
        </p:grpSpPr>
        <p:sp>
          <p:nvSpPr>
            <p:cNvPr id="41" name="Rectangle 40"/>
            <p:cNvSpPr/>
            <p:nvPr/>
          </p:nvSpPr>
          <p:spPr>
            <a:xfrm>
              <a:off x="1663366" y="4495797"/>
              <a:ext cx="491289" cy="491289"/>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US" sz="1303">
                <a:solidFill>
                  <a:prstClr val="white"/>
                </a:solidFill>
                <a:latin typeface="Calibri" panose="020F0502020204030204"/>
                <a:sym typeface="Arial"/>
              </a:endParaRPr>
            </a:p>
          </p:txBody>
        </p:sp>
        <p:pic>
          <p:nvPicPr>
            <p:cNvPr id="42" name="Picture 10" descr="CÂU HỎI THƯỜNG GẶP - TOYOTA HIROSHIMA VĨNH PHÚC - HT"/>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16505" y="4548938"/>
              <a:ext cx="385012" cy="385012"/>
            </a:xfrm>
            <a:prstGeom prst="rect">
              <a:avLst/>
            </a:prstGeom>
            <a:noFill/>
            <a:extLst>
              <a:ext uri="{909E8E84-426E-40DD-AFC4-6F175D3DCCD1}">
                <a14:hiddenFill xmlns:a14="http://schemas.microsoft.com/office/drawing/2010/main">
                  <a:solidFill>
                    <a:srgbClr val="FFFFFF"/>
                  </a:solidFill>
                </a14:hiddenFill>
              </a:ext>
            </a:extLst>
          </p:spPr>
        </p:pic>
      </p:grpSp>
      <p:sp>
        <p:nvSpPr>
          <p:cNvPr id="43" name="TextBox 5"/>
          <p:cNvSpPr txBox="1"/>
          <p:nvPr/>
        </p:nvSpPr>
        <p:spPr>
          <a:xfrm>
            <a:off x="4582550" y="7008496"/>
            <a:ext cx="5576300" cy="2862322"/>
          </a:xfrm>
          <a:prstGeom prst="rect">
            <a:avLst/>
          </a:prstGeom>
          <a:noFill/>
        </p:spPr>
        <p:txBody>
          <a:bodyPr wrap="square" rtlCol="0">
            <a:spAutoFit/>
          </a:bodyPr>
          <a:lstStyle/>
          <a:p>
            <a:pPr algn="ctr" defTabSz="457189"/>
            <a:r>
              <a:rPr lang="en-US" sz="6000" b="1" dirty="0" err="1">
                <a:solidFill>
                  <a:srgbClr val="00B050"/>
                </a:solidFill>
                <a:latin typeface="Times New Roman" panose="02020603050405020304" pitchFamily="18" charset="0"/>
                <a:cs typeface="Times New Roman" panose="02020603050405020304" pitchFamily="18" charset="0"/>
                <a:sym typeface="Arial"/>
              </a:rPr>
              <a:t>Thế</a:t>
            </a:r>
            <a:r>
              <a:rPr lang="en-US" sz="6000" b="1" dirty="0">
                <a:solidFill>
                  <a:srgbClr val="00B050"/>
                </a:solidFill>
                <a:latin typeface="Times New Roman" panose="02020603050405020304" pitchFamily="18" charset="0"/>
                <a:cs typeface="Times New Roman" panose="02020603050405020304" pitchFamily="18" charset="0"/>
                <a:sym typeface="Arial"/>
              </a:rPr>
              <a:t> </a:t>
            </a:r>
            <a:r>
              <a:rPr lang="en-US" sz="6000" b="1" dirty="0" err="1">
                <a:solidFill>
                  <a:srgbClr val="00B050"/>
                </a:solidFill>
                <a:latin typeface="Times New Roman" panose="02020603050405020304" pitchFamily="18" charset="0"/>
                <a:cs typeface="Times New Roman" panose="02020603050405020304" pitchFamily="18" charset="0"/>
                <a:sym typeface="Arial"/>
              </a:rPr>
              <a:t>nào</a:t>
            </a:r>
            <a:r>
              <a:rPr lang="en-US" sz="6000" b="1" dirty="0">
                <a:solidFill>
                  <a:srgbClr val="00B050"/>
                </a:solidFill>
                <a:latin typeface="Times New Roman" panose="02020603050405020304" pitchFamily="18" charset="0"/>
                <a:cs typeface="Times New Roman" panose="02020603050405020304" pitchFamily="18" charset="0"/>
                <a:sym typeface="Arial"/>
              </a:rPr>
              <a:t> </a:t>
            </a:r>
            <a:r>
              <a:rPr lang="en-US" sz="6000" b="1" dirty="0" err="1">
                <a:solidFill>
                  <a:srgbClr val="00B050"/>
                </a:solidFill>
                <a:latin typeface="Times New Roman" panose="02020603050405020304" pitchFamily="18" charset="0"/>
                <a:cs typeface="Times New Roman" panose="02020603050405020304" pitchFamily="18" charset="0"/>
                <a:sym typeface="Arial"/>
              </a:rPr>
              <a:t>là</a:t>
            </a:r>
            <a:r>
              <a:rPr lang="en-US" sz="6000" b="1" dirty="0">
                <a:solidFill>
                  <a:srgbClr val="00B050"/>
                </a:solidFill>
                <a:latin typeface="Times New Roman" panose="02020603050405020304" pitchFamily="18" charset="0"/>
                <a:cs typeface="Times New Roman" panose="02020603050405020304" pitchFamily="18" charset="0"/>
                <a:sym typeface="Arial"/>
              </a:rPr>
              <a:t> </a:t>
            </a:r>
          </a:p>
          <a:p>
            <a:pPr algn="ctr" defTabSz="457189"/>
            <a:r>
              <a:rPr lang="en-US" sz="6000" b="1" dirty="0" err="1">
                <a:solidFill>
                  <a:srgbClr val="00B050"/>
                </a:solidFill>
                <a:latin typeface="Times New Roman" panose="02020603050405020304" pitchFamily="18" charset="0"/>
                <a:cs typeface="Times New Roman" panose="02020603050405020304" pitchFamily="18" charset="0"/>
                <a:sym typeface="Arial"/>
              </a:rPr>
              <a:t>thực</a:t>
            </a:r>
            <a:r>
              <a:rPr lang="en-US" sz="6000" b="1" dirty="0">
                <a:solidFill>
                  <a:srgbClr val="00B050"/>
                </a:solidFill>
                <a:latin typeface="Times New Roman" panose="02020603050405020304" pitchFamily="18" charset="0"/>
                <a:cs typeface="Times New Roman" panose="02020603050405020304" pitchFamily="18" charset="0"/>
                <a:sym typeface="Arial"/>
              </a:rPr>
              <a:t> </a:t>
            </a:r>
            <a:r>
              <a:rPr lang="en-US" sz="6000" b="1" dirty="0" err="1">
                <a:solidFill>
                  <a:srgbClr val="00B050"/>
                </a:solidFill>
                <a:latin typeface="Times New Roman" panose="02020603050405020304" pitchFamily="18" charset="0"/>
                <a:cs typeface="Times New Roman" panose="02020603050405020304" pitchFamily="18" charset="0"/>
                <a:sym typeface="Arial"/>
              </a:rPr>
              <a:t>phẩm</a:t>
            </a:r>
            <a:r>
              <a:rPr lang="en-US" sz="6000" b="1" dirty="0">
                <a:solidFill>
                  <a:srgbClr val="00B050"/>
                </a:solidFill>
                <a:latin typeface="Times New Roman" panose="02020603050405020304" pitchFamily="18" charset="0"/>
                <a:cs typeface="Times New Roman" panose="02020603050405020304" pitchFamily="18" charset="0"/>
                <a:sym typeface="Arial"/>
              </a:rPr>
              <a:t> </a:t>
            </a:r>
            <a:r>
              <a:rPr lang="en-US" sz="6000" b="1" dirty="0" err="1">
                <a:solidFill>
                  <a:srgbClr val="00B050"/>
                </a:solidFill>
                <a:latin typeface="Times New Roman" panose="02020603050405020304" pitchFamily="18" charset="0"/>
                <a:cs typeface="Times New Roman" panose="02020603050405020304" pitchFamily="18" charset="0"/>
                <a:sym typeface="Arial"/>
              </a:rPr>
              <a:t>sạch</a:t>
            </a:r>
            <a:r>
              <a:rPr lang="en-US" sz="6000" b="1" dirty="0">
                <a:solidFill>
                  <a:srgbClr val="00B050"/>
                </a:solidFill>
                <a:latin typeface="Times New Roman" panose="02020603050405020304" pitchFamily="18" charset="0"/>
                <a:cs typeface="Times New Roman" panose="02020603050405020304" pitchFamily="18" charset="0"/>
                <a:sym typeface="Arial"/>
              </a:rPr>
              <a:t> </a:t>
            </a:r>
          </a:p>
          <a:p>
            <a:pPr algn="ctr" defTabSz="457189"/>
            <a:r>
              <a:rPr lang="en-US" sz="6000" b="1" dirty="0" err="1">
                <a:solidFill>
                  <a:srgbClr val="00B050"/>
                </a:solidFill>
                <a:latin typeface="Times New Roman" panose="02020603050405020304" pitchFamily="18" charset="0"/>
                <a:cs typeface="Times New Roman" panose="02020603050405020304" pitchFamily="18" charset="0"/>
                <a:sym typeface="Arial"/>
              </a:rPr>
              <a:t>và</a:t>
            </a:r>
            <a:r>
              <a:rPr lang="en-US" sz="6000" b="1" dirty="0">
                <a:solidFill>
                  <a:srgbClr val="00B050"/>
                </a:solidFill>
                <a:latin typeface="Times New Roman" panose="02020603050405020304" pitchFamily="18" charset="0"/>
                <a:cs typeface="Times New Roman" panose="02020603050405020304" pitchFamily="18" charset="0"/>
                <a:sym typeface="Arial"/>
              </a:rPr>
              <a:t> an </a:t>
            </a:r>
            <a:r>
              <a:rPr lang="en-US" sz="6000" b="1" dirty="0" err="1">
                <a:solidFill>
                  <a:srgbClr val="00B050"/>
                </a:solidFill>
                <a:latin typeface="Times New Roman" panose="02020603050405020304" pitchFamily="18" charset="0"/>
                <a:cs typeface="Times New Roman" panose="02020603050405020304" pitchFamily="18" charset="0"/>
                <a:sym typeface="Arial"/>
              </a:rPr>
              <a:t>toàn</a:t>
            </a:r>
            <a:r>
              <a:rPr lang="en-US" sz="6000" b="1" dirty="0">
                <a:solidFill>
                  <a:srgbClr val="00B050"/>
                </a:solidFill>
                <a:latin typeface="Times New Roman" panose="02020603050405020304" pitchFamily="18" charset="0"/>
                <a:cs typeface="Times New Roman" panose="02020603050405020304" pitchFamily="18" charset="0"/>
                <a:sym typeface="Arial"/>
              </a:rPr>
              <a:t>?</a:t>
            </a:r>
          </a:p>
        </p:txBody>
      </p:sp>
      <p:pic>
        <p:nvPicPr>
          <p:cNvPr id="44" name="Picture 4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26231" y="884394"/>
            <a:ext cx="5104155" cy="5696071"/>
          </a:xfrm>
          <a:prstGeom prst="rect">
            <a:avLst/>
          </a:prstGeom>
        </p:spPr>
      </p:pic>
      <p:sp>
        <p:nvSpPr>
          <p:cNvPr id="4" name="Rectangle 3"/>
          <p:cNvSpPr/>
          <p:nvPr/>
        </p:nvSpPr>
        <p:spPr>
          <a:xfrm>
            <a:off x="5439115" y="2610820"/>
            <a:ext cx="4525598" cy="1569660"/>
          </a:xfrm>
          <a:prstGeom prst="rect">
            <a:avLst/>
          </a:prstGeom>
        </p:spPr>
        <p:txBody>
          <a:bodyPr wrap="none">
            <a:spAutoFit/>
          </a:bodyPr>
          <a:lstStyle/>
          <a:p>
            <a:pPr algn="ctr" defTabSz="457189"/>
            <a:r>
              <a:rPr lang="en-US" altLang="en-US" sz="4800" b="1" dirty="0" err="1">
                <a:solidFill>
                  <a:srgbClr val="FF3300"/>
                </a:solidFill>
                <a:latin typeface="Times New Roman" panose="02020603050405020304" pitchFamily="18" charset="0"/>
                <a:cs typeface="Times New Roman" panose="02020603050405020304" pitchFamily="18" charset="0"/>
                <a:sym typeface="Arial"/>
              </a:rPr>
              <a:t>Giữ</a:t>
            </a:r>
            <a:r>
              <a:rPr lang="en-US" altLang="en-US" sz="4800" b="1" dirty="0">
                <a:solidFill>
                  <a:srgbClr val="FF3300"/>
                </a:solidFill>
                <a:latin typeface="Times New Roman" panose="02020603050405020304" pitchFamily="18" charset="0"/>
                <a:cs typeface="Times New Roman" panose="02020603050405020304" pitchFamily="18" charset="0"/>
                <a:sym typeface="Arial"/>
              </a:rPr>
              <a:t> </a:t>
            </a:r>
            <a:r>
              <a:rPr lang="en-US" altLang="en-US" sz="4800" b="1" dirty="0" err="1">
                <a:solidFill>
                  <a:srgbClr val="FF3300"/>
                </a:solidFill>
                <a:latin typeface="Times New Roman" panose="02020603050405020304" pitchFamily="18" charset="0"/>
                <a:cs typeface="Times New Roman" panose="02020603050405020304" pitchFamily="18" charset="0"/>
                <a:sym typeface="Arial"/>
              </a:rPr>
              <a:t>được</a:t>
            </a:r>
            <a:r>
              <a:rPr lang="en-US" altLang="en-US" sz="4800" b="1" dirty="0">
                <a:solidFill>
                  <a:srgbClr val="FF3300"/>
                </a:solidFill>
                <a:latin typeface="Times New Roman" panose="02020603050405020304" pitchFamily="18" charset="0"/>
                <a:cs typeface="Times New Roman" panose="02020603050405020304" pitchFamily="18" charset="0"/>
                <a:sym typeface="Arial"/>
              </a:rPr>
              <a:t> </a:t>
            </a:r>
          </a:p>
          <a:p>
            <a:pPr algn="ctr" defTabSz="457189"/>
            <a:r>
              <a:rPr lang="en-US" altLang="en-US" sz="4800" b="1" dirty="0" err="1">
                <a:solidFill>
                  <a:srgbClr val="FF3300"/>
                </a:solidFill>
                <a:latin typeface="Times New Roman" panose="02020603050405020304" pitchFamily="18" charset="0"/>
                <a:cs typeface="Times New Roman" panose="02020603050405020304" pitchFamily="18" charset="0"/>
                <a:sym typeface="Arial"/>
              </a:rPr>
              <a:t>chất</a:t>
            </a:r>
            <a:r>
              <a:rPr lang="en-US" altLang="en-US" sz="4800" b="1" dirty="0">
                <a:solidFill>
                  <a:srgbClr val="FF3300"/>
                </a:solidFill>
                <a:latin typeface="Times New Roman" panose="02020603050405020304" pitchFamily="18" charset="0"/>
                <a:cs typeface="Times New Roman" panose="02020603050405020304" pitchFamily="18" charset="0"/>
                <a:sym typeface="Arial"/>
              </a:rPr>
              <a:t> </a:t>
            </a:r>
            <a:r>
              <a:rPr lang="en-US" altLang="en-US" sz="4800" b="1" dirty="0" err="1">
                <a:solidFill>
                  <a:srgbClr val="FF3300"/>
                </a:solidFill>
                <a:latin typeface="Times New Roman" panose="02020603050405020304" pitchFamily="18" charset="0"/>
                <a:cs typeface="Times New Roman" panose="02020603050405020304" pitchFamily="18" charset="0"/>
                <a:sym typeface="Arial"/>
              </a:rPr>
              <a:t>dinh</a:t>
            </a:r>
            <a:r>
              <a:rPr lang="en-US" altLang="en-US" sz="4800" b="1" dirty="0">
                <a:solidFill>
                  <a:srgbClr val="FF3300"/>
                </a:solidFill>
                <a:latin typeface="Times New Roman" panose="02020603050405020304" pitchFamily="18" charset="0"/>
                <a:cs typeface="Times New Roman" panose="02020603050405020304" pitchFamily="18" charset="0"/>
                <a:sym typeface="Arial"/>
              </a:rPr>
              <a:t> </a:t>
            </a:r>
            <a:r>
              <a:rPr lang="en-US" altLang="en-US" sz="4800" b="1" dirty="0" err="1">
                <a:solidFill>
                  <a:srgbClr val="FF3300"/>
                </a:solidFill>
                <a:latin typeface="Times New Roman" panose="02020603050405020304" pitchFamily="18" charset="0"/>
                <a:cs typeface="Times New Roman" panose="02020603050405020304" pitchFamily="18" charset="0"/>
                <a:sym typeface="Arial"/>
              </a:rPr>
              <a:t>dưỡng</a:t>
            </a:r>
            <a:endParaRPr lang="en-US" sz="4800" dirty="0">
              <a:solidFill>
                <a:prstClr val="black"/>
              </a:solidFill>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18720763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randombar(horizontal)">
                                      <p:cBhvr>
                                        <p:cTn id="7" dur="500"/>
                                        <p:tgtEl>
                                          <p:spTgt spid="37"/>
                                        </p:tgtEl>
                                      </p:cBhvr>
                                    </p:animEffect>
                                  </p:childTnLst>
                                </p:cTn>
                              </p:par>
                              <p:par>
                                <p:cTn id="8" presetID="14" presetClass="entr" presetSubtype="1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randombar(horizontal)">
                                      <p:cBhvr>
                                        <p:cTn id="10" dur="500"/>
                                        <p:tgtEl>
                                          <p:spTgt spid="38"/>
                                        </p:tgtEl>
                                      </p:cBhvr>
                                    </p:animEffect>
                                  </p:childTnLst>
                                </p:cTn>
                              </p:par>
                            </p:childTnLst>
                          </p:cTn>
                        </p:par>
                        <p:par>
                          <p:cTn id="11" fill="hold">
                            <p:stCondLst>
                              <p:cond delay="500"/>
                            </p:stCondLst>
                            <p:childTnLst>
                              <p:par>
                                <p:cTn id="12" presetID="14" presetClass="entr" presetSubtype="10"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randombar(horizontal)">
                                      <p:cBhvr>
                                        <p:cTn id="14" dur="500"/>
                                        <p:tgtEl>
                                          <p:spTgt spid="12"/>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randombar(horizontal)">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randombar(horizontal)">
                                      <p:cBhvr>
                                        <p:cTn id="22" dur="500"/>
                                        <p:tgtEl>
                                          <p:spTgt spid="40"/>
                                        </p:tgtEl>
                                      </p:cBhvr>
                                    </p:animEffect>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3"/>
                                        </p:tgtEl>
                                        <p:attrNameLst>
                                          <p:attrName>style.visibility</p:attrName>
                                        </p:attrNameLst>
                                      </p:cBhvr>
                                      <p:to>
                                        <p:strVal val="visible"/>
                                      </p:to>
                                    </p:set>
                                    <p:anim calcmode="lin" valueType="num">
                                      <p:cBhvr additive="base">
                                        <p:cTn id="27" dur="500" fill="hold"/>
                                        <p:tgtEl>
                                          <p:spTgt spid="43"/>
                                        </p:tgtEl>
                                        <p:attrNameLst>
                                          <p:attrName>ppt_x</p:attrName>
                                        </p:attrNameLst>
                                      </p:cBhvr>
                                      <p:tavLst>
                                        <p:tav tm="0">
                                          <p:val>
                                            <p:strVal val="#ppt_x"/>
                                          </p:val>
                                        </p:tav>
                                        <p:tav tm="100000">
                                          <p:val>
                                            <p:strVal val="#ppt_x"/>
                                          </p:val>
                                        </p:tav>
                                      </p:tavLst>
                                    </p:anim>
                                    <p:anim calcmode="lin" valueType="num">
                                      <p:cBhvr additive="base">
                                        <p:cTn id="2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xit" presetSubtype="0" fill="hold" nodeType="clickEffect">
                                  <p:stCondLst>
                                    <p:cond delay="0"/>
                                  </p:stCondLst>
                                  <p:childTnLst>
                                    <p:animEffect transition="out" filter="fade">
                                      <p:cBhvr>
                                        <p:cTn id="32" dur="500"/>
                                        <p:tgtEl>
                                          <p:spTgt spid="38"/>
                                        </p:tgtEl>
                                      </p:cBhvr>
                                    </p:animEffect>
                                    <p:anim calcmode="lin" valueType="num">
                                      <p:cBhvr>
                                        <p:cTn id="33" dur="500"/>
                                        <p:tgtEl>
                                          <p:spTgt spid="38"/>
                                        </p:tgtEl>
                                        <p:attrNameLst>
                                          <p:attrName>ppt_x</p:attrName>
                                        </p:attrNameLst>
                                      </p:cBhvr>
                                      <p:tavLst>
                                        <p:tav tm="0">
                                          <p:val>
                                            <p:strVal val="ppt_x"/>
                                          </p:val>
                                        </p:tav>
                                        <p:tav tm="100000">
                                          <p:val>
                                            <p:strVal val="ppt_x"/>
                                          </p:val>
                                        </p:tav>
                                      </p:tavLst>
                                    </p:anim>
                                    <p:anim calcmode="lin" valueType="num">
                                      <p:cBhvr>
                                        <p:cTn id="34" dur="500"/>
                                        <p:tgtEl>
                                          <p:spTgt spid="38"/>
                                        </p:tgtEl>
                                        <p:attrNameLst>
                                          <p:attrName>ppt_y</p:attrName>
                                        </p:attrNameLst>
                                      </p:cBhvr>
                                      <p:tavLst>
                                        <p:tav tm="0">
                                          <p:val>
                                            <p:strVal val="ppt_y"/>
                                          </p:val>
                                        </p:tav>
                                        <p:tav tm="100000">
                                          <p:val>
                                            <p:strVal val="ppt_y+.1"/>
                                          </p:val>
                                        </p:tav>
                                      </p:tavLst>
                                    </p:anim>
                                    <p:set>
                                      <p:cBhvr>
                                        <p:cTn id="35" dur="1" fill="hold">
                                          <p:stCondLst>
                                            <p:cond delay="499"/>
                                          </p:stCondLst>
                                        </p:cTn>
                                        <p:tgtEl>
                                          <p:spTgt spid="38"/>
                                        </p:tgtEl>
                                        <p:attrNameLst>
                                          <p:attrName>style.visibility</p:attrName>
                                        </p:attrNameLst>
                                      </p:cBhvr>
                                      <p:to>
                                        <p:strVal val="hidden"/>
                                      </p:to>
                                    </p:set>
                                  </p:childTnLst>
                                </p:cTn>
                              </p:par>
                              <p:par>
                                <p:cTn id="36" presetID="42" presetClass="exit" presetSubtype="0" fill="hold" grpId="1" nodeType="withEffect">
                                  <p:stCondLst>
                                    <p:cond delay="0"/>
                                  </p:stCondLst>
                                  <p:childTnLst>
                                    <p:animEffect transition="out" filter="fade">
                                      <p:cBhvr>
                                        <p:cTn id="37" dur="600"/>
                                        <p:tgtEl>
                                          <p:spTgt spid="12"/>
                                        </p:tgtEl>
                                      </p:cBhvr>
                                    </p:animEffect>
                                    <p:anim calcmode="lin" valueType="num">
                                      <p:cBhvr>
                                        <p:cTn id="38" dur="600"/>
                                        <p:tgtEl>
                                          <p:spTgt spid="12"/>
                                        </p:tgtEl>
                                        <p:attrNameLst>
                                          <p:attrName>ppt_x</p:attrName>
                                        </p:attrNameLst>
                                      </p:cBhvr>
                                      <p:tavLst>
                                        <p:tav tm="0">
                                          <p:val>
                                            <p:strVal val="ppt_x"/>
                                          </p:val>
                                        </p:tav>
                                        <p:tav tm="100000">
                                          <p:val>
                                            <p:strVal val="ppt_x"/>
                                          </p:val>
                                        </p:tav>
                                      </p:tavLst>
                                    </p:anim>
                                    <p:anim calcmode="lin" valueType="num">
                                      <p:cBhvr>
                                        <p:cTn id="39" dur="600"/>
                                        <p:tgtEl>
                                          <p:spTgt spid="12"/>
                                        </p:tgtEl>
                                        <p:attrNameLst>
                                          <p:attrName>ppt_y</p:attrName>
                                        </p:attrNameLst>
                                      </p:cBhvr>
                                      <p:tavLst>
                                        <p:tav tm="0">
                                          <p:val>
                                            <p:strVal val="ppt_y"/>
                                          </p:val>
                                        </p:tav>
                                        <p:tav tm="100000">
                                          <p:val>
                                            <p:strVal val="ppt_y+.1"/>
                                          </p:val>
                                        </p:tav>
                                      </p:tavLst>
                                    </p:anim>
                                    <p:set>
                                      <p:cBhvr>
                                        <p:cTn id="40" dur="1" fill="hold">
                                          <p:stCondLst>
                                            <p:cond delay="599"/>
                                          </p:stCondLst>
                                        </p:cTn>
                                        <p:tgtEl>
                                          <p:spTgt spid="12"/>
                                        </p:tgtEl>
                                        <p:attrNameLst>
                                          <p:attrName>style.visibility</p:attrName>
                                        </p:attrNameLst>
                                      </p:cBhvr>
                                      <p:to>
                                        <p:strVal val="hidden"/>
                                      </p:to>
                                    </p:set>
                                  </p:childTnLst>
                                </p:cTn>
                              </p:par>
                              <p:par>
                                <p:cTn id="41" presetID="42" presetClass="exit" presetSubtype="0" fill="hold" nodeType="withEffect">
                                  <p:stCondLst>
                                    <p:cond delay="0"/>
                                  </p:stCondLst>
                                  <p:childTnLst>
                                    <p:animEffect transition="out" filter="fade">
                                      <p:cBhvr>
                                        <p:cTn id="42" dur="500"/>
                                        <p:tgtEl>
                                          <p:spTgt spid="39"/>
                                        </p:tgtEl>
                                      </p:cBhvr>
                                    </p:animEffect>
                                    <p:anim calcmode="lin" valueType="num">
                                      <p:cBhvr>
                                        <p:cTn id="43" dur="500"/>
                                        <p:tgtEl>
                                          <p:spTgt spid="39"/>
                                        </p:tgtEl>
                                        <p:attrNameLst>
                                          <p:attrName>ppt_x</p:attrName>
                                        </p:attrNameLst>
                                      </p:cBhvr>
                                      <p:tavLst>
                                        <p:tav tm="0">
                                          <p:val>
                                            <p:strVal val="ppt_x"/>
                                          </p:val>
                                        </p:tav>
                                        <p:tav tm="100000">
                                          <p:val>
                                            <p:strVal val="ppt_x"/>
                                          </p:val>
                                        </p:tav>
                                      </p:tavLst>
                                    </p:anim>
                                    <p:anim calcmode="lin" valueType="num">
                                      <p:cBhvr>
                                        <p:cTn id="44" dur="500"/>
                                        <p:tgtEl>
                                          <p:spTgt spid="39"/>
                                        </p:tgtEl>
                                        <p:attrNameLst>
                                          <p:attrName>ppt_y</p:attrName>
                                        </p:attrNameLst>
                                      </p:cBhvr>
                                      <p:tavLst>
                                        <p:tav tm="0">
                                          <p:val>
                                            <p:strVal val="ppt_y"/>
                                          </p:val>
                                        </p:tav>
                                        <p:tav tm="100000">
                                          <p:val>
                                            <p:strVal val="ppt_y+.1"/>
                                          </p:val>
                                        </p:tav>
                                      </p:tavLst>
                                    </p:anim>
                                    <p:set>
                                      <p:cBhvr>
                                        <p:cTn id="45" dur="1" fill="hold">
                                          <p:stCondLst>
                                            <p:cond delay="499"/>
                                          </p:stCondLst>
                                        </p:cTn>
                                        <p:tgtEl>
                                          <p:spTgt spid="39"/>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44"/>
                                        </p:tgtEl>
                                        <p:attrNameLst>
                                          <p:attrName>style.visibility</p:attrName>
                                        </p:attrNameLst>
                                      </p:cBhvr>
                                      <p:to>
                                        <p:strVal val="visible"/>
                                      </p:to>
                                    </p:set>
                                    <p:animEffect transition="in" filter="fade">
                                      <p:cBhvr>
                                        <p:cTn id="50" dur="500"/>
                                        <p:tgtEl>
                                          <p:spTgt spid="44"/>
                                        </p:tgtEl>
                                      </p:cBhvr>
                                    </p:animEffect>
                                    <p:anim calcmode="lin" valueType="num">
                                      <p:cBhvr>
                                        <p:cTn id="51" dur="500" fill="hold"/>
                                        <p:tgtEl>
                                          <p:spTgt spid="44"/>
                                        </p:tgtEl>
                                        <p:attrNameLst>
                                          <p:attrName>ppt_x</p:attrName>
                                        </p:attrNameLst>
                                      </p:cBhvr>
                                      <p:tavLst>
                                        <p:tav tm="0">
                                          <p:val>
                                            <p:strVal val="#ppt_x"/>
                                          </p:val>
                                        </p:tav>
                                        <p:tav tm="100000">
                                          <p:val>
                                            <p:strVal val="#ppt_x"/>
                                          </p:val>
                                        </p:tav>
                                      </p:tavLst>
                                    </p:anim>
                                    <p:anim calcmode="lin" valueType="num">
                                      <p:cBhvr>
                                        <p:cTn id="52" dur="500" fill="hold"/>
                                        <p:tgtEl>
                                          <p:spTgt spid="44"/>
                                        </p:tgtEl>
                                        <p:attrNameLst>
                                          <p:attrName>ppt_y</p:attrName>
                                        </p:attrNameLst>
                                      </p:cBhvr>
                                      <p:tavLst>
                                        <p:tav tm="0">
                                          <p:val>
                                            <p:strVal val="#ppt_y+.1"/>
                                          </p:val>
                                        </p:tav>
                                        <p:tav tm="100000">
                                          <p:val>
                                            <p:strVal val="#ppt_y"/>
                                          </p:val>
                                        </p:tav>
                                      </p:tavLst>
                                    </p:anim>
                                  </p:childTnLst>
                                </p:cTn>
                              </p:par>
                            </p:childTnLst>
                          </p:cTn>
                        </p:par>
                        <p:par>
                          <p:cTn id="53" fill="hold">
                            <p:stCondLst>
                              <p:cond delay="500"/>
                            </p:stCondLst>
                            <p:childTnLst>
                              <p:par>
                                <p:cTn id="54" presetID="42" presetClass="entr" presetSubtype="0" fill="hold" grpId="0" nodeType="afterEffect">
                                  <p:stCondLst>
                                    <p:cond delay="0"/>
                                  </p:stCondLst>
                                  <p:childTnLst>
                                    <p:set>
                                      <p:cBhvr>
                                        <p:cTn id="55" dur="1" fill="hold">
                                          <p:stCondLst>
                                            <p:cond delay="0"/>
                                          </p:stCondLst>
                                        </p:cTn>
                                        <p:tgtEl>
                                          <p:spTgt spid="4"/>
                                        </p:tgtEl>
                                        <p:attrNameLst>
                                          <p:attrName>style.visibility</p:attrName>
                                        </p:attrNameLst>
                                      </p:cBhvr>
                                      <p:to>
                                        <p:strVal val="visible"/>
                                      </p:to>
                                    </p:set>
                                    <p:animEffect transition="in" filter="fade">
                                      <p:cBhvr>
                                        <p:cTn id="56" dur="500"/>
                                        <p:tgtEl>
                                          <p:spTgt spid="4"/>
                                        </p:tgtEl>
                                      </p:cBhvr>
                                    </p:animEffect>
                                    <p:anim calcmode="lin" valueType="num">
                                      <p:cBhvr>
                                        <p:cTn id="57" dur="500" fill="hold"/>
                                        <p:tgtEl>
                                          <p:spTgt spid="4"/>
                                        </p:tgtEl>
                                        <p:attrNameLst>
                                          <p:attrName>ppt_x</p:attrName>
                                        </p:attrNameLst>
                                      </p:cBhvr>
                                      <p:tavLst>
                                        <p:tav tm="0">
                                          <p:val>
                                            <p:strVal val="#ppt_x"/>
                                          </p:val>
                                        </p:tav>
                                        <p:tav tm="100000">
                                          <p:val>
                                            <p:strVal val="#ppt_x"/>
                                          </p:val>
                                        </p:tav>
                                      </p:tavLst>
                                    </p:anim>
                                    <p:anim calcmode="lin" valueType="num">
                                      <p:cBhvr>
                                        <p:cTn id="58"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36" grpId="0" animBg="1"/>
      <p:bldP spid="4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10015262" y="5270784"/>
            <a:ext cx="771279" cy="681099"/>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US" sz="1303">
              <a:solidFill>
                <a:prstClr val="white"/>
              </a:solidFill>
              <a:latin typeface="Calibri" panose="020F0502020204030204"/>
              <a:sym typeface="Arial"/>
            </a:endParaRPr>
          </a:p>
        </p:txBody>
      </p:sp>
      <p:pic>
        <p:nvPicPr>
          <p:cNvPr id="11268" name="Picture 4" descr="Điện Biên loay hoay xử lý thuốc bảo vệ thực... | HỆ VĂN HÓA ĐỜI SỐNG KHOA  GIÁO - VOV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199055"/>
            <a:ext cx="4460293" cy="2970556"/>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Cách làm giàu tại nông thôn dễ nhất - Công Ty Xuất Nhập Khẩu SOCHU Quốc Tế"/>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00738" y="1979258"/>
            <a:ext cx="4366525" cy="2941255"/>
          </a:xfrm>
          <a:prstGeom prst="rect">
            <a:avLst/>
          </a:prstGeom>
          <a:noFill/>
          <a:extLst>
            <a:ext uri="{909E8E84-426E-40DD-AFC4-6F175D3DCCD1}">
              <a14:hiddenFill xmlns:a14="http://schemas.microsoft.com/office/drawing/2010/main">
                <a:solidFill>
                  <a:srgbClr val="FFFFFF"/>
                </a:solidFill>
              </a14:hiddenFill>
            </a:ext>
          </a:extLst>
        </p:spPr>
      </p:pic>
      <p:pic>
        <p:nvPicPr>
          <p:cNvPr id="11270" name="图片 11269" descr="25"/>
          <p:cNvPicPr>
            <a:picLocks noChangeAspect="1"/>
          </p:cNvPicPr>
          <p:nvPr/>
        </p:nvPicPr>
        <p:blipFill>
          <a:blip r:embed="rId6"/>
          <a:stretch>
            <a:fillRect/>
          </a:stretch>
        </p:blipFill>
        <p:spPr>
          <a:xfrm>
            <a:off x="155137" y="5922213"/>
            <a:ext cx="1717240" cy="843123"/>
          </a:xfrm>
          <a:prstGeom prst="rect">
            <a:avLst/>
          </a:prstGeom>
          <a:noFill/>
          <a:ln w="9525">
            <a:noFill/>
          </a:ln>
        </p:spPr>
      </p:pic>
      <p:sp>
        <p:nvSpPr>
          <p:cNvPr id="14" name="Title 1"/>
          <p:cNvSpPr txBox="1">
            <a:spLocks/>
          </p:cNvSpPr>
          <p:nvPr/>
        </p:nvSpPr>
        <p:spPr>
          <a:xfrm>
            <a:off x="0" y="-1689"/>
            <a:ext cx="12192000" cy="938031"/>
          </a:xfrm>
          <a:prstGeom prst="rect">
            <a:avLst/>
          </a:prstGeom>
          <a:solidFill>
            <a:schemeClr val="accent5">
              <a:lumMod val="50000"/>
            </a:schemeClr>
          </a:solidFill>
          <a:ln>
            <a:noFill/>
          </a:ln>
        </p:spPr>
        <p:txBody>
          <a:bodyPr anchor="ctr"/>
          <a:lstStyle>
            <a:lvl1pPr algn="l" defTabSz="914400" rtl="0" eaLnBrk="1" latinLnBrk="0" hangingPunct="1">
              <a:lnSpc>
                <a:spcPct val="90000"/>
              </a:lnSpc>
              <a:spcBef>
                <a:spcPct val="0"/>
              </a:spcBef>
              <a:buNone/>
              <a:defRPr sz="5400" kern="1200" cap="all" baseline="0">
                <a:blipFill>
                  <a:blip r:embed="rId7">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defTabSz="914377"/>
            <a:r>
              <a:rPr lang="en-US" sz="4000" b="1" dirty="0" err="1">
                <a:solidFill>
                  <a:prstClr val="white"/>
                </a:solidFill>
                <a:latin typeface="Times New Roman" panose="02020603050405020304" pitchFamily="18" charset="0"/>
                <a:cs typeface="Times New Roman" panose="02020603050405020304" pitchFamily="18" charset="0"/>
                <a:sym typeface="Arial"/>
              </a:rPr>
              <a:t>Thế</a:t>
            </a:r>
            <a:r>
              <a:rPr lang="en-US" sz="4000" b="1" dirty="0">
                <a:solidFill>
                  <a:prstClr val="white"/>
                </a:solidFill>
                <a:latin typeface="Times New Roman" panose="02020603050405020304" pitchFamily="18" charset="0"/>
                <a:cs typeface="Times New Roman" panose="02020603050405020304" pitchFamily="18" charset="0"/>
                <a:sym typeface="Arial"/>
              </a:rPr>
              <a:t> </a:t>
            </a:r>
            <a:r>
              <a:rPr lang="en-US" sz="4000" b="1" dirty="0" err="1">
                <a:solidFill>
                  <a:prstClr val="white"/>
                </a:solidFill>
                <a:latin typeface="Times New Roman" panose="02020603050405020304" pitchFamily="18" charset="0"/>
                <a:cs typeface="Times New Roman" panose="02020603050405020304" pitchFamily="18" charset="0"/>
                <a:sym typeface="Arial"/>
              </a:rPr>
              <a:t>nào</a:t>
            </a:r>
            <a:r>
              <a:rPr lang="en-US" sz="4000" b="1" dirty="0">
                <a:solidFill>
                  <a:prstClr val="white"/>
                </a:solidFill>
                <a:latin typeface="Times New Roman" panose="02020603050405020304" pitchFamily="18" charset="0"/>
                <a:cs typeface="Times New Roman" panose="02020603050405020304" pitchFamily="18" charset="0"/>
                <a:sym typeface="Arial"/>
              </a:rPr>
              <a:t> </a:t>
            </a:r>
            <a:r>
              <a:rPr lang="en-US" sz="4000" b="1" dirty="0" err="1">
                <a:solidFill>
                  <a:prstClr val="white"/>
                </a:solidFill>
                <a:latin typeface="Times New Roman" panose="02020603050405020304" pitchFamily="18" charset="0"/>
                <a:cs typeface="Times New Roman" panose="02020603050405020304" pitchFamily="18" charset="0"/>
                <a:sym typeface="Arial"/>
              </a:rPr>
              <a:t>là</a:t>
            </a:r>
            <a:r>
              <a:rPr lang="en-US" sz="4000" b="1" dirty="0">
                <a:solidFill>
                  <a:prstClr val="white"/>
                </a:solidFill>
                <a:latin typeface="Times New Roman" panose="02020603050405020304" pitchFamily="18" charset="0"/>
                <a:cs typeface="Times New Roman" panose="02020603050405020304" pitchFamily="18" charset="0"/>
                <a:sym typeface="Arial"/>
              </a:rPr>
              <a:t> </a:t>
            </a:r>
            <a:r>
              <a:rPr lang="en-US" sz="4000" b="1" dirty="0" err="1">
                <a:solidFill>
                  <a:prstClr val="white"/>
                </a:solidFill>
                <a:latin typeface="Times New Roman" panose="02020603050405020304" pitchFamily="18" charset="0"/>
                <a:cs typeface="Times New Roman" panose="02020603050405020304" pitchFamily="18" charset="0"/>
                <a:sym typeface="Arial"/>
              </a:rPr>
              <a:t>thực</a:t>
            </a:r>
            <a:r>
              <a:rPr lang="en-US" sz="4000" b="1" dirty="0">
                <a:solidFill>
                  <a:prstClr val="white"/>
                </a:solidFill>
                <a:latin typeface="Times New Roman" panose="02020603050405020304" pitchFamily="18" charset="0"/>
                <a:cs typeface="Times New Roman" panose="02020603050405020304" pitchFamily="18" charset="0"/>
                <a:sym typeface="Arial"/>
              </a:rPr>
              <a:t> </a:t>
            </a:r>
            <a:r>
              <a:rPr lang="en-US" sz="4000" b="1" dirty="0" err="1">
                <a:solidFill>
                  <a:prstClr val="white"/>
                </a:solidFill>
                <a:latin typeface="Times New Roman" panose="02020603050405020304" pitchFamily="18" charset="0"/>
                <a:cs typeface="Times New Roman" panose="02020603050405020304" pitchFamily="18" charset="0"/>
                <a:sym typeface="Arial"/>
              </a:rPr>
              <a:t>phẩm</a:t>
            </a:r>
            <a:r>
              <a:rPr lang="en-US" sz="4000" b="1" dirty="0">
                <a:solidFill>
                  <a:prstClr val="white"/>
                </a:solidFill>
                <a:latin typeface="Times New Roman" panose="02020603050405020304" pitchFamily="18" charset="0"/>
                <a:cs typeface="Times New Roman" panose="02020603050405020304" pitchFamily="18" charset="0"/>
                <a:sym typeface="Arial"/>
              </a:rPr>
              <a:t> </a:t>
            </a:r>
            <a:r>
              <a:rPr lang="en-US" sz="4000" b="1" dirty="0" err="1">
                <a:solidFill>
                  <a:prstClr val="white"/>
                </a:solidFill>
                <a:latin typeface="Times New Roman" panose="02020603050405020304" pitchFamily="18" charset="0"/>
                <a:cs typeface="Times New Roman" panose="02020603050405020304" pitchFamily="18" charset="0"/>
                <a:sym typeface="Arial"/>
              </a:rPr>
              <a:t>sạch</a:t>
            </a:r>
            <a:r>
              <a:rPr lang="en-US" sz="4000" b="1" dirty="0">
                <a:solidFill>
                  <a:prstClr val="white"/>
                </a:solidFill>
                <a:latin typeface="Times New Roman" panose="02020603050405020304" pitchFamily="18" charset="0"/>
                <a:cs typeface="Times New Roman" panose="02020603050405020304" pitchFamily="18" charset="0"/>
                <a:sym typeface="Arial"/>
              </a:rPr>
              <a:t> </a:t>
            </a:r>
            <a:r>
              <a:rPr lang="en-US" sz="4000" b="1" dirty="0" err="1">
                <a:solidFill>
                  <a:prstClr val="white"/>
                </a:solidFill>
                <a:latin typeface="Times New Roman" panose="02020603050405020304" pitchFamily="18" charset="0"/>
                <a:cs typeface="Times New Roman" panose="02020603050405020304" pitchFamily="18" charset="0"/>
                <a:sym typeface="Arial"/>
              </a:rPr>
              <a:t>và</a:t>
            </a:r>
            <a:r>
              <a:rPr lang="en-US" sz="4000" b="1" dirty="0">
                <a:solidFill>
                  <a:prstClr val="white"/>
                </a:solidFill>
                <a:latin typeface="Times New Roman" panose="02020603050405020304" pitchFamily="18" charset="0"/>
                <a:cs typeface="Times New Roman" panose="02020603050405020304" pitchFamily="18" charset="0"/>
                <a:sym typeface="Arial"/>
              </a:rPr>
              <a:t> an </a:t>
            </a:r>
            <a:r>
              <a:rPr lang="en-US" sz="4000" b="1" dirty="0" err="1">
                <a:solidFill>
                  <a:prstClr val="white"/>
                </a:solidFill>
                <a:latin typeface="Times New Roman" panose="02020603050405020304" pitchFamily="18" charset="0"/>
                <a:cs typeface="Times New Roman" panose="02020603050405020304" pitchFamily="18" charset="0"/>
                <a:sym typeface="Arial"/>
              </a:rPr>
              <a:t>toàn</a:t>
            </a:r>
            <a:r>
              <a:rPr lang="en-US" sz="4000" b="1" dirty="0">
                <a:solidFill>
                  <a:prstClr val="white"/>
                </a:solidFill>
                <a:latin typeface="Times New Roman" panose="02020603050405020304" pitchFamily="18" charset="0"/>
                <a:cs typeface="Times New Roman" panose="02020603050405020304" pitchFamily="18" charset="0"/>
                <a:sym typeface="Arial"/>
              </a:rPr>
              <a:t> ?</a:t>
            </a:r>
          </a:p>
        </p:txBody>
      </p:sp>
      <p:sp>
        <p:nvSpPr>
          <p:cNvPr id="36" name="Rectangle 35"/>
          <p:cNvSpPr/>
          <p:nvPr/>
        </p:nvSpPr>
        <p:spPr>
          <a:xfrm>
            <a:off x="2083638" y="5424429"/>
            <a:ext cx="771279" cy="704185"/>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US" sz="1303">
              <a:solidFill>
                <a:prstClr val="white"/>
              </a:solidFill>
              <a:latin typeface="Calibri" panose="020F0502020204030204"/>
              <a:sym typeface="Arial"/>
            </a:endParaRPr>
          </a:p>
        </p:txBody>
      </p:sp>
      <p:pic>
        <p:nvPicPr>
          <p:cNvPr id="39" name="Picture 3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57545" y="1036122"/>
            <a:ext cx="3367931" cy="4531303"/>
          </a:xfrm>
          <a:prstGeom prst="rect">
            <a:avLst/>
          </a:prstGeom>
        </p:spPr>
      </p:pic>
      <p:pic>
        <p:nvPicPr>
          <p:cNvPr id="44" name="Picture 4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60261" y="936342"/>
            <a:ext cx="5104155" cy="5696071"/>
          </a:xfrm>
          <a:prstGeom prst="rect">
            <a:avLst/>
          </a:prstGeom>
        </p:spPr>
      </p:pic>
      <p:sp>
        <p:nvSpPr>
          <p:cNvPr id="4" name="Rectangle 3"/>
          <p:cNvSpPr/>
          <p:nvPr/>
        </p:nvSpPr>
        <p:spPr>
          <a:xfrm>
            <a:off x="2398987" y="2592053"/>
            <a:ext cx="4449615" cy="1569660"/>
          </a:xfrm>
          <a:prstGeom prst="rect">
            <a:avLst/>
          </a:prstGeom>
        </p:spPr>
        <p:txBody>
          <a:bodyPr wrap="square">
            <a:spAutoFit/>
          </a:bodyPr>
          <a:lstStyle/>
          <a:p>
            <a:pPr algn="ctr" defTabSz="457189"/>
            <a:r>
              <a:rPr lang="en-US" altLang="en-US" sz="4800" b="1" dirty="0" err="1">
                <a:solidFill>
                  <a:srgbClr val="FF3300"/>
                </a:solidFill>
                <a:latin typeface="Calibri" panose="020F0502020204030204"/>
                <a:cs typeface="Arial"/>
                <a:sym typeface="Arial"/>
              </a:rPr>
              <a:t>Không</a:t>
            </a:r>
            <a:r>
              <a:rPr lang="en-US" altLang="en-US" sz="4800" b="1" dirty="0">
                <a:solidFill>
                  <a:srgbClr val="FF3300"/>
                </a:solidFill>
                <a:latin typeface="Calibri" panose="020F0502020204030204"/>
                <a:cs typeface="Arial"/>
                <a:sym typeface="Arial"/>
              </a:rPr>
              <a:t> </a:t>
            </a:r>
            <a:r>
              <a:rPr lang="en-US" altLang="en-US" sz="4800" b="1" dirty="0" err="1">
                <a:solidFill>
                  <a:srgbClr val="FF3300"/>
                </a:solidFill>
                <a:latin typeface="Calibri" panose="020F0502020204030204"/>
                <a:cs typeface="Arial"/>
                <a:sym typeface="Arial"/>
              </a:rPr>
              <a:t>bị</a:t>
            </a:r>
            <a:r>
              <a:rPr lang="en-US" altLang="en-US" sz="4800" b="1" dirty="0">
                <a:solidFill>
                  <a:srgbClr val="FF3300"/>
                </a:solidFill>
                <a:latin typeface="Calibri" panose="020F0502020204030204"/>
                <a:cs typeface="Arial"/>
                <a:sym typeface="Arial"/>
              </a:rPr>
              <a:t> </a:t>
            </a:r>
            <a:r>
              <a:rPr lang="en-US" altLang="en-US" sz="4800" b="1" dirty="0" err="1">
                <a:solidFill>
                  <a:srgbClr val="FF3300"/>
                </a:solidFill>
                <a:latin typeface="Calibri" panose="020F0502020204030204"/>
                <a:cs typeface="Arial"/>
                <a:sym typeface="Arial"/>
              </a:rPr>
              <a:t>nhiễm</a:t>
            </a:r>
            <a:r>
              <a:rPr lang="en-US" altLang="en-US" sz="4800" b="1" dirty="0">
                <a:solidFill>
                  <a:srgbClr val="FF3300"/>
                </a:solidFill>
                <a:latin typeface="Calibri" panose="020F0502020204030204"/>
                <a:cs typeface="Arial"/>
                <a:sym typeface="Arial"/>
              </a:rPr>
              <a:t> </a:t>
            </a:r>
            <a:r>
              <a:rPr lang="en-US" altLang="en-US" sz="4800" b="1" dirty="0" err="1">
                <a:solidFill>
                  <a:srgbClr val="FF3300"/>
                </a:solidFill>
                <a:latin typeface="Calibri" panose="020F0502020204030204"/>
                <a:cs typeface="Arial"/>
                <a:sym typeface="Arial"/>
              </a:rPr>
              <a:t>khuẩn</a:t>
            </a:r>
            <a:r>
              <a:rPr lang="en-US" altLang="en-US" sz="4800" b="1" dirty="0">
                <a:solidFill>
                  <a:srgbClr val="FF3300"/>
                </a:solidFill>
                <a:latin typeface="Calibri" panose="020F0502020204030204"/>
                <a:cs typeface="Arial"/>
                <a:sym typeface="Arial"/>
              </a:rPr>
              <a:t>, </a:t>
            </a:r>
            <a:r>
              <a:rPr lang="en-US" altLang="en-US" sz="4800" b="1" dirty="0" err="1">
                <a:solidFill>
                  <a:srgbClr val="FF3300"/>
                </a:solidFill>
                <a:latin typeface="Calibri" panose="020F0502020204030204"/>
                <a:cs typeface="Arial"/>
                <a:sym typeface="Arial"/>
              </a:rPr>
              <a:t>hoá</a:t>
            </a:r>
            <a:r>
              <a:rPr lang="en-US" altLang="en-US" sz="4800" b="1" dirty="0">
                <a:solidFill>
                  <a:srgbClr val="FF3300"/>
                </a:solidFill>
                <a:latin typeface="Calibri" panose="020F0502020204030204"/>
                <a:cs typeface="Arial"/>
                <a:sym typeface="Arial"/>
              </a:rPr>
              <a:t> </a:t>
            </a:r>
            <a:r>
              <a:rPr lang="en-US" altLang="en-US" sz="4800" b="1" dirty="0" err="1">
                <a:solidFill>
                  <a:srgbClr val="FF3300"/>
                </a:solidFill>
                <a:latin typeface="Calibri" panose="020F0502020204030204"/>
                <a:cs typeface="Arial"/>
                <a:sym typeface="Arial"/>
              </a:rPr>
              <a:t>chất</a:t>
            </a:r>
            <a:r>
              <a:rPr lang="en-US" altLang="en-US" sz="4800" b="1" dirty="0">
                <a:solidFill>
                  <a:srgbClr val="FF3300"/>
                </a:solidFill>
                <a:latin typeface="Calibri" panose="020F0502020204030204"/>
                <a:cs typeface="Arial"/>
                <a:sym typeface="Arial"/>
              </a:rPr>
              <a:t>.</a:t>
            </a:r>
          </a:p>
        </p:txBody>
      </p:sp>
      <p:sp>
        <p:nvSpPr>
          <p:cNvPr id="15" name="Rectangle 14"/>
          <p:cNvSpPr/>
          <p:nvPr/>
        </p:nvSpPr>
        <p:spPr>
          <a:xfrm>
            <a:off x="10004123" y="5259242"/>
            <a:ext cx="771279" cy="704185"/>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US" sz="1303">
              <a:solidFill>
                <a:prstClr val="white"/>
              </a:solidFill>
              <a:latin typeface="Calibri" panose="020F0502020204030204"/>
              <a:sym typeface="Arial"/>
            </a:endParaRPr>
          </a:p>
        </p:txBody>
      </p:sp>
      <p:grpSp>
        <p:nvGrpSpPr>
          <p:cNvPr id="16" name="Group 15"/>
          <p:cNvGrpSpPr/>
          <p:nvPr/>
        </p:nvGrpSpPr>
        <p:grpSpPr>
          <a:xfrm>
            <a:off x="9984000" y="5259241"/>
            <a:ext cx="833805" cy="706056"/>
            <a:chOff x="1663366" y="4495797"/>
            <a:chExt cx="491289" cy="491289"/>
          </a:xfrm>
        </p:grpSpPr>
        <p:sp>
          <p:nvSpPr>
            <p:cNvPr id="17" name="Rectangle 16"/>
            <p:cNvSpPr/>
            <p:nvPr/>
          </p:nvSpPr>
          <p:spPr>
            <a:xfrm>
              <a:off x="1663366" y="4495797"/>
              <a:ext cx="491289" cy="491289"/>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US" sz="1303">
                <a:solidFill>
                  <a:prstClr val="white"/>
                </a:solidFill>
                <a:latin typeface="Calibri" panose="020F0502020204030204"/>
                <a:sym typeface="Arial"/>
              </a:endParaRPr>
            </a:p>
          </p:txBody>
        </p:sp>
        <p:pic>
          <p:nvPicPr>
            <p:cNvPr id="18" name="Picture 10" descr="CÂU HỎI THƯỜNG GẶP - TOYOTA HIROSHIMA VĨNH PHÚC - HT"/>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716505" y="4548938"/>
              <a:ext cx="385012" cy="38501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950566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500"/>
                                        <p:tgtEl>
                                          <p:spTgt spid="44"/>
                                        </p:tgtEl>
                                      </p:cBhvr>
                                    </p:animEffect>
                                    <p:anim calcmode="lin" valueType="num">
                                      <p:cBhvr>
                                        <p:cTn id="13" dur="500" fill="hold"/>
                                        <p:tgtEl>
                                          <p:spTgt spid="44"/>
                                        </p:tgtEl>
                                        <p:attrNameLst>
                                          <p:attrName>ppt_x</p:attrName>
                                        </p:attrNameLst>
                                      </p:cBhvr>
                                      <p:tavLst>
                                        <p:tav tm="0">
                                          <p:val>
                                            <p:strVal val="#ppt_x"/>
                                          </p:val>
                                        </p:tav>
                                        <p:tav tm="100000">
                                          <p:val>
                                            <p:strVal val="#ppt_x"/>
                                          </p:val>
                                        </p:tav>
                                      </p:tavLst>
                                    </p:anim>
                                    <p:anim calcmode="lin" valueType="num">
                                      <p:cBhvr>
                                        <p:cTn id="14" dur="500" fill="hold"/>
                                        <p:tgtEl>
                                          <p:spTgt spid="44"/>
                                        </p:tgtEl>
                                        <p:attrNameLst>
                                          <p:attrName>ppt_y</p:attrName>
                                        </p:attrNameLst>
                                      </p:cBhvr>
                                      <p:tavLst>
                                        <p:tav tm="0">
                                          <p:val>
                                            <p:strVal val="#ppt_y+.1"/>
                                          </p:val>
                                        </p:tav>
                                        <p:tav tm="100000">
                                          <p:val>
                                            <p:strVal val="#ppt_y"/>
                                          </p:val>
                                        </p:tav>
                                      </p:tavLst>
                                    </p:anim>
                                  </p:childTnLst>
                                </p:cTn>
                              </p:par>
                              <p:par>
                                <p:cTn id="15" presetID="42" presetClass="exit" presetSubtype="0" fill="hold" nodeType="withEffect">
                                  <p:stCondLst>
                                    <p:cond delay="0"/>
                                  </p:stCondLst>
                                  <p:childTnLst>
                                    <p:animEffect transition="out" filter="fade">
                                      <p:cBhvr>
                                        <p:cTn id="16" dur="500"/>
                                        <p:tgtEl>
                                          <p:spTgt spid="39"/>
                                        </p:tgtEl>
                                      </p:cBhvr>
                                    </p:animEffect>
                                    <p:anim calcmode="lin" valueType="num">
                                      <p:cBhvr>
                                        <p:cTn id="17" dur="500"/>
                                        <p:tgtEl>
                                          <p:spTgt spid="39"/>
                                        </p:tgtEl>
                                        <p:attrNameLst>
                                          <p:attrName>ppt_x</p:attrName>
                                        </p:attrNameLst>
                                      </p:cBhvr>
                                      <p:tavLst>
                                        <p:tav tm="0">
                                          <p:val>
                                            <p:strVal val="ppt_x"/>
                                          </p:val>
                                        </p:tav>
                                        <p:tav tm="100000">
                                          <p:val>
                                            <p:strVal val="ppt_x"/>
                                          </p:val>
                                        </p:tav>
                                      </p:tavLst>
                                    </p:anim>
                                    <p:anim calcmode="lin" valueType="num">
                                      <p:cBhvr>
                                        <p:cTn id="18" dur="500"/>
                                        <p:tgtEl>
                                          <p:spTgt spid="39"/>
                                        </p:tgtEl>
                                        <p:attrNameLst>
                                          <p:attrName>ppt_y</p:attrName>
                                        </p:attrNameLst>
                                      </p:cBhvr>
                                      <p:tavLst>
                                        <p:tav tm="0">
                                          <p:val>
                                            <p:strVal val="ppt_y"/>
                                          </p:val>
                                        </p:tav>
                                        <p:tav tm="100000">
                                          <p:val>
                                            <p:strVal val="ppt_y+.1"/>
                                          </p:val>
                                        </p:tav>
                                      </p:tavLst>
                                    </p:anim>
                                    <p:set>
                                      <p:cBhvr>
                                        <p:cTn id="19" dur="1" fill="hold">
                                          <p:stCondLst>
                                            <p:cond delay="499"/>
                                          </p:stCondLst>
                                        </p:cTn>
                                        <p:tgtEl>
                                          <p:spTgt spid="39"/>
                                        </p:tgtEl>
                                        <p:attrNameLst>
                                          <p:attrName>style.visibility</p:attrName>
                                        </p:attrNameLst>
                                      </p:cBhvr>
                                      <p:to>
                                        <p:strVal val="hidden"/>
                                      </p:to>
                                    </p:set>
                                  </p:childTnLst>
                                </p:cTn>
                              </p:par>
                              <p:par>
                                <p:cTn id="20" presetID="2" presetClass="exit" presetSubtype="4" fill="hold" nodeType="withEffect">
                                  <p:stCondLst>
                                    <p:cond delay="0"/>
                                  </p:stCondLst>
                                  <p:childTnLst>
                                    <p:anim calcmode="lin" valueType="num">
                                      <p:cBhvr additive="base">
                                        <p:cTn id="21" dur="500"/>
                                        <p:tgtEl>
                                          <p:spTgt spid="39"/>
                                        </p:tgtEl>
                                        <p:attrNameLst>
                                          <p:attrName>ppt_x</p:attrName>
                                        </p:attrNameLst>
                                      </p:cBhvr>
                                      <p:tavLst>
                                        <p:tav tm="0">
                                          <p:val>
                                            <p:strVal val="ppt_x"/>
                                          </p:val>
                                        </p:tav>
                                        <p:tav tm="100000">
                                          <p:val>
                                            <p:strVal val="ppt_x"/>
                                          </p:val>
                                        </p:tav>
                                      </p:tavLst>
                                    </p:anim>
                                    <p:anim calcmode="lin" valueType="num">
                                      <p:cBhvr additive="base">
                                        <p:cTn id="22" dur="500"/>
                                        <p:tgtEl>
                                          <p:spTgt spid="39"/>
                                        </p:tgtEl>
                                        <p:attrNameLst>
                                          <p:attrName>ppt_y</p:attrName>
                                        </p:attrNameLst>
                                      </p:cBhvr>
                                      <p:tavLst>
                                        <p:tav tm="0">
                                          <p:val>
                                            <p:strVal val="ppt_y"/>
                                          </p:val>
                                        </p:tav>
                                        <p:tav tm="100000">
                                          <p:val>
                                            <p:strVal val="1+ppt_h/2"/>
                                          </p:val>
                                        </p:tav>
                                      </p:tavLst>
                                    </p:anim>
                                    <p:set>
                                      <p:cBhvr>
                                        <p:cTn id="23" dur="1" fill="hold">
                                          <p:stCondLst>
                                            <p:cond delay="499"/>
                                          </p:stCondLst>
                                        </p:cTn>
                                        <p:tgtEl>
                                          <p:spTgt spid="39"/>
                                        </p:tgtEl>
                                        <p:attrNameLst>
                                          <p:attrName>style.visibility</p:attrName>
                                        </p:attrNameLst>
                                      </p:cBhvr>
                                      <p:to>
                                        <p:strVal val="hidden"/>
                                      </p:to>
                                    </p:set>
                                  </p:childTnLst>
                                </p:cTn>
                              </p:par>
                              <p:par>
                                <p:cTn id="24" presetID="2" presetClass="exit" presetSubtype="4" fill="hold" grpId="0" nodeType="withEffect">
                                  <p:stCondLst>
                                    <p:cond delay="0"/>
                                  </p:stCondLst>
                                  <p:childTnLst>
                                    <p:anim calcmode="lin" valueType="num">
                                      <p:cBhvr additive="base">
                                        <p:cTn id="25" dur="500"/>
                                        <p:tgtEl>
                                          <p:spTgt spid="36"/>
                                        </p:tgtEl>
                                        <p:attrNameLst>
                                          <p:attrName>ppt_x</p:attrName>
                                        </p:attrNameLst>
                                      </p:cBhvr>
                                      <p:tavLst>
                                        <p:tav tm="0">
                                          <p:val>
                                            <p:strVal val="ppt_x"/>
                                          </p:val>
                                        </p:tav>
                                        <p:tav tm="100000">
                                          <p:val>
                                            <p:strVal val="ppt_x"/>
                                          </p:val>
                                        </p:tav>
                                      </p:tavLst>
                                    </p:anim>
                                    <p:anim calcmode="lin" valueType="num">
                                      <p:cBhvr additive="base">
                                        <p:cTn id="26" dur="500"/>
                                        <p:tgtEl>
                                          <p:spTgt spid="36"/>
                                        </p:tgtEl>
                                        <p:attrNameLst>
                                          <p:attrName>ppt_y</p:attrName>
                                        </p:attrNameLst>
                                      </p:cBhvr>
                                      <p:tavLst>
                                        <p:tav tm="0">
                                          <p:val>
                                            <p:strVal val="ppt_y"/>
                                          </p:val>
                                        </p:tav>
                                        <p:tav tm="100000">
                                          <p:val>
                                            <p:strVal val="1+ppt_h/2"/>
                                          </p:val>
                                        </p:tav>
                                      </p:tavLst>
                                    </p:anim>
                                    <p:set>
                                      <p:cBhvr>
                                        <p:cTn id="27" dur="1" fill="hold">
                                          <p:stCondLst>
                                            <p:cond delay="499"/>
                                          </p:stCondLst>
                                        </p:cTn>
                                        <p:tgtEl>
                                          <p:spTgt spid="36"/>
                                        </p:tgtEl>
                                        <p:attrNameLst>
                                          <p:attrName>style.visibility</p:attrName>
                                        </p:attrNameLst>
                                      </p:cBhvr>
                                      <p:to>
                                        <p:strVal val="hidden"/>
                                      </p:to>
                                    </p:set>
                                  </p:childTnLst>
                                </p:cTn>
                              </p:par>
                              <p:par>
                                <p:cTn id="28" presetID="2" presetClass="exit" presetSubtype="4" fill="hold" nodeType="withEffect">
                                  <p:stCondLst>
                                    <p:cond delay="0"/>
                                  </p:stCondLst>
                                  <p:childTnLst>
                                    <p:anim calcmode="lin" valueType="num">
                                      <p:cBhvr additive="base">
                                        <p:cTn id="29" dur="500"/>
                                        <p:tgtEl>
                                          <p:spTgt spid="11268"/>
                                        </p:tgtEl>
                                        <p:attrNameLst>
                                          <p:attrName>ppt_x</p:attrName>
                                        </p:attrNameLst>
                                      </p:cBhvr>
                                      <p:tavLst>
                                        <p:tav tm="0">
                                          <p:val>
                                            <p:strVal val="ppt_x"/>
                                          </p:val>
                                        </p:tav>
                                        <p:tav tm="100000">
                                          <p:val>
                                            <p:strVal val="ppt_x"/>
                                          </p:val>
                                        </p:tav>
                                      </p:tavLst>
                                    </p:anim>
                                    <p:anim calcmode="lin" valueType="num">
                                      <p:cBhvr additive="base">
                                        <p:cTn id="30" dur="500"/>
                                        <p:tgtEl>
                                          <p:spTgt spid="11268"/>
                                        </p:tgtEl>
                                        <p:attrNameLst>
                                          <p:attrName>ppt_y</p:attrName>
                                        </p:attrNameLst>
                                      </p:cBhvr>
                                      <p:tavLst>
                                        <p:tav tm="0">
                                          <p:val>
                                            <p:strVal val="ppt_y"/>
                                          </p:val>
                                        </p:tav>
                                        <p:tav tm="100000">
                                          <p:val>
                                            <p:strVal val="1+ppt_h/2"/>
                                          </p:val>
                                        </p:tav>
                                      </p:tavLst>
                                    </p:anim>
                                    <p:set>
                                      <p:cBhvr>
                                        <p:cTn id="31" dur="1" fill="hold">
                                          <p:stCondLst>
                                            <p:cond delay="499"/>
                                          </p:stCondLst>
                                        </p:cTn>
                                        <p:tgtEl>
                                          <p:spTgt spid="11268"/>
                                        </p:tgtEl>
                                        <p:attrNameLst>
                                          <p:attrName>style.visibility</p:attrName>
                                        </p:attrNameLst>
                                      </p:cBhvr>
                                      <p:to>
                                        <p:strVal val="hidden"/>
                                      </p:to>
                                    </p:set>
                                  </p:childTnLst>
                                </p:cTn>
                              </p:par>
                            </p:childTnLst>
                          </p:cTn>
                        </p:par>
                        <p:par>
                          <p:cTn id="32" fill="hold">
                            <p:stCondLst>
                              <p:cond delay="500"/>
                            </p:stCondLst>
                            <p:childTnLst>
                              <p:par>
                                <p:cTn id="33" presetID="42" presetClass="entr" presetSubtype="0" fill="hold" grpId="0"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anim calcmode="lin" valueType="num">
                                      <p:cBhvr>
                                        <p:cTn id="36" dur="500" fill="hold"/>
                                        <p:tgtEl>
                                          <p:spTgt spid="4"/>
                                        </p:tgtEl>
                                        <p:attrNameLst>
                                          <p:attrName>ppt_x</p:attrName>
                                        </p:attrNameLst>
                                      </p:cBhvr>
                                      <p:tavLst>
                                        <p:tav tm="0">
                                          <p:val>
                                            <p:strVal val="#ppt_x"/>
                                          </p:val>
                                        </p:tav>
                                        <p:tav tm="100000">
                                          <p:val>
                                            <p:strVal val="#ppt_x"/>
                                          </p:val>
                                        </p:tav>
                                      </p:tavLst>
                                    </p:anim>
                                    <p:anim calcmode="lin" valueType="num">
                                      <p:cBhvr>
                                        <p:cTn id="37"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Đưa gia súc,gia cầm vào cơ sở giết mổ tập trung: Cần xã hội hóa - Báo Gia  Lai điện tử - Tin nhanh - Chính xá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1776" y="1791033"/>
            <a:ext cx="2777805" cy="208335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huồng trại – Yếu tố quan trọng trong chăn nuôi vịt thịt | FeedI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14980" y="2939218"/>
            <a:ext cx="2840544" cy="1935940"/>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Chờ đợi lâu, nhiều rau củ từ tỉnh về TP.HCM bị hư hỏ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3463047"/>
            <a:ext cx="2758616" cy="1677239"/>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Quy tắc giữ đồ ăn tươi ngon trong tủ lạnh"/>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25475" y="1319037"/>
            <a:ext cx="1887035" cy="1880947"/>
          </a:xfrm>
          <a:prstGeom prst="rect">
            <a:avLst/>
          </a:prstGeom>
          <a:noFill/>
          <a:extLst>
            <a:ext uri="{909E8E84-426E-40DD-AFC4-6F175D3DCCD1}">
              <a14:hiddenFill xmlns:a14="http://schemas.microsoft.com/office/drawing/2010/main">
                <a:solidFill>
                  <a:srgbClr val="FFFFFF"/>
                </a:solidFill>
              </a14:hiddenFill>
            </a:ext>
          </a:extLst>
        </p:spPr>
      </p:pic>
      <p:pic>
        <p:nvPicPr>
          <p:cNvPr id="11270" name="图片 11269" descr="25"/>
          <p:cNvPicPr>
            <a:picLocks noChangeAspect="1"/>
          </p:cNvPicPr>
          <p:nvPr/>
        </p:nvPicPr>
        <p:blipFill>
          <a:blip r:embed="rId8"/>
          <a:stretch>
            <a:fillRect/>
          </a:stretch>
        </p:blipFill>
        <p:spPr>
          <a:xfrm>
            <a:off x="155137" y="5922213"/>
            <a:ext cx="1717240" cy="843123"/>
          </a:xfrm>
          <a:prstGeom prst="rect">
            <a:avLst/>
          </a:prstGeom>
          <a:noFill/>
          <a:ln w="9525">
            <a:noFill/>
          </a:ln>
        </p:spPr>
      </p:pic>
      <p:sp>
        <p:nvSpPr>
          <p:cNvPr id="12" name="Rectangle 11"/>
          <p:cNvSpPr/>
          <p:nvPr/>
        </p:nvSpPr>
        <p:spPr>
          <a:xfrm>
            <a:off x="9563974" y="5348545"/>
            <a:ext cx="771279" cy="704185"/>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US" sz="1303">
              <a:solidFill>
                <a:prstClr val="white"/>
              </a:solidFill>
              <a:latin typeface="Calibri" panose="020F0502020204030204"/>
              <a:sym typeface="Arial"/>
            </a:endParaRPr>
          </a:p>
        </p:txBody>
      </p:sp>
      <p:sp>
        <p:nvSpPr>
          <p:cNvPr id="14" name="Title 1"/>
          <p:cNvSpPr txBox="1">
            <a:spLocks/>
          </p:cNvSpPr>
          <p:nvPr/>
        </p:nvSpPr>
        <p:spPr>
          <a:xfrm>
            <a:off x="0" y="-1689"/>
            <a:ext cx="12192000" cy="938031"/>
          </a:xfrm>
          <a:prstGeom prst="rect">
            <a:avLst/>
          </a:prstGeom>
          <a:solidFill>
            <a:schemeClr val="accent5">
              <a:lumMod val="50000"/>
            </a:schemeClr>
          </a:solidFill>
          <a:ln>
            <a:noFill/>
          </a:ln>
        </p:spPr>
        <p:txBody>
          <a:bodyPr anchor="ctr"/>
          <a:lstStyle>
            <a:lvl1pPr algn="l" defTabSz="914400" rtl="0" eaLnBrk="1" latinLnBrk="0" hangingPunct="1">
              <a:lnSpc>
                <a:spcPct val="90000"/>
              </a:lnSpc>
              <a:spcBef>
                <a:spcPct val="0"/>
              </a:spcBef>
              <a:buNone/>
              <a:defRPr sz="5400" kern="1200" cap="all" baseline="0">
                <a:blipFill>
                  <a:blip r:embed="rId9">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defTabSz="914377"/>
            <a:r>
              <a:rPr lang="en-US" sz="4000" b="1" dirty="0" err="1">
                <a:solidFill>
                  <a:prstClr val="white"/>
                </a:solidFill>
                <a:latin typeface="Times New Roman" panose="02020603050405020304" pitchFamily="18" charset="0"/>
                <a:cs typeface="Times New Roman" panose="02020603050405020304" pitchFamily="18" charset="0"/>
                <a:sym typeface="Arial"/>
              </a:rPr>
              <a:t>Thế</a:t>
            </a:r>
            <a:r>
              <a:rPr lang="en-US" sz="4000" b="1" dirty="0">
                <a:solidFill>
                  <a:prstClr val="white"/>
                </a:solidFill>
                <a:latin typeface="Times New Roman" panose="02020603050405020304" pitchFamily="18" charset="0"/>
                <a:cs typeface="Times New Roman" panose="02020603050405020304" pitchFamily="18" charset="0"/>
                <a:sym typeface="Arial"/>
              </a:rPr>
              <a:t> </a:t>
            </a:r>
            <a:r>
              <a:rPr lang="en-US" sz="4000" b="1" dirty="0" err="1">
                <a:solidFill>
                  <a:prstClr val="white"/>
                </a:solidFill>
                <a:latin typeface="Times New Roman" panose="02020603050405020304" pitchFamily="18" charset="0"/>
                <a:cs typeface="Times New Roman" panose="02020603050405020304" pitchFamily="18" charset="0"/>
                <a:sym typeface="Arial"/>
              </a:rPr>
              <a:t>nào</a:t>
            </a:r>
            <a:r>
              <a:rPr lang="en-US" sz="4000" b="1" dirty="0">
                <a:solidFill>
                  <a:prstClr val="white"/>
                </a:solidFill>
                <a:latin typeface="Times New Roman" panose="02020603050405020304" pitchFamily="18" charset="0"/>
                <a:cs typeface="Times New Roman" panose="02020603050405020304" pitchFamily="18" charset="0"/>
                <a:sym typeface="Arial"/>
              </a:rPr>
              <a:t> </a:t>
            </a:r>
            <a:r>
              <a:rPr lang="en-US" sz="4000" b="1" dirty="0" err="1">
                <a:solidFill>
                  <a:prstClr val="white"/>
                </a:solidFill>
                <a:latin typeface="Times New Roman" panose="02020603050405020304" pitchFamily="18" charset="0"/>
                <a:cs typeface="Times New Roman" panose="02020603050405020304" pitchFamily="18" charset="0"/>
                <a:sym typeface="Arial"/>
              </a:rPr>
              <a:t>là</a:t>
            </a:r>
            <a:r>
              <a:rPr lang="en-US" sz="4000" b="1" dirty="0">
                <a:solidFill>
                  <a:prstClr val="white"/>
                </a:solidFill>
                <a:latin typeface="Times New Roman" panose="02020603050405020304" pitchFamily="18" charset="0"/>
                <a:cs typeface="Times New Roman" panose="02020603050405020304" pitchFamily="18" charset="0"/>
                <a:sym typeface="Arial"/>
              </a:rPr>
              <a:t> </a:t>
            </a:r>
            <a:r>
              <a:rPr lang="en-US" sz="4000" b="1" dirty="0" err="1">
                <a:solidFill>
                  <a:prstClr val="white"/>
                </a:solidFill>
                <a:latin typeface="Times New Roman" panose="02020603050405020304" pitchFamily="18" charset="0"/>
                <a:cs typeface="Times New Roman" panose="02020603050405020304" pitchFamily="18" charset="0"/>
                <a:sym typeface="Arial"/>
              </a:rPr>
              <a:t>thực</a:t>
            </a:r>
            <a:r>
              <a:rPr lang="en-US" sz="4000" b="1" dirty="0">
                <a:solidFill>
                  <a:prstClr val="white"/>
                </a:solidFill>
                <a:latin typeface="Times New Roman" panose="02020603050405020304" pitchFamily="18" charset="0"/>
                <a:cs typeface="Times New Roman" panose="02020603050405020304" pitchFamily="18" charset="0"/>
                <a:sym typeface="Arial"/>
              </a:rPr>
              <a:t> </a:t>
            </a:r>
            <a:r>
              <a:rPr lang="en-US" sz="4000" b="1" dirty="0" err="1">
                <a:solidFill>
                  <a:prstClr val="white"/>
                </a:solidFill>
                <a:latin typeface="Times New Roman" panose="02020603050405020304" pitchFamily="18" charset="0"/>
                <a:cs typeface="Times New Roman" panose="02020603050405020304" pitchFamily="18" charset="0"/>
                <a:sym typeface="Arial"/>
              </a:rPr>
              <a:t>phẩm</a:t>
            </a:r>
            <a:r>
              <a:rPr lang="en-US" sz="4000" b="1" dirty="0">
                <a:solidFill>
                  <a:prstClr val="white"/>
                </a:solidFill>
                <a:latin typeface="Times New Roman" panose="02020603050405020304" pitchFamily="18" charset="0"/>
                <a:cs typeface="Times New Roman" panose="02020603050405020304" pitchFamily="18" charset="0"/>
                <a:sym typeface="Arial"/>
              </a:rPr>
              <a:t> </a:t>
            </a:r>
            <a:r>
              <a:rPr lang="en-US" sz="4000" b="1" dirty="0" err="1">
                <a:solidFill>
                  <a:prstClr val="white"/>
                </a:solidFill>
                <a:latin typeface="Times New Roman" panose="02020603050405020304" pitchFamily="18" charset="0"/>
                <a:cs typeface="Times New Roman" panose="02020603050405020304" pitchFamily="18" charset="0"/>
                <a:sym typeface="Arial"/>
              </a:rPr>
              <a:t>sạch</a:t>
            </a:r>
            <a:r>
              <a:rPr lang="en-US" sz="4000" b="1" dirty="0">
                <a:solidFill>
                  <a:prstClr val="white"/>
                </a:solidFill>
                <a:latin typeface="Times New Roman" panose="02020603050405020304" pitchFamily="18" charset="0"/>
                <a:cs typeface="Times New Roman" panose="02020603050405020304" pitchFamily="18" charset="0"/>
                <a:sym typeface="Arial"/>
              </a:rPr>
              <a:t> </a:t>
            </a:r>
            <a:r>
              <a:rPr lang="en-US" sz="4000" b="1" dirty="0" err="1">
                <a:solidFill>
                  <a:prstClr val="white"/>
                </a:solidFill>
                <a:latin typeface="Times New Roman" panose="02020603050405020304" pitchFamily="18" charset="0"/>
                <a:cs typeface="Times New Roman" panose="02020603050405020304" pitchFamily="18" charset="0"/>
                <a:sym typeface="Arial"/>
              </a:rPr>
              <a:t>và</a:t>
            </a:r>
            <a:r>
              <a:rPr lang="en-US" sz="4000" b="1" dirty="0">
                <a:solidFill>
                  <a:prstClr val="white"/>
                </a:solidFill>
                <a:latin typeface="Times New Roman" panose="02020603050405020304" pitchFamily="18" charset="0"/>
                <a:cs typeface="Times New Roman" panose="02020603050405020304" pitchFamily="18" charset="0"/>
                <a:sym typeface="Arial"/>
              </a:rPr>
              <a:t> an </a:t>
            </a:r>
            <a:r>
              <a:rPr lang="en-US" sz="4000" b="1" dirty="0" err="1">
                <a:solidFill>
                  <a:prstClr val="white"/>
                </a:solidFill>
                <a:latin typeface="Times New Roman" panose="02020603050405020304" pitchFamily="18" charset="0"/>
                <a:cs typeface="Times New Roman" panose="02020603050405020304" pitchFamily="18" charset="0"/>
                <a:sym typeface="Arial"/>
              </a:rPr>
              <a:t>toàn</a:t>
            </a:r>
            <a:r>
              <a:rPr lang="en-US" sz="4000" b="1" dirty="0">
                <a:solidFill>
                  <a:prstClr val="white"/>
                </a:solidFill>
                <a:latin typeface="Times New Roman" panose="02020603050405020304" pitchFamily="18" charset="0"/>
                <a:cs typeface="Times New Roman" panose="02020603050405020304" pitchFamily="18" charset="0"/>
                <a:sym typeface="Arial"/>
              </a:rPr>
              <a:t> ?</a:t>
            </a:r>
          </a:p>
        </p:txBody>
      </p:sp>
      <p:sp>
        <p:nvSpPr>
          <p:cNvPr id="36" name="Rectangle 35"/>
          <p:cNvSpPr/>
          <p:nvPr/>
        </p:nvSpPr>
        <p:spPr>
          <a:xfrm>
            <a:off x="2083638" y="5424429"/>
            <a:ext cx="771279" cy="704185"/>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US" sz="1303">
              <a:solidFill>
                <a:prstClr val="white"/>
              </a:solidFill>
              <a:latin typeface="Calibri" panose="020F0502020204030204"/>
              <a:sym typeface="Arial"/>
            </a:endParaRPr>
          </a:p>
        </p:txBody>
      </p:sp>
      <p:pic>
        <p:nvPicPr>
          <p:cNvPr id="39" name="Picture 3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57545" y="1036122"/>
            <a:ext cx="3367931" cy="4531303"/>
          </a:xfrm>
          <a:prstGeom prst="rect">
            <a:avLst/>
          </a:prstGeom>
        </p:spPr>
      </p:pic>
      <p:grpSp>
        <p:nvGrpSpPr>
          <p:cNvPr id="40" name="Group 39"/>
          <p:cNvGrpSpPr/>
          <p:nvPr/>
        </p:nvGrpSpPr>
        <p:grpSpPr>
          <a:xfrm>
            <a:off x="9567096" y="5348543"/>
            <a:ext cx="833805" cy="706056"/>
            <a:chOff x="1663366" y="4495797"/>
            <a:chExt cx="491289" cy="491289"/>
          </a:xfrm>
        </p:grpSpPr>
        <p:sp>
          <p:nvSpPr>
            <p:cNvPr id="41" name="Rectangle 40"/>
            <p:cNvSpPr/>
            <p:nvPr/>
          </p:nvSpPr>
          <p:spPr>
            <a:xfrm>
              <a:off x="1663366" y="4495797"/>
              <a:ext cx="491289" cy="491289"/>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US" sz="1303">
                <a:solidFill>
                  <a:prstClr val="white"/>
                </a:solidFill>
                <a:latin typeface="Calibri" panose="020F0502020204030204"/>
                <a:sym typeface="Arial"/>
              </a:endParaRPr>
            </a:p>
          </p:txBody>
        </p:sp>
        <p:pic>
          <p:nvPicPr>
            <p:cNvPr id="42" name="Picture 10" descr="CÂU HỎI THƯỜNG GẶP - TOYOTA HIROSHIMA VĨNH PHÚC - HT"/>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716505" y="4548938"/>
              <a:ext cx="385012" cy="385012"/>
            </a:xfrm>
            <a:prstGeom prst="rect">
              <a:avLst/>
            </a:prstGeom>
            <a:noFill/>
            <a:extLst>
              <a:ext uri="{909E8E84-426E-40DD-AFC4-6F175D3DCCD1}">
                <a14:hiddenFill xmlns:a14="http://schemas.microsoft.com/office/drawing/2010/main">
                  <a:solidFill>
                    <a:srgbClr val="FFFFFF"/>
                  </a:solidFill>
                </a14:hiddenFill>
              </a:ext>
            </a:extLst>
          </p:spPr>
        </p:pic>
      </p:grpSp>
      <p:pic>
        <p:nvPicPr>
          <p:cNvPr id="44" name="Picture 4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62564" y="647703"/>
            <a:ext cx="5104155" cy="5696071"/>
          </a:xfrm>
          <a:prstGeom prst="rect">
            <a:avLst/>
          </a:prstGeom>
        </p:spPr>
      </p:pic>
      <p:sp>
        <p:nvSpPr>
          <p:cNvPr id="4" name="Rectangle 3"/>
          <p:cNvSpPr/>
          <p:nvPr/>
        </p:nvSpPr>
        <p:spPr>
          <a:xfrm>
            <a:off x="2094437" y="2259509"/>
            <a:ext cx="4976224" cy="2308324"/>
          </a:xfrm>
          <a:prstGeom prst="rect">
            <a:avLst/>
          </a:prstGeom>
        </p:spPr>
        <p:txBody>
          <a:bodyPr wrap="square">
            <a:spAutoFit/>
          </a:bodyPr>
          <a:lstStyle/>
          <a:p>
            <a:pPr algn="ctr" defTabSz="457189"/>
            <a:r>
              <a:rPr lang="en-US" sz="4800" b="1" dirty="0" err="1">
                <a:solidFill>
                  <a:srgbClr val="00B050"/>
                </a:solidFill>
                <a:latin typeface="Calibri" panose="020F0502020204030204"/>
                <a:cs typeface="Arial"/>
                <a:sym typeface="Arial"/>
              </a:rPr>
              <a:t>được</a:t>
            </a:r>
            <a:r>
              <a:rPr lang="en-US" sz="4800" b="1" dirty="0">
                <a:solidFill>
                  <a:srgbClr val="00B050"/>
                </a:solidFill>
                <a:latin typeface="Calibri" panose="020F0502020204030204"/>
                <a:cs typeface="Arial"/>
                <a:sym typeface="Arial"/>
              </a:rPr>
              <a:t> </a:t>
            </a:r>
            <a:r>
              <a:rPr lang="en-US" sz="4800" b="1" dirty="0" err="1">
                <a:solidFill>
                  <a:srgbClr val="00B050"/>
                </a:solidFill>
                <a:latin typeface="Calibri" panose="020F0502020204030204"/>
                <a:cs typeface="Arial"/>
                <a:sym typeface="Arial"/>
              </a:rPr>
              <a:t>nuôi</a:t>
            </a:r>
            <a:r>
              <a:rPr lang="en-US" sz="4800" b="1" dirty="0">
                <a:solidFill>
                  <a:srgbClr val="00B050"/>
                </a:solidFill>
                <a:latin typeface="Calibri" panose="020F0502020204030204"/>
                <a:cs typeface="Arial"/>
                <a:sym typeface="Arial"/>
              </a:rPr>
              <a:t> </a:t>
            </a:r>
            <a:r>
              <a:rPr lang="en-US" sz="4800" b="1" dirty="0" err="1">
                <a:solidFill>
                  <a:srgbClr val="00B050"/>
                </a:solidFill>
                <a:latin typeface="Calibri" panose="020F0502020204030204"/>
                <a:cs typeface="Arial"/>
                <a:sym typeface="Arial"/>
              </a:rPr>
              <a:t>trồng</a:t>
            </a:r>
            <a:r>
              <a:rPr lang="en-US" sz="4800" b="1" dirty="0">
                <a:solidFill>
                  <a:srgbClr val="00B050"/>
                </a:solidFill>
                <a:latin typeface="Calibri" panose="020F0502020204030204"/>
                <a:cs typeface="Arial"/>
                <a:sym typeface="Arial"/>
              </a:rPr>
              <a:t>, </a:t>
            </a:r>
            <a:r>
              <a:rPr lang="en-US" sz="4800" b="1" dirty="0" err="1">
                <a:solidFill>
                  <a:srgbClr val="00B050"/>
                </a:solidFill>
                <a:latin typeface="Calibri" panose="020F0502020204030204"/>
                <a:cs typeface="Arial"/>
                <a:sym typeface="Arial"/>
              </a:rPr>
              <a:t>bảo</a:t>
            </a:r>
            <a:r>
              <a:rPr lang="en-US" sz="4800" b="1" dirty="0">
                <a:solidFill>
                  <a:srgbClr val="00B050"/>
                </a:solidFill>
                <a:latin typeface="Calibri" panose="020F0502020204030204"/>
                <a:cs typeface="Arial"/>
                <a:sym typeface="Arial"/>
              </a:rPr>
              <a:t> </a:t>
            </a:r>
            <a:r>
              <a:rPr lang="en-US" sz="4800" b="1" dirty="0" err="1">
                <a:solidFill>
                  <a:srgbClr val="00B050"/>
                </a:solidFill>
                <a:latin typeface="Calibri" panose="020F0502020204030204"/>
                <a:cs typeface="Arial"/>
                <a:sym typeface="Arial"/>
              </a:rPr>
              <a:t>quản</a:t>
            </a:r>
            <a:r>
              <a:rPr lang="en-US" sz="4800" b="1" dirty="0">
                <a:solidFill>
                  <a:srgbClr val="00B050"/>
                </a:solidFill>
                <a:latin typeface="Calibri" panose="020F0502020204030204"/>
                <a:cs typeface="Arial"/>
                <a:sym typeface="Arial"/>
              </a:rPr>
              <a:t> </a:t>
            </a:r>
            <a:r>
              <a:rPr lang="en-US" sz="4800" b="1" dirty="0" err="1">
                <a:solidFill>
                  <a:srgbClr val="00B050"/>
                </a:solidFill>
                <a:latin typeface="Calibri" panose="020F0502020204030204"/>
                <a:cs typeface="Arial"/>
                <a:sym typeface="Arial"/>
              </a:rPr>
              <a:t>và</a:t>
            </a:r>
            <a:r>
              <a:rPr lang="en-US" sz="4800" b="1" dirty="0">
                <a:solidFill>
                  <a:srgbClr val="00B050"/>
                </a:solidFill>
                <a:latin typeface="Calibri" panose="020F0502020204030204"/>
                <a:cs typeface="Arial"/>
                <a:sym typeface="Arial"/>
              </a:rPr>
              <a:t> </a:t>
            </a:r>
            <a:r>
              <a:rPr lang="en-US" sz="4800" b="1" dirty="0" err="1">
                <a:solidFill>
                  <a:srgbClr val="00B050"/>
                </a:solidFill>
                <a:latin typeface="Calibri" panose="020F0502020204030204"/>
                <a:cs typeface="Arial"/>
                <a:sym typeface="Arial"/>
              </a:rPr>
              <a:t>chế</a:t>
            </a:r>
            <a:r>
              <a:rPr lang="en-US" sz="4800" b="1" dirty="0">
                <a:solidFill>
                  <a:srgbClr val="00B050"/>
                </a:solidFill>
                <a:latin typeface="Calibri" panose="020F0502020204030204"/>
                <a:cs typeface="Arial"/>
                <a:sym typeface="Arial"/>
              </a:rPr>
              <a:t> </a:t>
            </a:r>
            <a:r>
              <a:rPr lang="en-US" sz="4800" b="1" dirty="0" err="1">
                <a:solidFill>
                  <a:srgbClr val="00B050"/>
                </a:solidFill>
                <a:latin typeface="Calibri" panose="020F0502020204030204"/>
                <a:cs typeface="Arial"/>
                <a:sym typeface="Arial"/>
              </a:rPr>
              <a:t>biến</a:t>
            </a:r>
            <a:r>
              <a:rPr lang="en-US" sz="4800" b="1" dirty="0">
                <a:solidFill>
                  <a:srgbClr val="00B050"/>
                </a:solidFill>
                <a:latin typeface="Calibri" panose="020F0502020204030204"/>
                <a:cs typeface="Arial"/>
                <a:sym typeface="Arial"/>
              </a:rPr>
              <a:t> </a:t>
            </a:r>
            <a:r>
              <a:rPr lang="en-US" sz="4800" b="1" dirty="0" err="1">
                <a:solidFill>
                  <a:srgbClr val="00B050"/>
                </a:solidFill>
                <a:latin typeface="Calibri" panose="020F0502020204030204"/>
                <a:cs typeface="Arial"/>
                <a:sym typeface="Arial"/>
              </a:rPr>
              <a:t>hợp</a:t>
            </a:r>
            <a:r>
              <a:rPr lang="en-US" sz="4800" b="1" dirty="0">
                <a:solidFill>
                  <a:srgbClr val="00B050"/>
                </a:solidFill>
                <a:latin typeface="Calibri" panose="020F0502020204030204"/>
                <a:cs typeface="Arial"/>
                <a:sym typeface="Arial"/>
              </a:rPr>
              <a:t> </a:t>
            </a:r>
            <a:r>
              <a:rPr lang="en-US" sz="4800" b="1" dirty="0" err="1">
                <a:solidFill>
                  <a:srgbClr val="00B050"/>
                </a:solidFill>
                <a:latin typeface="Calibri" panose="020F0502020204030204"/>
                <a:cs typeface="Arial"/>
                <a:sym typeface="Arial"/>
              </a:rPr>
              <a:t>vệ</a:t>
            </a:r>
            <a:r>
              <a:rPr lang="en-US" sz="4800" b="1" dirty="0">
                <a:solidFill>
                  <a:srgbClr val="00B050"/>
                </a:solidFill>
                <a:latin typeface="Calibri" panose="020F0502020204030204"/>
                <a:cs typeface="Arial"/>
                <a:sym typeface="Arial"/>
              </a:rPr>
              <a:t> </a:t>
            </a:r>
            <a:r>
              <a:rPr lang="en-US" sz="4800" b="1" dirty="0" err="1">
                <a:solidFill>
                  <a:srgbClr val="00B050"/>
                </a:solidFill>
                <a:latin typeface="Calibri" panose="020F0502020204030204"/>
                <a:cs typeface="Arial"/>
                <a:sym typeface="Arial"/>
              </a:rPr>
              <a:t>sinh</a:t>
            </a:r>
            <a:endParaRPr lang="en-US" altLang="en-US" sz="4800" b="1" dirty="0">
              <a:solidFill>
                <a:srgbClr val="00B050"/>
              </a:solidFill>
              <a:latin typeface="Calibri" panose="020F0502020204030204"/>
              <a:cs typeface="Arial"/>
              <a:sym typeface="Arial"/>
            </a:endParaRPr>
          </a:p>
        </p:txBody>
      </p:sp>
    </p:spTree>
    <p:extLst>
      <p:ext uri="{BB962C8B-B14F-4D97-AF65-F5344CB8AC3E}">
        <p14:creationId xmlns:p14="http://schemas.microsoft.com/office/powerpoint/2010/main" val="32471264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randombar(horizontal)">
                                      <p:cBhvr>
                                        <p:cTn id="10" dur="500"/>
                                        <p:tgtEl>
                                          <p:spTgt spid="3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randombar(horizontal)">
                                      <p:cBhvr>
                                        <p:cTn id="15" dur="500"/>
                                        <p:tgtEl>
                                          <p:spTgt spid="40"/>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childTnLst>
                    </p:cTn>
                  </p:par>
                  <p:par>
                    <p:cTn id="16" fill="hold">
                      <p:stCondLst>
                        <p:cond delay="indefinite"/>
                      </p:stCondLst>
                      <p:childTnLst>
                        <p:par>
                          <p:cTn id="17" fill="hold">
                            <p:stCondLst>
                              <p:cond delay="0"/>
                            </p:stCondLst>
                            <p:childTnLst>
                              <p:par>
                                <p:cTn id="18" presetID="42" presetClass="exit" presetSubtype="0" fill="hold" grpId="1" nodeType="clickEffect">
                                  <p:stCondLst>
                                    <p:cond delay="0"/>
                                  </p:stCondLst>
                                  <p:childTnLst>
                                    <p:animEffect transition="out" filter="fade">
                                      <p:cBhvr>
                                        <p:cTn id="19" dur="600"/>
                                        <p:tgtEl>
                                          <p:spTgt spid="12"/>
                                        </p:tgtEl>
                                      </p:cBhvr>
                                    </p:animEffect>
                                    <p:anim calcmode="lin" valueType="num">
                                      <p:cBhvr>
                                        <p:cTn id="20" dur="600"/>
                                        <p:tgtEl>
                                          <p:spTgt spid="12"/>
                                        </p:tgtEl>
                                        <p:attrNameLst>
                                          <p:attrName>ppt_x</p:attrName>
                                        </p:attrNameLst>
                                      </p:cBhvr>
                                      <p:tavLst>
                                        <p:tav tm="0">
                                          <p:val>
                                            <p:strVal val="ppt_x"/>
                                          </p:val>
                                        </p:tav>
                                        <p:tav tm="100000">
                                          <p:val>
                                            <p:strVal val="ppt_x"/>
                                          </p:val>
                                        </p:tav>
                                      </p:tavLst>
                                    </p:anim>
                                    <p:anim calcmode="lin" valueType="num">
                                      <p:cBhvr>
                                        <p:cTn id="21" dur="600"/>
                                        <p:tgtEl>
                                          <p:spTgt spid="12"/>
                                        </p:tgtEl>
                                        <p:attrNameLst>
                                          <p:attrName>ppt_y</p:attrName>
                                        </p:attrNameLst>
                                      </p:cBhvr>
                                      <p:tavLst>
                                        <p:tav tm="0">
                                          <p:val>
                                            <p:strVal val="ppt_y"/>
                                          </p:val>
                                        </p:tav>
                                        <p:tav tm="100000">
                                          <p:val>
                                            <p:strVal val="ppt_y+.1"/>
                                          </p:val>
                                        </p:tav>
                                      </p:tavLst>
                                    </p:anim>
                                    <p:set>
                                      <p:cBhvr>
                                        <p:cTn id="22" dur="1" fill="hold">
                                          <p:stCondLst>
                                            <p:cond delay="599"/>
                                          </p:stCondLst>
                                        </p:cTn>
                                        <p:tgtEl>
                                          <p:spTgt spid="12"/>
                                        </p:tgtEl>
                                        <p:attrNameLst>
                                          <p:attrName>style.visibility</p:attrName>
                                        </p:attrNameLst>
                                      </p:cBhvr>
                                      <p:to>
                                        <p:strVal val="hidden"/>
                                      </p:to>
                                    </p:set>
                                  </p:childTnLst>
                                </p:cTn>
                              </p:par>
                              <p:par>
                                <p:cTn id="23" presetID="42" presetClass="exit" presetSubtype="0" fill="hold" nodeType="withEffect">
                                  <p:stCondLst>
                                    <p:cond delay="0"/>
                                  </p:stCondLst>
                                  <p:childTnLst>
                                    <p:animEffect transition="out" filter="fade">
                                      <p:cBhvr>
                                        <p:cTn id="24" dur="500"/>
                                        <p:tgtEl>
                                          <p:spTgt spid="39"/>
                                        </p:tgtEl>
                                      </p:cBhvr>
                                    </p:animEffect>
                                    <p:anim calcmode="lin" valueType="num">
                                      <p:cBhvr>
                                        <p:cTn id="25" dur="500"/>
                                        <p:tgtEl>
                                          <p:spTgt spid="39"/>
                                        </p:tgtEl>
                                        <p:attrNameLst>
                                          <p:attrName>ppt_x</p:attrName>
                                        </p:attrNameLst>
                                      </p:cBhvr>
                                      <p:tavLst>
                                        <p:tav tm="0">
                                          <p:val>
                                            <p:strVal val="ppt_x"/>
                                          </p:val>
                                        </p:tav>
                                        <p:tav tm="100000">
                                          <p:val>
                                            <p:strVal val="ppt_x"/>
                                          </p:val>
                                        </p:tav>
                                      </p:tavLst>
                                    </p:anim>
                                    <p:anim calcmode="lin" valueType="num">
                                      <p:cBhvr>
                                        <p:cTn id="26" dur="500"/>
                                        <p:tgtEl>
                                          <p:spTgt spid="39"/>
                                        </p:tgtEl>
                                        <p:attrNameLst>
                                          <p:attrName>ppt_y</p:attrName>
                                        </p:attrNameLst>
                                      </p:cBhvr>
                                      <p:tavLst>
                                        <p:tav tm="0">
                                          <p:val>
                                            <p:strVal val="ppt_y"/>
                                          </p:val>
                                        </p:tav>
                                        <p:tav tm="100000">
                                          <p:val>
                                            <p:strVal val="ppt_y+.1"/>
                                          </p:val>
                                        </p:tav>
                                      </p:tavLst>
                                    </p:anim>
                                    <p:set>
                                      <p:cBhvr>
                                        <p:cTn id="27" dur="1" fill="hold">
                                          <p:stCondLst>
                                            <p:cond delay="499"/>
                                          </p:stCondLst>
                                        </p:cTn>
                                        <p:tgtEl>
                                          <p:spTgt spid="39"/>
                                        </p:tgtEl>
                                        <p:attrNameLst>
                                          <p:attrName>style.visibility</p:attrName>
                                        </p:attrNameLst>
                                      </p:cBhvr>
                                      <p:to>
                                        <p:strVal val="hidden"/>
                                      </p:to>
                                    </p:set>
                                  </p:childTnLst>
                                </p:cTn>
                              </p:par>
                              <p:par>
                                <p:cTn id="28" presetID="2" presetClass="exit" presetSubtype="4" fill="hold" nodeType="withEffect">
                                  <p:stCondLst>
                                    <p:cond delay="0"/>
                                  </p:stCondLst>
                                  <p:childTnLst>
                                    <p:anim calcmode="lin" valueType="num">
                                      <p:cBhvr additive="base">
                                        <p:cTn id="29" dur="500"/>
                                        <p:tgtEl>
                                          <p:spTgt spid="39"/>
                                        </p:tgtEl>
                                        <p:attrNameLst>
                                          <p:attrName>ppt_x</p:attrName>
                                        </p:attrNameLst>
                                      </p:cBhvr>
                                      <p:tavLst>
                                        <p:tav tm="0">
                                          <p:val>
                                            <p:strVal val="ppt_x"/>
                                          </p:val>
                                        </p:tav>
                                        <p:tav tm="100000">
                                          <p:val>
                                            <p:strVal val="ppt_x"/>
                                          </p:val>
                                        </p:tav>
                                      </p:tavLst>
                                    </p:anim>
                                    <p:anim calcmode="lin" valueType="num">
                                      <p:cBhvr additive="base">
                                        <p:cTn id="30" dur="500"/>
                                        <p:tgtEl>
                                          <p:spTgt spid="39"/>
                                        </p:tgtEl>
                                        <p:attrNameLst>
                                          <p:attrName>ppt_y</p:attrName>
                                        </p:attrNameLst>
                                      </p:cBhvr>
                                      <p:tavLst>
                                        <p:tav tm="0">
                                          <p:val>
                                            <p:strVal val="ppt_y"/>
                                          </p:val>
                                        </p:tav>
                                        <p:tav tm="100000">
                                          <p:val>
                                            <p:strVal val="1+ppt_h/2"/>
                                          </p:val>
                                        </p:tav>
                                      </p:tavLst>
                                    </p:anim>
                                    <p:set>
                                      <p:cBhvr>
                                        <p:cTn id="31" dur="1" fill="hold">
                                          <p:stCondLst>
                                            <p:cond delay="499"/>
                                          </p:stCondLst>
                                        </p:cTn>
                                        <p:tgtEl>
                                          <p:spTgt spid="39"/>
                                        </p:tgtEl>
                                        <p:attrNameLst>
                                          <p:attrName>style.visibility</p:attrName>
                                        </p:attrNameLst>
                                      </p:cBhvr>
                                      <p:to>
                                        <p:strVal val="hidden"/>
                                      </p:to>
                                    </p:set>
                                  </p:childTnLst>
                                </p:cTn>
                              </p:par>
                              <p:par>
                                <p:cTn id="32" presetID="2" presetClass="exit" presetSubtype="4" fill="hold" nodeType="withEffect">
                                  <p:stCondLst>
                                    <p:cond delay="0"/>
                                  </p:stCondLst>
                                  <p:childTnLst>
                                    <p:anim calcmode="lin" valueType="num">
                                      <p:cBhvr additive="base">
                                        <p:cTn id="33" dur="500"/>
                                        <p:tgtEl>
                                          <p:spTgt spid="1028"/>
                                        </p:tgtEl>
                                        <p:attrNameLst>
                                          <p:attrName>ppt_x</p:attrName>
                                        </p:attrNameLst>
                                      </p:cBhvr>
                                      <p:tavLst>
                                        <p:tav tm="0">
                                          <p:val>
                                            <p:strVal val="ppt_x"/>
                                          </p:val>
                                        </p:tav>
                                        <p:tav tm="100000">
                                          <p:val>
                                            <p:strVal val="ppt_x"/>
                                          </p:val>
                                        </p:tav>
                                      </p:tavLst>
                                    </p:anim>
                                    <p:anim calcmode="lin" valueType="num">
                                      <p:cBhvr additive="base">
                                        <p:cTn id="34" dur="500"/>
                                        <p:tgtEl>
                                          <p:spTgt spid="1028"/>
                                        </p:tgtEl>
                                        <p:attrNameLst>
                                          <p:attrName>ppt_y</p:attrName>
                                        </p:attrNameLst>
                                      </p:cBhvr>
                                      <p:tavLst>
                                        <p:tav tm="0">
                                          <p:val>
                                            <p:strVal val="ppt_y"/>
                                          </p:val>
                                        </p:tav>
                                        <p:tav tm="100000">
                                          <p:val>
                                            <p:strVal val="1+ppt_h/2"/>
                                          </p:val>
                                        </p:tav>
                                      </p:tavLst>
                                    </p:anim>
                                    <p:set>
                                      <p:cBhvr>
                                        <p:cTn id="35" dur="1" fill="hold">
                                          <p:stCondLst>
                                            <p:cond delay="499"/>
                                          </p:stCondLst>
                                        </p:cTn>
                                        <p:tgtEl>
                                          <p:spTgt spid="1028"/>
                                        </p:tgtEl>
                                        <p:attrNameLst>
                                          <p:attrName>style.visibility</p:attrName>
                                        </p:attrNameLst>
                                      </p:cBhvr>
                                      <p:to>
                                        <p:strVal val="hidden"/>
                                      </p:to>
                                    </p:set>
                                  </p:childTnLst>
                                </p:cTn>
                              </p:par>
                              <p:par>
                                <p:cTn id="36" presetID="2" presetClass="exit" presetSubtype="4" fill="hold" nodeType="withEffect">
                                  <p:stCondLst>
                                    <p:cond delay="0"/>
                                  </p:stCondLst>
                                  <p:childTnLst>
                                    <p:anim calcmode="lin" valueType="num">
                                      <p:cBhvr additive="base">
                                        <p:cTn id="37" dur="500"/>
                                        <p:tgtEl>
                                          <p:spTgt spid="15364"/>
                                        </p:tgtEl>
                                        <p:attrNameLst>
                                          <p:attrName>ppt_x</p:attrName>
                                        </p:attrNameLst>
                                      </p:cBhvr>
                                      <p:tavLst>
                                        <p:tav tm="0">
                                          <p:val>
                                            <p:strVal val="ppt_x"/>
                                          </p:val>
                                        </p:tav>
                                        <p:tav tm="100000">
                                          <p:val>
                                            <p:strVal val="ppt_x"/>
                                          </p:val>
                                        </p:tav>
                                      </p:tavLst>
                                    </p:anim>
                                    <p:anim calcmode="lin" valueType="num">
                                      <p:cBhvr additive="base">
                                        <p:cTn id="38" dur="500"/>
                                        <p:tgtEl>
                                          <p:spTgt spid="15364"/>
                                        </p:tgtEl>
                                        <p:attrNameLst>
                                          <p:attrName>ppt_y</p:attrName>
                                        </p:attrNameLst>
                                      </p:cBhvr>
                                      <p:tavLst>
                                        <p:tav tm="0">
                                          <p:val>
                                            <p:strVal val="ppt_y"/>
                                          </p:val>
                                        </p:tav>
                                        <p:tav tm="100000">
                                          <p:val>
                                            <p:strVal val="1+ppt_h/2"/>
                                          </p:val>
                                        </p:tav>
                                      </p:tavLst>
                                    </p:anim>
                                    <p:set>
                                      <p:cBhvr>
                                        <p:cTn id="39" dur="1" fill="hold">
                                          <p:stCondLst>
                                            <p:cond delay="499"/>
                                          </p:stCondLst>
                                        </p:cTn>
                                        <p:tgtEl>
                                          <p:spTgt spid="15364"/>
                                        </p:tgtEl>
                                        <p:attrNameLst>
                                          <p:attrName>style.visibility</p:attrName>
                                        </p:attrNameLst>
                                      </p:cBhvr>
                                      <p:to>
                                        <p:strVal val="hidden"/>
                                      </p:to>
                                    </p:set>
                                  </p:childTnLst>
                                </p:cTn>
                              </p:par>
                              <p:par>
                                <p:cTn id="40" presetID="2" presetClass="exit" presetSubtype="4" fill="hold" grpId="1" nodeType="withEffect">
                                  <p:stCondLst>
                                    <p:cond delay="0"/>
                                  </p:stCondLst>
                                  <p:childTnLst>
                                    <p:anim calcmode="lin" valueType="num">
                                      <p:cBhvr additive="base">
                                        <p:cTn id="41" dur="500"/>
                                        <p:tgtEl>
                                          <p:spTgt spid="36"/>
                                        </p:tgtEl>
                                        <p:attrNameLst>
                                          <p:attrName>ppt_x</p:attrName>
                                        </p:attrNameLst>
                                      </p:cBhvr>
                                      <p:tavLst>
                                        <p:tav tm="0">
                                          <p:val>
                                            <p:strVal val="ppt_x"/>
                                          </p:val>
                                        </p:tav>
                                        <p:tav tm="100000">
                                          <p:val>
                                            <p:strVal val="ppt_x"/>
                                          </p:val>
                                        </p:tav>
                                      </p:tavLst>
                                    </p:anim>
                                    <p:anim calcmode="lin" valueType="num">
                                      <p:cBhvr additive="base">
                                        <p:cTn id="42" dur="500"/>
                                        <p:tgtEl>
                                          <p:spTgt spid="36"/>
                                        </p:tgtEl>
                                        <p:attrNameLst>
                                          <p:attrName>ppt_y</p:attrName>
                                        </p:attrNameLst>
                                      </p:cBhvr>
                                      <p:tavLst>
                                        <p:tav tm="0">
                                          <p:val>
                                            <p:strVal val="ppt_y"/>
                                          </p:val>
                                        </p:tav>
                                        <p:tav tm="100000">
                                          <p:val>
                                            <p:strVal val="1+ppt_h/2"/>
                                          </p:val>
                                        </p:tav>
                                      </p:tavLst>
                                    </p:anim>
                                    <p:set>
                                      <p:cBhvr>
                                        <p:cTn id="43" dur="1" fill="hold">
                                          <p:stCondLst>
                                            <p:cond delay="499"/>
                                          </p:stCondLst>
                                        </p:cTn>
                                        <p:tgtEl>
                                          <p:spTgt spid="36"/>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fade">
                                      <p:cBhvr>
                                        <p:cTn id="48" dur="500"/>
                                        <p:tgtEl>
                                          <p:spTgt spid="44"/>
                                        </p:tgtEl>
                                      </p:cBhvr>
                                    </p:animEffect>
                                    <p:anim calcmode="lin" valueType="num">
                                      <p:cBhvr>
                                        <p:cTn id="49" dur="500" fill="hold"/>
                                        <p:tgtEl>
                                          <p:spTgt spid="44"/>
                                        </p:tgtEl>
                                        <p:attrNameLst>
                                          <p:attrName>ppt_x</p:attrName>
                                        </p:attrNameLst>
                                      </p:cBhvr>
                                      <p:tavLst>
                                        <p:tav tm="0">
                                          <p:val>
                                            <p:strVal val="#ppt_x"/>
                                          </p:val>
                                        </p:tav>
                                        <p:tav tm="100000">
                                          <p:val>
                                            <p:strVal val="#ppt_x"/>
                                          </p:val>
                                        </p:tav>
                                      </p:tavLst>
                                    </p:anim>
                                    <p:anim calcmode="lin" valueType="num">
                                      <p:cBhvr>
                                        <p:cTn id="50" dur="500" fill="hold"/>
                                        <p:tgtEl>
                                          <p:spTgt spid="44"/>
                                        </p:tgtEl>
                                        <p:attrNameLst>
                                          <p:attrName>ppt_y</p:attrName>
                                        </p:attrNameLst>
                                      </p:cBhvr>
                                      <p:tavLst>
                                        <p:tav tm="0">
                                          <p:val>
                                            <p:strVal val="#ppt_y+.1"/>
                                          </p:val>
                                        </p:tav>
                                        <p:tav tm="100000">
                                          <p:val>
                                            <p:strVal val="#ppt_y"/>
                                          </p:val>
                                        </p:tav>
                                      </p:tavLst>
                                    </p:anim>
                                  </p:childTnLst>
                                </p:cTn>
                              </p:par>
                            </p:childTnLst>
                          </p:cTn>
                        </p:par>
                        <p:par>
                          <p:cTn id="51" fill="hold">
                            <p:stCondLst>
                              <p:cond delay="500"/>
                            </p:stCondLst>
                            <p:childTnLst>
                              <p:par>
                                <p:cTn id="52" presetID="42" presetClass="entr" presetSubtype="0" fill="hold" grpId="0" nodeType="after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fade">
                                      <p:cBhvr>
                                        <p:cTn id="54" dur="500"/>
                                        <p:tgtEl>
                                          <p:spTgt spid="4"/>
                                        </p:tgtEl>
                                      </p:cBhvr>
                                    </p:animEffect>
                                    <p:anim calcmode="lin" valueType="num">
                                      <p:cBhvr>
                                        <p:cTn id="55" dur="500" fill="hold"/>
                                        <p:tgtEl>
                                          <p:spTgt spid="4"/>
                                        </p:tgtEl>
                                        <p:attrNameLst>
                                          <p:attrName>ppt_x</p:attrName>
                                        </p:attrNameLst>
                                      </p:cBhvr>
                                      <p:tavLst>
                                        <p:tav tm="0">
                                          <p:val>
                                            <p:strVal val="#ppt_x"/>
                                          </p:val>
                                        </p:tav>
                                        <p:tav tm="100000">
                                          <p:val>
                                            <p:strVal val="#ppt_x"/>
                                          </p:val>
                                        </p:tav>
                                      </p:tavLst>
                                    </p:anim>
                                    <p:anim calcmode="lin" valueType="num">
                                      <p:cBhvr>
                                        <p:cTn id="56"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36" grpId="0" animBg="1"/>
      <p:bldP spid="36" grpId="1" animBg="1"/>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738"/>
        <p:cNvGrpSpPr/>
        <p:nvPr/>
      </p:nvGrpSpPr>
      <p:grpSpPr>
        <a:xfrm>
          <a:off x="0" y="0"/>
          <a:ext cx="0" cy="0"/>
          <a:chOff x="0" y="0"/>
          <a:chExt cx="0" cy="0"/>
        </a:xfrm>
      </p:grpSpPr>
      <p:grpSp>
        <p:nvGrpSpPr>
          <p:cNvPr id="748" name="Google Shape;748;p47"/>
          <p:cNvGrpSpPr/>
          <p:nvPr/>
        </p:nvGrpSpPr>
        <p:grpSpPr>
          <a:xfrm>
            <a:off x="10891584" y="50981"/>
            <a:ext cx="1843440" cy="4230296"/>
            <a:chOff x="4028136" y="3226323"/>
            <a:chExt cx="1382580" cy="3172722"/>
          </a:xfrm>
        </p:grpSpPr>
        <p:sp>
          <p:nvSpPr>
            <p:cNvPr id="749" name="Google Shape;749;p47"/>
            <p:cNvSpPr/>
            <p:nvPr/>
          </p:nvSpPr>
          <p:spPr>
            <a:xfrm>
              <a:off x="4628934" y="4011379"/>
              <a:ext cx="348478" cy="2387666"/>
            </a:xfrm>
            <a:custGeom>
              <a:avLst/>
              <a:gdLst/>
              <a:ahLst/>
              <a:cxnLst/>
              <a:rect l="l" t="t" r="r" b="b"/>
              <a:pathLst>
                <a:path w="7134" h="48880" fill="none" extrusionOk="0">
                  <a:moveTo>
                    <a:pt x="2721" y="1"/>
                  </a:moveTo>
                  <a:lnTo>
                    <a:pt x="2447" y="1167"/>
                  </a:lnTo>
                  <a:lnTo>
                    <a:pt x="1144" y="8894"/>
                  </a:lnTo>
                  <a:lnTo>
                    <a:pt x="527" y="14175"/>
                  </a:lnTo>
                  <a:lnTo>
                    <a:pt x="207" y="18016"/>
                  </a:lnTo>
                  <a:lnTo>
                    <a:pt x="24" y="22040"/>
                  </a:lnTo>
                  <a:lnTo>
                    <a:pt x="1" y="26178"/>
                  </a:lnTo>
                  <a:lnTo>
                    <a:pt x="207" y="30293"/>
                  </a:lnTo>
                  <a:lnTo>
                    <a:pt x="664" y="34316"/>
                  </a:lnTo>
                  <a:lnTo>
                    <a:pt x="1418" y="38180"/>
                  </a:lnTo>
                  <a:lnTo>
                    <a:pt x="2241" y="40878"/>
                  </a:lnTo>
                  <a:lnTo>
                    <a:pt x="2881" y="42570"/>
                  </a:lnTo>
                  <a:lnTo>
                    <a:pt x="3636" y="44193"/>
                  </a:lnTo>
                  <a:lnTo>
                    <a:pt x="4482" y="45679"/>
                  </a:lnTo>
                  <a:lnTo>
                    <a:pt x="5465" y="47073"/>
                  </a:lnTo>
                  <a:lnTo>
                    <a:pt x="6539" y="48308"/>
                  </a:lnTo>
                  <a:lnTo>
                    <a:pt x="7134" y="48879"/>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0" name="Google Shape;750;p47"/>
            <p:cNvSpPr/>
            <p:nvPr/>
          </p:nvSpPr>
          <p:spPr>
            <a:xfrm>
              <a:off x="4028136" y="3226323"/>
              <a:ext cx="1382580" cy="1349070"/>
            </a:xfrm>
            <a:custGeom>
              <a:avLst/>
              <a:gdLst/>
              <a:ahLst/>
              <a:cxnLst/>
              <a:rect l="l" t="t" r="r" b="b"/>
              <a:pathLst>
                <a:path w="28304" h="27618" extrusionOk="0">
                  <a:moveTo>
                    <a:pt x="6150" y="0"/>
                  </a:moveTo>
                  <a:lnTo>
                    <a:pt x="4664" y="69"/>
                  </a:lnTo>
                  <a:lnTo>
                    <a:pt x="3361" y="274"/>
                  </a:lnTo>
                  <a:lnTo>
                    <a:pt x="2332" y="617"/>
                  </a:lnTo>
                  <a:lnTo>
                    <a:pt x="1966" y="823"/>
                  </a:lnTo>
                  <a:lnTo>
                    <a:pt x="1669" y="1075"/>
                  </a:lnTo>
                  <a:lnTo>
                    <a:pt x="1166" y="1738"/>
                  </a:lnTo>
                  <a:lnTo>
                    <a:pt x="778" y="2606"/>
                  </a:lnTo>
                  <a:lnTo>
                    <a:pt x="526" y="3612"/>
                  </a:lnTo>
                  <a:lnTo>
                    <a:pt x="366" y="4755"/>
                  </a:lnTo>
                  <a:lnTo>
                    <a:pt x="343" y="5990"/>
                  </a:lnTo>
                  <a:lnTo>
                    <a:pt x="457" y="7887"/>
                  </a:lnTo>
                  <a:lnTo>
                    <a:pt x="686" y="9145"/>
                  </a:lnTo>
                  <a:lnTo>
                    <a:pt x="778" y="9465"/>
                  </a:lnTo>
                  <a:lnTo>
                    <a:pt x="1052" y="10036"/>
                  </a:lnTo>
                  <a:lnTo>
                    <a:pt x="1738" y="10814"/>
                  </a:lnTo>
                  <a:lnTo>
                    <a:pt x="3018" y="11705"/>
                  </a:lnTo>
                  <a:lnTo>
                    <a:pt x="4550" y="12414"/>
                  </a:lnTo>
                  <a:lnTo>
                    <a:pt x="6950" y="13191"/>
                  </a:lnTo>
                  <a:lnTo>
                    <a:pt x="9351" y="13717"/>
                  </a:lnTo>
                  <a:lnTo>
                    <a:pt x="9716" y="13786"/>
                  </a:lnTo>
                  <a:lnTo>
                    <a:pt x="9031" y="13900"/>
                  </a:lnTo>
                  <a:lnTo>
                    <a:pt x="5578" y="14632"/>
                  </a:lnTo>
                  <a:lnTo>
                    <a:pt x="4115" y="15066"/>
                  </a:lnTo>
                  <a:lnTo>
                    <a:pt x="2766" y="15638"/>
                  </a:lnTo>
                  <a:lnTo>
                    <a:pt x="1669" y="16323"/>
                  </a:lnTo>
                  <a:lnTo>
                    <a:pt x="1258" y="16735"/>
                  </a:lnTo>
                  <a:lnTo>
                    <a:pt x="938" y="17146"/>
                  </a:lnTo>
                  <a:lnTo>
                    <a:pt x="435" y="18084"/>
                  </a:lnTo>
                  <a:lnTo>
                    <a:pt x="137" y="19067"/>
                  </a:lnTo>
                  <a:lnTo>
                    <a:pt x="0" y="20118"/>
                  </a:lnTo>
                  <a:lnTo>
                    <a:pt x="23" y="21742"/>
                  </a:lnTo>
                  <a:lnTo>
                    <a:pt x="412" y="24005"/>
                  </a:lnTo>
                  <a:lnTo>
                    <a:pt x="663" y="25125"/>
                  </a:lnTo>
                  <a:lnTo>
                    <a:pt x="732" y="25377"/>
                  </a:lnTo>
                  <a:lnTo>
                    <a:pt x="1029" y="25834"/>
                  </a:lnTo>
                  <a:lnTo>
                    <a:pt x="1486" y="26177"/>
                  </a:lnTo>
                  <a:lnTo>
                    <a:pt x="2058" y="26451"/>
                  </a:lnTo>
                  <a:lnTo>
                    <a:pt x="3087" y="26680"/>
                  </a:lnTo>
                  <a:lnTo>
                    <a:pt x="4778" y="26726"/>
                  </a:lnTo>
                  <a:lnTo>
                    <a:pt x="6630" y="26474"/>
                  </a:lnTo>
                  <a:lnTo>
                    <a:pt x="8505" y="25971"/>
                  </a:lnTo>
                  <a:lnTo>
                    <a:pt x="10242" y="25308"/>
                  </a:lnTo>
                  <a:lnTo>
                    <a:pt x="11683" y="24462"/>
                  </a:lnTo>
                  <a:lnTo>
                    <a:pt x="12231" y="24005"/>
                  </a:lnTo>
                  <a:lnTo>
                    <a:pt x="12711" y="23525"/>
                  </a:lnTo>
                  <a:lnTo>
                    <a:pt x="13420" y="22496"/>
                  </a:lnTo>
                  <a:lnTo>
                    <a:pt x="13854" y="21467"/>
                  </a:lnTo>
                  <a:lnTo>
                    <a:pt x="14106" y="20484"/>
                  </a:lnTo>
                  <a:lnTo>
                    <a:pt x="14197" y="19181"/>
                  </a:lnTo>
                  <a:lnTo>
                    <a:pt x="14083" y="18084"/>
                  </a:lnTo>
                  <a:lnTo>
                    <a:pt x="14060" y="17992"/>
                  </a:lnTo>
                  <a:lnTo>
                    <a:pt x="14266" y="18564"/>
                  </a:lnTo>
                  <a:lnTo>
                    <a:pt x="15661" y="21902"/>
                  </a:lnTo>
                  <a:lnTo>
                    <a:pt x="16941" y="24599"/>
                  </a:lnTo>
                  <a:lnTo>
                    <a:pt x="17650" y="25880"/>
                  </a:lnTo>
                  <a:lnTo>
                    <a:pt x="18015" y="26451"/>
                  </a:lnTo>
                  <a:lnTo>
                    <a:pt x="18884" y="27228"/>
                  </a:lnTo>
                  <a:lnTo>
                    <a:pt x="19867" y="27571"/>
                  </a:lnTo>
                  <a:lnTo>
                    <a:pt x="20942" y="27617"/>
                  </a:lnTo>
                  <a:lnTo>
                    <a:pt x="22702" y="27297"/>
                  </a:lnTo>
                  <a:lnTo>
                    <a:pt x="25080" y="26474"/>
                  </a:lnTo>
                  <a:lnTo>
                    <a:pt x="26223" y="26131"/>
                  </a:lnTo>
                  <a:lnTo>
                    <a:pt x="26474" y="26040"/>
                  </a:lnTo>
                  <a:lnTo>
                    <a:pt x="26931" y="25788"/>
                  </a:lnTo>
                  <a:lnTo>
                    <a:pt x="27297" y="25400"/>
                  </a:lnTo>
                  <a:lnTo>
                    <a:pt x="27572" y="24919"/>
                  </a:lnTo>
                  <a:lnTo>
                    <a:pt x="27823" y="24074"/>
                  </a:lnTo>
                  <a:lnTo>
                    <a:pt x="27892" y="22679"/>
                  </a:lnTo>
                  <a:lnTo>
                    <a:pt x="27663" y="21147"/>
                  </a:lnTo>
                  <a:lnTo>
                    <a:pt x="27206" y="19570"/>
                  </a:lnTo>
                  <a:lnTo>
                    <a:pt x="26543" y="18038"/>
                  </a:lnTo>
                  <a:lnTo>
                    <a:pt x="25697" y="16666"/>
                  </a:lnTo>
                  <a:lnTo>
                    <a:pt x="25240" y="16072"/>
                  </a:lnTo>
                  <a:lnTo>
                    <a:pt x="25011" y="15866"/>
                  </a:lnTo>
                  <a:lnTo>
                    <a:pt x="24394" y="15500"/>
                  </a:lnTo>
                  <a:lnTo>
                    <a:pt x="23114" y="15089"/>
                  </a:lnTo>
                  <a:lnTo>
                    <a:pt x="20096" y="14609"/>
                  </a:lnTo>
                  <a:lnTo>
                    <a:pt x="18678" y="14426"/>
                  </a:lnTo>
                  <a:lnTo>
                    <a:pt x="19387" y="14312"/>
                  </a:lnTo>
                  <a:lnTo>
                    <a:pt x="21376" y="13923"/>
                  </a:lnTo>
                  <a:lnTo>
                    <a:pt x="23571" y="13329"/>
                  </a:lnTo>
                  <a:lnTo>
                    <a:pt x="24988" y="12757"/>
                  </a:lnTo>
                  <a:lnTo>
                    <a:pt x="25720" y="12323"/>
                  </a:lnTo>
                  <a:lnTo>
                    <a:pt x="25971" y="12094"/>
                  </a:lnTo>
                  <a:lnTo>
                    <a:pt x="26520" y="11522"/>
                  </a:lnTo>
                  <a:lnTo>
                    <a:pt x="27343" y="10265"/>
                  </a:lnTo>
                  <a:lnTo>
                    <a:pt x="27892" y="8939"/>
                  </a:lnTo>
                  <a:lnTo>
                    <a:pt x="28189" y="7590"/>
                  </a:lnTo>
                  <a:lnTo>
                    <a:pt x="28303" y="6241"/>
                  </a:lnTo>
                  <a:lnTo>
                    <a:pt x="28235" y="4984"/>
                  </a:lnTo>
                  <a:lnTo>
                    <a:pt x="28006" y="3818"/>
                  </a:lnTo>
                  <a:lnTo>
                    <a:pt x="27686" y="2835"/>
                  </a:lnTo>
                  <a:lnTo>
                    <a:pt x="27480" y="2423"/>
                  </a:lnTo>
                  <a:lnTo>
                    <a:pt x="27229" y="2058"/>
                  </a:lnTo>
                  <a:lnTo>
                    <a:pt x="26360" y="1372"/>
                  </a:lnTo>
                  <a:lnTo>
                    <a:pt x="25125" y="823"/>
                  </a:lnTo>
                  <a:lnTo>
                    <a:pt x="23616" y="435"/>
                  </a:lnTo>
                  <a:lnTo>
                    <a:pt x="21970" y="297"/>
                  </a:lnTo>
                  <a:lnTo>
                    <a:pt x="20279" y="412"/>
                  </a:lnTo>
                  <a:lnTo>
                    <a:pt x="18633" y="846"/>
                  </a:lnTo>
                  <a:lnTo>
                    <a:pt x="17512" y="1418"/>
                  </a:lnTo>
                  <a:lnTo>
                    <a:pt x="16827" y="1921"/>
                  </a:lnTo>
                  <a:lnTo>
                    <a:pt x="16529" y="2195"/>
                  </a:lnTo>
                  <a:lnTo>
                    <a:pt x="16049" y="2721"/>
                  </a:lnTo>
                  <a:lnTo>
                    <a:pt x="15272" y="3864"/>
                  </a:lnTo>
                  <a:lnTo>
                    <a:pt x="14700" y="5121"/>
                  </a:lnTo>
                  <a:lnTo>
                    <a:pt x="14312" y="6379"/>
                  </a:lnTo>
                  <a:lnTo>
                    <a:pt x="13992" y="8208"/>
                  </a:lnTo>
                  <a:lnTo>
                    <a:pt x="13969" y="10082"/>
                  </a:lnTo>
                  <a:lnTo>
                    <a:pt x="14060" y="10562"/>
                  </a:lnTo>
                  <a:lnTo>
                    <a:pt x="13763" y="9099"/>
                  </a:lnTo>
                  <a:lnTo>
                    <a:pt x="13054" y="5190"/>
                  </a:lnTo>
                  <a:lnTo>
                    <a:pt x="12528" y="3315"/>
                  </a:lnTo>
                  <a:lnTo>
                    <a:pt x="12094" y="2286"/>
                  </a:lnTo>
                  <a:lnTo>
                    <a:pt x="11843" y="1875"/>
                  </a:lnTo>
                  <a:lnTo>
                    <a:pt x="11683" y="1669"/>
                  </a:lnTo>
                  <a:lnTo>
                    <a:pt x="11271" y="1280"/>
                  </a:lnTo>
                  <a:lnTo>
                    <a:pt x="10494" y="800"/>
                  </a:lnTo>
                  <a:lnTo>
                    <a:pt x="9168" y="343"/>
                  </a:lnTo>
                  <a:lnTo>
                    <a:pt x="7705" y="69"/>
                  </a:lnTo>
                  <a:lnTo>
                    <a:pt x="6150" y="0"/>
                  </a:lnTo>
                  <a:close/>
                </a:path>
              </a:pathLst>
            </a:custGeom>
            <a:solidFill>
              <a:srgbClr val="ED725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1" name="Google Shape;751;p47"/>
            <p:cNvSpPr/>
            <p:nvPr/>
          </p:nvSpPr>
          <p:spPr>
            <a:xfrm>
              <a:off x="4702647" y="3734452"/>
              <a:ext cx="99454" cy="155286"/>
            </a:xfrm>
            <a:custGeom>
              <a:avLst/>
              <a:gdLst/>
              <a:ahLst/>
              <a:cxnLst/>
              <a:rect l="l" t="t" r="r" b="b"/>
              <a:pathLst>
                <a:path w="2036" h="3179" extrusionOk="0">
                  <a:moveTo>
                    <a:pt x="1258" y="0"/>
                  </a:moveTo>
                  <a:lnTo>
                    <a:pt x="847" y="160"/>
                  </a:lnTo>
                  <a:lnTo>
                    <a:pt x="504" y="503"/>
                  </a:lnTo>
                  <a:lnTo>
                    <a:pt x="229" y="1006"/>
                  </a:lnTo>
                  <a:lnTo>
                    <a:pt x="46" y="1578"/>
                  </a:lnTo>
                  <a:lnTo>
                    <a:pt x="1" y="2149"/>
                  </a:lnTo>
                  <a:lnTo>
                    <a:pt x="69" y="2652"/>
                  </a:lnTo>
                  <a:lnTo>
                    <a:pt x="298" y="3018"/>
                  </a:lnTo>
                  <a:lnTo>
                    <a:pt x="481" y="3132"/>
                  </a:lnTo>
                  <a:lnTo>
                    <a:pt x="664" y="3178"/>
                  </a:lnTo>
                  <a:lnTo>
                    <a:pt x="1052" y="3041"/>
                  </a:lnTo>
                  <a:lnTo>
                    <a:pt x="1418" y="2675"/>
                  </a:lnTo>
                  <a:lnTo>
                    <a:pt x="1738" y="2172"/>
                  </a:lnTo>
                  <a:lnTo>
                    <a:pt x="1944" y="1578"/>
                  </a:lnTo>
                  <a:lnTo>
                    <a:pt x="2035" y="1006"/>
                  </a:lnTo>
                  <a:lnTo>
                    <a:pt x="1967" y="480"/>
                  </a:lnTo>
                  <a:lnTo>
                    <a:pt x="1715" y="137"/>
                  </a:lnTo>
                  <a:lnTo>
                    <a:pt x="1510" y="46"/>
                  </a:lnTo>
                  <a:lnTo>
                    <a:pt x="1258" y="0"/>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2" name="Google Shape;752;p47"/>
            <p:cNvSpPr/>
            <p:nvPr/>
          </p:nvSpPr>
          <p:spPr>
            <a:xfrm>
              <a:off x="4781929" y="3824921"/>
              <a:ext cx="97207" cy="105022"/>
            </a:xfrm>
            <a:custGeom>
              <a:avLst/>
              <a:gdLst/>
              <a:ahLst/>
              <a:cxnLst/>
              <a:rect l="l" t="t" r="r" b="b"/>
              <a:pathLst>
                <a:path w="1990" h="2150" extrusionOk="0">
                  <a:moveTo>
                    <a:pt x="1167" y="0"/>
                  </a:moveTo>
                  <a:lnTo>
                    <a:pt x="778" y="229"/>
                  </a:lnTo>
                  <a:lnTo>
                    <a:pt x="435" y="572"/>
                  </a:lnTo>
                  <a:lnTo>
                    <a:pt x="161" y="983"/>
                  </a:lnTo>
                  <a:lnTo>
                    <a:pt x="1" y="1417"/>
                  </a:lnTo>
                  <a:lnTo>
                    <a:pt x="1" y="1806"/>
                  </a:lnTo>
                  <a:lnTo>
                    <a:pt x="161" y="2058"/>
                  </a:lnTo>
                  <a:lnTo>
                    <a:pt x="344" y="2126"/>
                  </a:lnTo>
                  <a:lnTo>
                    <a:pt x="527" y="2149"/>
                  </a:lnTo>
                  <a:lnTo>
                    <a:pt x="915" y="2080"/>
                  </a:lnTo>
                  <a:lnTo>
                    <a:pt x="1464" y="1760"/>
                  </a:lnTo>
                  <a:lnTo>
                    <a:pt x="1853" y="1280"/>
                  </a:lnTo>
                  <a:lnTo>
                    <a:pt x="1990" y="937"/>
                  </a:lnTo>
                  <a:lnTo>
                    <a:pt x="1990" y="572"/>
                  </a:lnTo>
                  <a:lnTo>
                    <a:pt x="1853" y="252"/>
                  </a:lnTo>
                  <a:lnTo>
                    <a:pt x="1693" y="114"/>
                  </a:lnTo>
                  <a:lnTo>
                    <a:pt x="1533" y="0"/>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3" name="Google Shape;753;p47"/>
            <p:cNvSpPr/>
            <p:nvPr/>
          </p:nvSpPr>
          <p:spPr>
            <a:xfrm>
              <a:off x="4603288" y="3777977"/>
              <a:ext cx="72636" cy="134086"/>
            </a:xfrm>
            <a:custGeom>
              <a:avLst/>
              <a:gdLst/>
              <a:ahLst/>
              <a:cxnLst/>
              <a:rect l="l" t="t" r="r" b="b"/>
              <a:pathLst>
                <a:path w="1487" h="2745" extrusionOk="0">
                  <a:moveTo>
                    <a:pt x="412" y="1"/>
                  </a:moveTo>
                  <a:lnTo>
                    <a:pt x="137" y="184"/>
                  </a:lnTo>
                  <a:lnTo>
                    <a:pt x="23" y="550"/>
                  </a:lnTo>
                  <a:lnTo>
                    <a:pt x="0" y="1030"/>
                  </a:lnTo>
                  <a:lnTo>
                    <a:pt x="137" y="1853"/>
                  </a:lnTo>
                  <a:lnTo>
                    <a:pt x="457" y="2516"/>
                  </a:lnTo>
                  <a:lnTo>
                    <a:pt x="732" y="2721"/>
                  </a:lnTo>
                  <a:lnTo>
                    <a:pt x="892" y="2744"/>
                  </a:lnTo>
                  <a:lnTo>
                    <a:pt x="1052" y="2699"/>
                  </a:lnTo>
                  <a:lnTo>
                    <a:pt x="1280" y="2493"/>
                  </a:lnTo>
                  <a:lnTo>
                    <a:pt x="1486" y="1944"/>
                  </a:lnTo>
                  <a:lnTo>
                    <a:pt x="1395" y="1007"/>
                  </a:lnTo>
                  <a:lnTo>
                    <a:pt x="1097" y="390"/>
                  </a:lnTo>
                  <a:lnTo>
                    <a:pt x="800" y="115"/>
                  </a:lnTo>
                  <a:lnTo>
                    <a:pt x="594" y="47"/>
                  </a:lnTo>
                  <a:lnTo>
                    <a:pt x="412"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4" name="Google Shape;754;p47"/>
            <p:cNvSpPr/>
            <p:nvPr/>
          </p:nvSpPr>
          <p:spPr>
            <a:xfrm>
              <a:off x="4689262" y="3912019"/>
              <a:ext cx="60327" cy="78205"/>
            </a:xfrm>
            <a:custGeom>
              <a:avLst/>
              <a:gdLst/>
              <a:ahLst/>
              <a:cxnLst/>
              <a:rect l="l" t="t" r="r" b="b"/>
              <a:pathLst>
                <a:path w="1235" h="1601" extrusionOk="0">
                  <a:moveTo>
                    <a:pt x="641" y="0"/>
                  </a:moveTo>
                  <a:lnTo>
                    <a:pt x="389" y="69"/>
                  </a:lnTo>
                  <a:lnTo>
                    <a:pt x="138" y="389"/>
                  </a:lnTo>
                  <a:lnTo>
                    <a:pt x="0" y="1029"/>
                  </a:lnTo>
                  <a:lnTo>
                    <a:pt x="138" y="1418"/>
                  </a:lnTo>
                  <a:lnTo>
                    <a:pt x="343" y="1578"/>
                  </a:lnTo>
                  <a:lnTo>
                    <a:pt x="481" y="1601"/>
                  </a:lnTo>
                  <a:lnTo>
                    <a:pt x="641" y="1601"/>
                  </a:lnTo>
                  <a:lnTo>
                    <a:pt x="892" y="1509"/>
                  </a:lnTo>
                  <a:lnTo>
                    <a:pt x="1143" y="1212"/>
                  </a:lnTo>
                  <a:lnTo>
                    <a:pt x="1235" y="663"/>
                  </a:lnTo>
                  <a:lnTo>
                    <a:pt x="1075" y="275"/>
                  </a:lnTo>
                  <a:lnTo>
                    <a:pt x="892" y="92"/>
                  </a:lnTo>
                  <a:lnTo>
                    <a:pt x="755" y="46"/>
                  </a:lnTo>
                  <a:lnTo>
                    <a:pt x="641" y="0"/>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755" name="Google Shape;755;p47"/>
          <p:cNvGrpSpPr/>
          <p:nvPr/>
        </p:nvGrpSpPr>
        <p:grpSpPr>
          <a:xfrm>
            <a:off x="6839751" y="6044716"/>
            <a:ext cx="1128703" cy="1072171"/>
            <a:chOff x="5129813" y="4533537"/>
            <a:chExt cx="846527" cy="804128"/>
          </a:xfrm>
        </p:grpSpPr>
        <p:sp>
          <p:nvSpPr>
            <p:cNvPr id="756" name="Google Shape;756;p47"/>
            <p:cNvSpPr/>
            <p:nvPr/>
          </p:nvSpPr>
          <p:spPr>
            <a:xfrm>
              <a:off x="5129813" y="4533537"/>
              <a:ext cx="846527" cy="804128"/>
            </a:xfrm>
            <a:custGeom>
              <a:avLst/>
              <a:gdLst/>
              <a:ahLst/>
              <a:cxnLst/>
              <a:rect l="l" t="t" r="r" b="b"/>
              <a:pathLst>
                <a:path w="17330" h="16462" extrusionOk="0">
                  <a:moveTo>
                    <a:pt x="7545" y="1"/>
                  </a:moveTo>
                  <a:lnTo>
                    <a:pt x="6676" y="92"/>
                  </a:lnTo>
                  <a:lnTo>
                    <a:pt x="6493" y="115"/>
                  </a:lnTo>
                  <a:lnTo>
                    <a:pt x="6082" y="344"/>
                  </a:lnTo>
                  <a:lnTo>
                    <a:pt x="5487" y="915"/>
                  </a:lnTo>
                  <a:lnTo>
                    <a:pt x="4847" y="2058"/>
                  </a:lnTo>
                  <a:lnTo>
                    <a:pt x="4459" y="3339"/>
                  </a:lnTo>
                  <a:lnTo>
                    <a:pt x="4413" y="3956"/>
                  </a:lnTo>
                  <a:lnTo>
                    <a:pt x="4436" y="4253"/>
                  </a:lnTo>
                  <a:lnTo>
                    <a:pt x="4619" y="4779"/>
                  </a:lnTo>
                  <a:lnTo>
                    <a:pt x="5122" y="5442"/>
                  </a:lnTo>
                  <a:lnTo>
                    <a:pt x="6356" y="6311"/>
                  </a:lnTo>
                  <a:lnTo>
                    <a:pt x="6630" y="6402"/>
                  </a:lnTo>
                  <a:lnTo>
                    <a:pt x="5464" y="6105"/>
                  </a:lnTo>
                  <a:lnTo>
                    <a:pt x="2561" y="5556"/>
                  </a:lnTo>
                  <a:lnTo>
                    <a:pt x="2241" y="5533"/>
                  </a:lnTo>
                  <a:lnTo>
                    <a:pt x="1715" y="5671"/>
                  </a:lnTo>
                  <a:lnTo>
                    <a:pt x="1281" y="6014"/>
                  </a:lnTo>
                  <a:lnTo>
                    <a:pt x="915" y="6516"/>
                  </a:lnTo>
                  <a:lnTo>
                    <a:pt x="321" y="8003"/>
                  </a:lnTo>
                  <a:lnTo>
                    <a:pt x="69" y="8917"/>
                  </a:lnTo>
                  <a:lnTo>
                    <a:pt x="1" y="9100"/>
                  </a:lnTo>
                  <a:lnTo>
                    <a:pt x="46" y="9534"/>
                  </a:lnTo>
                  <a:lnTo>
                    <a:pt x="389" y="10266"/>
                  </a:lnTo>
                  <a:lnTo>
                    <a:pt x="1258" y="11272"/>
                  </a:lnTo>
                  <a:lnTo>
                    <a:pt x="2104" y="11820"/>
                  </a:lnTo>
                  <a:lnTo>
                    <a:pt x="2721" y="12072"/>
                  </a:lnTo>
                  <a:lnTo>
                    <a:pt x="3041" y="12118"/>
                  </a:lnTo>
                  <a:lnTo>
                    <a:pt x="3361" y="12140"/>
                  </a:lnTo>
                  <a:lnTo>
                    <a:pt x="4047" y="12003"/>
                  </a:lnTo>
                  <a:lnTo>
                    <a:pt x="5122" y="11500"/>
                  </a:lnTo>
                  <a:lnTo>
                    <a:pt x="6951" y="10106"/>
                  </a:lnTo>
                  <a:lnTo>
                    <a:pt x="7271" y="9786"/>
                  </a:lnTo>
                  <a:lnTo>
                    <a:pt x="7271" y="9786"/>
                  </a:lnTo>
                  <a:lnTo>
                    <a:pt x="7042" y="10106"/>
                  </a:lnTo>
                  <a:lnTo>
                    <a:pt x="6196" y="11912"/>
                  </a:lnTo>
                  <a:lnTo>
                    <a:pt x="5990" y="12986"/>
                  </a:lnTo>
                  <a:lnTo>
                    <a:pt x="6036" y="13695"/>
                  </a:lnTo>
                  <a:lnTo>
                    <a:pt x="6127" y="14015"/>
                  </a:lnTo>
                  <a:lnTo>
                    <a:pt x="6265" y="14335"/>
                  </a:lnTo>
                  <a:lnTo>
                    <a:pt x="6630" y="14861"/>
                  </a:lnTo>
                  <a:lnTo>
                    <a:pt x="7339" y="15524"/>
                  </a:lnTo>
                  <a:lnTo>
                    <a:pt x="8459" y="16118"/>
                  </a:lnTo>
                  <a:lnTo>
                    <a:pt x="9648" y="16416"/>
                  </a:lnTo>
                  <a:lnTo>
                    <a:pt x="10220" y="16461"/>
                  </a:lnTo>
                  <a:lnTo>
                    <a:pt x="10494" y="16461"/>
                  </a:lnTo>
                  <a:lnTo>
                    <a:pt x="11066" y="16233"/>
                  </a:lnTo>
                  <a:lnTo>
                    <a:pt x="11637" y="15798"/>
                  </a:lnTo>
                  <a:lnTo>
                    <a:pt x="12163" y="15181"/>
                  </a:lnTo>
                  <a:lnTo>
                    <a:pt x="12666" y="14450"/>
                  </a:lnTo>
                  <a:lnTo>
                    <a:pt x="13055" y="13626"/>
                  </a:lnTo>
                  <a:lnTo>
                    <a:pt x="13329" y="12803"/>
                  </a:lnTo>
                  <a:lnTo>
                    <a:pt x="13466" y="11958"/>
                  </a:lnTo>
                  <a:lnTo>
                    <a:pt x="13466" y="11569"/>
                  </a:lnTo>
                  <a:lnTo>
                    <a:pt x="13420" y="11203"/>
                  </a:lnTo>
                  <a:lnTo>
                    <a:pt x="13215" y="10586"/>
                  </a:lnTo>
                  <a:lnTo>
                    <a:pt x="12872" y="10106"/>
                  </a:lnTo>
                  <a:lnTo>
                    <a:pt x="12460" y="9740"/>
                  </a:lnTo>
                  <a:lnTo>
                    <a:pt x="11432" y="9226"/>
                  </a:lnTo>
                  <a:lnTo>
                    <a:pt x="11432" y="9226"/>
                  </a:lnTo>
                  <a:lnTo>
                    <a:pt x="12895" y="9351"/>
                  </a:lnTo>
                  <a:lnTo>
                    <a:pt x="14266" y="9283"/>
                  </a:lnTo>
                  <a:lnTo>
                    <a:pt x="14632" y="9237"/>
                  </a:lnTo>
                  <a:lnTo>
                    <a:pt x="15272" y="8940"/>
                  </a:lnTo>
                  <a:lnTo>
                    <a:pt x="15844" y="8483"/>
                  </a:lnTo>
                  <a:lnTo>
                    <a:pt x="16324" y="7888"/>
                  </a:lnTo>
                  <a:lnTo>
                    <a:pt x="16873" y="6974"/>
                  </a:lnTo>
                  <a:lnTo>
                    <a:pt x="17284" y="5991"/>
                  </a:lnTo>
                  <a:lnTo>
                    <a:pt x="17330" y="5808"/>
                  </a:lnTo>
                  <a:lnTo>
                    <a:pt x="17238" y="5625"/>
                  </a:lnTo>
                  <a:lnTo>
                    <a:pt x="16255" y="4848"/>
                  </a:lnTo>
                  <a:lnTo>
                    <a:pt x="14724" y="3979"/>
                  </a:lnTo>
                  <a:lnTo>
                    <a:pt x="13443" y="3567"/>
                  </a:lnTo>
                  <a:lnTo>
                    <a:pt x="12620" y="3499"/>
                  </a:lnTo>
                  <a:lnTo>
                    <a:pt x="12254" y="3567"/>
                  </a:lnTo>
                  <a:lnTo>
                    <a:pt x="11912" y="3659"/>
                  </a:lnTo>
                  <a:lnTo>
                    <a:pt x="11317" y="3933"/>
                  </a:lnTo>
                  <a:lnTo>
                    <a:pt x="10631" y="4436"/>
                  </a:lnTo>
                  <a:lnTo>
                    <a:pt x="9900" y="5465"/>
                  </a:lnTo>
                  <a:lnTo>
                    <a:pt x="9854" y="5671"/>
                  </a:lnTo>
                  <a:lnTo>
                    <a:pt x="9923" y="5236"/>
                  </a:lnTo>
                  <a:lnTo>
                    <a:pt x="10105" y="2927"/>
                  </a:lnTo>
                  <a:lnTo>
                    <a:pt x="10083" y="1441"/>
                  </a:lnTo>
                  <a:lnTo>
                    <a:pt x="9923" y="961"/>
                  </a:lnTo>
                  <a:lnTo>
                    <a:pt x="9831" y="755"/>
                  </a:lnTo>
                  <a:lnTo>
                    <a:pt x="9557" y="458"/>
                  </a:lnTo>
                  <a:lnTo>
                    <a:pt x="8985" y="161"/>
                  </a:lnTo>
                  <a:lnTo>
                    <a:pt x="7545" y="1"/>
                  </a:lnTo>
                  <a:close/>
                </a:path>
              </a:pathLst>
            </a:custGeom>
            <a:solidFill>
              <a:srgbClr val="ED725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7" name="Google Shape;757;p47"/>
            <p:cNvSpPr/>
            <p:nvPr/>
          </p:nvSpPr>
          <p:spPr>
            <a:xfrm>
              <a:off x="5520705" y="4804944"/>
              <a:ext cx="68142" cy="105022"/>
            </a:xfrm>
            <a:custGeom>
              <a:avLst/>
              <a:gdLst/>
              <a:ahLst/>
              <a:cxnLst/>
              <a:rect l="l" t="t" r="r" b="b"/>
              <a:pathLst>
                <a:path w="1395" h="2150" extrusionOk="0">
                  <a:moveTo>
                    <a:pt x="435" y="0"/>
                  </a:moveTo>
                  <a:lnTo>
                    <a:pt x="160" y="183"/>
                  </a:lnTo>
                  <a:lnTo>
                    <a:pt x="0" y="663"/>
                  </a:lnTo>
                  <a:lnTo>
                    <a:pt x="114" y="1486"/>
                  </a:lnTo>
                  <a:lnTo>
                    <a:pt x="412" y="1966"/>
                  </a:lnTo>
                  <a:lnTo>
                    <a:pt x="663" y="2149"/>
                  </a:lnTo>
                  <a:lnTo>
                    <a:pt x="800" y="2149"/>
                  </a:lnTo>
                  <a:lnTo>
                    <a:pt x="1006" y="2104"/>
                  </a:lnTo>
                  <a:lnTo>
                    <a:pt x="1303" y="1738"/>
                  </a:lnTo>
                  <a:lnTo>
                    <a:pt x="1372" y="1463"/>
                  </a:lnTo>
                  <a:lnTo>
                    <a:pt x="1395" y="1212"/>
                  </a:lnTo>
                  <a:lnTo>
                    <a:pt x="1372" y="709"/>
                  </a:lnTo>
                  <a:lnTo>
                    <a:pt x="1189" y="298"/>
                  </a:lnTo>
                  <a:lnTo>
                    <a:pt x="846" y="23"/>
                  </a:lnTo>
                  <a:lnTo>
                    <a:pt x="617" y="0"/>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8" name="Google Shape;758;p47"/>
            <p:cNvSpPr/>
            <p:nvPr/>
          </p:nvSpPr>
          <p:spPr>
            <a:xfrm>
              <a:off x="5603309" y="4845147"/>
              <a:ext cx="63746" cy="91589"/>
            </a:xfrm>
            <a:custGeom>
              <a:avLst/>
              <a:gdLst/>
              <a:ahLst/>
              <a:cxnLst/>
              <a:rect l="l" t="t" r="r" b="b"/>
              <a:pathLst>
                <a:path w="1305" h="1875" extrusionOk="0">
                  <a:moveTo>
                    <a:pt x="618" y="0"/>
                  </a:moveTo>
                  <a:lnTo>
                    <a:pt x="367" y="92"/>
                  </a:lnTo>
                  <a:lnTo>
                    <a:pt x="92" y="526"/>
                  </a:lnTo>
                  <a:lnTo>
                    <a:pt x="1" y="1281"/>
                  </a:lnTo>
                  <a:lnTo>
                    <a:pt x="161" y="1715"/>
                  </a:lnTo>
                  <a:lnTo>
                    <a:pt x="390" y="1875"/>
                  </a:lnTo>
                  <a:lnTo>
                    <a:pt x="550" y="1875"/>
                  </a:lnTo>
                  <a:lnTo>
                    <a:pt x="710" y="1829"/>
                  </a:lnTo>
                  <a:lnTo>
                    <a:pt x="984" y="1692"/>
                  </a:lnTo>
                  <a:lnTo>
                    <a:pt x="1235" y="1303"/>
                  </a:lnTo>
                  <a:lnTo>
                    <a:pt x="1304" y="686"/>
                  </a:lnTo>
                  <a:lnTo>
                    <a:pt x="1121" y="275"/>
                  </a:lnTo>
                  <a:lnTo>
                    <a:pt x="915" y="69"/>
                  </a:lnTo>
                  <a:lnTo>
                    <a:pt x="778" y="23"/>
                  </a:lnTo>
                  <a:lnTo>
                    <a:pt x="618" y="0"/>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9" name="Google Shape;759;p47"/>
            <p:cNvSpPr/>
            <p:nvPr/>
          </p:nvSpPr>
          <p:spPr>
            <a:xfrm>
              <a:off x="5479379" y="4889795"/>
              <a:ext cx="68142" cy="64821"/>
            </a:xfrm>
            <a:custGeom>
              <a:avLst/>
              <a:gdLst/>
              <a:ahLst/>
              <a:cxnLst/>
              <a:rect l="l" t="t" r="r" b="b"/>
              <a:pathLst>
                <a:path w="1395" h="1327" extrusionOk="0">
                  <a:moveTo>
                    <a:pt x="640" y="1"/>
                  </a:moveTo>
                  <a:lnTo>
                    <a:pt x="366" y="24"/>
                  </a:lnTo>
                  <a:lnTo>
                    <a:pt x="229" y="69"/>
                  </a:lnTo>
                  <a:lnTo>
                    <a:pt x="92" y="161"/>
                  </a:lnTo>
                  <a:lnTo>
                    <a:pt x="0" y="367"/>
                  </a:lnTo>
                  <a:lnTo>
                    <a:pt x="69" y="710"/>
                  </a:lnTo>
                  <a:lnTo>
                    <a:pt x="480" y="1167"/>
                  </a:lnTo>
                  <a:lnTo>
                    <a:pt x="869" y="1327"/>
                  </a:lnTo>
                  <a:lnTo>
                    <a:pt x="1120" y="1327"/>
                  </a:lnTo>
                  <a:lnTo>
                    <a:pt x="1212" y="1258"/>
                  </a:lnTo>
                  <a:lnTo>
                    <a:pt x="1303" y="1190"/>
                  </a:lnTo>
                  <a:lnTo>
                    <a:pt x="1395" y="984"/>
                  </a:lnTo>
                  <a:lnTo>
                    <a:pt x="1349" y="618"/>
                  </a:lnTo>
                  <a:lnTo>
                    <a:pt x="1006" y="184"/>
                  </a:lnTo>
                  <a:lnTo>
                    <a:pt x="640"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0" name="Google Shape;760;p47"/>
            <p:cNvSpPr/>
            <p:nvPr/>
          </p:nvSpPr>
          <p:spPr>
            <a:xfrm>
              <a:off x="5568724" y="4917737"/>
              <a:ext cx="49189" cy="79328"/>
            </a:xfrm>
            <a:custGeom>
              <a:avLst/>
              <a:gdLst/>
              <a:ahLst/>
              <a:cxnLst/>
              <a:rect l="l" t="t" r="r" b="b"/>
              <a:pathLst>
                <a:path w="1007" h="1624" extrusionOk="0">
                  <a:moveTo>
                    <a:pt x="412" y="0"/>
                  </a:moveTo>
                  <a:lnTo>
                    <a:pt x="297" y="23"/>
                  </a:lnTo>
                  <a:lnTo>
                    <a:pt x="115" y="206"/>
                  </a:lnTo>
                  <a:lnTo>
                    <a:pt x="0" y="595"/>
                  </a:lnTo>
                  <a:lnTo>
                    <a:pt x="92" y="1212"/>
                  </a:lnTo>
                  <a:lnTo>
                    <a:pt x="297" y="1532"/>
                  </a:lnTo>
                  <a:lnTo>
                    <a:pt x="503" y="1624"/>
                  </a:lnTo>
                  <a:lnTo>
                    <a:pt x="617" y="1578"/>
                  </a:lnTo>
                  <a:lnTo>
                    <a:pt x="823" y="1463"/>
                  </a:lnTo>
                  <a:lnTo>
                    <a:pt x="1006" y="961"/>
                  </a:lnTo>
                  <a:lnTo>
                    <a:pt x="938" y="389"/>
                  </a:lnTo>
                  <a:lnTo>
                    <a:pt x="732" y="92"/>
                  </a:lnTo>
                  <a:lnTo>
                    <a:pt x="526" y="0"/>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761" name="Google Shape;761;p47"/>
          <p:cNvGrpSpPr/>
          <p:nvPr/>
        </p:nvGrpSpPr>
        <p:grpSpPr>
          <a:xfrm>
            <a:off x="5572233" y="6158146"/>
            <a:ext cx="1359524" cy="1399709"/>
            <a:chOff x="2965357" y="4321933"/>
            <a:chExt cx="1019643" cy="1049782"/>
          </a:xfrm>
        </p:grpSpPr>
        <p:sp>
          <p:nvSpPr>
            <p:cNvPr id="762" name="Google Shape;762;p47"/>
            <p:cNvSpPr/>
            <p:nvPr/>
          </p:nvSpPr>
          <p:spPr>
            <a:xfrm>
              <a:off x="2965357" y="4321933"/>
              <a:ext cx="1019643" cy="1049782"/>
            </a:xfrm>
            <a:custGeom>
              <a:avLst/>
              <a:gdLst/>
              <a:ahLst/>
              <a:cxnLst/>
              <a:rect l="l" t="t" r="r" b="b"/>
              <a:pathLst>
                <a:path w="20874" h="21491" extrusionOk="0">
                  <a:moveTo>
                    <a:pt x="15935" y="1"/>
                  </a:moveTo>
                  <a:lnTo>
                    <a:pt x="14952" y="161"/>
                  </a:lnTo>
                  <a:lnTo>
                    <a:pt x="13375" y="549"/>
                  </a:lnTo>
                  <a:lnTo>
                    <a:pt x="11477" y="1304"/>
                  </a:lnTo>
                  <a:lnTo>
                    <a:pt x="10837" y="1693"/>
                  </a:lnTo>
                  <a:lnTo>
                    <a:pt x="10586" y="1898"/>
                  </a:lnTo>
                  <a:lnTo>
                    <a:pt x="10174" y="2538"/>
                  </a:lnTo>
                  <a:lnTo>
                    <a:pt x="9763" y="3819"/>
                  </a:lnTo>
                  <a:lnTo>
                    <a:pt x="9465" y="6494"/>
                  </a:lnTo>
                  <a:lnTo>
                    <a:pt x="9465" y="7019"/>
                  </a:lnTo>
                  <a:lnTo>
                    <a:pt x="9443" y="6562"/>
                  </a:lnTo>
                  <a:lnTo>
                    <a:pt x="8871" y="4162"/>
                  </a:lnTo>
                  <a:lnTo>
                    <a:pt x="8277" y="2973"/>
                  </a:lnTo>
                  <a:lnTo>
                    <a:pt x="7751" y="2310"/>
                  </a:lnTo>
                  <a:lnTo>
                    <a:pt x="7431" y="2058"/>
                  </a:lnTo>
                  <a:lnTo>
                    <a:pt x="7065" y="1830"/>
                  </a:lnTo>
                  <a:lnTo>
                    <a:pt x="6242" y="1487"/>
                  </a:lnTo>
                  <a:lnTo>
                    <a:pt x="4847" y="1121"/>
                  </a:lnTo>
                  <a:lnTo>
                    <a:pt x="2881" y="984"/>
                  </a:lnTo>
                  <a:lnTo>
                    <a:pt x="1647" y="1098"/>
                  </a:lnTo>
                  <a:lnTo>
                    <a:pt x="1007" y="1258"/>
                  </a:lnTo>
                  <a:lnTo>
                    <a:pt x="778" y="1372"/>
                  </a:lnTo>
                  <a:lnTo>
                    <a:pt x="572" y="1510"/>
                  </a:lnTo>
                  <a:lnTo>
                    <a:pt x="252" y="2058"/>
                  </a:lnTo>
                  <a:lnTo>
                    <a:pt x="69" y="2881"/>
                  </a:lnTo>
                  <a:lnTo>
                    <a:pt x="1" y="3887"/>
                  </a:lnTo>
                  <a:lnTo>
                    <a:pt x="69" y="5579"/>
                  </a:lnTo>
                  <a:lnTo>
                    <a:pt x="389" y="7294"/>
                  </a:lnTo>
                  <a:lnTo>
                    <a:pt x="687" y="8300"/>
                  </a:lnTo>
                  <a:lnTo>
                    <a:pt x="869" y="8757"/>
                  </a:lnTo>
                  <a:lnTo>
                    <a:pt x="1098" y="9168"/>
                  </a:lnTo>
                  <a:lnTo>
                    <a:pt x="1807" y="9831"/>
                  </a:lnTo>
                  <a:lnTo>
                    <a:pt x="2698" y="10334"/>
                  </a:lnTo>
                  <a:lnTo>
                    <a:pt x="3704" y="10677"/>
                  </a:lnTo>
                  <a:lnTo>
                    <a:pt x="6128" y="11157"/>
                  </a:lnTo>
                  <a:lnTo>
                    <a:pt x="6745" y="11180"/>
                  </a:lnTo>
                  <a:lnTo>
                    <a:pt x="6219" y="11317"/>
                  </a:lnTo>
                  <a:lnTo>
                    <a:pt x="3636" y="12392"/>
                  </a:lnTo>
                  <a:lnTo>
                    <a:pt x="2470" y="13215"/>
                  </a:lnTo>
                  <a:lnTo>
                    <a:pt x="1875" y="13878"/>
                  </a:lnTo>
                  <a:lnTo>
                    <a:pt x="1715" y="14244"/>
                  </a:lnTo>
                  <a:lnTo>
                    <a:pt x="1555" y="14609"/>
                  </a:lnTo>
                  <a:lnTo>
                    <a:pt x="1395" y="15432"/>
                  </a:lnTo>
                  <a:lnTo>
                    <a:pt x="1350" y="16736"/>
                  </a:lnTo>
                  <a:lnTo>
                    <a:pt x="1578" y="18519"/>
                  </a:lnTo>
                  <a:lnTo>
                    <a:pt x="1990" y="20096"/>
                  </a:lnTo>
                  <a:lnTo>
                    <a:pt x="2218" y="20714"/>
                  </a:lnTo>
                  <a:lnTo>
                    <a:pt x="2287" y="20851"/>
                  </a:lnTo>
                  <a:lnTo>
                    <a:pt x="2515" y="21102"/>
                  </a:lnTo>
                  <a:lnTo>
                    <a:pt x="3041" y="21354"/>
                  </a:lnTo>
                  <a:lnTo>
                    <a:pt x="4070" y="21491"/>
                  </a:lnTo>
                  <a:lnTo>
                    <a:pt x="5305" y="21445"/>
                  </a:lnTo>
                  <a:lnTo>
                    <a:pt x="6653" y="21216"/>
                  </a:lnTo>
                  <a:lnTo>
                    <a:pt x="7979" y="20874"/>
                  </a:lnTo>
                  <a:lnTo>
                    <a:pt x="9145" y="20393"/>
                  </a:lnTo>
                  <a:lnTo>
                    <a:pt x="10060" y="19799"/>
                  </a:lnTo>
                  <a:lnTo>
                    <a:pt x="10357" y="19479"/>
                  </a:lnTo>
                  <a:lnTo>
                    <a:pt x="10586" y="19136"/>
                  </a:lnTo>
                  <a:lnTo>
                    <a:pt x="10929" y="18382"/>
                  </a:lnTo>
                  <a:lnTo>
                    <a:pt x="11134" y="17239"/>
                  </a:lnTo>
                  <a:lnTo>
                    <a:pt x="10929" y="15272"/>
                  </a:lnTo>
                  <a:lnTo>
                    <a:pt x="10814" y="14929"/>
                  </a:lnTo>
                  <a:lnTo>
                    <a:pt x="11134" y="15318"/>
                  </a:lnTo>
                  <a:lnTo>
                    <a:pt x="12872" y="17216"/>
                  </a:lnTo>
                  <a:lnTo>
                    <a:pt x="13924" y="18039"/>
                  </a:lnTo>
                  <a:lnTo>
                    <a:pt x="14587" y="18404"/>
                  </a:lnTo>
                  <a:lnTo>
                    <a:pt x="14907" y="18496"/>
                  </a:lnTo>
                  <a:lnTo>
                    <a:pt x="15227" y="18565"/>
                  </a:lnTo>
                  <a:lnTo>
                    <a:pt x="15958" y="18565"/>
                  </a:lnTo>
                  <a:lnTo>
                    <a:pt x="17147" y="18382"/>
                  </a:lnTo>
                  <a:lnTo>
                    <a:pt x="18725" y="17856"/>
                  </a:lnTo>
                  <a:lnTo>
                    <a:pt x="20028" y="17124"/>
                  </a:lnTo>
                  <a:lnTo>
                    <a:pt x="20462" y="16736"/>
                  </a:lnTo>
                  <a:lnTo>
                    <a:pt x="20622" y="16530"/>
                  </a:lnTo>
                  <a:lnTo>
                    <a:pt x="20828" y="15890"/>
                  </a:lnTo>
                  <a:lnTo>
                    <a:pt x="20874" y="15090"/>
                  </a:lnTo>
                  <a:lnTo>
                    <a:pt x="20736" y="14152"/>
                  </a:lnTo>
                  <a:lnTo>
                    <a:pt x="20439" y="13192"/>
                  </a:lnTo>
                  <a:lnTo>
                    <a:pt x="19982" y="12232"/>
                  </a:lnTo>
                  <a:lnTo>
                    <a:pt x="19388" y="11340"/>
                  </a:lnTo>
                  <a:lnTo>
                    <a:pt x="18610" y="10609"/>
                  </a:lnTo>
                  <a:lnTo>
                    <a:pt x="18176" y="10311"/>
                  </a:lnTo>
                  <a:lnTo>
                    <a:pt x="17719" y="10060"/>
                  </a:lnTo>
                  <a:lnTo>
                    <a:pt x="16850" y="9717"/>
                  </a:lnTo>
                  <a:lnTo>
                    <a:pt x="15707" y="9466"/>
                  </a:lnTo>
                  <a:lnTo>
                    <a:pt x="14564" y="9511"/>
                  </a:lnTo>
                  <a:lnTo>
                    <a:pt x="14414" y="9555"/>
                  </a:lnTo>
                  <a:lnTo>
                    <a:pt x="14414" y="9555"/>
                  </a:lnTo>
                  <a:lnTo>
                    <a:pt x="15410" y="9008"/>
                  </a:lnTo>
                  <a:lnTo>
                    <a:pt x="17010" y="7865"/>
                  </a:lnTo>
                  <a:lnTo>
                    <a:pt x="18107" y="6791"/>
                  </a:lnTo>
                  <a:lnTo>
                    <a:pt x="18702" y="6013"/>
                  </a:lnTo>
                  <a:lnTo>
                    <a:pt x="18907" y="5602"/>
                  </a:lnTo>
                  <a:lnTo>
                    <a:pt x="19067" y="5213"/>
                  </a:lnTo>
                  <a:lnTo>
                    <a:pt x="19227" y="4413"/>
                  </a:lnTo>
                  <a:lnTo>
                    <a:pt x="19182" y="3636"/>
                  </a:lnTo>
                  <a:lnTo>
                    <a:pt x="19022" y="2904"/>
                  </a:lnTo>
                  <a:lnTo>
                    <a:pt x="18587" y="1875"/>
                  </a:lnTo>
                  <a:lnTo>
                    <a:pt x="17856" y="755"/>
                  </a:lnTo>
                  <a:lnTo>
                    <a:pt x="17559" y="344"/>
                  </a:lnTo>
                  <a:lnTo>
                    <a:pt x="17376" y="184"/>
                  </a:lnTo>
                  <a:lnTo>
                    <a:pt x="16781" y="1"/>
                  </a:lnTo>
                  <a:close/>
                </a:path>
              </a:pathLst>
            </a:custGeom>
            <a:solidFill>
              <a:srgbClr val="ED725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3" name="Google Shape;763;p47"/>
            <p:cNvSpPr/>
            <p:nvPr/>
          </p:nvSpPr>
          <p:spPr>
            <a:xfrm>
              <a:off x="3444471" y="4691624"/>
              <a:ext cx="91638" cy="126222"/>
            </a:xfrm>
            <a:custGeom>
              <a:avLst/>
              <a:gdLst/>
              <a:ahLst/>
              <a:cxnLst/>
              <a:rect l="l" t="t" r="r" b="b"/>
              <a:pathLst>
                <a:path w="1876" h="2584" extrusionOk="0">
                  <a:moveTo>
                    <a:pt x="961" y="0"/>
                  </a:moveTo>
                  <a:lnTo>
                    <a:pt x="755" y="23"/>
                  </a:lnTo>
                  <a:lnTo>
                    <a:pt x="412" y="297"/>
                  </a:lnTo>
                  <a:lnTo>
                    <a:pt x="160" y="709"/>
                  </a:lnTo>
                  <a:lnTo>
                    <a:pt x="23" y="1189"/>
                  </a:lnTo>
                  <a:lnTo>
                    <a:pt x="0" y="1692"/>
                  </a:lnTo>
                  <a:lnTo>
                    <a:pt x="92" y="2149"/>
                  </a:lnTo>
                  <a:lnTo>
                    <a:pt x="320" y="2469"/>
                  </a:lnTo>
                  <a:lnTo>
                    <a:pt x="686" y="2583"/>
                  </a:lnTo>
                  <a:lnTo>
                    <a:pt x="915" y="2561"/>
                  </a:lnTo>
                  <a:lnTo>
                    <a:pt x="1166" y="2469"/>
                  </a:lnTo>
                  <a:lnTo>
                    <a:pt x="1532" y="2172"/>
                  </a:lnTo>
                  <a:lnTo>
                    <a:pt x="1761" y="1783"/>
                  </a:lnTo>
                  <a:lnTo>
                    <a:pt x="1875" y="1326"/>
                  </a:lnTo>
                  <a:lnTo>
                    <a:pt x="1852" y="869"/>
                  </a:lnTo>
                  <a:lnTo>
                    <a:pt x="1738" y="457"/>
                  </a:lnTo>
                  <a:lnTo>
                    <a:pt x="1509" y="160"/>
                  </a:lnTo>
                  <a:lnTo>
                    <a:pt x="1166" y="0"/>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4" name="Google Shape;764;p47"/>
            <p:cNvSpPr/>
            <p:nvPr/>
          </p:nvSpPr>
          <p:spPr>
            <a:xfrm>
              <a:off x="3347309" y="4740717"/>
              <a:ext cx="60327" cy="84946"/>
            </a:xfrm>
            <a:custGeom>
              <a:avLst/>
              <a:gdLst/>
              <a:ahLst/>
              <a:cxnLst/>
              <a:rect l="l" t="t" r="r" b="b"/>
              <a:pathLst>
                <a:path w="1235" h="1739" extrusionOk="0">
                  <a:moveTo>
                    <a:pt x="572" y="1"/>
                  </a:moveTo>
                  <a:lnTo>
                    <a:pt x="435" y="24"/>
                  </a:lnTo>
                  <a:lnTo>
                    <a:pt x="321" y="70"/>
                  </a:lnTo>
                  <a:lnTo>
                    <a:pt x="115" y="252"/>
                  </a:lnTo>
                  <a:lnTo>
                    <a:pt x="0" y="664"/>
                  </a:lnTo>
                  <a:lnTo>
                    <a:pt x="92" y="1304"/>
                  </a:lnTo>
                  <a:lnTo>
                    <a:pt x="366" y="1647"/>
                  </a:lnTo>
                  <a:lnTo>
                    <a:pt x="618" y="1738"/>
                  </a:lnTo>
                  <a:lnTo>
                    <a:pt x="755" y="1738"/>
                  </a:lnTo>
                  <a:lnTo>
                    <a:pt x="915" y="1693"/>
                  </a:lnTo>
                  <a:lnTo>
                    <a:pt x="1121" y="1510"/>
                  </a:lnTo>
                  <a:lnTo>
                    <a:pt x="1235" y="1098"/>
                  </a:lnTo>
                  <a:lnTo>
                    <a:pt x="1098" y="458"/>
                  </a:lnTo>
                  <a:lnTo>
                    <a:pt x="823" y="115"/>
                  </a:lnTo>
                  <a:lnTo>
                    <a:pt x="572"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5" name="Google Shape;765;p47"/>
            <p:cNvSpPr/>
            <p:nvPr/>
          </p:nvSpPr>
          <p:spPr>
            <a:xfrm>
              <a:off x="3496935" y="4813307"/>
              <a:ext cx="77130" cy="86069"/>
            </a:xfrm>
            <a:custGeom>
              <a:avLst/>
              <a:gdLst/>
              <a:ahLst/>
              <a:cxnLst/>
              <a:rect l="l" t="t" r="r" b="b"/>
              <a:pathLst>
                <a:path w="1579" h="1762" extrusionOk="0">
                  <a:moveTo>
                    <a:pt x="1144" y="1"/>
                  </a:moveTo>
                  <a:lnTo>
                    <a:pt x="824" y="24"/>
                  </a:lnTo>
                  <a:lnTo>
                    <a:pt x="390" y="321"/>
                  </a:lnTo>
                  <a:lnTo>
                    <a:pt x="1" y="961"/>
                  </a:lnTo>
                  <a:lnTo>
                    <a:pt x="1" y="1441"/>
                  </a:lnTo>
                  <a:lnTo>
                    <a:pt x="161" y="1670"/>
                  </a:lnTo>
                  <a:lnTo>
                    <a:pt x="321" y="1738"/>
                  </a:lnTo>
                  <a:lnTo>
                    <a:pt x="481" y="1761"/>
                  </a:lnTo>
                  <a:lnTo>
                    <a:pt x="801" y="1716"/>
                  </a:lnTo>
                  <a:lnTo>
                    <a:pt x="1235" y="1441"/>
                  </a:lnTo>
                  <a:lnTo>
                    <a:pt x="1578" y="824"/>
                  </a:lnTo>
                  <a:lnTo>
                    <a:pt x="1578" y="367"/>
                  </a:lnTo>
                  <a:lnTo>
                    <a:pt x="1441" y="138"/>
                  </a:lnTo>
                  <a:lnTo>
                    <a:pt x="1304" y="47"/>
                  </a:lnTo>
                  <a:lnTo>
                    <a:pt x="1144"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6" name="Google Shape;766;p47"/>
            <p:cNvSpPr/>
            <p:nvPr/>
          </p:nvSpPr>
          <p:spPr>
            <a:xfrm>
              <a:off x="3398699" y="4830063"/>
              <a:ext cx="60327" cy="78254"/>
            </a:xfrm>
            <a:custGeom>
              <a:avLst/>
              <a:gdLst/>
              <a:ahLst/>
              <a:cxnLst/>
              <a:rect l="l" t="t" r="r" b="b"/>
              <a:pathLst>
                <a:path w="1235" h="1602" extrusionOk="0">
                  <a:moveTo>
                    <a:pt x="800" y="1"/>
                  </a:moveTo>
                  <a:lnTo>
                    <a:pt x="572" y="47"/>
                  </a:lnTo>
                  <a:lnTo>
                    <a:pt x="252" y="344"/>
                  </a:lnTo>
                  <a:lnTo>
                    <a:pt x="0" y="961"/>
                  </a:lnTo>
                  <a:lnTo>
                    <a:pt x="46" y="1373"/>
                  </a:lnTo>
                  <a:lnTo>
                    <a:pt x="229" y="1555"/>
                  </a:lnTo>
                  <a:lnTo>
                    <a:pt x="366" y="1601"/>
                  </a:lnTo>
                  <a:lnTo>
                    <a:pt x="526" y="1601"/>
                  </a:lnTo>
                  <a:lnTo>
                    <a:pt x="755" y="1533"/>
                  </a:lnTo>
                  <a:lnTo>
                    <a:pt x="1052" y="1258"/>
                  </a:lnTo>
                  <a:lnTo>
                    <a:pt x="1235" y="687"/>
                  </a:lnTo>
                  <a:lnTo>
                    <a:pt x="1166" y="298"/>
                  </a:lnTo>
                  <a:lnTo>
                    <a:pt x="1029" y="92"/>
                  </a:lnTo>
                  <a:lnTo>
                    <a:pt x="915" y="47"/>
                  </a:lnTo>
                  <a:lnTo>
                    <a:pt x="800"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38" name="图片 1">
            <a:extLst>
              <a:ext uri="{FF2B5EF4-FFF2-40B4-BE49-F238E27FC236}">
                <a16:creationId xmlns:a16="http://schemas.microsoft.com/office/drawing/2014/main" id="{0373AB5C-B669-4B9A-8FEA-D365A23E96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5314" y="-1369563"/>
            <a:ext cx="10610948" cy="3744924"/>
          </a:xfrm>
          <a:prstGeom prst="rect">
            <a:avLst/>
          </a:prstGeom>
        </p:spPr>
      </p:pic>
      <p:sp>
        <p:nvSpPr>
          <p:cNvPr id="39" name="Rectangle 6">
            <a:extLst>
              <a:ext uri="{FF2B5EF4-FFF2-40B4-BE49-F238E27FC236}">
                <a16:creationId xmlns:a16="http://schemas.microsoft.com/office/drawing/2014/main" id="{0A636E12-D414-470D-A8CB-8237D8E20A3A}"/>
              </a:ext>
            </a:extLst>
          </p:cNvPr>
          <p:cNvSpPr/>
          <p:nvPr/>
        </p:nvSpPr>
        <p:spPr>
          <a:xfrm>
            <a:off x="1674604" y="2375362"/>
            <a:ext cx="9909323" cy="584775"/>
          </a:xfrm>
          <a:custGeom>
            <a:avLst/>
            <a:gdLst>
              <a:gd name="connsiteX0" fmla="*/ 0 w 9909323"/>
              <a:gd name="connsiteY0" fmla="*/ 0 h 584775"/>
              <a:gd name="connsiteX1" fmla="*/ 660622 w 9909323"/>
              <a:gd name="connsiteY1" fmla="*/ 0 h 584775"/>
              <a:gd name="connsiteX2" fmla="*/ 1123057 w 9909323"/>
              <a:gd name="connsiteY2" fmla="*/ 0 h 584775"/>
              <a:gd name="connsiteX3" fmla="*/ 1684585 w 9909323"/>
              <a:gd name="connsiteY3" fmla="*/ 0 h 584775"/>
              <a:gd name="connsiteX4" fmla="*/ 2345206 w 9909323"/>
              <a:gd name="connsiteY4" fmla="*/ 0 h 584775"/>
              <a:gd name="connsiteX5" fmla="*/ 3005828 w 9909323"/>
              <a:gd name="connsiteY5" fmla="*/ 0 h 584775"/>
              <a:gd name="connsiteX6" fmla="*/ 3765543 w 9909323"/>
              <a:gd name="connsiteY6" fmla="*/ 0 h 584775"/>
              <a:gd name="connsiteX7" fmla="*/ 4327071 w 9909323"/>
              <a:gd name="connsiteY7" fmla="*/ 0 h 584775"/>
              <a:gd name="connsiteX8" fmla="*/ 5086786 w 9909323"/>
              <a:gd name="connsiteY8" fmla="*/ 0 h 584775"/>
              <a:gd name="connsiteX9" fmla="*/ 5846501 w 9909323"/>
              <a:gd name="connsiteY9" fmla="*/ 0 h 584775"/>
              <a:gd name="connsiteX10" fmla="*/ 6209842 w 9909323"/>
              <a:gd name="connsiteY10" fmla="*/ 0 h 584775"/>
              <a:gd name="connsiteX11" fmla="*/ 6969557 w 9909323"/>
              <a:gd name="connsiteY11" fmla="*/ 0 h 584775"/>
              <a:gd name="connsiteX12" fmla="*/ 7729272 w 9909323"/>
              <a:gd name="connsiteY12" fmla="*/ 0 h 584775"/>
              <a:gd name="connsiteX13" fmla="*/ 8191707 w 9909323"/>
              <a:gd name="connsiteY13" fmla="*/ 0 h 584775"/>
              <a:gd name="connsiteX14" fmla="*/ 8555049 w 9909323"/>
              <a:gd name="connsiteY14" fmla="*/ 0 h 584775"/>
              <a:gd name="connsiteX15" fmla="*/ 9909323 w 9909323"/>
              <a:gd name="connsiteY15" fmla="*/ 0 h 584775"/>
              <a:gd name="connsiteX16" fmla="*/ 9909323 w 9909323"/>
              <a:gd name="connsiteY16" fmla="*/ 584775 h 584775"/>
              <a:gd name="connsiteX17" fmla="*/ 9545981 w 9909323"/>
              <a:gd name="connsiteY17" fmla="*/ 584775 h 584775"/>
              <a:gd name="connsiteX18" fmla="*/ 8687173 w 9909323"/>
              <a:gd name="connsiteY18" fmla="*/ 584775 h 584775"/>
              <a:gd name="connsiteX19" fmla="*/ 8224738 w 9909323"/>
              <a:gd name="connsiteY19" fmla="*/ 584775 h 584775"/>
              <a:gd name="connsiteX20" fmla="*/ 7564117 w 9909323"/>
              <a:gd name="connsiteY20" fmla="*/ 584775 h 584775"/>
              <a:gd name="connsiteX21" fmla="*/ 6705309 w 9909323"/>
              <a:gd name="connsiteY21" fmla="*/ 584775 h 584775"/>
              <a:gd name="connsiteX22" fmla="*/ 6044687 w 9909323"/>
              <a:gd name="connsiteY22" fmla="*/ 584775 h 584775"/>
              <a:gd name="connsiteX23" fmla="*/ 5284972 w 9909323"/>
              <a:gd name="connsiteY23" fmla="*/ 584775 h 584775"/>
              <a:gd name="connsiteX24" fmla="*/ 4921630 w 9909323"/>
              <a:gd name="connsiteY24" fmla="*/ 584775 h 584775"/>
              <a:gd name="connsiteX25" fmla="*/ 4360102 w 9909323"/>
              <a:gd name="connsiteY25" fmla="*/ 584775 h 584775"/>
              <a:gd name="connsiteX26" fmla="*/ 3996760 w 9909323"/>
              <a:gd name="connsiteY26" fmla="*/ 584775 h 584775"/>
              <a:gd name="connsiteX27" fmla="*/ 3137952 w 9909323"/>
              <a:gd name="connsiteY27" fmla="*/ 584775 h 584775"/>
              <a:gd name="connsiteX28" fmla="*/ 2774610 w 9909323"/>
              <a:gd name="connsiteY28" fmla="*/ 584775 h 584775"/>
              <a:gd name="connsiteX29" fmla="*/ 2213082 w 9909323"/>
              <a:gd name="connsiteY29" fmla="*/ 584775 h 584775"/>
              <a:gd name="connsiteX30" fmla="*/ 1552461 w 9909323"/>
              <a:gd name="connsiteY30" fmla="*/ 584775 h 584775"/>
              <a:gd name="connsiteX31" fmla="*/ 792746 w 9909323"/>
              <a:gd name="connsiteY31" fmla="*/ 584775 h 584775"/>
              <a:gd name="connsiteX32" fmla="*/ 0 w 9909323"/>
              <a:gd name="connsiteY32" fmla="*/ 584775 h 584775"/>
              <a:gd name="connsiteX33" fmla="*/ 0 w 9909323"/>
              <a:gd name="connsiteY33"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909323" h="584775" fill="none" extrusionOk="0">
                <a:moveTo>
                  <a:pt x="0" y="0"/>
                </a:moveTo>
                <a:cubicBezTo>
                  <a:pt x="233526" y="-5070"/>
                  <a:pt x="342274" y="6304"/>
                  <a:pt x="660622" y="0"/>
                </a:cubicBezTo>
                <a:cubicBezTo>
                  <a:pt x="978970" y="-6304"/>
                  <a:pt x="927702" y="-22876"/>
                  <a:pt x="1123057" y="0"/>
                </a:cubicBezTo>
                <a:cubicBezTo>
                  <a:pt x="1318412" y="22876"/>
                  <a:pt x="1483119" y="-5134"/>
                  <a:pt x="1684585" y="0"/>
                </a:cubicBezTo>
                <a:cubicBezTo>
                  <a:pt x="1886051" y="5134"/>
                  <a:pt x="2181224" y="-10211"/>
                  <a:pt x="2345206" y="0"/>
                </a:cubicBezTo>
                <a:cubicBezTo>
                  <a:pt x="2509188" y="10211"/>
                  <a:pt x="2750247" y="814"/>
                  <a:pt x="3005828" y="0"/>
                </a:cubicBezTo>
                <a:cubicBezTo>
                  <a:pt x="3261409" y="-814"/>
                  <a:pt x="3473868" y="28837"/>
                  <a:pt x="3765543" y="0"/>
                </a:cubicBezTo>
                <a:cubicBezTo>
                  <a:pt x="4057219" y="-28837"/>
                  <a:pt x="4078575" y="-5698"/>
                  <a:pt x="4327071" y="0"/>
                </a:cubicBezTo>
                <a:cubicBezTo>
                  <a:pt x="4575567" y="5698"/>
                  <a:pt x="4724218" y="21428"/>
                  <a:pt x="5086786" y="0"/>
                </a:cubicBezTo>
                <a:cubicBezTo>
                  <a:pt x="5449354" y="-21428"/>
                  <a:pt x="5653321" y="-6245"/>
                  <a:pt x="5846501" y="0"/>
                </a:cubicBezTo>
                <a:cubicBezTo>
                  <a:pt x="6039681" y="6245"/>
                  <a:pt x="6039659" y="-17478"/>
                  <a:pt x="6209842" y="0"/>
                </a:cubicBezTo>
                <a:cubicBezTo>
                  <a:pt x="6380025" y="17478"/>
                  <a:pt x="6649897" y="6157"/>
                  <a:pt x="6969557" y="0"/>
                </a:cubicBezTo>
                <a:cubicBezTo>
                  <a:pt x="7289218" y="-6157"/>
                  <a:pt x="7382387" y="-35433"/>
                  <a:pt x="7729272" y="0"/>
                </a:cubicBezTo>
                <a:cubicBezTo>
                  <a:pt x="8076158" y="35433"/>
                  <a:pt x="8020254" y="-3045"/>
                  <a:pt x="8191707" y="0"/>
                </a:cubicBezTo>
                <a:cubicBezTo>
                  <a:pt x="8363161" y="3045"/>
                  <a:pt x="8378464" y="4369"/>
                  <a:pt x="8555049" y="0"/>
                </a:cubicBezTo>
                <a:cubicBezTo>
                  <a:pt x="8731634" y="-4369"/>
                  <a:pt x="9277511" y="-19857"/>
                  <a:pt x="9909323" y="0"/>
                </a:cubicBezTo>
                <a:cubicBezTo>
                  <a:pt x="9925678" y="230003"/>
                  <a:pt x="9924224" y="311152"/>
                  <a:pt x="9909323" y="584775"/>
                </a:cubicBezTo>
                <a:cubicBezTo>
                  <a:pt x="9758430" y="572966"/>
                  <a:pt x="9687665" y="584225"/>
                  <a:pt x="9545981" y="584775"/>
                </a:cubicBezTo>
                <a:cubicBezTo>
                  <a:pt x="9404297" y="585325"/>
                  <a:pt x="9085085" y="546786"/>
                  <a:pt x="8687173" y="584775"/>
                </a:cubicBezTo>
                <a:cubicBezTo>
                  <a:pt x="8289261" y="622764"/>
                  <a:pt x="8327759" y="594617"/>
                  <a:pt x="8224738" y="584775"/>
                </a:cubicBezTo>
                <a:cubicBezTo>
                  <a:pt x="8121717" y="574933"/>
                  <a:pt x="7696271" y="616720"/>
                  <a:pt x="7564117" y="584775"/>
                </a:cubicBezTo>
                <a:cubicBezTo>
                  <a:pt x="7431963" y="552830"/>
                  <a:pt x="7083897" y="573571"/>
                  <a:pt x="6705309" y="584775"/>
                </a:cubicBezTo>
                <a:cubicBezTo>
                  <a:pt x="6326721" y="595979"/>
                  <a:pt x="6259852" y="600186"/>
                  <a:pt x="6044687" y="584775"/>
                </a:cubicBezTo>
                <a:cubicBezTo>
                  <a:pt x="5829522" y="569364"/>
                  <a:pt x="5458520" y="616631"/>
                  <a:pt x="5284972" y="584775"/>
                </a:cubicBezTo>
                <a:cubicBezTo>
                  <a:pt x="5111425" y="552919"/>
                  <a:pt x="5073573" y="588509"/>
                  <a:pt x="4921630" y="584775"/>
                </a:cubicBezTo>
                <a:cubicBezTo>
                  <a:pt x="4769687" y="581041"/>
                  <a:pt x="4621242" y="598202"/>
                  <a:pt x="4360102" y="584775"/>
                </a:cubicBezTo>
                <a:cubicBezTo>
                  <a:pt x="4098962" y="571348"/>
                  <a:pt x="4143790" y="573942"/>
                  <a:pt x="3996760" y="584775"/>
                </a:cubicBezTo>
                <a:cubicBezTo>
                  <a:pt x="3849730" y="595608"/>
                  <a:pt x="3335999" y="582657"/>
                  <a:pt x="3137952" y="584775"/>
                </a:cubicBezTo>
                <a:cubicBezTo>
                  <a:pt x="2939905" y="586893"/>
                  <a:pt x="2931972" y="576257"/>
                  <a:pt x="2774610" y="584775"/>
                </a:cubicBezTo>
                <a:cubicBezTo>
                  <a:pt x="2617248" y="593293"/>
                  <a:pt x="2489779" y="602276"/>
                  <a:pt x="2213082" y="584775"/>
                </a:cubicBezTo>
                <a:cubicBezTo>
                  <a:pt x="1936385" y="567274"/>
                  <a:pt x="1794785" y="583829"/>
                  <a:pt x="1552461" y="584775"/>
                </a:cubicBezTo>
                <a:cubicBezTo>
                  <a:pt x="1310137" y="585721"/>
                  <a:pt x="1007770" y="587286"/>
                  <a:pt x="792746" y="584775"/>
                </a:cubicBezTo>
                <a:cubicBezTo>
                  <a:pt x="577723" y="582264"/>
                  <a:pt x="375874" y="610691"/>
                  <a:pt x="0" y="584775"/>
                </a:cubicBezTo>
                <a:cubicBezTo>
                  <a:pt x="7185" y="452528"/>
                  <a:pt x="-26839" y="177270"/>
                  <a:pt x="0" y="0"/>
                </a:cubicBezTo>
                <a:close/>
              </a:path>
              <a:path w="9909323" h="584775" stroke="0" extrusionOk="0">
                <a:moveTo>
                  <a:pt x="0" y="0"/>
                </a:moveTo>
                <a:cubicBezTo>
                  <a:pt x="230878" y="2186"/>
                  <a:pt x="400155" y="-2444"/>
                  <a:pt x="561528" y="0"/>
                </a:cubicBezTo>
                <a:cubicBezTo>
                  <a:pt x="722901" y="2444"/>
                  <a:pt x="828032" y="22937"/>
                  <a:pt x="1023963" y="0"/>
                </a:cubicBezTo>
                <a:cubicBezTo>
                  <a:pt x="1219894" y="-22937"/>
                  <a:pt x="1658062" y="37816"/>
                  <a:pt x="1882771" y="0"/>
                </a:cubicBezTo>
                <a:cubicBezTo>
                  <a:pt x="2107480" y="-37816"/>
                  <a:pt x="2529123" y="-25338"/>
                  <a:pt x="2741579" y="0"/>
                </a:cubicBezTo>
                <a:cubicBezTo>
                  <a:pt x="2954035" y="25338"/>
                  <a:pt x="3152982" y="-37837"/>
                  <a:pt x="3501294" y="0"/>
                </a:cubicBezTo>
                <a:cubicBezTo>
                  <a:pt x="3849607" y="37837"/>
                  <a:pt x="4127465" y="-36707"/>
                  <a:pt x="4360102" y="0"/>
                </a:cubicBezTo>
                <a:cubicBezTo>
                  <a:pt x="4592739" y="36707"/>
                  <a:pt x="4945155" y="8197"/>
                  <a:pt x="5218910" y="0"/>
                </a:cubicBezTo>
                <a:cubicBezTo>
                  <a:pt x="5492665" y="-8197"/>
                  <a:pt x="5482022" y="19425"/>
                  <a:pt x="5681345" y="0"/>
                </a:cubicBezTo>
                <a:cubicBezTo>
                  <a:pt x="5880668" y="-19425"/>
                  <a:pt x="6313211" y="-30172"/>
                  <a:pt x="6540153" y="0"/>
                </a:cubicBezTo>
                <a:cubicBezTo>
                  <a:pt x="6767095" y="30172"/>
                  <a:pt x="6954323" y="-20668"/>
                  <a:pt x="7101681" y="0"/>
                </a:cubicBezTo>
                <a:cubicBezTo>
                  <a:pt x="7249039" y="20668"/>
                  <a:pt x="7340674" y="-10383"/>
                  <a:pt x="7564117" y="0"/>
                </a:cubicBezTo>
                <a:cubicBezTo>
                  <a:pt x="7787560" y="10383"/>
                  <a:pt x="7813961" y="-196"/>
                  <a:pt x="7927458" y="0"/>
                </a:cubicBezTo>
                <a:cubicBezTo>
                  <a:pt x="8040955" y="196"/>
                  <a:pt x="8456208" y="-33050"/>
                  <a:pt x="8786266" y="0"/>
                </a:cubicBezTo>
                <a:cubicBezTo>
                  <a:pt x="9116324" y="33050"/>
                  <a:pt x="9046775" y="19185"/>
                  <a:pt x="9248701" y="0"/>
                </a:cubicBezTo>
                <a:cubicBezTo>
                  <a:pt x="9450627" y="-19185"/>
                  <a:pt x="9620054" y="-29447"/>
                  <a:pt x="9909323" y="0"/>
                </a:cubicBezTo>
                <a:cubicBezTo>
                  <a:pt x="9922790" y="227338"/>
                  <a:pt x="9901617" y="298669"/>
                  <a:pt x="9909323" y="584775"/>
                </a:cubicBezTo>
                <a:cubicBezTo>
                  <a:pt x="9687316" y="567197"/>
                  <a:pt x="9567501" y="595500"/>
                  <a:pt x="9446888" y="584775"/>
                </a:cubicBezTo>
                <a:cubicBezTo>
                  <a:pt x="9326276" y="574050"/>
                  <a:pt x="9053220" y="574606"/>
                  <a:pt x="8786266" y="584775"/>
                </a:cubicBezTo>
                <a:cubicBezTo>
                  <a:pt x="8519312" y="594944"/>
                  <a:pt x="8435900" y="599017"/>
                  <a:pt x="8224738" y="584775"/>
                </a:cubicBezTo>
                <a:cubicBezTo>
                  <a:pt x="8013576" y="570533"/>
                  <a:pt x="7767703" y="597347"/>
                  <a:pt x="7564117" y="584775"/>
                </a:cubicBezTo>
                <a:cubicBezTo>
                  <a:pt x="7360531" y="572203"/>
                  <a:pt x="7300472" y="572098"/>
                  <a:pt x="7200775" y="584775"/>
                </a:cubicBezTo>
                <a:cubicBezTo>
                  <a:pt x="7101078" y="597452"/>
                  <a:pt x="6842694" y="602251"/>
                  <a:pt x="6738340" y="584775"/>
                </a:cubicBezTo>
                <a:cubicBezTo>
                  <a:pt x="6633986" y="567299"/>
                  <a:pt x="6384887" y="594465"/>
                  <a:pt x="6176811" y="584775"/>
                </a:cubicBezTo>
                <a:cubicBezTo>
                  <a:pt x="5968735" y="575085"/>
                  <a:pt x="5905055" y="590689"/>
                  <a:pt x="5813469" y="584775"/>
                </a:cubicBezTo>
                <a:cubicBezTo>
                  <a:pt x="5721883" y="578861"/>
                  <a:pt x="5563363" y="572243"/>
                  <a:pt x="5351034" y="584775"/>
                </a:cubicBezTo>
                <a:cubicBezTo>
                  <a:pt x="5138706" y="597307"/>
                  <a:pt x="4840991" y="578769"/>
                  <a:pt x="4492226" y="584775"/>
                </a:cubicBezTo>
                <a:cubicBezTo>
                  <a:pt x="4143461" y="590781"/>
                  <a:pt x="3926293" y="605938"/>
                  <a:pt x="3633418" y="584775"/>
                </a:cubicBezTo>
                <a:cubicBezTo>
                  <a:pt x="3340543" y="563612"/>
                  <a:pt x="3395834" y="604740"/>
                  <a:pt x="3170983" y="584775"/>
                </a:cubicBezTo>
                <a:cubicBezTo>
                  <a:pt x="2946133" y="564810"/>
                  <a:pt x="2689439" y="599106"/>
                  <a:pt x="2510362" y="584775"/>
                </a:cubicBezTo>
                <a:cubicBezTo>
                  <a:pt x="2331285" y="570444"/>
                  <a:pt x="2158108" y="568926"/>
                  <a:pt x="1948834" y="584775"/>
                </a:cubicBezTo>
                <a:cubicBezTo>
                  <a:pt x="1739560" y="600624"/>
                  <a:pt x="1714659" y="592652"/>
                  <a:pt x="1585492" y="584775"/>
                </a:cubicBezTo>
                <a:cubicBezTo>
                  <a:pt x="1456325" y="576898"/>
                  <a:pt x="998951" y="584934"/>
                  <a:pt x="825777" y="584775"/>
                </a:cubicBezTo>
                <a:cubicBezTo>
                  <a:pt x="652604" y="584616"/>
                  <a:pt x="368873" y="611939"/>
                  <a:pt x="0" y="584775"/>
                </a:cubicBezTo>
                <a:cubicBezTo>
                  <a:pt x="-1824" y="343401"/>
                  <a:pt x="-1785" y="133890"/>
                  <a:pt x="0" y="0"/>
                </a:cubicBezTo>
                <a:close/>
              </a:path>
            </a:pathLst>
          </a:custGeom>
          <a:ln w="38100">
            <a:extLst>
              <a:ext uri="{C807C97D-BFC1-408E-A445-0C87EB9F89A2}">
                <ask:lineSketchStyleProps xmlns:ask="http://schemas.microsoft.com/office/drawing/2018/sketchyshapes" sd="4211791126">
                  <a:prstGeom prst="rect">
                    <a:avLst/>
                  </a:prstGeom>
                  <ask:type>
                    <ask:lineSketchFreehand/>
                  </ask:type>
                </ask:lineSketchStyleProps>
              </a:ext>
            </a:extLst>
          </a:ln>
        </p:spPr>
        <p:style>
          <a:lnRef idx="2">
            <a:schemeClr val="accent4"/>
          </a:lnRef>
          <a:fillRef idx="1">
            <a:schemeClr val="lt1"/>
          </a:fillRef>
          <a:effectRef idx="0">
            <a:schemeClr val="accent4"/>
          </a:effectRef>
          <a:fontRef idx="minor">
            <a:schemeClr val="dk1"/>
          </a:fontRef>
        </p:style>
        <p:txBody>
          <a:bodyPr wrap="square">
            <a:spAutoFit/>
          </a:bodyPr>
          <a:lstStyle/>
          <a:p>
            <a:pPr defTabSz="457189"/>
            <a:r>
              <a:rPr lang="en-US" altLang="en-US" sz="3200" b="1" dirty="0" err="1">
                <a:solidFill>
                  <a:srgbClr val="0000FF"/>
                </a:solidFill>
                <a:latin typeface="Times New Roman" panose="02020603050405020304" pitchFamily="18" charset="0"/>
                <a:cs typeface="Times New Roman" panose="02020603050405020304" pitchFamily="18" charset="0"/>
                <a:sym typeface="Arial"/>
              </a:rPr>
              <a:t>Thực</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phẩm</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giữ</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được</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chất</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dinh</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dưỡng</a:t>
            </a:r>
            <a:r>
              <a:rPr lang="en-US" altLang="en-US" sz="3200" b="1" dirty="0">
                <a:solidFill>
                  <a:srgbClr val="0000FF"/>
                </a:solidFill>
                <a:latin typeface="Times New Roman" panose="02020603050405020304" pitchFamily="18" charset="0"/>
                <a:cs typeface="Times New Roman" panose="02020603050405020304" pitchFamily="18" charset="0"/>
                <a:sym typeface="Arial"/>
              </a:rPr>
              <a:t>;</a:t>
            </a:r>
          </a:p>
        </p:txBody>
      </p:sp>
      <p:sp>
        <p:nvSpPr>
          <p:cNvPr id="40" name="Rectangle 6">
            <a:extLst>
              <a:ext uri="{FF2B5EF4-FFF2-40B4-BE49-F238E27FC236}">
                <a16:creationId xmlns:a16="http://schemas.microsoft.com/office/drawing/2014/main" id="{0A636E12-D414-470D-A8CB-8237D8E20A3A}"/>
              </a:ext>
            </a:extLst>
          </p:cNvPr>
          <p:cNvSpPr/>
          <p:nvPr/>
        </p:nvSpPr>
        <p:spPr>
          <a:xfrm>
            <a:off x="1674604" y="3322520"/>
            <a:ext cx="9909323" cy="584775"/>
          </a:xfrm>
          <a:custGeom>
            <a:avLst/>
            <a:gdLst>
              <a:gd name="connsiteX0" fmla="*/ 0 w 9909323"/>
              <a:gd name="connsiteY0" fmla="*/ 0 h 584775"/>
              <a:gd name="connsiteX1" fmla="*/ 660622 w 9909323"/>
              <a:gd name="connsiteY1" fmla="*/ 0 h 584775"/>
              <a:gd name="connsiteX2" fmla="*/ 1123057 w 9909323"/>
              <a:gd name="connsiteY2" fmla="*/ 0 h 584775"/>
              <a:gd name="connsiteX3" fmla="*/ 1684585 w 9909323"/>
              <a:gd name="connsiteY3" fmla="*/ 0 h 584775"/>
              <a:gd name="connsiteX4" fmla="*/ 2345206 w 9909323"/>
              <a:gd name="connsiteY4" fmla="*/ 0 h 584775"/>
              <a:gd name="connsiteX5" fmla="*/ 3005828 w 9909323"/>
              <a:gd name="connsiteY5" fmla="*/ 0 h 584775"/>
              <a:gd name="connsiteX6" fmla="*/ 3765543 w 9909323"/>
              <a:gd name="connsiteY6" fmla="*/ 0 h 584775"/>
              <a:gd name="connsiteX7" fmla="*/ 4327071 w 9909323"/>
              <a:gd name="connsiteY7" fmla="*/ 0 h 584775"/>
              <a:gd name="connsiteX8" fmla="*/ 5086786 w 9909323"/>
              <a:gd name="connsiteY8" fmla="*/ 0 h 584775"/>
              <a:gd name="connsiteX9" fmla="*/ 5846501 w 9909323"/>
              <a:gd name="connsiteY9" fmla="*/ 0 h 584775"/>
              <a:gd name="connsiteX10" fmla="*/ 6209842 w 9909323"/>
              <a:gd name="connsiteY10" fmla="*/ 0 h 584775"/>
              <a:gd name="connsiteX11" fmla="*/ 6969557 w 9909323"/>
              <a:gd name="connsiteY11" fmla="*/ 0 h 584775"/>
              <a:gd name="connsiteX12" fmla="*/ 7729272 w 9909323"/>
              <a:gd name="connsiteY12" fmla="*/ 0 h 584775"/>
              <a:gd name="connsiteX13" fmla="*/ 8191707 w 9909323"/>
              <a:gd name="connsiteY13" fmla="*/ 0 h 584775"/>
              <a:gd name="connsiteX14" fmla="*/ 8555049 w 9909323"/>
              <a:gd name="connsiteY14" fmla="*/ 0 h 584775"/>
              <a:gd name="connsiteX15" fmla="*/ 9909323 w 9909323"/>
              <a:gd name="connsiteY15" fmla="*/ 0 h 584775"/>
              <a:gd name="connsiteX16" fmla="*/ 9909323 w 9909323"/>
              <a:gd name="connsiteY16" fmla="*/ 584775 h 584775"/>
              <a:gd name="connsiteX17" fmla="*/ 9545981 w 9909323"/>
              <a:gd name="connsiteY17" fmla="*/ 584775 h 584775"/>
              <a:gd name="connsiteX18" fmla="*/ 8687173 w 9909323"/>
              <a:gd name="connsiteY18" fmla="*/ 584775 h 584775"/>
              <a:gd name="connsiteX19" fmla="*/ 8224738 w 9909323"/>
              <a:gd name="connsiteY19" fmla="*/ 584775 h 584775"/>
              <a:gd name="connsiteX20" fmla="*/ 7564117 w 9909323"/>
              <a:gd name="connsiteY20" fmla="*/ 584775 h 584775"/>
              <a:gd name="connsiteX21" fmla="*/ 6705309 w 9909323"/>
              <a:gd name="connsiteY21" fmla="*/ 584775 h 584775"/>
              <a:gd name="connsiteX22" fmla="*/ 6044687 w 9909323"/>
              <a:gd name="connsiteY22" fmla="*/ 584775 h 584775"/>
              <a:gd name="connsiteX23" fmla="*/ 5284972 w 9909323"/>
              <a:gd name="connsiteY23" fmla="*/ 584775 h 584775"/>
              <a:gd name="connsiteX24" fmla="*/ 4921630 w 9909323"/>
              <a:gd name="connsiteY24" fmla="*/ 584775 h 584775"/>
              <a:gd name="connsiteX25" fmla="*/ 4360102 w 9909323"/>
              <a:gd name="connsiteY25" fmla="*/ 584775 h 584775"/>
              <a:gd name="connsiteX26" fmla="*/ 3996760 w 9909323"/>
              <a:gd name="connsiteY26" fmla="*/ 584775 h 584775"/>
              <a:gd name="connsiteX27" fmla="*/ 3137952 w 9909323"/>
              <a:gd name="connsiteY27" fmla="*/ 584775 h 584775"/>
              <a:gd name="connsiteX28" fmla="*/ 2774610 w 9909323"/>
              <a:gd name="connsiteY28" fmla="*/ 584775 h 584775"/>
              <a:gd name="connsiteX29" fmla="*/ 2213082 w 9909323"/>
              <a:gd name="connsiteY29" fmla="*/ 584775 h 584775"/>
              <a:gd name="connsiteX30" fmla="*/ 1552461 w 9909323"/>
              <a:gd name="connsiteY30" fmla="*/ 584775 h 584775"/>
              <a:gd name="connsiteX31" fmla="*/ 792746 w 9909323"/>
              <a:gd name="connsiteY31" fmla="*/ 584775 h 584775"/>
              <a:gd name="connsiteX32" fmla="*/ 0 w 9909323"/>
              <a:gd name="connsiteY32" fmla="*/ 584775 h 584775"/>
              <a:gd name="connsiteX33" fmla="*/ 0 w 9909323"/>
              <a:gd name="connsiteY33"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909323" h="584775" fill="none" extrusionOk="0">
                <a:moveTo>
                  <a:pt x="0" y="0"/>
                </a:moveTo>
                <a:cubicBezTo>
                  <a:pt x="233526" y="-5070"/>
                  <a:pt x="342274" y="6304"/>
                  <a:pt x="660622" y="0"/>
                </a:cubicBezTo>
                <a:cubicBezTo>
                  <a:pt x="978970" y="-6304"/>
                  <a:pt x="927702" y="-22876"/>
                  <a:pt x="1123057" y="0"/>
                </a:cubicBezTo>
                <a:cubicBezTo>
                  <a:pt x="1318412" y="22876"/>
                  <a:pt x="1483119" y="-5134"/>
                  <a:pt x="1684585" y="0"/>
                </a:cubicBezTo>
                <a:cubicBezTo>
                  <a:pt x="1886051" y="5134"/>
                  <a:pt x="2181224" y="-10211"/>
                  <a:pt x="2345206" y="0"/>
                </a:cubicBezTo>
                <a:cubicBezTo>
                  <a:pt x="2509188" y="10211"/>
                  <a:pt x="2750247" y="814"/>
                  <a:pt x="3005828" y="0"/>
                </a:cubicBezTo>
                <a:cubicBezTo>
                  <a:pt x="3261409" y="-814"/>
                  <a:pt x="3473868" y="28837"/>
                  <a:pt x="3765543" y="0"/>
                </a:cubicBezTo>
                <a:cubicBezTo>
                  <a:pt x="4057219" y="-28837"/>
                  <a:pt x="4078575" y="-5698"/>
                  <a:pt x="4327071" y="0"/>
                </a:cubicBezTo>
                <a:cubicBezTo>
                  <a:pt x="4575567" y="5698"/>
                  <a:pt x="4724218" y="21428"/>
                  <a:pt x="5086786" y="0"/>
                </a:cubicBezTo>
                <a:cubicBezTo>
                  <a:pt x="5449354" y="-21428"/>
                  <a:pt x="5653321" y="-6245"/>
                  <a:pt x="5846501" y="0"/>
                </a:cubicBezTo>
                <a:cubicBezTo>
                  <a:pt x="6039681" y="6245"/>
                  <a:pt x="6039659" y="-17478"/>
                  <a:pt x="6209842" y="0"/>
                </a:cubicBezTo>
                <a:cubicBezTo>
                  <a:pt x="6380025" y="17478"/>
                  <a:pt x="6649897" y="6157"/>
                  <a:pt x="6969557" y="0"/>
                </a:cubicBezTo>
                <a:cubicBezTo>
                  <a:pt x="7289218" y="-6157"/>
                  <a:pt x="7382387" y="-35433"/>
                  <a:pt x="7729272" y="0"/>
                </a:cubicBezTo>
                <a:cubicBezTo>
                  <a:pt x="8076158" y="35433"/>
                  <a:pt x="8020254" y="-3045"/>
                  <a:pt x="8191707" y="0"/>
                </a:cubicBezTo>
                <a:cubicBezTo>
                  <a:pt x="8363161" y="3045"/>
                  <a:pt x="8378464" y="4369"/>
                  <a:pt x="8555049" y="0"/>
                </a:cubicBezTo>
                <a:cubicBezTo>
                  <a:pt x="8731634" y="-4369"/>
                  <a:pt x="9277511" y="-19857"/>
                  <a:pt x="9909323" y="0"/>
                </a:cubicBezTo>
                <a:cubicBezTo>
                  <a:pt x="9925678" y="230003"/>
                  <a:pt x="9924224" y="311152"/>
                  <a:pt x="9909323" y="584775"/>
                </a:cubicBezTo>
                <a:cubicBezTo>
                  <a:pt x="9758430" y="572966"/>
                  <a:pt x="9687665" y="584225"/>
                  <a:pt x="9545981" y="584775"/>
                </a:cubicBezTo>
                <a:cubicBezTo>
                  <a:pt x="9404297" y="585325"/>
                  <a:pt x="9085085" y="546786"/>
                  <a:pt x="8687173" y="584775"/>
                </a:cubicBezTo>
                <a:cubicBezTo>
                  <a:pt x="8289261" y="622764"/>
                  <a:pt x="8327759" y="594617"/>
                  <a:pt x="8224738" y="584775"/>
                </a:cubicBezTo>
                <a:cubicBezTo>
                  <a:pt x="8121717" y="574933"/>
                  <a:pt x="7696271" y="616720"/>
                  <a:pt x="7564117" y="584775"/>
                </a:cubicBezTo>
                <a:cubicBezTo>
                  <a:pt x="7431963" y="552830"/>
                  <a:pt x="7083897" y="573571"/>
                  <a:pt x="6705309" y="584775"/>
                </a:cubicBezTo>
                <a:cubicBezTo>
                  <a:pt x="6326721" y="595979"/>
                  <a:pt x="6259852" y="600186"/>
                  <a:pt x="6044687" y="584775"/>
                </a:cubicBezTo>
                <a:cubicBezTo>
                  <a:pt x="5829522" y="569364"/>
                  <a:pt x="5458520" y="616631"/>
                  <a:pt x="5284972" y="584775"/>
                </a:cubicBezTo>
                <a:cubicBezTo>
                  <a:pt x="5111425" y="552919"/>
                  <a:pt x="5073573" y="588509"/>
                  <a:pt x="4921630" y="584775"/>
                </a:cubicBezTo>
                <a:cubicBezTo>
                  <a:pt x="4769687" y="581041"/>
                  <a:pt x="4621242" y="598202"/>
                  <a:pt x="4360102" y="584775"/>
                </a:cubicBezTo>
                <a:cubicBezTo>
                  <a:pt x="4098962" y="571348"/>
                  <a:pt x="4143790" y="573942"/>
                  <a:pt x="3996760" y="584775"/>
                </a:cubicBezTo>
                <a:cubicBezTo>
                  <a:pt x="3849730" y="595608"/>
                  <a:pt x="3335999" y="582657"/>
                  <a:pt x="3137952" y="584775"/>
                </a:cubicBezTo>
                <a:cubicBezTo>
                  <a:pt x="2939905" y="586893"/>
                  <a:pt x="2931972" y="576257"/>
                  <a:pt x="2774610" y="584775"/>
                </a:cubicBezTo>
                <a:cubicBezTo>
                  <a:pt x="2617248" y="593293"/>
                  <a:pt x="2489779" y="602276"/>
                  <a:pt x="2213082" y="584775"/>
                </a:cubicBezTo>
                <a:cubicBezTo>
                  <a:pt x="1936385" y="567274"/>
                  <a:pt x="1794785" y="583829"/>
                  <a:pt x="1552461" y="584775"/>
                </a:cubicBezTo>
                <a:cubicBezTo>
                  <a:pt x="1310137" y="585721"/>
                  <a:pt x="1007770" y="587286"/>
                  <a:pt x="792746" y="584775"/>
                </a:cubicBezTo>
                <a:cubicBezTo>
                  <a:pt x="577723" y="582264"/>
                  <a:pt x="375874" y="610691"/>
                  <a:pt x="0" y="584775"/>
                </a:cubicBezTo>
                <a:cubicBezTo>
                  <a:pt x="7185" y="452528"/>
                  <a:pt x="-26839" y="177270"/>
                  <a:pt x="0" y="0"/>
                </a:cubicBezTo>
                <a:close/>
              </a:path>
              <a:path w="9909323" h="584775" stroke="0" extrusionOk="0">
                <a:moveTo>
                  <a:pt x="0" y="0"/>
                </a:moveTo>
                <a:cubicBezTo>
                  <a:pt x="230878" y="2186"/>
                  <a:pt x="400155" y="-2444"/>
                  <a:pt x="561528" y="0"/>
                </a:cubicBezTo>
                <a:cubicBezTo>
                  <a:pt x="722901" y="2444"/>
                  <a:pt x="828032" y="22937"/>
                  <a:pt x="1023963" y="0"/>
                </a:cubicBezTo>
                <a:cubicBezTo>
                  <a:pt x="1219894" y="-22937"/>
                  <a:pt x="1658062" y="37816"/>
                  <a:pt x="1882771" y="0"/>
                </a:cubicBezTo>
                <a:cubicBezTo>
                  <a:pt x="2107480" y="-37816"/>
                  <a:pt x="2529123" y="-25338"/>
                  <a:pt x="2741579" y="0"/>
                </a:cubicBezTo>
                <a:cubicBezTo>
                  <a:pt x="2954035" y="25338"/>
                  <a:pt x="3152982" y="-37837"/>
                  <a:pt x="3501294" y="0"/>
                </a:cubicBezTo>
                <a:cubicBezTo>
                  <a:pt x="3849607" y="37837"/>
                  <a:pt x="4127465" y="-36707"/>
                  <a:pt x="4360102" y="0"/>
                </a:cubicBezTo>
                <a:cubicBezTo>
                  <a:pt x="4592739" y="36707"/>
                  <a:pt x="4945155" y="8197"/>
                  <a:pt x="5218910" y="0"/>
                </a:cubicBezTo>
                <a:cubicBezTo>
                  <a:pt x="5492665" y="-8197"/>
                  <a:pt x="5482022" y="19425"/>
                  <a:pt x="5681345" y="0"/>
                </a:cubicBezTo>
                <a:cubicBezTo>
                  <a:pt x="5880668" y="-19425"/>
                  <a:pt x="6313211" y="-30172"/>
                  <a:pt x="6540153" y="0"/>
                </a:cubicBezTo>
                <a:cubicBezTo>
                  <a:pt x="6767095" y="30172"/>
                  <a:pt x="6954323" y="-20668"/>
                  <a:pt x="7101681" y="0"/>
                </a:cubicBezTo>
                <a:cubicBezTo>
                  <a:pt x="7249039" y="20668"/>
                  <a:pt x="7340674" y="-10383"/>
                  <a:pt x="7564117" y="0"/>
                </a:cubicBezTo>
                <a:cubicBezTo>
                  <a:pt x="7787560" y="10383"/>
                  <a:pt x="7813961" y="-196"/>
                  <a:pt x="7927458" y="0"/>
                </a:cubicBezTo>
                <a:cubicBezTo>
                  <a:pt x="8040955" y="196"/>
                  <a:pt x="8456208" y="-33050"/>
                  <a:pt x="8786266" y="0"/>
                </a:cubicBezTo>
                <a:cubicBezTo>
                  <a:pt x="9116324" y="33050"/>
                  <a:pt x="9046775" y="19185"/>
                  <a:pt x="9248701" y="0"/>
                </a:cubicBezTo>
                <a:cubicBezTo>
                  <a:pt x="9450627" y="-19185"/>
                  <a:pt x="9620054" y="-29447"/>
                  <a:pt x="9909323" y="0"/>
                </a:cubicBezTo>
                <a:cubicBezTo>
                  <a:pt x="9922790" y="227338"/>
                  <a:pt x="9901617" y="298669"/>
                  <a:pt x="9909323" y="584775"/>
                </a:cubicBezTo>
                <a:cubicBezTo>
                  <a:pt x="9687316" y="567197"/>
                  <a:pt x="9567501" y="595500"/>
                  <a:pt x="9446888" y="584775"/>
                </a:cubicBezTo>
                <a:cubicBezTo>
                  <a:pt x="9326276" y="574050"/>
                  <a:pt x="9053220" y="574606"/>
                  <a:pt x="8786266" y="584775"/>
                </a:cubicBezTo>
                <a:cubicBezTo>
                  <a:pt x="8519312" y="594944"/>
                  <a:pt x="8435900" y="599017"/>
                  <a:pt x="8224738" y="584775"/>
                </a:cubicBezTo>
                <a:cubicBezTo>
                  <a:pt x="8013576" y="570533"/>
                  <a:pt x="7767703" y="597347"/>
                  <a:pt x="7564117" y="584775"/>
                </a:cubicBezTo>
                <a:cubicBezTo>
                  <a:pt x="7360531" y="572203"/>
                  <a:pt x="7300472" y="572098"/>
                  <a:pt x="7200775" y="584775"/>
                </a:cubicBezTo>
                <a:cubicBezTo>
                  <a:pt x="7101078" y="597452"/>
                  <a:pt x="6842694" y="602251"/>
                  <a:pt x="6738340" y="584775"/>
                </a:cubicBezTo>
                <a:cubicBezTo>
                  <a:pt x="6633986" y="567299"/>
                  <a:pt x="6384887" y="594465"/>
                  <a:pt x="6176811" y="584775"/>
                </a:cubicBezTo>
                <a:cubicBezTo>
                  <a:pt x="5968735" y="575085"/>
                  <a:pt x="5905055" y="590689"/>
                  <a:pt x="5813469" y="584775"/>
                </a:cubicBezTo>
                <a:cubicBezTo>
                  <a:pt x="5721883" y="578861"/>
                  <a:pt x="5563363" y="572243"/>
                  <a:pt x="5351034" y="584775"/>
                </a:cubicBezTo>
                <a:cubicBezTo>
                  <a:pt x="5138706" y="597307"/>
                  <a:pt x="4840991" y="578769"/>
                  <a:pt x="4492226" y="584775"/>
                </a:cubicBezTo>
                <a:cubicBezTo>
                  <a:pt x="4143461" y="590781"/>
                  <a:pt x="3926293" y="605938"/>
                  <a:pt x="3633418" y="584775"/>
                </a:cubicBezTo>
                <a:cubicBezTo>
                  <a:pt x="3340543" y="563612"/>
                  <a:pt x="3395834" y="604740"/>
                  <a:pt x="3170983" y="584775"/>
                </a:cubicBezTo>
                <a:cubicBezTo>
                  <a:pt x="2946133" y="564810"/>
                  <a:pt x="2689439" y="599106"/>
                  <a:pt x="2510362" y="584775"/>
                </a:cubicBezTo>
                <a:cubicBezTo>
                  <a:pt x="2331285" y="570444"/>
                  <a:pt x="2158108" y="568926"/>
                  <a:pt x="1948834" y="584775"/>
                </a:cubicBezTo>
                <a:cubicBezTo>
                  <a:pt x="1739560" y="600624"/>
                  <a:pt x="1714659" y="592652"/>
                  <a:pt x="1585492" y="584775"/>
                </a:cubicBezTo>
                <a:cubicBezTo>
                  <a:pt x="1456325" y="576898"/>
                  <a:pt x="998951" y="584934"/>
                  <a:pt x="825777" y="584775"/>
                </a:cubicBezTo>
                <a:cubicBezTo>
                  <a:pt x="652604" y="584616"/>
                  <a:pt x="368873" y="611939"/>
                  <a:pt x="0" y="584775"/>
                </a:cubicBezTo>
                <a:cubicBezTo>
                  <a:pt x="-1824" y="343401"/>
                  <a:pt x="-1785" y="133890"/>
                  <a:pt x="0" y="0"/>
                </a:cubicBezTo>
                <a:close/>
              </a:path>
            </a:pathLst>
          </a:custGeom>
          <a:ln w="38100">
            <a:extLst>
              <a:ext uri="{C807C97D-BFC1-408E-A445-0C87EB9F89A2}">
                <ask:lineSketchStyleProps xmlns:ask="http://schemas.microsoft.com/office/drawing/2018/sketchyshapes" sd="4211791126">
                  <a:prstGeom prst="rect">
                    <a:avLst/>
                  </a:prstGeom>
                  <ask:type>
                    <ask:lineSketchFreehand/>
                  </ask:type>
                </ask:lineSketchStyleProps>
              </a:ext>
            </a:extLst>
          </a:ln>
        </p:spPr>
        <p:style>
          <a:lnRef idx="2">
            <a:schemeClr val="accent4"/>
          </a:lnRef>
          <a:fillRef idx="1">
            <a:schemeClr val="lt1"/>
          </a:fillRef>
          <a:effectRef idx="0">
            <a:schemeClr val="accent4"/>
          </a:effectRef>
          <a:fontRef idx="minor">
            <a:schemeClr val="dk1"/>
          </a:fontRef>
        </p:style>
        <p:txBody>
          <a:bodyPr wrap="square">
            <a:spAutoFit/>
          </a:bodyPr>
          <a:lstStyle/>
          <a:p>
            <a:pPr defTabSz="457189"/>
            <a:r>
              <a:rPr lang="en-US" altLang="en-US" sz="3200" b="1" dirty="0" err="1">
                <a:solidFill>
                  <a:srgbClr val="0000FF"/>
                </a:solidFill>
                <a:latin typeface="Times New Roman" panose="02020603050405020304" pitchFamily="18" charset="0"/>
                <a:cs typeface="Times New Roman" panose="02020603050405020304" pitchFamily="18" charset="0"/>
                <a:sym typeface="Arial"/>
              </a:rPr>
              <a:t>Được</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nuôi</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trồng</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bảo</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quản</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và</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chế</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biến</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hợp</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err="1">
                <a:solidFill>
                  <a:srgbClr val="0000FF"/>
                </a:solidFill>
                <a:latin typeface="Times New Roman" panose="02020603050405020304" pitchFamily="18" charset="0"/>
                <a:cs typeface="Times New Roman" panose="02020603050405020304" pitchFamily="18" charset="0"/>
                <a:sym typeface="Arial"/>
              </a:rPr>
              <a:t>vệ</a:t>
            </a:r>
            <a:r>
              <a:rPr lang="en-US" altLang="en-US" sz="3200" b="1">
                <a:solidFill>
                  <a:srgbClr val="0000FF"/>
                </a:solidFill>
                <a:latin typeface="Times New Roman" panose="02020603050405020304" pitchFamily="18" charset="0"/>
                <a:cs typeface="Times New Roman" panose="02020603050405020304" pitchFamily="18" charset="0"/>
                <a:sym typeface="Arial"/>
              </a:rPr>
              <a:t> sinh</a:t>
            </a:r>
            <a:r>
              <a:rPr lang="en-US" altLang="en-US" sz="3200" b="1" dirty="0">
                <a:solidFill>
                  <a:srgbClr val="0000FF"/>
                </a:solidFill>
                <a:latin typeface="Times New Roman" panose="02020603050405020304" pitchFamily="18" charset="0"/>
                <a:cs typeface="Times New Roman" panose="02020603050405020304" pitchFamily="18" charset="0"/>
                <a:sym typeface="Arial"/>
              </a:rPr>
              <a:t>;</a:t>
            </a:r>
            <a:r>
              <a:rPr lang="en-US" altLang="en-US" sz="3200" b="1">
                <a:solidFill>
                  <a:srgbClr val="0000FF"/>
                </a:solidFill>
                <a:latin typeface="Times New Roman" panose="02020603050405020304" pitchFamily="18" charset="0"/>
                <a:cs typeface="Times New Roman" panose="02020603050405020304" pitchFamily="18" charset="0"/>
                <a:sym typeface="Arial"/>
              </a:rPr>
              <a:t> </a:t>
            </a:r>
            <a:endParaRPr lang="en-US" altLang="en-US" sz="3200" b="1" dirty="0">
              <a:solidFill>
                <a:srgbClr val="0000FF"/>
              </a:solidFill>
              <a:latin typeface="Times New Roman" panose="02020603050405020304" pitchFamily="18" charset="0"/>
              <a:cs typeface="Times New Roman" panose="02020603050405020304" pitchFamily="18" charset="0"/>
              <a:sym typeface="Arial"/>
            </a:endParaRPr>
          </a:p>
        </p:txBody>
      </p:sp>
      <p:sp>
        <p:nvSpPr>
          <p:cNvPr id="41" name="Rectangle 6">
            <a:extLst>
              <a:ext uri="{FF2B5EF4-FFF2-40B4-BE49-F238E27FC236}">
                <a16:creationId xmlns:a16="http://schemas.microsoft.com/office/drawing/2014/main" id="{0A636E12-D414-470D-A8CB-8237D8E20A3A}"/>
              </a:ext>
            </a:extLst>
          </p:cNvPr>
          <p:cNvSpPr/>
          <p:nvPr/>
        </p:nvSpPr>
        <p:spPr>
          <a:xfrm>
            <a:off x="1674601" y="4216639"/>
            <a:ext cx="9806067" cy="584775"/>
          </a:xfrm>
          <a:custGeom>
            <a:avLst/>
            <a:gdLst>
              <a:gd name="connsiteX0" fmla="*/ 0 w 9806067"/>
              <a:gd name="connsiteY0" fmla="*/ 0 h 584775"/>
              <a:gd name="connsiteX1" fmla="*/ 653738 w 9806067"/>
              <a:gd name="connsiteY1" fmla="*/ 0 h 584775"/>
              <a:gd name="connsiteX2" fmla="*/ 1111354 w 9806067"/>
              <a:gd name="connsiteY2" fmla="*/ 0 h 584775"/>
              <a:gd name="connsiteX3" fmla="*/ 1667031 w 9806067"/>
              <a:gd name="connsiteY3" fmla="*/ 0 h 584775"/>
              <a:gd name="connsiteX4" fmla="*/ 2320769 w 9806067"/>
              <a:gd name="connsiteY4" fmla="*/ 0 h 584775"/>
              <a:gd name="connsiteX5" fmla="*/ 2974507 w 9806067"/>
              <a:gd name="connsiteY5" fmla="*/ 0 h 584775"/>
              <a:gd name="connsiteX6" fmla="*/ 3726305 w 9806067"/>
              <a:gd name="connsiteY6" fmla="*/ 0 h 584775"/>
              <a:gd name="connsiteX7" fmla="*/ 4281983 w 9806067"/>
              <a:gd name="connsiteY7" fmla="*/ 0 h 584775"/>
              <a:gd name="connsiteX8" fmla="*/ 5033781 w 9806067"/>
              <a:gd name="connsiteY8" fmla="*/ 0 h 584775"/>
              <a:gd name="connsiteX9" fmla="*/ 5785580 w 9806067"/>
              <a:gd name="connsiteY9" fmla="*/ 0 h 584775"/>
              <a:gd name="connsiteX10" fmla="*/ 6145135 w 9806067"/>
              <a:gd name="connsiteY10" fmla="*/ 0 h 584775"/>
              <a:gd name="connsiteX11" fmla="*/ 6896934 w 9806067"/>
              <a:gd name="connsiteY11" fmla="*/ 0 h 584775"/>
              <a:gd name="connsiteX12" fmla="*/ 7648732 w 9806067"/>
              <a:gd name="connsiteY12" fmla="*/ 0 h 584775"/>
              <a:gd name="connsiteX13" fmla="*/ 8106349 w 9806067"/>
              <a:gd name="connsiteY13" fmla="*/ 0 h 584775"/>
              <a:gd name="connsiteX14" fmla="*/ 8465905 w 9806067"/>
              <a:gd name="connsiteY14" fmla="*/ 0 h 584775"/>
              <a:gd name="connsiteX15" fmla="*/ 9806067 w 9806067"/>
              <a:gd name="connsiteY15" fmla="*/ 0 h 584775"/>
              <a:gd name="connsiteX16" fmla="*/ 9806067 w 9806067"/>
              <a:gd name="connsiteY16" fmla="*/ 584775 h 584775"/>
              <a:gd name="connsiteX17" fmla="*/ 9446511 w 9806067"/>
              <a:gd name="connsiteY17" fmla="*/ 584775 h 584775"/>
              <a:gd name="connsiteX18" fmla="*/ 8596652 w 9806067"/>
              <a:gd name="connsiteY18" fmla="*/ 584775 h 584775"/>
              <a:gd name="connsiteX19" fmla="*/ 8139036 w 9806067"/>
              <a:gd name="connsiteY19" fmla="*/ 584775 h 584775"/>
              <a:gd name="connsiteX20" fmla="*/ 7485298 w 9806067"/>
              <a:gd name="connsiteY20" fmla="*/ 584775 h 584775"/>
              <a:gd name="connsiteX21" fmla="*/ 6635439 w 9806067"/>
              <a:gd name="connsiteY21" fmla="*/ 584775 h 584775"/>
              <a:gd name="connsiteX22" fmla="*/ 5981701 w 9806067"/>
              <a:gd name="connsiteY22" fmla="*/ 584775 h 584775"/>
              <a:gd name="connsiteX23" fmla="*/ 5229902 w 9806067"/>
              <a:gd name="connsiteY23" fmla="*/ 584775 h 584775"/>
              <a:gd name="connsiteX24" fmla="*/ 4870347 w 9806067"/>
              <a:gd name="connsiteY24" fmla="*/ 584775 h 584775"/>
              <a:gd name="connsiteX25" fmla="*/ 4314669 w 9806067"/>
              <a:gd name="connsiteY25" fmla="*/ 584775 h 584775"/>
              <a:gd name="connsiteX26" fmla="*/ 3955114 w 9806067"/>
              <a:gd name="connsiteY26" fmla="*/ 584775 h 584775"/>
              <a:gd name="connsiteX27" fmla="*/ 3105255 w 9806067"/>
              <a:gd name="connsiteY27" fmla="*/ 584775 h 584775"/>
              <a:gd name="connsiteX28" fmla="*/ 2745699 w 9806067"/>
              <a:gd name="connsiteY28" fmla="*/ 584775 h 584775"/>
              <a:gd name="connsiteX29" fmla="*/ 2190022 w 9806067"/>
              <a:gd name="connsiteY29" fmla="*/ 584775 h 584775"/>
              <a:gd name="connsiteX30" fmla="*/ 1536284 w 9806067"/>
              <a:gd name="connsiteY30" fmla="*/ 584775 h 584775"/>
              <a:gd name="connsiteX31" fmla="*/ 784485 w 9806067"/>
              <a:gd name="connsiteY31" fmla="*/ 584775 h 584775"/>
              <a:gd name="connsiteX32" fmla="*/ 0 w 9806067"/>
              <a:gd name="connsiteY32" fmla="*/ 584775 h 584775"/>
              <a:gd name="connsiteX33" fmla="*/ 0 w 9806067"/>
              <a:gd name="connsiteY33"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806067" h="584775" fill="none" extrusionOk="0">
                <a:moveTo>
                  <a:pt x="0" y="0"/>
                </a:moveTo>
                <a:cubicBezTo>
                  <a:pt x="318548" y="9141"/>
                  <a:pt x="374083" y="-4145"/>
                  <a:pt x="653738" y="0"/>
                </a:cubicBezTo>
                <a:cubicBezTo>
                  <a:pt x="933393" y="4145"/>
                  <a:pt x="908628" y="10871"/>
                  <a:pt x="1111354" y="0"/>
                </a:cubicBezTo>
                <a:cubicBezTo>
                  <a:pt x="1314080" y="-10871"/>
                  <a:pt x="1538963" y="10253"/>
                  <a:pt x="1667031" y="0"/>
                </a:cubicBezTo>
                <a:cubicBezTo>
                  <a:pt x="1795099" y="-10253"/>
                  <a:pt x="2031359" y="-13886"/>
                  <a:pt x="2320769" y="0"/>
                </a:cubicBezTo>
                <a:cubicBezTo>
                  <a:pt x="2610179" y="13886"/>
                  <a:pt x="2841369" y="340"/>
                  <a:pt x="2974507" y="0"/>
                </a:cubicBezTo>
                <a:cubicBezTo>
                  <a:pt x="3107645" y="-340"/>
                  <a:pt x="3439506" y="-14524"/>
                  <a:pt x="3726305" y="0"/>
                </a:cubicBezTo>
                <a:cubicBezTo>
                  <a:pt x="4013104" y="14524"/>
                  <a:pt x="4014289" y="-12595"/>
                  <a:pt x="4281983" y="0"/>
                </a:cubicBezTo>
                <a:cubicBezTo>
                  <a:pt x="4549677" y="12595"/>
                  <a:pt x="4804462" y="-26266"/>
                  <a:pt x="5033781" y="0"/>
                </a:cubicBezTo>
                <a:cubicBezTo>
                  <a:pt x="5263100" y="26266"/>
                  <a:pt x="5537593" y="22216"/>
                  <a:pt x="5785580" y="0"/>
                </a:cubicBezTo>
                <a:cubicBezTo>
                  <a:pt x="6033567" y="-22216"/>
                  <a:pt x="6033471" y="-8746"/>
                  <a:pt x="6145135" y="0"/>
                </a:cubicBezTo>
                <a:cubicBezTo>
                  <a:pt x="6256799" y="8746"/>
                  <a:pt x="6666408" y="-32334"/>
                  <a:pt x="6896934" y="0"/>
                </a:cubicBezTo>
                <a:cubicBezTo>
                  <a:pt x="7127460" y="32334"/>
                  <a:pt x="7387010" y="3993"/>
                  <a:pt x="7648732" y="0"/>
                </a:cubicBezTo>
                <a:cubicBezTo>
                  <a:pt x="7910454" y="-3993"/>
                  <a:pt x="7900721" y="13454"/>
                  <a:pt x="8106349" y="0"/>
                </a:cubicBezTo>
                <a:cubicBezTo>
                  <a:pt x="8311977" y="-13454"/>
                  <a:pt x="8372669" y="4830"/>
                  <a:pt x="8465905" y="0"/>
                </a:cubicBezTo>
                <a:cubicBezTo>
                  <a:pt x="8559141" y="-4830"/>
                  <a:pt x="9382076" y="-23103"/>
                  <a:pt x="9806067" y="0"/>
                </a:cubicBezTo>
                <a:cubicBezTo>
                  <a:pt x="9822422" y="230003"/>
                  <a:pt x="9820968" y="311152"/>
                  <a:pt x="9806067" y="584775"/>
                </a:cubicBezTo>
                <a:cubicBezTo>
                  <a:pt x="9727033" y="600487"/>
                  <a:pt x="9610680" y="567459"/>
                  <a:pt x="9446511" y="584775"/>
                </a:cubicBezTo>
                <a:cubicBezTo>
                  <a:pt x="9282342" y="602091"/>
                  <a:pt x="8779532" y="625869"/>
                  <a:pt x="8596652" y="584775"/>
                </a:cubicBezTo>
                <a:cubicBezTo>
                  <a:pt x="8413772" y="543681"/>
                  <a:pt x="8309464" y="600120"/>
                  <a:pt x="8139036" y="584775"/>
                </a:cubicBezTo>
                <a:cubicBezTo>
                  <a:pt x="7968608" y="569430"/>
                  <a:pt x="7675045" y="576457"/>
                  <a:pt x="7485298" y="584775"/>
                </a:cubicBezTo>
                <a:cubicBezTo>
                  <a:pt x="7295551" y="593093"/>
                  <a:pt x="6857203" y="619268"/>
                  <a:pt x="6635439" y="584775"/>
                </a:cubicBezTo>
                <a:cubicBezTo>
                  <a:pt x="6413675" y="550282"/>
                  <a:pt x="6157268" y="556143"/>
                  <a:pt x="5981701" y="584775"/>
                </a:cubicBezTo>
                <a:cubicBezTo>
                  <a:pt x="5806134" y="613407"/>
                  <a:pt x="5447730" y="607897"/>
                  <a:pt x="5229902" y="584775"/>
                </a:cubicBezTo>
                <a:cubicBezTo>
                  <a:pt x="5012074" y="561653"/>
                  <a:pt x="5020953" y="592170"/>
                  <a:pt x="4870347" y="584775"/>
                </a:cubicBezTo>
                <a:cubicBezTo>
                  <a:pt x="4719741" y="577380"/>
                  <a:pt x="4477607" y="571068"/>
                  <a:pt x="4314669" y="584775"/>
                </a:cubicBezTo>
                <a:cubicBezTo>
                  <a:pt x="4151731" y="598482"/>
                  <a:pt x="4048539" y="600022"/>
                  <a:pt x="3955114" y="584775"/>
                </a:cubicBezTo>
                <a:cubicBezTo>
                  <a:pt x="3861689" y="569528"/>
                  <a:pt x="3415249" y="614248"/>
                  <a:pt x="3105255" y="584775"/>
                </a:cubicBezTo>
                <a:cubicBezTo>
                  <a:pt x="2795261" y="555302"/>
                  <a:pt x="2864862" y="582956"/>
                  <a:pt x="2745699" y="584775"/>
                </a:cubicBezTo>
                <a:cubicBezTo>
                  <a:pt x="2626536" y="586594"/>
                  <a:pt x="2426869" y="608433"/>
                  <a:pt x="2190022" y="584775"/>
                </a:cubicBezTo>
                <a:cubicBezTo>
                  <a:pt x="1953175" y="561117"/>
                  <a:pt x="1736227" y="591947"/>
                  <a:pt x="1536284" y="584775"/>
                </a:cubicBezTo>
                <a:cubicBezTo>
                  <a:pt x="1336341" y="577603"/>
                  <a:pt x="978387" y="596430"/>
                  <a:pt x="784485" y="584775"/>
                </a:cubicBezTo>
                <a:cubicBezTo>
                  <a:pt x="590583" y="573120"/>
                  <a:pt x="159496" y="622793"/>
                  <a:pt x="0" y="584775"/>
                </a:cubicBezTo>
                <a:cubicBezTo>
                  <a:pt x="7185" y="452528"/>
                  <a:pt x="-26839" y="177270"/>
                  <a:pt x="0" y="0"/>
                </a:cubicBezTo>
                <a:close/>
              </a:path>
              <a:path w="9806067" h="584775" stroke="0" extrusionOk="0">
                <a:moveTo>
                  <a:pt x="0" y="0"/>
                </a:moveTo>
                <a:cubicBezTo>
                  <a:pt x="134589" y="21353"/>
                  <a:pt x="394032" y="-23435"/>
                  <a:pt x="555677" y="0"/>
                </a:cubicBezTo>
                <a:cubicBezTo>
                  <a:pt x="717322" y="23435"/>
                  <a:pt x="837133" y="-13306"/>
                  <a:pt x="1013294" y="0"/>
                </a:cubicBezTo>
                <a:cubicBezTo>
                  <a:pt x="1189455" y="13306"/>
                  <a:pt x="1617564" y="-21534"/>
                  <a:pt x="1863153" y="0"/>
                </a:cubicBezTo>
                <a:cubicBezTo>
                  <a:pt x="2108742" y="21534"/>
                  <a:pt x="2465638" y="7811"/>
                  <a:pt x="2713012" y="0"/>
                </a:cubicBezTo>
                <a:cubicBezTo>
                  <a:pt x="2960386" y="-7811"/>
                  <a:pt x="3301859" y="-20326"/>
                  <a:pt x="3464810" y="0"/>
                </a:cubicBezTo>
                <a:cubicBezTo>
                  <a:pt x="3627761" y="20326"/>
                  <a:pt x="3984674" y="12641"/>
                  <a:pt x="4314669" y="0"/>
                </a:cubicBezTo>
                <a:cubicBezTo>
                  <a:pt x="4644664" y="-12641"/>
                  <a:pt x="4873684" y="13924"/>
                  <a:pt x="5164529" y="0"/>
                </a:cubicBezTo>
                <a:cubicBezTo>
                  <a:pt x="5455374" y="-13924"/>
                  <a:pt x="5483687" y="3848"/>
                  <a:pt x="5622145" y="0"/>
                </a:cubicBezTo>
                <a:cubicBezTo>
                  <a:pt x="5760603" y="-3848"/>
                  <a:pt x="6189956" y="17953"/>
                  <a:pt x="6472004" y="0"/>
                </a:cubicBezTo>
                <a:cubicBezTo>
                  <a:pt x="6754052" y="-17953"/>
                  <a:pt x="6865666" y="-16857"/>
                  <a:pt x="7027681" y="0"/>
                </a:cubicBezTo>
                <a:cubicBezTo>
                  <a:pt x="7189696" y="16857"/>
                  <a:pt x="7301649" y="15156"/>
                  <a:pt x="7485298" y="0"/>
                </a:cubicBezTo>
                <a:cubicBezTo>
                  <a:pt x="7668947" y="-15156"/>
                  <a:pt x="7704737" y="3335"/>
                  <a:pt x="7844854" y="0"/>
                </a:cubicBezTo>
                <a:cubicBezTo>
                  <a:pt x="7984971" y="-3335"/>
                  <a:pt x="8319336" y="12221"/>
                  <a:pt x="8694713" y="0"/>
                </a:cubicBezTo>
                <a:cubicBezTo>
                  <a:pt x="9070090" y="-12221"/>
                  <a:pt x="8945434" y="-6728"/>
                  <a:pt x="9152329" y="0"/>
                </a:cubicBezTo>
                <a:cubicBezTo>
                  <a:pt x="9359224" y="6728"/>
                  <a:pt x="9649220" y="18426"/>
                  <a:pt x="9806067" y="0"/>
                </a:cubicBezTo>
                <a:cubicBezTo>
                  <a:pt x="9819534" y="227338"/>
                  <a:pt x="9798361" y="298669"/>
                  <a:pt x="9806067" y="584775"/>
                </a:cubicBezTo>
                <a:cubicBezTo>
                  <a:pt x="9698728" y="602587"/>
                  <a:pt x="9551555" y="575481"/>
                  <a:pt x="9348451" y="584775"/>
                </a:cubicBezTo>
                <a:cubicBezTo>
                  <a:pt x="9145347" y="594069"/>
                  <a:pt x="8884439" y="593900"/>
                  <a:pt x="8694713" y="584775"/>
                </a:cubicBezTo>
                <a:cubicBezTo>
                  <a:pt x="8504987" y="575650"/>
                  <a:pt x="8353454" y="572768"/>
                  <a:pt x="8139036" y="584775"/>
                </a:cubicBezTo>
                <a:cubicBezTo>
                  <a:pt x="7924618" y="596782"/>
                  <a:pt x="7674899" y="599998"/>
                  <a:pt x="7485298" y="584775"/>
                </a:cubicBezTo>
                <a:cubicBezTo>
                  <a:pt x="7295697" y="569552"/>
                  <a:pt x="7303587" y="570844"/>
                  <a:pt x="7125742" y="584775"/>
                </a:cubicBezTo>
                <a:cubicBezTo>
                  <a:pt x="6947897" y="598706"/>
                  <a:pt x="6768232" y="565715"/>
                  <a:pt x="6668126" y="584775"/>
                </a:cubicBezTo>
                <a:cubicBezTo>
                  <a:pt x="6568020" y="603835"/>
                  <a:pt x="6270206" y="558792"/>
                  <a:pt x="6112448" y="584775"/>
                </a:cubicBezTo>
                <a:cubicBezTo>
                  <a:pt x="5954690" y="610758"/>
                  <a:pt x="5841386" y="567760"/>
                  <a:pt x="5752893" y="584775"/>
                </a:cubicBezTo>
                <a:cubicBezTo>
                  <a:pt x="5664401" y="601790"/>
                  <a:pt x="5445981" y="564564"/>
                  <a:pt x="5295276" y="584775"/>
                </a:cubicBezTo>
                <a:cubicBezTo>
                  <a:pt x="5144571" y="604986"/>
                  <a:pt x="4685207" y="611743"/>
                  <a:pt x="4445417" y="584775"/>
                </a:cubicBezTo>
                <a:cubicBezTo>
                  <a:pt x="4205627" y="557807"/>
                  <a:pt x="3971288" y="625449"/>
                  <a:pt x="3595558" y="584775"/>
                </a:cubicBezTo>
                <a:cubicBezTo>
                  <a:pt x="3219828" y="544101"/>
                  <a:pt x="3352312" y="566681"/>
                  <a:pt x="3137941" y="584775"/>
                </a:cubicBezTo>
                <a:cubicBezTo>
                  <a:pt x="2923570" y="602869"/>
                  <a:pt x="2723337" y="570627"/>
                  <a:pt x="2484204" y="584775"/>
                </a:cubicBezTo>
                <a:cubicBezTo>
                  <a:pt x="2245071" y="598923"/>
                  <a:pt x="2049834" y="572428"/>
                  <a:pt x="1928527" y="584775"/>
                </a:cubicBezTo>
                <a:cubicBezTo>
                  <a:pt x="1807220" y="597122"/>
                  <a:pt x="1729590" y="582751"/>
                  <a:pt x="1568971" y="584775"/>
                </a:cubicBezTo>
                <a:cubicBezTo>
                  <a:pt x="1408352" y="586799"/>
                  <a:pt x="1024996" y="572837"/>
                  <a:pt x="817172" y="584775"/>
                </a:cubicBezTo>
                <a:cubicBezTo>
                  <a:pt x="609348" y="596713"/>
                  <a:pt x="313583" y="549959"/>
                  <a:pt x="0" y="584775"/>
                </a:cubicBezTo>
                <a:cubicBezTo>
                  <a:pt x="-1824" y="343401"/>
                  <a:pt x="-1785" y="133890"/>
                  <a:pt x="0" y="0"/>
                </a:cubicBezTo>
                <a:close/>
              </a:path>
            </a:pathLst>
          </a:custGeom>
          <a:ln w="38100">
            <a:extLst>
              <a:ext uri="{C807C97D-BFC1-408E-A445-0C87EB9F89A2}">
                <ask:lineSketchStyleProps xmlns:ask="http://schemas.microsoft.com/office/drawing/2018/sketchyshapes" sd="4211791126">
                  <a:prstGeom prst="rect">
                    <a:avLst/>
                  </a:prstGeom>
                  <ask:type>
                    <ask:lineSketchFreehand/>
                  </ask:type>
                </ask:lineSketchStyleProps>
              </a:ext>
            </a:extLst>
          </a:ln>
        </p:spPr>
        <p:style>
          <a:lnRef idx="2">
            <a:schemeClr val="accent4"/>
          </a:lnRef>
          <a:fillRef idx="1">
            <a:schemeClr val="lt1"/>
          </a:fillRef>
          <a:effectRef idx="0">
            <a:schemeClr val="accent4"/>
          </a:effectRef>
          <a:fontRef idx="minor">
            <a:schemeClr val="dk1"/>
          </a:fontRef>
        </p:style>
        <p:txBody>
          <a:bodyPr wrap="square">
            <a:spAutoFit/>
          </a:bodyPr>
          <a:lstStyle/>
          <a:p>
            <a:pPr defTabSz="457189"/>
            <a:r>
              <a:rPr lang="en-US" altLang="en-US" sz="3200" b="1" dirty="0" err="1">
                <a:solidFill>
                  <a:srgbClr val="0000FF"/>
                </a:solidFill>
                <a:latin typeface="Times New Roman" panose="02020603050405020304" pitchFamily="18" charset="0"/>
                <a:cs typeface="Times New Roman" panose="02020603050405020304" pitchFamily="18" charset="0"/>
                <a:sym typeface="Arial"/>
              </a:rPr>
              <a:t>Không</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gây</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nhiễm</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khuẩn</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hóa</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chất</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không</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gây</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err="1">
                <a:solidFill>
                  <a:srgbClr val="0000FF"/>
                </a:solidFill>
                <a:latin typeface="Times New Roman" panose="02020603050405020304" pitchFamily="18" charset="0"/>
                <a:cs typeface="Times New Roman" panose="02020603050405020304" pitchFamily="18" charset="0"/>
                <a:sym typeface="Arial"/>
              </a:rPr>
              <a:t>ngộ</a:t>
            </a:r>
            <a:r>
              <a:rPr lang="en-US" altLang="en-US" sz="3200" b="1">
                <a:solidFill>
                  <a:srgbClr val="0000FF"/>
                </a:solidFill>
                <a:latin typeface="Times New Roman" panose="02020603050405020304" pitchFamily="18" charset="0"/>
                <a:cs typeface="Times New Roman" panose="02020603050405020304" pitchFamily="18" charset="0"/>
                <a:sym typeface="Arial"/>
              </a:rPr>
              <a:t> độc;</a:t>
            </a:r>
            <a:endParaRPr lang="en-US" altLang="en-US" sz="3200" b="1" dirty="0">
              <a:solidFill>
                <a:srgbClr val="0000FF"/>
              </a:solidFill>
              <a:latin typeface="Times New Roman" panose="02020603050405020304" pitchFamily="18" charset="0"/>
              <a:cs typeface="Times New Roman" panose="02020603050405020304" pitchFamily="18" charset="0"/>
              <a:sym typeface="Arial"/>
            </a:endParaRPr>
          </a:p>
        </p:txBody>
      </p:sp>
      <p:sp>
        <p:nvSpPr>
          <p:cNvPr id="42" name="Rectangle 6">
            <a:extLst>
              <a:ext uri="{FF2B5EF4-FFF2-40B4-BE49-F238E27FC236}">
                <a16:creationId xmlns:a16="http://schemas.microsoft.com/office/drawing/2014/main" id="{0A636E12-D414-470D-A8CB-8237D8E20A3A}"/>
              </a:ext>
            </a:extLst>
          </p:cNvPr>
          <p:cNvSpPr/>
          <p:nvPr/>
        </p:nvSpPr>
        <p:spPr>
          <a:xfrm>
            <a:off x="1674603" y="5129213"/>
            <a:ext cx="9456396" cy="584775"/>
          </a:xfrm>
          <a:custGeom>
            <a:avLst/>
            <a:gdLst>
              <a:gd name="connsiteX0" fmla="*/ 0 w 9456396"/>
              <a:gd name="connsiteY0" fmla="*/ 0 h 584775"/>
              <a:gd name="connsiteX1" fmla="*/ 864585 w 9456396"/>
              <a:gd name="connsiteY1" fmla="*/ 0 h 584775"/>
              <a:gd name="connsiteX2" fmla="*/ 1445478 w 9456396"/>
              <a:gd name="connsiteY2" fmla="*/ 0 h 584775"/>
              <a:gd name="connsiteX3" fmla="*/ 2310062 w 9456396"/>
              <a:gd name="connsiteY3" fmla="*/ 0 h 584775"/>
              <a:gd name="connsiteX4" fmla="*/ 2890955 w 9456396"/>
              <a:gd name="connsiteY4" fmla="*/ 0 h 584775"/>
              <a:gd name="connsiteX5" fmla="*/ 3660976 w 9456396"/>
              <a:gd name="connsiteY5" fmla="*/ 0 h 584775"/>
              <a:gd name="connsiteX6" fmla="*/ 4147305 w 9456396"/>
              <a:gd name="connsiteY6" fmla="*/ 0 h 584775"/>
              <a:gd name="connsiteX7" fmla="*/ 4728198 w 9456396"/>
              <a:gd name="connsiteY7" fmla="*/ 0 h 584775"/>
              <a:gd name="connsiteX8" fmla="*/ 5403655 w 9456396"/>
              <a:gd name="connsiteY8" fmla="*/ 0 h 584775"/>
              <a:gd name="connsiteX9" fmla="*/ 6079112 w 9456396"/>
              <a:gd name="connsiteY9" fmla="*/ 0 h 584775"/>
              <a:gd name="connsiteX10" fmla="*/ 6849133 w 9456396"/>
              <a:gd name="connsiteY10" fmla="*/ 0 h 584775"/>
              <a:gd name="connsiteX11" fmla="*/ 7430025 w 9456396"/>
              <a:gd name="connsiteY11" fmla="*/ 0 h 584775"/>
              <a:gd name="connsiteX12" fmla="*/ 8200046 w 9456396"/>
              <a:gd name="connsiteY12" fmla="*/ 0 h 584775"/>
              <a:gd name="connsiteX13" fmla="*/ 9456396 w 9456396"/>
              <a:gd name="connsiteY13" fmla="*/ 0 h 584775"/>
              <a:gd name="connsiteX14" fmla="*/ 9456396 w 9456396"/>
              <a:gd name="connsiteY14" fmla="*/ 584775 h 584775"/>
              <a:gd name="connsiteX15" fmla="*/ 8591811 w 9456396"/>
              <a:gd name="connsiteY15" fmla="*/ 584775 h 584775"/>
              <a:gd name="connsiteX16" fmla="*/ 8105482 w 9456396"/>
              <a:gd name="connsiteY16" fmla="*/ 584775 h 584775"/>
              <a:gd name="connsiteX17" fmla="*/ 7335461 w 9456396"/>
              <a:gd name="connsiteY17" fmla="*/ 584775 h 584775"/>
              <a:gd name="connsiteX18" fmla="*/ 6849133 w 9456396"/>
              <a:gd name="connsiteY18" fmla="*/ 584775 h 584775"/>
              <a:gd name="connsiteX19" fmla="*/ 5984548 w 9456396"/>
              <a:gd name="connsiteY19" fmla="*/ 584775 h 584775"/>
              <a:gd name="connsiteX20" fmla="*/ 5498219 w 9456396"/>
              <a:gd name="connsiteY20" fmla="*/ 584775 h 584775"/>
              <a:gd name="connsiteX21" fmla="*/ 4822762 w 9456396"/>
              <a:gd name="connsiteY21" fmla="*/ 584775 h 584775"/>
              <a:gd name="connsiteX22" fmla="*/ 3958177 w 9456396"/>
              <a:gd name="connsiteY22" fmla="*/ 584775 h 584775"/>
              <a:gd name="connsiteX23" fmla="*/ 3471848 w 9456396"/>
              <a:gd name="connsiteY23" fmla="*/ 584775 h 584775"/>
              <a:gd name="connsiteX24" fmla="*/ 2796391 w 9456396"/>
              <a:gd name="connsiteY24" fmla="*/ 584775 h 584775"/>
              <a:gd name="connsiteX25" fmla="*/ 1931807 w 9456396"/>
              <a:gd name="connsiteY25" fmla="*/ 584775 h 584775"/>
              <a:gd name="connsiteX26" fmla="*/ 1256350 w 9456396"/>
              <a:gd name="connsiteY26" fmla="*/ 584775 h 584775"/>
              <a:gd name="connsiteX27" fmla="*/ 0 w 9456396"/>
              <a:gd name="connsiteY27" fmla="*/ 584775 h 584775"/>
              <a:gd name="connsiteX28" fmla="*/ 0 w 9456396"/>
              <a:gd name="connsiteY28"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456396" h="584775" fill="none" extrusionOk="0">
                <a:moveTo>
                  <a:pt x="0" y="0"/>
                </a:moveTo>
                <a:cubicBezTo>
                  <a:pt x="315913" y="-22513"/>
                  <a:pt x="537229" y="34701"/>
                  <a:pt x="864585" y="0"/>
                </a:cubicBezTo>
                <a:cubicBezTo>
                  <a:pt x="1191941" y="-34701"/>
                  <a:pt x="1287041" y="-27188"/>
                  <a:pt x="1445478" y="0"/>
                </a:cubicBezTo>
                <a:cubicBezTo>
                  <a:pt x="1603915" y="27188"/>
                  <a:pt x="2119753" y="34840"/>
                  <a:pt x="2310062" y="0"/>
                </a:cubicBezTo>
                <a:cubicBezTo>
                  <a:pt x="2500371" y="-34840"/>
                  <a:pt x="2747545" y="2745"/>
                  <a:pt x="2890955" y="0"/>
                </a:cubicBezTo>
                <a:cubicBezTo>
                  <a:pt x="3034365" y="-2745"/>
                  <a:pt x="3424469" y="-9931"/>
                  <a:pt x="3660976" y="0"/>
                </a:cubicBezTo>
                <a:cubicBezTo>
                  <a:pt x="3897483" y="9931"/>
                  <a:pt x="4046553" y="17506"/>
                  <a:pt x="4147305" y="0"/>
                </a:cubicBezTo>
                <a:cubicBezTo>
                  <a:pt x="4248057" y="-17506"/>
                  <a:pt x="4602834" y="12483"/>
                  <a:pt x="4728198" y="0"/>
                </a:cubicBezTo>
                <a:cubicBezTo>
                  <a:pt x="4853562" y="-12483"/>
                  <a:pt x="5141738" y="14605"/>
                  <a:pt x="5403655" y="0"/>
                </a:cubicBezTo>
                <a:cubicBezTo>
                  <a:pt x="5665572" y="-14605"/>
                  <a:pt x="5890056" y="15573"/>
                  <a:pt x="6079112" y="0"/>
                </a:cubicBezTo>
                <a:cubicBezTo>
                  <a:pt x="6268168" y="-15573"/>
                  <a:pt x="6670490" y="37980"/>
                  <a:pt x="6849133" y="0"/>
                </a:cubicBezTo>
                <a:cubicBezTo>
                  <a:pt x="7027776" y="-37980"/>
                  <a:pt x="7254205" y="-106"/>
                  <a:pt x="7430025" y="0"/>
                </a:cubicBezTo>
                <a:cubicBezTo>
                  <a:pt x="7605845" y="106"/>
                  <a:pt x="7899546" y="23531"/>
                  <a:pt x="8200046" y="0"/>
                </a:cubicBezTo>
                <a:cubicBezTo>
                  <a:pt x="8500546" y="-23531"/>
                  <a:pt x="9126161" y="-12203"/>
                  <a:pt x="9456396" y="0"/>
                </a:cubicBezTo>
                <a:cubicBezTo>
                  <a:pt x="9439591" y="168539"/>
                  <a:pt x="9476620" y="425255"/>
                  <a:pt x="9456396" y="584775"/>
                </a:cubicBezTo>
                <a:cubicBezTo>
                  <a:pt x="9272670" y="591941"/>
                  <a:pt x="8840051" y="566598"/>
                  <a:pt x="8591811" y="584775"/>
                </a:cubicBezTo>
                <a:cubicBezTo>
                  <a:pt x="8343572" y="602952"/>
                  <a:pt x="8322565" y="582806"/>
                  <a:pt x="8105482" y="584775"/>
                </a:cubicBezTo>
                <a:cubicBezTo>
                  <a:pt x="7888399" y="586744"/>
                  <a:pt x="7571789" y="558554"/>
                  <a:pt x="7335461" y="584775"/>
                </a:cubicBezTo>
                <a:cubicBezTo>
                  <a:pt x="7099133" y="610996"/>
                  <a:pt x="7046303" y="608161"/>
                  <a:pt x="6849133" y="584775"/>
                </a:cubicBezTo>
                <a:cubicBezTo>
                  <a:pt x="6651963" y="561389"/>
                  <a:pt x="6319842" y="583847"/>
                  <a:pt x="5984548" y="584775"/>
                </a:cubicBezTo>
                <a:cubicBezTo>
                  <a:pt x="5649254" y="585703"/>
                  <a:pt x="5706198" y="562607"/>
                  <a:pt x="5498219" y="584775"/>
                </a:cubicBezTo>
                <a:cubicBezTo>
                  <a:pt x="5290240" y="606943"/>
                  <a:pt x="5126289" y="586143"/>
                  <a:pt x="4822762" y="584775"/>
                </a:cubicBezTo>
                <a:cubicBezTo>
                  <a:pt x="4519235" y="583407"/>
                  <a:pt x="4322572" y="593975"/>
                  <a:pt x="3958177" y="584775"/>
                </a:cubicBezTo>
                <a:cubicBezTo>
                  <a:pt x="3593782" y="575575"/>
                  <a:pt x="3592998" y="596104"/>
                  <a:pt x="3471848" y="584775"/>
                </a:cubicBezTo>
                <a:cubicBezTo>
                  <a:pt x="3350698" y="573446"/>
                  <a:pt x="3023122" y="579128"/>
                  <a:pt x="2796391" y="584775"/>
                </a:cubicBezTo>
                <a:cubicBezTo>
                  <a:pt x="2569660" y="590422"/>
                  <a:pt x="2228283" y="591666"/>
                  <a:pt x="1931807" y="584775"/>
                </a:cubicBezTo>
                <a:cubicBezTo>
                  <a:pt x="1635331" y="577884"/>
                  <a:pt x="1585539" y="584680"/>
                  <a:pt x="1256350" y="584775"/>
                </a:cubicBezTo>
                <a:cubicBezTo>
                  <a:pt x="927161" y="584870"/>
                  <a:pt x="622922" y="528072"/>
                  <a:pt x="0" y="584775"/>
                </a:cubicBezTo>
                <a:cubicBezTo>
                  <a:pt x="23236" y="370457"/>
                  <a:pt x="-21231" y="269365"/>
                  <a:pt x="0" y="0"/>
                </a:cubicBezTo>
                <a:close/>
              </a:path>
              <a:path w="9456396" h="584775" stroke="0" extrusionOk="0">
                <a:moveTo>
                  <a:pt x="0" y="0"/>
                </a:moveTo>
                <a:cubicBezTo>
                  <a:pt x="170165" y="-14340"/>
                  <a:pt x="324944" y="24671"/>
                  <a:pt x="580893" y="0"/>
                </a:cubicBezTo>
                <a:cubicBezTo>
                  <a:pt x="836842" y="-24671"/>
                  <a:pt x="876865" y="-18319"/>
                  <a:pt x="1067222" y="0"/>
                </a:cubicBezTo>
                <a:cubicBezTo>
                  <a:pt x="1257579" y="18319"/>
                  <a:pt x="1516349" y="34760"/>
                  <a:pt x="1931807" y="0"/>
                </a:cubicBezTo>
                <a:cubicBezTo>
                  <a:pt x="2347265" y="-34760"/>
                  <a:pt x="2517136" y="-16725"/>
                  <a:pt x="2796391" y="0"/>
                </a:cubicBezTo>
                <a:cubicBezTo>
                  <a:pt x="3075646" y="16725"/>
                  <a:pt x="3379463" y="-378"/>
                  <a:pt x="3566412" y="0"/>
                </a:cubicBezTo>
                <a:cubicBezTo>
                  <a:pt x="3753361" y="378"/>
                  <a:pt x="4168995" y="-13421"/>
                  <a:pt x="4430997" y="0"/>
                </a:cubicBezTo>
                <a:cubicBezTo>
                  <a:pt x="4693000" y="13421"/>
                  <a:pt x="5052720" y="-42239"/>
                  <a:pt x="5295582" y="0"/>
                </a:cubicBezTo>
                <a:cubicBezTo>
                  <a:pt x="5538444" y="42239"/>
                  <a:pt x="5551095" y="3786"/>
                  <a:pt x="5781911" y="0"/>
                </a:cubicBezTo>
                <a:cubicBezTo>
                  <a:pt x="6012727" y="-3786"/>
                  <a:pt x="6386885" y="-24695"/>
                  <a:pt x="6646495" y="0"/>
                </a:cubicBezTo>
                <a:cubicBezTo>
                  <a:pt x="6906105" y="24695"/>
                  <a:pt x="7024288" y="-16788"/>
                  <a:pt x="7227388" y="0"/>
                </a:cubicBezTo>
                <a:cubicBezTo>
                  <a:pt x="7430488" y="16788"/>
                  <a:pt x="7570047" y="-19484"/>
                  <a:pt x="7713717" y="0"/>
                </a:cubicBezTo>
                <a:cubicBezTo>
                  <a:pt x="7857387" y="19484"/>
                  <a:pt x="7976560" y="-17980"/>
                  <a:pt x="8105482" y="0"/>
                </a:cubicBezTo>
                <a:cubicBezTo>
                  <a:pt x="8234404" y="17980"/>
                  <a:pt x="8956196" y="12883"/>
                  <a:pt x="9456396" y="0"/>
                </a:cubicBezTo>
                <a:cubicBezTo>
                  <a:pt x="9464220" y="135253"/>
                  <a:pt x="9427342" y="463545"/>
                  <a:pt x="9456396" y="584775"/>
                </a:cubicBezTo>
                <a:cubicBezTo>
                  <a:pt x="9314336" y="573318"/>
                  <a:pt x="9167806" y="576423"/>
                  <a:pt x="9064631" y="584775"/>
                </a:cubicBezTo>
                <a:cubicBezTo>
                  <a:pt x="8961457" y="593127"/>
                  <a:pt x="8582382" y="595587"/>
                  <a:pt x="8294610" y="584775"/>
                </a:cubicBezTo>
                <a:cubicBezTo>
                  <a:pt x="8006838" y="573963"/>
                  <a:pt x="7675599" y="623922"/>
                  <a:pt x="7430025" y="584775"/>
                </a:cubicBezTo>
                <a:cubicBezTo>
                  <a:pt x="7184451" y="545628"/>
                  <a:pt x="6944145" y="575013"/>
                  <a:pt x="6754569" y="584775"/>
                </a:cubicBezTo>
                <a:cubicBezTo>
                  <a:pt x="6564993" y="594537"/>
                  <a:pt x="6343105" y="599864"/>
                  <a:pt x="6173676" y="584775"/>
                </a:cubicBezTo>
                <a:cubicBezTo>
                  <a:pt x="6004247" y="569686"/>
                  <a:pt x="5643975" y="584196"/>
                  <a:pt x="5498219" y="584775"/>
                </a:cubicBezTo>
                <a:cubicBezTo>
                  <a:pt x="5352463" y="585354"/>
                  <a:pt x="5230453" y="573817"/>
                  <a:pt x="5106454" y="584775"/>
                </a:cubicBezTo>
                <a:cubicBezTo>
                  <a:pt x="4982455" y="595733"/>
                  <a:pt x="4740179" y="563156"/>
                  <a:pt x="4620125" y="584775"/>
                </a:cubicBezTo>
                <a:cubicBezTo>
                  <a:pt x="4500071" y="606394"/>
                  <a:pt x="4239570" y="590390"/>
                  <a:pt x="4039232" y="584775"/>
                </a:cubicBezTo>
                <a:cubicBezTo>
                  <a:pt x="3838894" y="579160"/>
                  <a:pt x="3732546" y="567992"/>
                  <a:pt x="3647467" y="584775"/>
                </a:cubicBezTo>
                <a:cubicBezTo>
                  <a:pt x="3562389" y="601558"/>
                  <a:pt x="3337623" y="576377"/>
                  <a:pt x="3161138" y="584775"/>
                </a:cubicBezTo>
                <a:cubicBezTo>
                  <a:pt x="2984653" y="593173"/>
                  <a:pt x="2494215" y="620389"/>
                  <a:pt x="2296553" y="584775"/>
                </a:cubicBezTo>
                <a:cubicBezTo>
                  <a:pt x="2098892" y="549161"/>
                  <a:pt x="1814004" y="601199"/>
                  <a:pt x="1431969" y="584775"/>
                </a:cubicBezTo>
                <a:cubicBezTo>
                  <a:pt x="1049934" y="568351"/>
                  <a:pt x="1070658" y="594301"/>
                  <a:pt x="945640" y="584775"/>
                </a:cubicBezTo>
                <a:cubicBezTo>
                  <a:pt x="820622" y="575249"/>
                  <a:pt x="364345" y="549078"/>
                  <a:pt x="0" y="584775"/>
                </a:cubicBezTo>
                <a:cubicBezTo>
                  <a:pt x="-26458" y="465021"/>
                  <a:pt x="4665" y="161486"/>
                  <a:pt x="0" y="0"/>
                </a:cubicBezTo>
                <a:close/>
              </a:path>
            </a:pathLst>
          </a:custGeom>
          <a:ln w="38100">
            <a:extLst>
              <a:ext uri="{C807C97D-BFC1-408E-A445-0C87EB9F89A2}">
                <ask:lineSketchStyleProps xmlns:ask="http://schemas.microsoft.com/office/drawing/2018/sketchyshapes" sd="4211791126">
                  <a:prstGeom prst="rect">
                    <a:avLst/>
                  </a:prstGeom>
                  <ask:type>
                    <ask:lineSketchFreehand/>
                  </ask:type>
                </ask:lineSketchStyleProps>
              </a:ext>
            </a:extLst>
          </a:ln>
        </p:spPr>
        <p:style>
          <a:lnRef idx="2">
            <a:schemeClr val="accent4"/>
          </a:lnRef>
          <a:fillRef idx="1">
            <a:schemeClr val="lt1"/>
          </a:fillRef>
          <a:effectRef idx="0">
            <a:schemeClr val="accent4"/>
          </a:effectRef>
          <a:fontRef idx="minor">
            <a:schemeClr val="dk1"/>
          </a:fontRef>
        </p:style>
        <p:txBody>
          <a:bodyPr wrap="square">
            <a:spAutoFit/>
          </a:bodyPr>
          <a:lstStyle/>
          <a:p>
            <a:pPr defTabSz="457189"/>
            <a:r>
              <a:rPr lang="en-US" altLang="en-US" sz="3200" b="1" dirty="0" err="1">
                <a:solidFill>
                  <a:srgbClr val="0000FF"/>
                </a:solidFill>
                <a:latin typeface="Times New Roman" panose="02020603050405020304" pitchFamily="18" charset="0"/>
                <a:cs typeface="Times New Roman" panose="02020603050405020304" pitchFamily="18" charset="0"/>
                <a:sym typeface="Arial"/>
              </a:rPr>
              <a:t>Không</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gây</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hại</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lâu</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dài</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cho</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sức</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khỏe</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người</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sử</a:t>
            </a:r>
            <a:r>
              <a:rPr lang="en-US" altLang="en-US" sz="3200" b="1" dirty="0">
                <a:solidFill>
                  <a:srgbClr val="0000FF"/>
                </a:solidFill>
                <a:latin typeface="Times New Roman" panose="02020603050405020304" pitchFamily="18" charset="0"/>
                <a:cs typeface="Times New Roman" panose="02020603050405020304" pitchFamily="18" charset="0"/>
                <a:sym typeface="Arial"/>
              </a:rPr>
              <a:t> </a:t>
            </a:r>
            <a:r>
              <a:rPr lang="en-US" altLang="en-US" sz="3200" b="1" dirty="0" err="1">
                <a:solidFill>
                  <a:srgbClr val="0000FF"/>
                </a:solidFill>
                <a:latin typeface="Times New Roman" panose="02020603050405020304" pitchFamily="18" charset="0"/>
                <a:cs typeface="Times New Roman" panose="02020603050405020304" pitchFamily="18" charset="0"/>
                <a:sym typeface="Arial"/>
              </a:rPr>
              <a:t>dụng</a:t>
            </a:r>
            <a:r>
              <a:rPr lang="en-US" altLang="en-US" sz="3200" b="1" dirty="0">
                <a:solidFill>
                  <a:srgbClr val="0000FF"/>
                </a:solidFill>
                <a:latin typeface="Times New Roman" panose="02020603050405020304" pitchFamily="18" charset="0"/>
                <a:cs typeface="Times New Roman" panose="02020603050405020304" pitchFamily="18" charset="0"/>
                <a:sym typeface="Arial"/>
              </a:rPr>
              <a:t>.</a:t>
            </a:r>
            <a:endParaRPr lang="en-US" sz="3200" dirty="0">
              <a:solidFill>
                <a:srgbClr val="0000FF"/>
              </a:solidFill>
              <a:latin typeface="Times New Roman" panose="02020603050405020304" pitchFamily="18" charset="0"/>
              <a:cs typeface="Times New Roman" panose="02020603050405020304" pitchFamily="18" charset="0"/>
              <a:sym typeface="Arial"/>
            </a:endParaRPr>
          </a:p>
        </p:txBody>
      </p:sp>
      <p:sp>
        <p:nvSpPr>
          <p:cNvPr id="43" name="Rectangle 42"/>
          <p:cNvSpPr/>
          <p:nvPr/>
        </p:nvSpPr>
        <p:spPr>
          <a:xfrm rot="21316895">
            <a:off x="2761886" y="868197"/>
            <a:ext cx="6219972" cy="646331"/>
          </a:xfrm>
          <a:prstGeom prst="rect">
            <a:avLst/>
          </a:prstGeom>
        </p:spPr>
        <p:txBody>
          <a:bodyPr wrap="none">
            <a:spAutoFit/>
          </a:bodyPr>
          <a:lstStyle/>
          <a:p>
            <a:pPr defTabSz="457189"/>
            <a:r>
              <a:rPr lang="en-US" altLang="en-US" sz="3600" b="1" dirty="0" err="1">
                <a:solidFill>
                  <a:prstClr val="white"/>
                </a:solidFill>
                <a:latin typeface="Times New Roman" panose="02020603050405020304" pitchFamily="18" charset="0"/>
                <a:cs typeface="Times New Roman" panose="02020603050405020304" pitchFamily="18" charset="0"/>
                <a:sym typeface="Arial"/>
              </a:rPr>
              <a:t>Thực</a:t>
            </a:r>
            <a:r>
              <a:rPr lang="en-US" altLang="en-US" sz="3600" b="1" dirty="0">
                <a:solidFill>
                  <a:prstClr val="white"/>
                </a:solidFill>
                <a:latin typeface="Times New Roman" panose="02020603050405020304" pitchFamily="18" charset="0"/>
                <a:cs typeface="Times New Roman" panose="02020603050405020304" pitchFamily="18" charset="0"/>
                <a:sym typeface="Arial"/>
              </a:rPr>
              <a:t> </a:t>
            </a:r>
            <a:r>
              <a:rPr lang="en-US" altLang="en-US" sz="3600" b="1" dirty="0" err="1">
                <a:solidFill>
                  <a:prstClr val="white"/>
                </a:solidFill>
                <a:latin typeface="Times New Roman" panose="02020603050405020304" pitchFamily="18" charset="0"/>
                <a:cs typeface="Times New Roman" panose="02020603050405020304" pitchFamily="18" charset="0"/>
                <a:sym typeface="Arial"/>
              </a:rPr>
              <a:t>phẩm</a:t>
            </a:r>
            <a:r>
              <a:rPr lang="en-US" altLang="en-US" sz="3600" b="1" dirty="0">
                <a:solidFill>
                  <a:prstClr val="white"/>
                </a:solidFill>
                <a:latin typeface="Times New Roman" panose="02020603050405020304" pitchFamily="18" charset="0"/>
                <a:cs typeface="Times New Roman" panose="02020603050405020304" pitchFamily="18" charset="0"/>
                <a:sym typeface="Arial"/>
              </a:rPr>
              <a:t> </a:t>
            </a:r>
            <a:r>
              <a:rPr lang="en-US" altLang="en-US" sz="3600" b="1" dirty="0" err="1">
                <a:solidFill>
                  <a:prstClr val="white"/>
                </a:solidFill>
                <a:latin typeface="Times New Roman" panose="02020603050405020304" pitchFamily="18" charset="0"/>
                <a:cs typeface="Times New Roman" panose="02020603050405020304" pitchFamily="18" charset="0"/>
                <a:sym typeface="Arial"/>
              </a:rPr>
              <a:t>sạch</a:t>
            </a:r>
            <a:r>
              <a:rPr lang="en-US" altLang="en-US" sz="3600" b="1" dirty="0">
                <a:solidFill>
                  <a:prstClr val="white"/>
                </a:solidFill>
                <a:latin typeface="Times New Roman" panose="02020603050405020304" pitchFamily="18" charset="0"/>
                <a:cs typeface="Times New Roman" panose="02020603050405020304" pitchFamily="18" charset="0"/>
                <a:sym typeface="Arial"/>
              </a:rPr>
              <a:t> </a:t>
            </a:r>
            <a:r>
              <a:rPr lang="en-US" altLang="en-US" sz="3600" b="1" dirty="0" err="1">
                <a:solidFill>
                  <a:prstClr val="white"/>
                </a:solidFill>
                <a:latin typeface="Times New Roman" panose="02020603050405020304" pitchFamily="18" charset="0"/>
                <a:cs typeface="Times New Roman" panose="02020603050405020304" pitchFamily="18" charset="0"/>
                <a:sym typeface="Arial"/>
              </a:rPr>
              <a:t>và</a:t>
            </a:r>
            <a:r>
              <a:rPr lang="en-US" altLang="en-US" sz="3600" b="1" dirty="0">
                <a:solidFill>
                  <a:prstClr val="white"/>
                </a:solidFill>
                <a:latin typeface="Times New Roman" panose="02020603050405020304" pitchFamily="18" charset="0"/>
                <a:cs typeface="Times New Roman" panose="02020603050405020304" pitchFamily="18" charset="0"/>
                <a:sym typeface="Arial"/>
              </a:rPr>
              <a:t> an </a:t>
            </a:r>
            <a:r>
              <a:rPr lang="en-US" altLang="en-US" sz="3600" b="1" dirty="0" err="1">
                <a:solidFill>
                  <a:prstClr val="white"/>
                </a:solidFill>
                <a:latin typeface="Times New Roman" panose="02020603050405020304" pitchFamily="18" charset="0"/>
                <a:cs typeface="Times New Roman" panose="02020603050405020304" pitchFamily="18" charset="0"/>
                <a:sym typeface="Arial"/>
              </a:rPr>
              <a:t>toàn</a:t>
            </a:r>
            <a:r>
              <a:rPr lang="en-US" altLang="en-US" sz="3600" b="1" dirty="0">
                <a:solidFill>
                  <a:prstClr val="white"/>
                </a:solidFill>
                <a:latin typeface="Times New Roman" panose="02020603050405020304" pitchFamily="18" charset="0"/>
                <a:cs typeface="Times New Roman" panose="02020603050405020304" pitchFamily="18" charset="0"/>
                <a:sym typeface="Arial"/>
              </a:rPr>
              <a:t> </a:t>
            </a:r>
            <a:r>
              <a:rPr lang="en-US" altLang="en-US" sz="3600" b="1" dirty="0" err="1">
                <a:solidFill>
                  <a:prstClr val="white"/>
                </a:solidFill>
                <a:latin typeface="Times New Roman" panose="02020603050405020304" pitchFamily="18" charset="0"/>
                <a:cs typeface="Times New Roman" panose="02020603050405020304" pitchFamily="18" charset="0"/>
                <a:sym typeface="Arial"/>
              </a:rPr>
              <a:t>là</a:t>
            </a:r>
            <a:r>
              <a:rPr lang="en-US" altLang="en-US" sz="3600" b="1" dirty="0">
                <a:solidFill>
                  <a:prstClr val="white"/>
                </a:solidFill>
                <a:latin typeface="Times New Roman" panose="02020603050405020304" pitchFamily="18" charset="0"/>
                <a:cs typeface="Times New Roman" panose="02020603050405020304" pitchFamily="18" charset="0"/>
                <a:sym typeface="Arial"/>
              </a:rPr>
              <a:t> </a:t>
            </a:r>
            <a:endParaRPr lang="en-US" sz="3600" dirty="0">
              <a:solidFill>
                <a:prstClr val="white"/>
              </a:solidFill>
              <a:latin typeface="Calibri" panose="020F0502020204030204"/>
              <a:cs typeface="Arial"/>
              <a:sym typeface="Arial"/>
            </a:endParaRPr>
          </a:p>
        </p:txBody>
      </p:sp>
      <p:pic>
        <p:nvPicPr>
          <p:cNvPr id="44" name="图片 28">
            <a:extLst>
              <a:ext uri="{FF2B5EF4-FFF2-40B4-BE49-F238E27FC236}">
                <a16:creationId xmlns:a16="http://schemas.microsoft.com/office/drawing/2014/main" id="{0D737C9A-A005-4722-A2E1-C447DABA98B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9479"/>
          <a:stretch/>
        </p:blipFill>
        <p:spPr>
          <a:xfrm>
            <a:off x="781163" y="3322521"/>
            <a:ext cx="672444" cy="584775"/>
          </a:xfrm>
          <a:prstGeom prst="rect">
            <a:avLst/>
          </a:prstGeom>
        </p:spPr>
      </p:pic>
      <p:pic>
        <p:nvPicPr>
          <p:cNvPr id="45" name="图片 45">
            <a:extLst>
              <a:ext uri="{FF2B5EF4-FFF2-40B4-BE49-F238E27FC236}">
                <a16:creationId xmlns:a16="http://schemas.microsoft.com/office/drawing/2014/main" id="{68EA72D0-640A-4C9A-A303-F8A4C672B3C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20150"/>
          <a:stretch/>
        </p:blipFill>
        <p:spPr>
          <a:xfrm>
            <a:off x="596189" y="5143726"/>
            <a:ext cx="857419" cy="668801"/>
          </a:xfrm>
          <a:prstGeom prst="rect">
            <a:avLst/>
          </a:prstGeom>
        </p:spPr>
      </p:pic>
      <p:pic>
        <p:nvPicPr>
          <p:cNvPr id="46" name="图片 51">
            <a:extLst>
              <a:ext uri="{FF2B5EF4-FFF2-40B4-BE49-F238E27FC236}">
                <a16:creationId xmlns:a16="http://schemas.microsoft.com/office/drawing/2014/main" id="{70275271-6EC9-4A70-A5E0-164393C1D8D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14654"/>
          <a:stretch/>
        </p:blipFill>
        <p:spPr>
          <a:xfrm rot="20636880">
            <a:off x="716494" y="4108069"/>
            <a:ext cx="655071" cy="685800"/>
          </a:xfrm>
          <a:prstGeom prst="rect">
            <a:avLst/>
          </a:prstGeom>
        </p:spPr>
      </p:pic>
      <p:pic>
        <p:nvPicPr>
          <p:cNvPr id="47" name="图片 40" descr="图片包含 鲜花, 室内, 植物, 花瓶&#10;&#10;已生成高可信度的说明">
            <a:extLst>
              <a:ext uri="{FF2B5EF4-FFF2-40B4-BE49-F238E27FC236}">
                <a16:creationId xmlns:a16="http://schemas.microsoft.com/office/drawing/2014/main" id="{C40717C3-0405-4514-B368-BB754B4EC74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4613"/>
          <a:stretch/>
        </p:blipFill>
        <p:spPr>
          <a:xfrm>
            <a:off x="634448" y="2166130"/>
            <a:ext cx="893440" cy="1094601"/>
          </a:xfrm>
          <a:prstGeom prst="rect">
            <a:avLst/>
          </a:prstGeom>
        </p:spPr>
      </p:pic>
      <p:sp>
        <p:nvSpPr>
          <p:cNvPr id="48" name="Google Shape;772;p48"/>
          <p:cNvSpPr/>
          <p:nvPr/>
        </p:nvSpPr>
        <p:spPr>
          <a:xfrm>
            <a:off x="81605" y="222779"/>
            <a:ext cx="2406347" cy="996191"/>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Tree>
    <p:extLst>
      <p:ext uri="{BB962C8B-B14F-4D97-AF65-F5344CB8AC3E}">
        <p14:creationId xmlns:p14="http://schemas.microsoft.com/office/powerpoint/2010/main" val="3292750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48"/>
                                        </p:tgtEl>
                                        <p:attrNameLst>
                                          <p:attrName>style.visibility</p:attrName>
                                        </p:attrNameLst>
                                      </p:cBhvr>
                                      <p:to>
                                        <p:strVal val="visible"/>
                                      </p:to>
                                    </p:set>
                                    <p:anim calcmode="lin" valueType="num">
                                      <p:cBhvr>
                                        <p:cTn id="7" dur="500" fill="hold"/>
                                        <p:tgtEl>
                                          <p:spTgt spid="748"/>
                                        </p:tgtEl>
                                        <p:attrNameLst>
                                          <p:attrName>ppt_w</p:attrName>
                                        </p:attrNameLst>
                                      </p:cBhvr>
                                      <p:tavLst>
                                        <p:tav tm="0">
                                          <p:val>
                                            <p:fltVal val="0"/>
                                          </p:val>
                                        </p:tav>
                                        <p:tav tm="100000">
                                          <p:val>
                                            <p:strVal val="#ppt_w"/>
                                          </p:val>
                                        </p:tav>
                                      </p:tavLst>
                                    </p:anim>
                                    <p:anim calcmode="lin" valueType="num">
                                      <p:cBhvr>
                                        <p:cTn id="8" dur="500" fill="hold"/>
                                        <p:tgtEl>
                                          <p:spTgt spid="748"/>
                                        </p:tgtEl>
                                        <p:attrNameLst>
                                          <p:attrName>ppt_h</p:attrName>
                                        </p:attrNameLst>
                                      </p:cBhvr>
                                      <p:tavLst>
                                        <p:tav tm="0">
                                          <p:val>
                                            <p:fltVal val="0"/>
                                          </p:val>
                                        </p:tav>
                                        <p:tav tm="100000">
                                          <p:val>
                                            <p:strVal val="#ppt_h"/>
                                          </p:val>
                                        </p:tav>
                                      </p:tavLst>
                                    </p:anim>
                                    <p:animEffect transition="in" filter="fade">
                                      <p:cBhvr>
                                        <p:cTn id="9" dur="500"/>
                                        <p:tgtEl>
                                          <p:spTgt spid="748"/>
                                        </p:tgtEl>
                                      </p:cBhvr>
                                    </p:animEffect>
                                  </p:childTnLst>
                                </p:cTn>
                              </p:par>
                              <p:par>
                                <p:cTn id="10" presetID="53" presetClass="entr" presetSubtype="16" fill="hold" nodeType="withEffect">
                                  <p:stCondLst>
                                    <p:cond delay="0"/>
                                  </p:stCondLst>
                                  <p:childTnLst>
                                    <p:set>
                                      <p:cBhvr>
                                        <p:cTn id="11" dur="1" fill="hold">
                                          <p:stCondLst>
                                            <p:cond delay="0"/>
                                          </p:stCondLst>
                                        </p:cTn>
                                        <p:tgtEl>
                                          <p:spTgt spid="755"/>
                                        </p:tgtEl>
                                        <p:attrNameLst>
                                          <p:attrName>style.visibility</p:attrName>
                                        </p:attrNameLst>
                                      </p:cBhvr>
                                      <p:to>
                                        <p:strVal val="visible"/>
                                      </p:to>
                                    </p:set>
                                    <p:anim calcmode="lin" valueType="num">
                                      <p:cBhvr>
                                        <p:cTn id="12" dur="500" fill="hold"/>
                                        <p:tgtEl>
                                          <p:spTgt spid="755"/>
                                        </p:tgtEl>
                                        <p:attrNameLst>
                                          <p:attrName>ppt_w</p:attrName>
                                        </p:attrNameLst>
                                      </p:cBhvr>
                                      <p:tavLst>
                                        <p:tav tm="0">
                                          <p:val>
                                            <p:fltVal val="0"/>
                                          </p:val>
                                        </p:tav>
                                        <p:tav tm="100000">
                                          <p:val>
                                            <p:strVal val="#ppt_w"/>
                                          </p:val>
                                        </p:tav>
                                      </p:tavLst>
                                    </p:anim>
                                    <p:anim calcmode="lin" valueType="num">
                                      <p:cBhvr>
                                        <p:cTn id="13" dur="500" fill="hold"/>
                                        <p:tgtEl>
                                          <p:spTgt spid="755"/>
                                        </p:tgtEl>
                                        <p:attrNameLst>
                                          <p:attrName>ppt_h</p:attrName>
                                        </p:attrNameLst>
                                      </p:cBhvr>
                                      <p:tavLst>
                                        <p:tav tm="0">
                                          <p:val>
                                            <p:fltVal val="0"/>
                                          </p:val>
                                        </p:tav>
                                        <p:tav tm="100000">
                                          <p:val>
                                            <p:strVal val="#ppt_h"/>
                                          </p:val>
                                        </p:tav>
                                      </p:tavLst>
                                    </p:anim>
                                    <p:animEffect transition="in" filter="fade">
                                      <p:cBhvr>
                                        <p:cTn id="14" dur="500"/>
                                        <p:tgtEl>
                                          <p:spTgt spid="755"/>
                                        </p:tgtEl>
                                      </p:cBhvr>
                                    </p:animEffect>
                                  </p:childTnLst>
                                </p:cTn>
                              </p:par>
                              <p:par>
                                <p:cTn id="15" presetID="53" presetClass="entr" presetSubtype="16" fill="hold" nodeType="withEffect">
                                  <p:stCondLst>
                                    <p:cond delay="0"/>
                                  </p:stCondLst>
                                  <p:childTnLst>
                                    <p:set>
                                      <p:cBhvr>
                                        <p:cTn id="16" dur="1" fill="hold">
                                          <p:stCondLst>
                                            <p:cond delay="0"/>
                                          </p:stCondLst>
                                        </p:cTn>
                                        <p:tgtEl>
                                          <p:spTgt spid="761"/>
                                        </p:tgtEl>
                                        <p:attrNameLst>
                                          <p:attrName>style.visibility</p:attrName>
                                        </p:attrNameLst>
                                      </p:cBhvr>
                                      <p:to>
                                        <p:strVal val="visible"/>
                                      </p:to>
                                    </p:set>
                                    <p:anim calcmode="lin" valueType="num">
                                      <p:cBhvr>
                                        <p:cTn id="17" dur="500" fill="hold"/>
                                        <p:tgtEl>
                                          <p:spTgt spid="761"/>
                                        </p:tgtEl>
                                        <p:attrNameLst>
                                          <p:attrName>ppt_w</p:attrName>
                                        </p:attrNameLst>
                                      </p:cBhvr>
                                      <p:tavLst>
                                        <p:tav tm="0">
                                          <p:val>
                                            <p:fltVal val="0"/>
                                          </p:val>
                                        </p:tav>
                                        <p:tav tm="100000">
                                          <p:val>
                                            <p:strVal val="#ppt_w"/>
                                          </p:val>
                                        </p:tav>
                                      </p:tavLst>
                                    </p:anim>
                                    <p:anim calcmode="lin" valueType="num">
                                      <p:cBhvr>
                                        <p:cTn id="18" dur="500" fill="hold"/>
                                        <p:tgtEl>
                                          <p:spTgt spid="761"/>
                                        </p:tgtEl>
                                        <p:attrNameLst>
                                          <p:attrName>ppt_h</p:attrName>
                                        </p:attrNameLst>
                                      </p:cBhvr>
                                      <p:tavLst>
                                        <p:tav tm="0">
                                          <p:val>
                                            <p:fltVal val="0"/>
                                          </p:val>
                                        </p:tav>
                                        <p:tav tm="100000">
                                          <p:val>
                                            <p:strVal val="#ppt_h"/>
                                          </p:val>
                                        </p:tav>
                                      </p:tavLst>
                                    </p:anim>
                                    <p:animEffect transition="in" filter="fade">
                                      <p:cBhvr>
                                        <p:cTn id="19" dur="500"/>
                                        <p:tgtEl>
                                          <p:spTgt spid="76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9"/>
                                        </p:tgtEl>
                                        <p:attrNameLst>
                                          <p:attrName>style.visibility</p:attrName>
                                        </p:attrNameLst>
                                      </p:cBhvr>
                                      <p:to>
                                        <p:strVal val="visible"/>
                                      </p:to>
                                    </p:set>
                                    <p:anim calcmode="lin" valueType="num">
                                      <p:cBhvr>
                                        <p:cTn id="22" dur="500" fill="hold"/>
                                        <p:tgtEl>
                                          <p:spTgt spid="39"/>
                                        </p:tgtEl>
                                        <p:attrNameLst>
                                          <p:attrName>ppt_w</p:attrName>
                                        </p:attrNameLst>
                                      </p:cBhvr>
                                      <p:tavLst>
                                        <p:tav tm="0">
                                          <p:val>
                                            <p:fltVal val="0"/>
                                          </p:val>
                                        </p:tav>
                                        <p:tav tm="100000">
                                          <p:val>
                                            <p:strVal val="#ppt_w"/>
                                          </p:val>
                                        </p:tav>
                                      </p:tavLst>
                                    </p:anim>
                                    <p:anim calcmode="lin" valueType="num">
                                      <p:cBhvr>
                                        <p:cTn id="23" dur="500" fill="hold"/>
                                        <p:tgtEl>
                                          <p:spTgt spid="39"/>
                                        </p:tgtEl>
                                        <p:attrNameLst>
                                          <p:attrName>ppt_h</p:attrName>
                                        </p:attrNameLst>
                                      </p:cBhvr>
                                      <p:tavLst>
                                        <p:tav tm="0">
                                          <p:val>
                                            <p:fltVal val="0"/>
                                          </p:val>
                                        </p:tav>
                                        <p:tav tm="100000">
                                          <p:val>
                                            <p:strVal val="#ppt_h"/>
                                          </p:val>
                                        </p:tav>
                                      </p:tavLst>
                                    </p:anim>
                                    <p:animEffect transition="in" filter="fade">
                                      <p:cBhvr>
                                        <p:cTn id="24" dur="500"/>
                                        <p:tgtEl>
                                          <p:spTgt spid="39"/>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anim calcmode="lin" valueType="num">
                                      <p:cBhvr>
                                        <p:cTn id="27" dur="500" fill="hold"/>
                                        <p:tgtEl>
                                          <p:spTgt spid="40"/>
                                        </p:tgtEl>
                                        <p:attrNameLst>
                                          <p:attrName>ppt_w</p:attrName>
                                        </p:attrNameLst>
                                      </p:cBhvr>
                                      <p:tavLst>
                                        <p:tav tm="0">
                                          <p:val>
                                            <p:fltVal val="0"/>
                                          </p:val>
                                        </p:tav>
                                        <p:tav tm="100000">
                                          <p:val>
                                            <p:strVal val="#ppt_w"/>
                                          </p:val>
                                        </p:tav>
                                      </p:tavLst>
                                    </p:anim>
                                    <p:anim calcmode="lin" valueType="num">
                                      <p:cBhvr>
                                        <p:cTn id="28" dur="500" fill="hold"/>
                                        <p:tgtEl>
                                          <p:spTgt spid="40"/>
                                        </p:tgtEl>
                                        <p:attrNameLst>
                                          <p:attrName>ppt_h</p:attrName>
                                        </p:attrNameLst>
                                      </p:cBhvr>
                                      <p:tavLst>
                                        <p:tav tm="0">
                                          <p:val>
                                            <p:fltVal val="0"/>
                                          </p:val>
                                        </p:tav>
                                        <p:tav tm="100000">
                                          <p:val>
                                            <p:strVal val="#ppt_h"/>
                                          </p:val>
                                        </p:tav>
                                      </p:tavLst>
                                    </p:anim>
                                    <p:animEffect transition="in" filter="fade">
                                      <p:cBhvr>
                                        <p:cTn id="29" dur="500"/>
                                        <p:tgtEl>
                                          <p:spTgt spid="4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41"/>
                                        </p:tgtEl>
                                        <p:attrNameLst>
                                          <p:attrName>style.visibility</p:attrName>
                                        </p:attrNameLst>
                                      </p:cBhvr>
                                      <p:to>
                                        <p:strVal val="visible"/>
                                      </p:to>
                                    </p:set>
                                    <p:anim calcmode="lin" valueType="num">
                                      <p:cBhvr>
                                        <p:cTn id="32" dur="500" fill="hold"/>
                                        <p:tgtEl>
                                          <p:spTgt spid="41"/>
                                        </p:tgtEl>
                                        <p:attrNameLst>
                                          <p:attrName>ppt_w</p:attrName>
                                        </p:attrNameLst>
                                      </p:cBhvr>
                                      <p:tavLst>
                                        <p:tav tm="0">
                                          <p:val>
                                            <p:fltVal val="0"/>
                                          </p:val>
                                        </p:tav>
                                        <p:tav tm="100000">
                                          <p:val>
                                            <p:strVal val="#ppt_w"/>
                                          </p:val>
                                        </p:tav>
                                      </p:tavLst>
                                    </p:anim>
                                    <p:anim calcmode="lin" valueType="num">
                                      <p:cBhvr>
                                        <p:cTn id="33" dur="500" fill="hold"/>
                                        <p:tgtEl>
                                          <p:spTgt spid="41"/>
                                        </p:tgtEl>
                                        <p:attrNameLst>
                                          <p:attrName>ppt_h</p:attrName>
                                        </p:attrNameLst>
                                      </p:cBhvr>
                                      <p:tavLst>
                                        <p:tav tm="0">
                                          <p:val>
                                            <p:fltVal val="0"/>
                                          </p:val>
                                        </p:tav>
                                        <p:tav tm="100000">
                                          <p:val>
                                            <p:strVal val="#ppt_h"/>
                                          </p:val>
                                        </p:tav>
                                      </p:tavLst>
                                    </p:anim>
                                    <p:animEffect transition="in" filter="fade">
                                      <p:cBhvr>
                                        <p:cTn id="34" dur="500"/>
                                        <p:tgtEl>
                                          <p:spTgt spid="4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42"/>
                                        </p:tgtEl>
                                        <p:attrNameLst>
                                          <p:attrName>style.visibility</p:attrName>
                                        </p:attrNameLst>
                                      </p:cBhvr>
                                      <p:to>
                                        <p:strVal val="visible"/>
                                      </p:to>
                                    </p:set>
                                    <p:anim calcmode="lin" valueType="num">
                                      <p:cBhvr>
                                        <p:cTn id="37" dur="500" fill="hold"/>
                                        <p:tgtEl>
                                          <p:spTgt spid="42"/>
                                        </p:tgtEl>
                                        <p:attrNameLst>
                                          <p:attrName>ppt_w</p:attrName>
                                        </p:attrNameLst>
                                      </p:cBhvr>
                                      <p:tavLst>
                                        <p:tav tm="0">
                                          <p:val>
                                            <p:fltVal val="0"/>
                                          </p:val>
                                        </p:tav>
                                        <p:tav tm="100000">
                                          <p:val>
                                            <p:strVal val="#ppt_w"/>
                                          </p:val>
                                        </p:tav>
                                      </p:tavLst>
                                    </p:anim>
                                    <p:anim calcmode="lin" valueType="num">
                                      <p:cBhvr>
                                        <p:cTn id="38" dur="500" fill="hold"/>
                                        <p:tgtEl>
                                          <p:spTgt spid="42"/>
                                        </p:tgtEl>
                                        <p:attrNameLst>
                                          <p:attrName>ppt_h</p:attrName>
                                        </p:attrNameLst>
                                      </p:cBhvr>
                                      <p:tavLst>
                                        <p:tav tm="0">
                                          <p:val>
                                            <p:fltVal val="0"/>
                                          </p:val>
                                        </p:tav>
                                        <p:tav tm="100000">
                                          <p:val>
                                            <p:strVal val="#ppt_h"/>
                                          </p:val>
                                        </p:tav>
                                      </p:tavLst>
                                    </p:anim>
                                    <p:animEffect transition="in" filter="fade">
                                      <p:cBhvr>
                                        <p:cTn id="39" dur="500"/>
                                        <p:tgtEl>
                                          <p:spTgt spid="42"/>
                                        </p:tgtEl>
                                      </p:cBhvr>
                                    </p:animEffect>
                                  </p:childTnLst>
                                </p:cTn>
                              </p:par>
                              <p:par>
                                <p:cTn id="40" presetID="26" presetClass="entr" presetSubtype="0" fill="hold" nodeType="with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ipe(down)">
                                      <p:cBhvr>
                                        <p:cTn id="42" dur="580">
                                          <p:stCondLst>
                                            <p:cond delay="0"/>
                                          </p:stCondLst>
                                        </p:cTn>
                                        <p:tgtEl>
                                          <p:spTgt spid="44"/>
                                        </p:tgtEl>
                                      </p:cBhvr>
                                    </p:animEffect>
                                    <p:anim calcmode="lin" valueType="num">
                                      <p:cBhvr>
                                        <p:cTn id="43"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48" dur="26">
                                          <p:stCondLst>
                                            <p:cond delay="650"/>
                                          </p:stCondLst>
                                        </p:cTn>
                                        <p:tgtEl>
                                          <p:spTgt spid="44"/>
                                        </p:tgtEl>
                                      </p:cBhvr>
                                      <p:to x="100000" y="60000"/>
                                    </p:animScale>
                                    <p:animScale>
                                      <p:cBhvr>
                                        <p:cTn id="49" dur="166" decel="50000">
                                          <p:stCondLst>
                                            <p:cond delay="676"/>
                                          </p:stCondLst>
                                        </p:cTn>
                                        <p:tgtEl>
                                          <p:spTgt spid="44"/>
                                        </p:tgtEl>
                                      </p:cBhvr>
                                      <p:to x="100000" y="100000"/>
                                    </p:animScale>
                                    <p:animScale>
                                      <p:cBhvr>
                                        <p:cTn id="50" dur="26">
                                          <p:stCondLst>
                                            <p:cond delay="1312"/>
                                          </p:stCondLst>
                                        </p:cTn>
                                        <p:tgtEl>
                                          <p:spTgt spid="44"/>
                                        </p:tgtEl>
                                      </p:cBhvr>
                                      <p:to x="100000" y="80000"/>
                                    </p:animScale>
                                    <p:animScale>
                                      <p:cBhvr>
                                        <p:cTn id="51" dur="166" decel="50000">
                                          <p:stCondLst>
                                            <p:cond delay="1338"/>
                                          </p:stCondLst>
                                        </p:cTn>
                                        <p:tgtEl>
                                          <p:spTgt spid="44"/>
                                        </p:tgtEl>
                                      </p:cBhvr>
                                      <p:to x="100000" y="100000"/>
                                    </p:animScale>
                                    <p:animScale>
                                      <p:cBhvr>
                                        <p:cTn id="52" dur="26">
                                          <p:stCondLst>
                                            <p:cond delay="1642"/>
                                          </p:stCondLst>
                                        </p:cTn>
                                        <p:tgtEl>
                                          <p:spTgt spid="44"/>
                                        </p:tgtEl>
                                      </p:cBhvr>
                                      <p:to x="100000" y="90000"/>
                                    </p:animScale>
                                    <p:animScale>
                                      <p:cBhvr>
                                        <p:cTn id="53" dur="166" decel="50000">
                                          <p:stCondLst>
                                            <p:cond delay="1668"/>
                                          </p:stCondLst>
                                        </p:cTn>
                                        <p:tgtEl>
                                          <p:spTgt spid="44"/>
                                        </p:tgtEl>
                                      </p:cBhvr>
                                      <p:to x="100000" y="100000"/>
                                    </p:animScale>
                                    <p:animScale>
                                      <p:cBhvr>
                                        <p:cTn id="54" dur="26">
                                          <p:stCondLst>
                                            <p:cond delay="1808"/>
                                          </p:stCondLst>
                                        </p:cTn>
                                        <p:tgtEl>
                                          <p:spTgt spid="44"/>
                                        </p:tgtEl>
                                      </p:cBhvr>
                                      <p:to x="100000" y="95000"/>
                                    </p:animScale>
                                    <p:animScale>
                                      <p:cBhvr>
                                        <p:cTn id="55" dur="166" decel="50000">
                                          <p:stCondLst>
                                            <p:cond delay="1834"/>
                                          </p:stCondLst>
                                        </p:cTn>
                                        <p:tgtEl>
                                          <p:spTgt spid="44"/>
                                        </p:tgtEl>
                                      </p:cBhvr>
                                      <p:to x="100000" y="100000"/>
                                    </p:animScale>
                                  </p:childTnLst>
                                </p:cTn>
                              </p:par>
                              <p:par>
                                <p:cTn id="56" presetID="26" presetClass="entr" presetSubtype="0" fill="hold" nodeType="withEffect">
                                  <p:stCondLst>
                                    <p:cond delay="0"/>
                                  </p:stCondLst>
                                  <p:childTnLst>
                                    <p:set>
                                      <p:cBhvr>
                                        <p:cTn id="57" dur="1" fill="hold">
                                          <p:stCondLst>
                                            <p:cond delay="0"/>
                                          </p:stCondLst>
                                        </p:cTn>
                                        <p:tgtEl>
                                          <p:spTgt spid="45"/>
                                        </p:tgtEl>
                                        <p:attrNameLst>
                                          <p:attrName>style.visibility</p:attrName>
                                        </p:attrNameLst>
                                      </p:cBhvr>
                                      <p:to>
                                        <p:strVal val="visible"/>
                                      </p:to>
                                    </p:set>
                                    <p:animEffect transition="in" filter="wipe(down)">
                                      <p:cBhvr>
                                        <p:cTn id="58" dur="580">
                                          <p:stCondLst>
                                            <p:cond delay="0"/>
                                          </p:stCondLst>
                                        </p:cTn>
                                        <p:tgtEl>
                                          <p:spTgt spid="45"/>
                                        </p:tgtEl>
                                      </p:cBhvr>
                                    </p:animEffect>
                                    <p:anim calcmode="lin" valueType="num">
                                      <p:cBhvr>
                                        <p:cTn id="59"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64" dur="26">
                                          <p:stCondLst>
                                            <p:cond delay="650"/>
                                          </p:stCondLst>
                                        </p:cTn>
                                        <p:tgtEl>
                                          <p:spTgt spid="45"/>
                                        </p:tgtEl>
                                      </p:cBhvr>
                                      <p:to x="100000" y="60000"/>
                                    </p:animScale>
                                    <p:animScale>
                                      <p:cBhvr>
                                        <p:cTn id="65" dur="166" decel="50000">
                                          <p:stCondLst>
                                            <p:cond delay="676"/>
                                          </p:stCondLst>
                                        </p:cTn>
                                        <p:tgtEl>
                                          <p:spTgt spid="45"/>
                                        </p:tgtEl>
                                      </p:cBhvr>
                                      <p:to x="100000" y="100000"/>
                                    </p:animScale>
                                    <p:animScale>
                                      <p:cBhvr>
                                        <p:cTn id="66" dur="26">
                                          <p:stCondLst>
                                            <p:cond delay="1312"/>
                                          </p:stCondLst>
                                        </p:cTn>
                                        <p:tgtEl>
                                          <p:spTgt spid="45"/>
                                        </p:tgtEl>
                                      </p:cBhvr>
                                      <p:to x="100000" y="80000"/>
                                    </p:animScale>
                                    <p:animScale>
                                      <p:cBhvr>
                                        <p:cTn id="67" dur="166" decel="50000">
                                          <p:stCondLst>
                                            <p:cond delay="1338"/>
                                          </p:stCondLst>
                                        </p:cTn>
                                        <p:tgtEl>
                                          <p:spTgt spid="45"/>
                                        </p:tgtEl>
                                      </p:cBhvr>
                                      <p:to x="100000" y="100000"/>
                                    </p:animScale>
                                    <p:animScale>
                                      <p:cBhvr>
                                        <p:cTn id="68" dur="26">
                                          <p:stCondLst>
                                            <p:cond delay="1642"/>
                                          </p:stCondLst>
                                        </p:cTn>
                                        <p:tgtEl>
                                          <p:spTgt spid="45"/>
                                        </p:tgtEl>
                                      </p:cBhvr>
                                      <p:to x="100000" y="90000"/>
                                    </p:animScale>
                                    <p:animScale>
                                      <p:cBhvr>
                                        <p:cTn id="69" dur="166" decel="50000">
                                          <p:stCondLst>
                                            <p:cond delay="1668"/>
                                          </p:stCondLst>
                                        </p:cTn>
                                        <p:tgtEl>
                                          <p:spTgt spid="45"/>
                                        </p:tgtEl>
                                      </p:cBhvr>
                                      <p:to x="100000" y="100000"/>
                                    </p:animScale>
                                    <p:animScale>
                                      <p:cBhvr>
                                        <p:cTn id="70" dur="26">
                                          <p:stCondLst>
                                            <p:cond delay="1808"/>
                                          </p:stCondLst>
                                        </p:cTn>
                                        <p:tgtEl>
                                          <p:spTgt spid="45"/>
                                        </p:tgtEl>
                                      </p:cBhvr>
                                      <p:to x="100000" y="95000"/>
                                    </p:animScale>
                                    <p:animScale>
                                      <p:cBhvr>
                                        <p:cTn id="71" dur="166" decel="50000">
                                          <p:stCondLst>
                                            <p:cond delay="1834"/>
                                          </p:stCondLst>
                                        </p:cTn>
                                        <p:tgtEl>
                                          <p:spTgt spid="45"/>
                                        </p:tgtEl>
                                      </p:cBhvr>
                                      <p:to x="100000" y="100000"/>
                                    </p:animScale>
                                  </p:childTnLst>
                                </p:cTn>
                              </p:par>
                              <p:par>
                                <p:cTn id="72" presetID="26" presetClass="entr" presetSubtype="0" fill="hold" nodeType="withEffect">
                                  <p:stCondLst>
                                    <p:cond delay="0"/>
                                  </p:stCondLst>
                                  <p:childTnLst>
                                    <p:set>
                                      <p:cBhvr>
                                        <p:cTn id="73" dur="1" fill="hold">
                                          <p:stCondLst>
                                            <p:cond delay="0"/>
                                          </p:stCondLst>
                                        </p:cTn>
                                        <p:tgtEl>
                                          <p:spTgt spid="46"/>
                                        </p:tgtEl>
                                        <p:attrNameLst>
                                          <p:attrName>style.visibility</p:attrName>
                                        </p:attrNameLst>
                                      </p:cBhvr>
                                      <p:to>
                                        <p:strVal val="visible"/>
                                      </p:to>
                                    </p:set>
                                    <p:animEffect transition="in" filter="wipe(down)">
                                      <p:cBhvr>
                                        <p:cTn id="74" dur="580">
                                          <p:stCondLst>
                                            <p:cond delay="0"/>
                                          </p:stCondLst>
                                        </p:cTn>
                                        <p:tgtEl>
                                          <p:spTgt spid="46"/>
                                        </p:tgtEl>
                                      </p:cBhvr>
                                    </p:animEffect>
                                    <p:anim calcmode="lin" valueType="num">
                                      <p:cBhvr>
                                        <p:cTn id="75"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80" dur="26">
                                          <p:stCondLst>
                                            <p:cond delay="650"/>
                                          </p:stCondLst>
                                        </p:cTn>
                                        <p:tgtEl>
                                          <p:spTgt spid="46"/>
                                        </p:tgtEl>
                                      </p:cBhvr>
                                      <p:to x="100000" y="60000"/>
                                    </p:animScale>
                                    <p:animScale>
                                      <p:cBhvr>
                                        <p:cTn id="81" dur="166" decel="50000">
                                          <p:stCondLst>
                                            <p:cond delay="676"/>
                                          </p:stCondLst>
                                        </p:cTn>
                                        <p:tgtEl>
                                          <p:spTgt spid="46"/>
                                        </p:tgtEl>
                                      </p:cBhvr>
                                      <p:to x="100000" y="100000"/>
                                    </p:animScale>
                                    <p:animScale>
                                      <p:cBhvr>
                                        <p:cTn id="82" dur="26">
                                          <p:stCondLst>
                                            <p:cond delay="1312"/>
                                          </p:stCondLst>
                                        </p:cTn>
                                        <p:tgtEl>
                                          <p:spTgt spid="46"/>
                                        </p:tgtEl>
                                      </p:cBhvr>
                                      <p:to x="100000" y="80000"/>
                                    </p:animScale>
                                    <p:animScale>
                                      <p:cBhvr>
                                        <p:cTn id="83" dur="166" decel="50000">
                                          <p:stCondLst>
                                            <p:cond delay="1338"/>
                                          </p:stCondLst>
                                        </p:cTn>
                                        <p:tgtEl>
                                          <p:spTgt spid="46"/>
                                        </p:tgtEl>
                                      </p:cBhvr>
                                      <p:to x="100000" y="100000"/>
                                    </p:animScale>
                                    <p:animScale>
                                      <p:cBhvr>
                                        <p:cTn id="84" dur="26">
                                          <p:stCondLst>
                                            <p:cond delay="1642"/>
                                          </p:stCondLst>
                                        </p:cTn>
                                        <p:tgtEl>
                                          <p:spTgt spid="46"/>
                                        </p:tgtEl>
                                      </p:cBhvr>
                                      <p:to x="100000" y="90000"/>
                                    </p:animScale>
                                    <p:animScale>
                                      <p:cBhvr>
                                        <p:cTn id="85" dur="166" decel="50000">
                                          <p:stCondLst>
                                            <p:cond delay="1668"/>
                                          </p:stCondLst>
                                        </p:cTn>
                                        <p:tgtEl>
                                          <p:spTgt spid="46"/>
                                        </p:tgtEl>
                                      </p:cBhvr>
                                      <p:to x="100000" y="100000"/>
                                    </p:animScale>
                                    <p:animScale>
                                      <p:cBhvr>
                                        <p:cTn id="86" dur="26">
                                          <p:stCondLst>
                                            <p:cond delay="1808"/>
                                          </p:stCondLst>
                                        </p:cTn>
                                        <p:tgtEl>
                                          <p:spTgt spid="46"/>
                                        </p:tgtEl>
                                      </p:cBhvr>
                                      <p:to x="100000" y="95000"/>
                                    </p:animScale>
                                    <p:animScale>
                                      <p:cBhvr>
                                        <p:cTn id="87" dur="166" decel="50000">
                                          <p:stCondLst>
                                            <p:cond delay="1834"/>
                                          </p:stCondLst>
                                        </p:cTn>
                                        <p:tgtEl>
                                          <p:spTgt spid="46"/>
                                        </p:tgtEl>
                                      </p:cBhvr>
                                      <p:to x="100000" y="100000"/>
                                    </p:animScale>
                                  </p:childTnLst>
                                </p:cTn>
                              </p:par>
                              <p:par>
                                <p:cTn id="88" presetID="26" presetClass="entr" presetSubtype="0" fill="hold" nodeType="withEffect">
                                  <p:stCondLst>
                                    <p:cond delay="0"/>
                                  </p:stCondLst>
                                  <p:childTnLst>
                                    <p:set>
                                      <p:cBhvr>
                                        <p:cTn id="89" dur="1" fill="hold">
                                          <p:stCondLst>
                                            <p:cond delay="0"/>
                                          </p:stCondLst>
                                        </p:cTn>
                                        <p:tgtEl>
                                          <p:spTgt spid="47"/>
                                        </p:tgtEl>
                                        <p:attrNameLst>
                                          <p:attrName>style.visibility</p:attrName>
                                        </p:attrNameLst>
                                      </p:cBhvr>
                                      <p:to>
                                        <p:strVal val="visible"/>
                                      </p:to>
                                    </p:set>
                                    <p:animEffect transition="in" filter="wipe(down)">
                                      <p:cBhvr>
                                        <p:cTn id="90" dur="580">
                                          <p:stCondLst>
                                            <p:cond delay="0"/>
                                          </p:stCondLst>
                                        </p:cTn>
                                        <p:tgtEl>
                                          <p:spTgt spid="47"/>
                                        </p:tgtEl>
                                      </p:cBhvr>
                                    </p:animEffect>
                                    <p:anim calcmode="lin" valueType="num">
                                      <p:cBhvr>
                                        <p:cTn id="91"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96" dur="26">
                                          <p:stCondLst>
                                            <p:cond delay="650"/>
                                          </p:stCondLst>
                                        </p:cTn>
                                        <p:tgtEl>
                                          <p:spTgt spid="47"/>
                                        </p:tgtEl>
                                      </p:cBhvr>
                                      <p:to x="100000" y="60000"/>
                                    </p:animScale>
                                    <p:animScale>
                                      <p:cBhvr>
                                        <p:cTn id="97" dur="166" decel="50000">
                                          <p:stCondLst>
                                            <p:cond delay="676"/>
                                          </p:stCondLst>
                                        </p:cTn>
                                        <p:tgtEl>
                                          <p:spTgt spid="47"/>
                                        </p:tgtEl>
                                      </p:cBhvr>
                                      <p:to x="100000" y="100000"/>
                                    </p:animScale>
                                    <p:animScale>
                                      <p:cBhvr>
                                        <p:cTn id="98" dur="26">
                                          <p:stCondLst>
                                            <p:cond delay="1312"/>
                                          </p:stCondLst>
                                        </p:cTn>
                                        <p:tgtEl>
                                          <p:spTgt spid="47"/>
                                        </p:tgtEl>
                                      </p:cBhvr>
                                      <p:to x="100000" y="80000"/>
                                    </p:animScale>
                                    <p:animScale>
                                      <p:cBhvr>
                                        <p:cTn id="99" dur="166" decel="50000">
                                          <p:stCondLst>
                                            <p:cond delay="1338"/>
                                          </p:stCondLst>
                                        </p:cTn>
                                        <p:tgtEl>
                                          <p:spTgt spid="47"/>
                                        </p:tgtEl>
                                      </p:cBhvr>
                                      <p:to x="100000" y="100000"/>
                                    </p:animScale>
                                    <p:animScale>
                                      <p:cBhvr>
                                        <p:cTn id="100" dur="26">
                                          <p:stCondLst>
                                            <p:cond delay="1642"/>
                                          </p:stCondLst>
                                        </p:cTn>
                                        <p:tgtEl>
                                          <p:spTgt spid="47"/>
                                        </p:tgtEl>
                                      </p:cBhvr>
                                      <p:to x="100000" y="90000"/>
                                    </p:animScale>
                                    <p:animScale>
                                      <p:cBhvr>
                                        <p:cTn id="101" dur="166" decel="50000">
                                          <p:stCondLst>
                                            <p:cond delay="1668"/>
                                          </p:stCondLst>
                                        </p:cTn>
                                        <p:tgtEl>
                                          <p:spTgt spid="47"/>
                                        </p:tgtEl>
                                      </p:cBhvr>
                                      <p:to x="100000" y="100000"/>
                                    </p:animScale>
                                    <p:animScale>
                                      <p:cBhvr>
                                        <p:cTn id="102" dur="26">
                                          <p:stCondLst>
                                            <p:cond delay="1808"/>
                                          </p:stCondLst>
                                        </p:cTn>
                                        <p:tgtEl>
                                          <p:spTgt spid="47"/>
                                        </p:tgtEl>
                                      </p:cBhvr>
                                      <p:to x="100000" y="95000"/>
                                    </p:animScale>
                                    <p:animScale>
                                      <p:cBhvr>
                                        <p:cTn id="103" dur="166" decel="50000">
                                          <p:stCondLst>
                                            <p:cond delay="1834"/>
                                          </p:stCondLst>
                                        </p:cTn>
                                        <p:tgtEl>
                                          <p:spTgt spid="4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1" grpId="0" animBg="1"/>
      <p:bldP spid="4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6475" y="-987873"/>
            <a:ext cx="7030559" cy="7845873"/>
          </a:xfrm>
          <a:prstGeom prst="rect">
            <a:avLst/>
          </a:prstGeom>
        </p:spPr>
      </p:pic>
      <p:sp>
        <p:nvSpPr>
          <p:cNvPr id="22" name="TextBox 5"/>
          <p:cNvSpPr txBox="1"/>
          <p:nvPr/>
        </p:nvSpPr>
        <p:spPr>
          <a:xfrm>
            <a:off x="4520266" y="939825"/>
            <a:ext cx="5576300" cy="3785652"/>
          </a:xfrm>
          <a:prstGeom prst="rect">
            <a:avLst/>
          </a:prstGeom>
          <a:noFill/>
        </p:spPr>
        <p:txBody>
          <a:bodyPr wrap="square" rtlCol="0">
            <a:spAutoFit/>
          </a:bodyPr>
          <a:lstStyle/>
          <a:p>
            <a:pPr algn="ctr" defTabSz="457189"/>
            <a:r>
              <a:rPr lang="en-US" altLang="en-US" sz="6000" b="1" dirty="0" err="1">
                <a:solidFill>
                  <a:srgbClr val="70AD47">
                    <a:lumMod val="50000"/>
                  </a:srgbClr>
                </a:solidFill>
                <a:latin typeface="Times New Roman" panose="02020603050405020304" pitchFamily="18" charset="0"/>
                <a:cs typeface="Times New Roman" panose="02020603050405020304" pitchFamily="18" charset="0"/>
                <a:sym typeface="Arial"/>
              </a:rPr>
              <a:t>Để</a:t>
            </a:r>
            <a:r>
              <a:rPr lang="en-US" altLang="en-US" sz="6000" b="1" dirty="0">
                <a:solidFill>
                  <a:srgbClr val="70AD47">
                    <a:lumMod val="50000"/>
                  </a:srgbClr>
                </a:solidFill>
                <a:latin typeface="Times New Roman" panose="02020603050405020304" pitchFamily="18" charset="0"/>
                <a:cs typeface="Times New Roman" panose="02020603050405020304" pitchFamily="18" charset="0"/>
                <a:sym typeface="Arial"/>
              </a:rPr>
              <a:t> </a:t>
            </a:r>
            <a:r>
              <a:rPr lang="en-US" altLang="en-US" sz="6000" b="1" dirty="0" err="1">
                <a:solidFill>
                  <a:srgbClr val="70AD47">
                    <a:lumMod val="50000"/>
                  </a:srgbClr>
                </a:solidFill>
                <a:latin typeface="Times New Roman" panose="02020603050405020304" pitchFamily="18" charset="0"/>
                <a:cs typeface="Times New Roman" panose="02020603050405020304" pitchFamily="18" charset="0"/>
                <a:sym typeface="Arial"/>
              </a:rPr>
              <a:t>thực</a:t>
            </a:r>
            <a:r>
              <a:rPr lang="en-US" altLang="en-US" sz="6000" b="1" dirty="0">
                <a:solidFill>
                  <a:srgbClr val="70AD47">
                    <a:lumMod val="50000"/>
                  </a:srgbClr>
                </a:solidFill>
                <a:latin typeface="Times New Roman" panose="02020603050405020304" pitchFamily="18" charset="0"/>
                <a:cs typeface="Times New Roman" panose="02020603050405020304" pitchFamily="18" charset="0"/>
                <a:sym typeface="Arial"/>
              </a:rPr>
              <a:t> </a:t>
            </a:r>
            <a:r>
              <a:rPr lang="en-US" altLang="en-US" sz="6000" b="1" dirty="0" err="1">
                <a:solidFill>
                  <a:srgbClr val="70AD47">
                    <a:lumMod val="50000"/>
                  </a:srgbClr>
                </a:solidFill>
                <a:latin typeface="Times New Roman" panose="02020603050405020304" pitchFamily="18" charset="0"/>
                <a:cs typeface="Times New Roman" panose="02020603050405020304" pitchFamily="18" charset="0"/>
                <a:sym typeface="Arial"/>
              </a:rPr>
              <a:t>hiện</a:t>
            </a:r>
            <a:r>
              <a:rPr lang="en-US" altLang="en-US" sz="6000" b="1" dirty="0">
                <a:solidFill>
                  <a:srgbClr val="70AD47">
                    <a:lumMod val="50000"/>
                  </a:srgbClr>
                </a:solidFill>
                <a:latin typeface="Times New Roman" panose="02020603050405020304" pitchFamily="18" charset="0"/>
                <a:cs typeface="Times New Roman" panose="02020603050405020304" pitchFamily="18" charset="0"/>
                <a:sym typeface="Arial"/>
              </a:rPr>
              <a:t> </a:t>
            </a:r>
            <a:r>
              <a:rPr lang="en-US" altLang="en-US" sz="6000" b="1" dirty="0" err="1">
                <a:solidFill>
                  <a:srgbClr val="70AD47">
                    <a:lumMod val="50000"/>
                  </a:srgbClr>
                </a:solidFill>
                <a:latin typeface="Times New Roman" panose="02020603050405020304" pitchFamily="18" charset="0"/>
                <a:cs typeface="Times New Roman" panose="02020603050405020304" pitchFamily="18" charset="0"/>
                <a:sym typeface="Arial"/>
              </a:rPr>
              <a:t>vệ</a:t>
            </a:r>
            <a:r>
              <a:rPr lang="en-US" altLang="en-US" sz="6000" b="1" dirty="0">
                <a:solidFill>
                  <a:srgbClr val="70AD47">
                    <a:lumMod val="50000"/>
                  </a:srgbClr>
                </a:solidFill>
                <a:latin typeface="Times New Roman" panose="02020603050405020304" pitchFamily="18" charset="0"/>
                <a:cs typeface="Times New Roman" panose="02020603050405020304" pitchFamily="18" charset="0"/>
                <a:sym typeface="Arial"/>
              </a:rPr>
              <a:t> </a:t>
            </a:r>
            <a:r>
              <a:rPr lang="en-US" altLang="en-US" sz="6000" b="1" dirty="0" err="1">
                <a:solidFill>
                  <a:srgbClr val="70AD47">
                    <a:lumMod val="50000"/>
                  </a:srgbClr>
                </a:solidFill>
                <a:latin typeface="Times New Roman" panose="02020603050405020304" pitchFamily="18" charset="0"/>
                <a:cs typeface="Times New Roman" panose="02020603050405020304" pitchFamily="18" charset="0"/>
                <a:sym typeface="Arial"/>
              </a:rPr>
              <a:t>sinh</a:t>
            </a:r>
            <a:r>
              <a:rPr lang="en-US" altLang="en-US" sz="6000" b="1" dirty="0">
                <a:solidFill>
                  <a:srgbClr val="70AD47">
                    <a:lumMod val="50000"/>
                  </a:srgbClr>
                </a:solidFill>
                <a:latin typeface="Times New Roman" panose="02020603050405020304" pitchFamily="18" charset="0"/>
                <a:cs typeface="Times New Roman" panose="02020603050405020304" pitchFamily="18" charset="0"/>
                <a:sym typeface="Arial"/>
              </a:rPr>
              <a:t> </a:t>
            </a:r>
            <a:r>
              <a:rPr lang="en-US" altLang="en-US" sz="6000" b="1" dirty="0">
                <a:solidFill>
                  <a:srgbClr val="FF0000"/>
                </a:solidFill>
                <a:latin typeface="Times New Roman" panose="02020603050405020304" pitchFamily="18" charset="0"/>
                <a:cs typeface="Times New Roman" panose="02020603050405020304" pitchFamily="18" charset="0"/>
                <a:sym typeface="Arial"/>
              </a:rPr>
              <a:t>an </a:t>
            </a:r>
            <a:r>
              <a:rPr lang="en-US" altLang="en-US" sz="6000" b="1" dirty="0" err="1">
                <a:solidFill>
                  <a:srgbClr val="FF0000"/>
                </a:solidFill>
                <a:latin typeface="Times New Roman" panose="02020603050405020304" pitchFamily="18" charset="0"/>
                <a:cs typeface="Times New Roman" panose="02020603050405020304" pitchFamily="18" charset="0"/>
                <a:sym typeface="Arial"/>
              </a:rPr>
              <a:t>toàn</a:t>
            </a:r>
            <a:r>
              <a:rPr lang="en-US" altLang="en-US" sz="6000" b="1" dirty="0">
                <a:solidFill>
                  <a:srgbClr val="FF0000"/>
                </a:solidFill>
                <a:latin typeface="Times New Roman" panose="02020603050405020304" pitchFamily="18" charset="0"/>
                <a:cs typeface="Times New Roman" panose="02020603050405020304" pitchFamily="18" charset="0"/>
                <a:sym typeface="Arial"/>
              </a:rPr>
              <a:t> </a:t>
            </a:r>
            <a:r>
              <a:rPr lang="en-US" altLang="en-US" sz="6000" b="1" dirty="0" err="1">
                <a:solidFill>
                  <a:srgbClr val="FF0000"/>
                </a:solidFill>
                <a:latin typeface="Times New Roman" panose="02020603050405020304" pitchFamily="18" charset="0"/>
                <a:cs typeface="Times New Roman" panose="02020603050405020304" pitchFamily="18" charset="0"/>
                <a:sym typeface="Arial"/>
              </a:rPr>
              <a:t>thực</a:t>
            </a:r>
            <a:r>
              <a:rPr lang="en-US" altLang="en-US" sz="6000" b="1" dirty="0">
                <a:solidFill>
                  <a:srgbClr val="FF0000"/>
                </a:solidFill>
                <a:latin typeface="Times New Roman" panose="02020603050405020304" pitchFamily="18" charset="0"/>
                <a:cs typeface="Times New Roman" panose="02020603050405020304" pitchFamily="18" charset="0"/>
                <a:sym typeface="Arial"/>
              </a:rPr>
              <a:t> </a:t>
            </a:r>
            <a:r>
              <a:rPr lang="en-US" altLang="en-US" sz="6000" b="1" dirty="0" err="1">
                <a:solidFill>
                  <a:srgbClr val="FF0000"/>
                </a:solidFill>
                <a:latin typeface="Times New Roman" panose="02020603050405020304" pitchFamily="18" charset="0"/>
                <a:cs typeface="Times New Roman" panose="02020603050405020304" pitchFamily="18" charset="0"/>
                <a:sym typeface="Arial"/>
              </a:rPr>
              <a:t>phẩm</a:t>
            </a:r>
            <a:r>
              <a:rPr lang="en-US" altLang="en-US" sz="6000" b="1" dirty="0">
                <a:solidFill>
                  <a:srgbClr val="FF0000"/>
                </a:solidFill>
                <a:latin typeface="Times New Roman" panose="02020603050405020304" pitchFamily="18" charset="0"/>
                <a:cs typeface="Times New Roman" panose="02020603050405020304" pitchFamily="18" charset="0"/>
                <a:sym typeface="Arial"/>
              </a:rPr>
              <a:t> </a:t>
            </a:r>
            <a:r>
              <a:rPr lang="en-US" altLang="en-US" sz="6000" b="1" dirty="0" err="1">
                <a:solidFill>
                  <a:srgbClr val="70AD47">
                    <a:lumMod val="50000"/>
                  </a:srgbClr>
                </a:solidFill>
                <a:latin typeface="Times New Roman" panose="02020603050405020304" pitchFamily="18" charset="0"/>
                <a:cs typeface="Times New Roman" panose="02020603050405020304" pitchFamily="18" charset="0"/>
                <a:sym typeface="Arial"/>
              </a:rPr>
              <a:t>cần</a:t>
            </a:r>
            <a:r>
              <a:rPr lang="en-US" altLang="en-US" sz="6000" b="1" dirty="0">
                <a:solidFill>
                  <a:srgbClr val="70AD47">
                    <a:lumMod val="50000"/>
                  </a:srgbClr>
                </a:solidFill>
                <a:latin typeface="Times New Roman" panose="02020603050405020304" pitchFamily="18" charset="0"/>
                <a:cs typeface="Times New Roman" panose="02020603050405020304" pitchFamily="18" charset="0"/>
                <a:sym typeface="Arial"/>
              </a:rPr>
              <a:t> </a:t>
            </a:r>
            <a:r>
              <a:rPr lang="en-US" altLang="en-US" sz="6000" b="1" dirty="0" err="1">
                <a:solidFill>
                  <a:srgbClr val="70AD47">
                    <a:lumMod val="50000"/>
                  </a:srgbClr>
                </a:solidFill>
                <a:latin typeface="Times New Roman" panose="02020603050405020304" pitchFamily="18" charset="0"/>
                <a:cs typeface="Times New Roman" panose="02020603050405020304" pitchFamily="18" charset="0"/>
                <a:sym typeface="Arial"/>
              </a:rPr>
              <a:t>làm</a:t>
            </a:r>
            <a:r>
              <a:rPr lang="en-US" altLang="en-US" sz="6000" b="1" dirty="0">
                <a:solidFill>
                  <a:srgbClr val="70AD47">
                    <a:lumMod val="50000"/>
                  </a:srgbClr>
                </a:solidFill>
                <a:latin typeface="Times New Roman" panose="02020603050405020304" pitchFamily="18" charset="0"/>
                <a:cs typeface="Times New Roman" panose="02020603050405020304" pitchFamily="18" charset="0"/>
                <a:sym typeface="Arial"/>
              </a:rPr>
              <a:t> </a:t>
            </a:r>
            <a:r>
              <a:rPr lang="en-US" altLang="en-US" sz="6000" b="1" dirty="0" err="1">
                <a:solidFill>
                  <a:srgbClr val="70AD47">
                    <a:lumMod val="50000"/>
                  </a:srgbClr>
                </a:solidFill>
                <a:latin typeface="Times New Roman" panose="02020603050405020304" pitchFamily="18" charset="0"/>
                <a:cs typeface="Times New Roman" panose="02020603050405020304" pitchFamily="18" charset="0"/>
                <a:sym typeface="Arial"/>
              </a:rPr>
              <a:t>gì</a:t>
            </a:r>
            <a:r>
              <a:rPr lang="en-US" sz="6000" b="1" dirty="0">
                <a:solidFill>
                  <a:srgbClr val="70AD47">
                    <a:lumMod val="50000"/>
                  </a:srgbClr>
                </a:solidFill>
                <a:latin typeface="Times New Roman" panose="02020603050405020304" pitchFamily="18" charset="0"/>
                <a:cs typeface="Times New Roman" panose="02020603050405020304" pitchFamily="18" charset="0"/>
                <a:sym typeface="Arial"/>
              </a:rPr>
              <a:t>?</a:t>
            </a:r>
          </a:p>
        </p:txBody>
      </p:sp>
      <p:pic>
        <p:nvPicPr>
          <p:cNvPr id="23" name="图片 43">
            <a:extLst>
              <a:ext uri="{FF2B5EF4-FFF2-40B4-BE49-F238E27FC236}">
                <a16:creationId xmlns:a16="http://schemas.microsoft.com/office/drawing/2014/main" id="{E451E012-FF56-4C95-8EA0-5E0BE16C8F8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8356"/>
          <a:stretch/>
        </p:blipFill>
        <p:spPr>
          <a:xfrm>
            <a:off x="9572663" y="4104664"/>
            <a:ext cx="768868" cy="746309"/>
          </a:xfrm>
          <a:prstGeom prst="rect">
            <a:avLst/>
          </a:prstGeom>
        </p:spPr>
      </p:pic>
      <p:pic>
        <p:nvPicPr>
          <p:cNvPr id="24" name="图片 52">
            <a:extLst>
              <a:ext uri="{FF2B5EF4-FFF2-40B4-BE49-F238E27FC236}">
                <a16:creationId xmlns:a16="http://schemas.microsoft.com/office/drawing/2014/main" id="{9AB80853-2F53-4CCE-8E2E-9D9C681ED7B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4540"/>
          <a:stretch/>
        </p:blipFill>
        <p:spPr>
          <a:xfrm>
            <a:off x="9274301" y="4962530"/>
            <a:ext cx="730824" cy="821505"/>
          </a:xfrm>
          <a:prstGeom prst="rect">
            <a:avLst/>
          </a:prstGeom>
        </p:spPr>
      </p:pic>
      <p:pic>
        <p:nvPicPr>
          <p:cNvPr id="25" name="图片 20" descr="图片包含 鲜花, 室内, 植物, 花瓶&#10;&#10;已生成高可信度的说明">
            <a:extLst>
              <a:ext uri="{FF2B5EF4-FFF2-40B4-BE49-F238E27FC236}">
                <a16:creationId xmlns:a16="http://schemas.microsoft.com/office/drawing/2014/main" id="{8BABC8FE-4457-4A31-BC37-A8E4D851AAF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2219908" y="4952818"/>
            <a:ext cx="2831677" cy="1123113"/>
          </a:xfrm>
          <a:prstGeom prst="rect">
            <a:avLst/>
          </a:prstGeom>
        </p:spPr>
      </p:pic>
      <p:pic>
        <p:nvPicPr>
          <p:cNvPr id="26" name="图片 26" descr="图片包含 鲜花, 室内, 植物, 花瓶&#10;&#10;已生成高可信度的说明">
            <a:extLst>
              <a:ext uri="{FF2B5EF4-FFF2-40B4-BE49-F238E27FC236}">
                <a16:creationId xmlns:a16="http://schemas.microsoft.com/office/drawing/2014/main" id="{530D7A28-FA4E-48A6-BED1-67D71A13FD3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27383"/>
          <a:stretch/>
        </p:blipFill>
        <p:spPr>
          <a:xfrm>
            <a:off x="10427929" y="3907200"/>
            <a:ext cx="1171912" cy="1466080"/>
          </a:xfrm>
          <a:prstGeom prst="rect">
            <a:avLst/>
          </a:prstGeom>
        </p:spPr>
      </p:pic>
      <p:pic>
        <p:nvPicPr>
          <p:cNvPr id="27" name="图片 22">
            <a:extLst>
              <a:ext uri="{FF2B5EF4-FFF2-40B4-BE49-F238E27FC236}">
                <a16:creationId xmlns:a16="http://schemas.microsoft.com/office/drawing/2014/main" id="{A9C6B740-2F0C-4EF7-B2A2-520E7AEBFF3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14207"/>
          <a:stretch/>
        </p:blipFill>
        <p:spPr>
          <a:xfrm rot="2019868">
            <a:off x="6040077" y="5080716"/>
            <a:ext cx="1172864" cy="1210283"/>
          </a:xfrm>
          <a:prstGeom prst="rect">
            <a:avLst/>
          </a:prstGeom>
        </p:spPr>
      </p:pic>
    </p:spTree>
    <p:extLst>
      <p:ext uri="{BB962C8B-B14F-4D97-AF65-F5344CB8AC3E}">
        <p14:creationId xmlns:p14="http://schemas.microsoft.com/office/powerpoint/2010/main" val="3156309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17517" y="5161462"/>
            <a:ext cx="8800289" cy="1200329"/>
          </a:xfrm>
          <a:prstGeom prst="rect">
            <a:avLst/>
          </a:prstGeom>
        </p:spPr>
        <p:txBody>
          <a:bodyPr wrap="square">
            <a:spAutoFit/>
          </a:bodyPr>
          <a:lstStyle/>
          <a:p>
            <a:pPr algn="ctr" defTabSz="457189"/>
            <a:r>
              <a:rPr lang="en-US" altLang="en-US" sz="3600" b="1" dirty="0" err="1">
                <a:solidFill>
                  <a:srgbClr val="FF0000"/>
                </a:solidFill>
                <a:latin typeface="Times New Roman" panose="02020603050405020304" pitchFamily="18" charset="0"/>
                <a:cs typeface="Times New Roman" panose="02020603050405020304" pitchFamily="18" charset="0"/>
                <a:sym typeface="Arial"/>
              </a:rPr>
              <a:t>Chọn</a:t>
            </a:r>
            <a:r>
              <a:rPr lang="en-US" altLang="en-US" sz="3600" b="1" dirty="0">
                <a:solidFill>
                  <a:srgbClr val="FF0000"/>
                </a:solidFill>
                <a:latin typeface="Times New Roman" panose="02020603050405020304" pitchFamily="18" charset="0"/>
                <a:cs typeface="Times New Roman" panose="02020603050405020304" pitchFamily="18" charset="0"/>
                <a:sym typeface="Arial"/>
              </a:rPr>
              <a:t> </a:t>
            </a:r>
            <a:r>
              <a:rPr lang="en-US" altLang="en-US" sz="3600" b="1" dirty="0" err="1">
                <a:solidFill>
                  <a:srgbClr val="FF0000"/>
                </a:solidFill>
                <a:latin typeface="Times New Roman" panose="02020603050405020304" pitchFamily="18" charset="0"/>
                <a:cs typeface="Times New Roman" panose="02020603050405020304" pitchFamily="18" charset="0"/>
                <a:sym typeface="Arial"/>
              </a:rPr>
              <a:t>thức</a:t>
            </a:r>
            <a:r>
              <a:rPr lang="en-US" altLang="en-US" sz="3600" b="1" dirty="0">
                <a:solidFill>
                  <a:srgbClr val="FF0000"/>
                </a:solidFill>
                <a:latin typeface="Times New Roman" panose="02020603050405020304" pitchFamily="18" charset="0"/>
                <a:cs typeface="Times New Roman" panose="02020603050405020304" pitchFamily="18" charset="0"/>
                <a:sym typeface="Arial"/>
              </a:rPr>
              <a:t> </a:t>
            </a:r>
            <a:r>
              <a:rPr lang="en-US" altLang="en-US" sz="3600" b="1" dirty="0" err="1">
                <a:solidFill>
                  <a:srgbClr val="FF0000"/>
                </a:solidFill>
                <a:latin typeface="Times New Roman" panose="02020603050405020304" pitchFamily="18" charset="0"/>
                <a:cs typeface="Times New Roman" panose="02020603050405020304" pitchFamily="18" charset="0"/>
                <a:sym typeface="Arial"/>
              </a:rPr>
              <a:t>ăn</a:t>
            </a:r>
            <a:r>
              <a:rPr lang="en-US" altLang="en-US" sz="3600" b="1" dirty="0">
                <a:solidFill>
                  <a:srgbClr val="FF0000"/>
                </a:solidFill>
                <a:latin typeface="Times New Roman" panose="02020603050405020304" pitchFamily="18" charset="0"/>
                <a:cs typeface="Times New Roman" panose="02020603050405020304" pitchFamily="18" charset="0"/>
                <a:sym typeface="Arial"/>
              </a:rPr>
              <a:t> </a:t>
            </a:r>
            <a:r>
              <a:rPr lang="en-US" altLang="en-US" sz="3600" b="1" dirty="0" err="1">
                <a:solidFill>
                  <a:srgbClr val="FF0000"/>
                </a:solidFill>
                <a:latin typeface="Times New Roman" panose="02020603050405020304" pitchFamily="18" charset="0"/>
                <a:cs typeface="Times New Roman" panose="02020603050405020304" pitchFamily="18" charset="0"/>
                <a:sym typeface="Arial"/>
              </a:rPr>
              <a:t>tươi</a:t>
            </a:r>
            <a:r>
              <a:rPr lang="en-US" altLang="en-US" sz="3600" b="1" dirty="0">
                <a:solidFill>
                  <a:srgbClr val="FF0000"/>
                </a:solidFill>
                <a:latin typeface="Times New Roman" panose="02020603050405020304" pitchFamily="18" charset="0"/>
                <a:cs typeface="Times New Roman" panose="02020603050405020304" pitchFamily="18" charset="0"/>
                <a:sym typeface="Arial"/>
              </a:rPr>
              <a:t>, </a:t>
            </a:r>
            <a:r>
              <a:rPr lang="en-US" altLang="en-US" sz="3600" b="1" dirty="0" err="1">
                <a:solidFill>
                  <a:srgbClr val="FF0000"/>
                </a:solidFill>
                <a:latin typeface="Times New Roman" panose="02020603050405020304" pitchFamily="18" charset="0"/>
                <a:cs typeface="Times New Roman" panose="02020603050405020304" pitchFamily="18" charset="0"/>
                <a:sym typeface="Arial"/>
              </a:rPr>
              <a:t>sạch</a:t>
            </a:r>
            <a:r>
              <a:rPr lang="en-US" altLang="en-US" sz="3600" b="1" dirty="0">
                <a:solidFill>
                  <a:srgbClr val="FF0000"/>
                </a:solidFill>
                <a:latin typeface="Times New Roman" panose="02020603050405020304" pitchFamily="18" charset="0"/>
                <a:cs typeface="Times New Roman" panose="02020603050405020304" pitchFamily="18" charset="0"/>
                <a:sym typeface="Arial"/>
              </a:rPr>
              <a:t>, </a:t>
            </a:r>
            <a:r>
              <a:rPr lang="en-US" altLang="en-US" sz="3600" b="1" dirty="0" err="1">
                <a:solidFill>
                  <a:srgbClr val="FF0000"/>
                </a:solidFill>
                <a:latin typeface="Times New Roman" panose="02020603050405020304" pitchFamily="18" charset="0"/>
                <a:cs typeface="Times New Roman" panose="02020603050405020304" pitchFamily="18" charset="0"/>
                <a:sym typeface="Arial"/>
              </a:rPr>
              <a:t>có</a:t>
            </a:r>
            <a:r>
              <a:rPr lang="en-US" altLang="en-US" sz="3600" b="1" dirty="0">
                <a:solidFill>
                  <a:srgbClr val="FF0000"/>
                </a:solidFill>
                <a:latin typeface="Times New Roman" panose="02020603050405020304" pitchFamily="18" charset="0"/>
                <a:cs typeface="Times New Roman" panose="02020603050405020304" pitchFamily="18" charset="0"/>
                <a:sym typeface="Arial"/>
              </a:rPr>
              <a:t> </a:t>
            </a:r>
            <a:r>
              <a:rPr lang="en-US" altLang="en-US" sz="3600" b="1" dirty="0" err="1">
                <a:solidFill>
                  <a:srgbClr val="FF0000"/>
                </a:solidFill>
                <a:latin typeface="Times New Roman" panose="02020603050405020304" pitchFamily="18" charset="0"/>
                <a:cs typeface="Times New Roman" panose="02020603050405020304" pitchFamily="18" charset="0"/>
                <a:sym typeface="Arial"/>
              </a:rPr>
              <a:t>giá</a:t>
            </a:r>
            <a:r>
              <a:rPr lang="en-US" altLang="en-US" sz="3600" b="1" dirty="0">
                <a:solidFill>
                  <a:srgbClr val="FF0000"/>
                </a:solidFill>
                <a:latin typeface="Times New Roman" panose="02020603050405020304" pitchFamily="18" charset="0"/>
                <a:cs typeface="Times New Roman" panose="02020603050405020304" pitchFamily="18" charset="0"/>
                <a:sym typeface="Arial"/>
              </a:rPr>
              <a:t> </a:t>
            </a:r>
            <a:r>
              <a:rPr lang="en-US" altLang="en-US" sz="3600" b="1" dirty="0" err="1">
                <a:solidFill>
                  <a:srgbClr val="FF0000"/>
                </a:solidFill>
                <a:latin typeface="Times New Roman" panose="02020603050405020304" pitchFamily="18" charset="0"/>
                <a:cs typeface="Times New Roman" panose="02020603050405020304" pitchFamily="18" charset="0"/>
                <a:sym typeface="Arial"/>
              </a:rPr>
              <a:t>trị</a:t>
            </a:r>
            <a:r>
              <a:rPr lang="en-US" altLang="en-US" sz="3600" b="1" dirty="0">
                <a:solidFill>
                  <a:srgbClr val="FF0000"/>
                </a:solidFill>
                <a:latin typeface="Times New Roman" panose="02020603050405020304" pitchFamily="18" charset="0"/>
                <a:cs typeface="Times New Roman" panose="02020603050405020304" pitchFamily="18" charset="0"/>
                <a:sym typeface="Arial"/>
              </a:rPr>
              <a:t> </a:t>
            </a:r>
            <a:r>
              <a:rPr lang="en-US" altLang="en-US" sz="3600" b="1" dirty="0" err="1">
                <a:solidFill>
                  <a:srgbClr val="FF0000"/>
                </a:solidFill>
                <a:latin typeface="Times New Roman" panose="02020603050405020304" pitchFamily="18" charset="0"/>
                <a:cs typeface="Times New Roman" panose="02020603050405020304" pitchFamily="18" charset="0"/>
                <a:sym typeface="Arial"/>
              </a:rPr>
              <a:t>dinh</a:t>
            </a:r>
            <a:r>
              <a:rPr lang="en-US" altLang="en-US" sz="3600" b="1" dirty="0">
                <a:solidFill>
                  <a:srgbClr val="FF0000"/>
                </a:solidFill>
                <a:latin typeface="Times New Roman" panose="02020603050405020304" pitchFamily="18" charset="0"/>
                <a:cs typeface="Times New Roman" panose="02020603050405020304" pitchFamily="18" charset="0"/>
                <a:sym typeface="Arial"/>
              </a:rPr>
              <a:t> </a:t>
            </a:r>
            <a:r>
              <a:rPr lang="en-US" altLang="en-US" sz="3600" b="1" dirty="0" err="1">
                <a:solidFill>
                  <a:srgbClr val="FF0000"/>
                </a:solidFill>
                <a:latin typeface="Times New Roman" panose="02020603050405020304" pitchFamily="18" charset="0"/>
                <a:cs typeface="Times New Roman" panose="02020603050405020304" pitchFamily="18" charset="0"/>
                <a:sym typeface="Arial"/>
              </a:rPr>
              <a:t>dưỡng</a:t>
            </a:r>
            <a:r>
              <a:rPr lang="en-US" altLang="en-US" sz="3600" b="1" dirty="0">
                <a:solidFill>
                  <a:srgbClr val="FF0000"/>
                </a:solidFill>
                <a:latin typeface="Times New Roman" panose="02020603050405020304" pitchFamily="18" charset="0"/>
                <a:cs typeface="Times New Roman" panose="02020603050405020304" pitchFamily="18" charset="0"/>
                <a:sym typeface="Arial"/>
              </a:rPr>
              <a:t>, </a:t>
            </a:r>
            <a:r>
              <a:rPr lang="en-US" altLang="en-US" sz="3600" b="1" dirty="0" err="1">
                <a:solidFill>
                  <a:srgbClr val="FF0000"/>
                </a:solidFill>
                <a:latin typeface="Times New Roman" panose="02020603050405020304" pitchFamily="18" charset="0"/>
                <a:cs typeface="Times New Roman" panose="02020603050405020304" pitchFamily="18" charset="0"/>
                <a:sym typeface="Arial"/>
              </a:rPr>
              <a:t>không</a:t>
            </a:r>
            <a:r>
              <a:rPr lang="en-US" altLang="en-US" sz="3600" b="1" dirty="0">
                <a:solidFill>
                  <a:srgbClr val="FF0000"/>
                </a:solidFill>
                <a:latin typeface="Times New Roman" panose="02020603050405020304" pitchFamily="18" charset="0"/>
                <a:cs typeface="Times New Roman" panose="02020603050405020304" pitchFamily="18" charset="0"/>
                <a:sym typeface="Arial"/>
              </a:rPr>
              <a:t> </a:t>
            </a:r>
            <a:r>
              <a:rPr lang="en-US" altLang="en-US" sz="3600" b="1" dirty="0" err="1">
                <a:solidFill>
                  <a:srgbClr val="FF0000"/>
                </a:solidFill>
                <a:latin typeface="Times New Roman" panose="02020603050405020304" pitchFamily="18" charset="0"/>
                <a:cs typeface="Times New Roman" panose="02020603050405020304" pitchFamily="18" charset="0"/>
                <a:sym typeface="Arial"/>
              </a:rPr>
              <a:t>có</a:t>
            </a:r>
            <a:r>
              <a:rPr lang="en-US" altLang="en-US" sz="3600" b="1" dirty="0">
                <a:solidFill>
                  <a:srgbClr val="FF0000"/>
                </a:solidFill>
                <a:latin typeface="Times New Roman" panose="02020603050405020304" pitchFamily="18" charset="0"/>
                <a:cs typeface="Times New Roman" panose="02020603050405020304" pitchFamily="18" charset="0"/>
                <a:sym typeface="Arial"/>
              </a:rPr>
              <a:t> </a:t>
            </a:r>
            <a:r>
              <a:rPr lang="en-US" altLang="en-US" sz="3600" b="1" dirty="0" err="1">
                <a:solidFill>
                  <a:srgbClr val="FF0000"/>
                </a:solidFill>
                <a:latin typeface="Times New Roman" panose="02020603050405020304" pitchFamily="18" charset="0"/>
                <a:cs typeface="Times New Roman" panose="02020603050405020304" pitchFamily="18" charset="0"/>
                <a:sym typeface="Arial"/>
              </a:rPr>
              <a:t>màu</a:t>
            </a:r>
            <a:r>
              <a:rPr lang="en-US" altLang="en-US" sz="3600" b="1" dirty="0">
                <a:solidFill>
                  <a:srgbClr val="FF0000"/>
                </a:solidFill>
                <a:latin typeface="Times New Roman" panose="02020603050405020304" pitchFamily="18" charset="0"/>
                <a:cs typeface="Times New Roman" panose="02020603050405020304" pitchFamily="18" charset="0"/>
                <a:sym typeface="Arial"/>
              </a:rPr>
              <a:t> </a:t>
            </a:r>
            <a:r>
              <a:rPr lang="en-US" altLang="en-US" sz="3600" b="1" err="1">
                <a:solidFill>
                  <a:srgbClr val="FF0000"/>
                </a:solidFill>
                <a:latin typeface="Times New Roman" panose="02020603050405020304" pitchFamily="18" charset="0"/>
                <a:cs typeface="Times New Roman" panose="02020603050405020304" pitchFamily="18" charset="0"/>
                <a:sym typeface="Arial"/>
              </a:rPr>
              <a:t>sắc</a:t>
            </a:r>
            <a:r>
              <a:rPr lang="en-US" altLang="en-US" sz="3600" b="1">
                <a:solidFill>
                  <a:srgbClr val="FF0000"/>
                </a:solidFill>
                <a:latin typeface="Times New Roman" panose="02020603050405020304" pitchFamily="18" charset="0"/>
                <a:cs typeface="Times New Roman" panose="02020603050405020304" pitchFamily="18" charset="0"/>
                <a:sym typeface="Arial"/>
              </a:rPr>
              <a:t> và </a:t>
            </a:r>
            <a:r>
              <a:rPr lang="en-US" altLang="en-US" sz="3600" b="1" dirty="0" err="1">
                <a:solidFill>
                  <a:srgbClr val="FF0000"/>
                </a:solidFill>
                <a:latin typeface="Times New Roman" panose="02020603050405020304" pitchFamily="18" charset="0"/>
                <a:cs typeface="Times New Roman" panose="02020603050405020304" pitchFamily="18" charset="0"/>
                <a:sym typeface="Arial"/>
              </a:rPr>
              <a:t>mùi</a:t>
            </a:r>
            <a:r>
              <a:rPr lang="en-US" altLang="en-US" sz="3600" b="1" dirty="0">
                <a:solidFill>
                  <a:srgbClr val="FF0000"/>
                </a:solidFill>
                <a:latin typeface="Times New Roman" panose="02020603050405020304" pitchFamily="18" charset="0"/>
                <a:cs typeface="Times New Roman" panose="02020603050405020304" pitchFamily="18" charset="0"/>
                <a:sym typeface="Arial"/>
              </a:rPr>
              <a:t> </a:t>
            </a:r>
            <a:r>
              <a:rPr lang="en-US" altLang="en-US" sz="3600" b="1" dirty="0" err="1">
                <a:solidFill>
                  <a:srgbClr val="FF0000"/>
                </a:solidFill>
                <a:latin typeface="Times New Roman" panose="02020603050405020304" pitchFamily="18" charset="0"/>
                <a:cs typeface="Times New Roman" panose="02020603050405020304" pitchFamily="18" charset="0"/>
                <a:sym typeface="Arial"/>
              </a:rPr>
              <a:t>vị</a:t>
            </a:r>
            <a:r>
              <a:rPr lang="en-US" altLang="en-US" sz="3600" b="1" dirty="0">
                <a:solidFill>
                  <a:srgbClr val="FF0000"/>
                </a:solidFill>
                <a:latin typeface="Times New Roman" panose="02020603050405020304" pitchFamily="18" charset="0"/>
                <a:cs typeface="Times New Roman" panose="02020603050405020304" pitchFamily="18" charset="0"/>
                <a:sym typeface="Arial"/>
              </a:rPr>
              <a:t> </a:t>
            </a:r>
            <a:r>
              <a:rPr lang="en-US" altLang="en-US" sz="3600" b="1" dirty="0" err="1">
                <a:solidFill>
                  <a:srgbClr val="FF0000"/>
                </a:solidFill>
                <a:latin typeface="Times New Roman" panose="02020603050405020304" pitchFamily="18" charset="0"/>
                <a:cs typeface="Times New Roman" panose="02020603050405020304" pitchFamily="18" charset="0"/>
                <a:sym typeface="Arial"/>
              </a:rPr>
              <a:t>lạ</a:t>
            </a:r>
            <a:endParaRPr lang="en-US" sz="3600" dirty="0">
              <a:solidFill>
                <a:srgbClr val="FF0000"/>
              </a:solidFill>
              <a:latin typeface="Calibri" panose="020F0502020204030204"/>
              <a:cs typeface="Arial"/>
              <a:sym typeface="Arial"/>
            </a:endParaRPr>
          </a:p>
        </p:txBody>
      </p:sp>
      <p:pic>
        <p:nvPicPr>
          <p:cNvPr id="3074" name="Picture 2" descr="Thực phẩm tươi thì tốt nhưng có 6 loại đừng dại ăn tươi nuốt sống kẻo có  lúc thiệt mạ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9634" y="1071306"/>
            <a:ext cx="6173823" cy="409015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Đường cong, mũi tên, góc, arah png | PNGEg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flipH="1">
            <a:off x="59571" y="3151763"/>
            <a:ext cx="3551432" cy="2568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935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randombar(horizontal)">
                                      <p:cBhvr>
                                        <p:cTn id="10" dur="500"/>
                                        <p:tgtEl>
                                          <p:spTgt spid="3074"/>
                                        </p:tgtEl>
                                      </p:cBhvr>
                                    </p:animEffect>
                                  </p:childTnLst>
                                </p:cTn>
                              </p:par>
                              <p:par>
                                <p:cTn id="11" presetID="14" presetClass="entr" presetSubtype="10" fill="hold" nodeType="withEffect">
                                  <p:stCondLst>
                                    <p:cond delay="0"/>
                                  </p:stCondLst>
                                  <p:childTnLst>
                                    <p:set>
                                      <p:cBhvr>
                                        <p:cTn id="12" dur="1" fill="hold">
                                          <p:stCondLst>
                                            <p:cond delay="0"/>
                                          </p:stCondLst>
                                        </p:cTn>
                                        <p:tgtEl>
                                          <p:spTgt spid="3076"/>
                                        </p:tgtEl>
                                        <p:attrNameLst>
                                          <p:attrName>style.visibility</p:attrName>
                                        </p:attrNameLst>
                                      </p:cBhvr>
                                      <p:to>
                                        <p:strVal val="visible"/>
                                      </p:to>
                                    </p:set>
                                    <p:animEffect transition="in" filter="randombar(horizontal)">
                                      <p:cBhvr>
                                        <p:cTn id="13"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44"/>
          <p:cNvSpPr txBox="1">
            <a:spLocks noGrp="1"/>
          </p:cNvSpPr>
          <p:nvPr>
            <p:ph type="title"/>
          </p:nvPr>
        </p:nvSpPr>
        <p:spPr>
          <a:xfrm>
            <a:off x="1950220" y="2809695"/>
            <a:ext cx="8254400" cy="1362400"/>
          </a:xfrm>
          <a:prstGeom prst="rect">
            <a:avLst/>
          </a:prstGeom>
        </p:spPr>
        <p:txBody>
          <a:bodyPr spcFirstLastPara="1" wrap="square" lIns="121900" tIns="121900" rIns="121900" bIns="121900" anchor="ctr" anchorCtr="0">
            <a:noAutofit/>
          </a:bodyPr>
          <a:lstStyle/>
          <a:p>
            <a:r>
              <a:rPr lang="en-GB" sz="10666" dirty="0" err="1">
                <a:latin typeface="UTM Habano" panose="02040603050506020204" pitchFamily="18" charset="0"/>
              </a:rPr>
              <a:t>Khởi</a:t>
            </a:r>
            <a:r>
              <a:rPr lang="en-GB" sz="10666" dirty="0">
                <a:latin typeface="UTM Habano" panose="02040603050506020204" pitchFamily="18" charset="0"/>
              </a:rPr>
              <a:t> </a:t>
            </a:r>
            <a:r>
              <a:rPr lang="en-GB" sz="10666" dirty="0" err="1">
                <a:latin typeface="UTM Habano" panose="02040603050506020204" pitchFamily="18" charset="0"/>
              </a:rPr>
              <a:t>động</a:t>
            </a:r>
            <a:endParaRPr sz="10666" dirty="0">
              <a:latin typeface="UTM Habano" panose="02040603050506020204" pitchFamily="18" charset="0"/>
            </a:endParaRPr>
          </a:p>
        </p:txBody>
      </p:sp>
      <p:sp>
        <p:nvSpPr>
          <p:cNvPr id="594" name="Google Shape;594;p44"/>
          <p:cNvSpPr txBox="1">
            <a:spLocks noGrp="1"/>
          </p:cNvSpPr>
          <p:nvPr>
            <p:ph type="title" idx="2"/>
          </p:nvPr>
        </p:nvSpPr>
        <p:spPr>
          <a:xfrm>
            <a:off x="5053668" y="1123799"/>
            <a:ext cx="2174400" cy="1272400"/>
          </a:xfrm>
          <a:prstGeom prst="rect">
            <a:avLst/>
          </a:prstGeom>
        </p:spPr>
        <p:txBody>
          <a:bodyPr spcFirstLastPara="1" wrap="square" lIns="121900" tIns="121900" rIns="121900" bIns="121900" anchor="ctr" anchorCtr="0">
            <a:noAutofit/>
          </a:bodyPr>
          <a:lstStyle/>
          <a:p>
            <a:r>
              <a:rPr lang="en-GB" sz="10666" dirty="0">
                <a:latin typeface="UTM Habano" panose="02040603050506020204" pitchFamily="18" charset="0"/>
              </a:rPr>
              <a:t>1</a:t>
            </a:r>
            <a:endParaRPr sz="10666" dirty="0">
              <a:latin typeface="UTM Habano" panose="02040603050506020204" pitchFamily="18" charset="0"/>
            </a:endParaRPr>
          </a:p>
        </p:txBody>
      </p:sp>
      <p:grpSp>
        <p:nvGrpSpPr>
          <p:cNvPr id="595" name="Google Shape;595;p44"/>
          <p:cNvGrpSpPr/>
          <p:nvPr/>
        </p:nvGrpSpPr>
        <p:grpSpPr>
          <a:xfrm flipH="1">
            <a:off x="9222650" y="2863899"/>
            <a:ext cx="2661501" cy="4351429"/>
            <a:chOff x="6066511" y="-2374200"/>
            <a:chExt cx="1177169" cy="1954351"/>
          </a:xfrm>
        </p:grpSpPr>
        <p:sp>
          <p:nvSpPr>
            <p:cNvPr id="596" name="Google Shape;596;p44"/>
            <p:cNvSpPr/>
            <p:nvPr/>
          </p:nvSpPr>
          <p:spPr>
            <a:xfrm>
              <a:off x="6696189" y="-928964"/>
              <a:ext cx="547492" cy="376821"/>
            </a:xfrm>
            <a:custGeom>
              <a:avLst/>
              <a:gdLst/>
              <a:ahLst/>
              <a:cxnLst/>
              <a:rect l="l" t="t" r="r" b="b"/>
              <a:pathLst>
                <a:path w="19799" h="13627" extrusionOk="0">
                  <a:moveTo>
                    <a:pt x="19799" y="0"/>
                  </a:moveTo>
                  <a:lnTo>
                    <a:pt x="19763" y="90"/>
                  </a:lnTo>
                  <a:lnTo>
                    <a:pt x="19776" y="69"/>
                  </a:lnTo>
                  <a:lnTo>
                    <a:pt x="19799" y="0"/>
                  </a:lnTo>
                  <a:close/>
                  <a:moveTo>
                    <a:pt x="19763" y="90"/>
                  </a:moveTo>
                  <a:lnTo>
                    <a:pt x="19387" y="732"/>
                  </a:lnTo>
                  <a:lnTo>
                    <a:pt x="18587" y="1555"/>
                  </a:lnTo>
                  <a:lnTo>
                    <a:pt x="17718" y="2241"/>
                  </a:lnTo>
                  <a:lnTo>
                    <a:pt x="16529" y="2995"/>
                  </a:lnTo>
                  <a:lnTo>
                    <a:pt x="14975" y="3818"/>
                  </a:lnTo>
                  <a:lnTo>
                    <a:pt x="14015" y="4253"/>
                  </a:lnTo>
                  <a:lnTo>
                    <a:pt x="13032" y="4641"/>
                  </a:lnTo>
                  <a:lnTo>
                    <a:pt x="11111" y="5213"/>
                  </a:lnTo>
                  <a:lnTo>
                    <a:pt x="9236" y="5670"/>
                  </a:lnTo>
                  <a:lnTo>
                    <a:pt x="7408" y="6196"/>
                  </a:lnTo>
                  <a:lnTo>
                    <a:pt x="5670" y="6905"/>
                  </a:lnTo>
                  <a:lnTo>
                    <a:pt x="4390" y="7728"/>
                  </a:lnTo>
                  <a:lnTo>
                    <a:pt x="3544" y="8391"/>
                  </a:lnTo>
                  <a:lnTo>
                    <a:pt x="2721" y="9237"/>
                  </a:lnTo>
                  <a:lnTo>
                    <a:pt x="1921" y="10243"/>
                  </a:lnTo>
                  <a:lnTo>
                    <a:pt x="1143" y="11431"/>
                  </a:lnTo>
                  <a:lnTo>
                    <a:pt x="366" y="12826"/>
                  </a:lnTo>
                  <a:lnTo>
                    <a:pt x="0" y="13626"/>
                  </a:lnTo>
                  <a:lnTo>
                    <a:pt x="458" y="13626"/>
                  </a:lnTo>
                  <a:lnTo>
                    <a:pt x="3521" y="13283"/>
                  </a:lnTo>
                  <a:lnTo>
                    <a:pt x="6356" y="12597"/>
                  </a:lnTo>
                  <a:lnTo>
                    <a:pt x="8779" y="11683"/>
                  </a:lnTo>
                  <a:lnTo>
                    <a:pt x="10425" y="10883"/>
                  </a:lnTo>
                  <a:lnTo>
                    <a:pt x="12094" y="9900"/>
                  </a:lnTo>
                  <a:lnTo>
                    <a:pt x="13740" y="8688"/>
                  </a:lnTo>
                  <a:lnTo>
                    <a:pt x="15295" y="7248"/>
                  </a:lnTo>
                  <a:lnTo>
                    <a:pt x="16781" y="5533"/>
                  </a:lnTo>
                  <a:lnTo>
                    <a:pt x="18130" y="3567"/>
                  </a:lnTo>
                  <a:lnTo>
                    <a:pt x="19296" y="1281"/>
                  </a:lnTo>
                  <a:lnTo>
                    <a:pt x="19763" y="90"/>
                  </a:lnTo>
                  <a:close/>
                </a:path>
              </a:pathLst>
            </a:custGeom>
            <a:solidFill>
              <a:srgbClr val="AFDA90"/>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597" name="Google Shape;597;p44"/>
            <p:cNvSpPr/>
            <p:nvPr/>
          </p:nvSpPr>
          <p:spPr>
            <a:xfrm>
              <a:off x="6313834" y="-1352287"/>
              <a:ext cx="407791" cy="746009"/>
            </a:xfrm>
            <a:custGeom>
              <a:avLst/>
              <a:gdLst/>
              <a:ahLst/>
              <a:cxnLst/>
              <a:rect l="l" t="t" r="r" b="b"/>
              <a:pathLst>
                <a:path w="14747" h="26978" extrusionOk="0">
                  <a:moveTo>
                    <a:pt x="1" y="1"/>
                  </a:moveTo>
                  <a:lnTo>
                    <a:pt x="115" y="161"/>
                  </a:lnTo>
                  <a:lnTo>
                    <a:pt x="1258" y="2058"/>
                  </a:lnTo>
                  <a:lnTo>
                    <a:pt x="2630" y="4733"/>
                  </a:lnTo>
                  <a:lnTo>
                    <a:pt x="3681" y="7019"/>
                  </a:lnTo>
                  <a:lnTo>
                    <a:pt x="4756" y="9740"/>
                  </a:lnTo>
                  <a:lnTo>
                    <a:pt x="5830" y="12872"/>
                  </a:lnTo>
                  <a:lnTo>
                    <a:pt x="6356" y="14609"/>
                  </a:lnTo>
                  <a:lnTo>
                    <a:pt x="6905" y="16393"/>
                  </a:lnTo>
                  <a:lnTo>
                    <a:pt x="8162" y="19410"/>
                  </a:lnTo>
                  <a:lnTo>
                    <a:pt x="9511" y="21834"/>
                  </a:lnTo>
                  <a:lnTo>
                    <a:pt x="10883" y="23708"/>
                  </a:lnTo>
                  <a:lnTo>
                    <a:pt x="12163" y="25126"/>
                  </a:lnTo>
                  <a:lnTo>
                    <a:pt x="13260" y="26086"/>
                  </a:lnTo>
                  <a:lnTo>
                    <a:pt x="14403" y="26886"/>
                  </a:lnTo>
                  <a:lnTo>
                    <a:pt x="14586" y="26978"/>
                  </a:lnTo>
                  <a:lnTo>
                    <a:pt x="14746" y="24989"/>
                  </a:lnTo>
                  <a:lnTo>
                    <a:pt x="14724" y="21331"/>
                  </a:lnTo>
                  <a:lnTo>
                    <a:pt x="14358" y="18016"/>
                  </a:lnTo>
                  <a:lnTo>
                    <a:pt x="13672" y="15044"/>
                  </a:lnTo>
                  <a:lnTo>
                    <a:pt x="12712" y="12392"/>
                  </a:lnTo>
                  <a:lnTo>
                    <a:pt x="11569" y="10037"/>
                  </a:lnTo>
                  <a:lnTo>
                    <a:pt x="10243" y="7980"/>
                  </a:lnTo>
                  <a:lnTo>
                    <a:pt x="8825" y="6196"/>
                  </a:lnTo>
                  <a:lnTo>
                    <a:pt x="7362" y="4687"/>
                  </a:lnTo>
                  <a:lnTo>
                    <a:pt x="5899" y="3407"/>
                  </a:lnTo>
                  <a:lnTo>
                    <a:pt x="3796" y="1898"/>
                  </a:lnTo>
                  <a:lnTo>
                    <a:pt x="526" y="161"/>
                  </a:lnTo>
                  <a:lnTo>
                    <a:pt x="1" y="1"/>
                  </a:lnTo>
                  <a:close/>
                </a:path>
              </a:pathLst>
            </a:custGeom>
            <a:solidFill>
              <a:srgbClr val="AFDA90"/>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598" name="Google Shape;598;p44"/>
            <p:cNvSpPr/>
            <p:nvPr/>
          </p:nvSpPr>
          <p:spPr>
            <a:xfrm>
              <a:off x="6582381" y="-1969607"/>
              <a:ext cx="174515" cy="1433201"/>
            </a:xfrm>
            <a:custGeom>
              <a:avLst/>
              <a:gdLst/>
              <a:ahLst/>
              <a:cxnLst/>
              <a:rect l="l" t="t" r="r" b="b"/>
              <a:pathLst>
                <a:path w="6311" h="51829" fill="none" extrusionOk="0">
                  <a:moveTo>
                    <a:pt x="2721" y="1"/>
                  </a:moveTo>
                  <a:lnTo>
                    <a:pt x="2561" y="367"/>
                  </a:lnTo>
                  <a:lnTo>
                    <a:pt x="1601" y="2996"/>
                  </a:lnTo>
                  <a:lnTo>
                    <a:pt x="892" y="5602"/>
                  </a:lnTo>
                  <a:lnTo>
                    <a:pt x="298" y="8757"/>
                  </a:lnTo>
                  <a:lnTo>
                    <a:pt x="46" y="11432"/>
                  </a:lnTo>
                  <a:lnTo>
                    <a:pt x="1" y="13306"/>
                  </a:lnTo>
                  <a:lnTo>
                    <a:pt x="69" y="15250"/>
                  </a:lnTo>
                  <a:lnTo>
                    <a:pt x="298" y="17216"/>
                  </a:lnTo>
                  <a:lnTo>
                    <a:pt x="687" y="19205"/>
                  </a:lnTo>
                  <a:lnTo>
                    <a:pt x="1281" y="21216"/>
                  </a:lnTo>
                  <a:lnTo>
                    <a:pt x="1670" y="22200"/>
                  </a:lnTo>
                  <a:lnTo>
                    <a:pt x="2698" y="24760"/>
                  </a:lnTo>
                  <a:lnTo>
                    <a:pt x="4344" y="29561"/>
                  </a:lnTo>
                  <a:lnTo>
                    <a:pt x="5488" y="33950"/>
                  </a:lnTo>
                  <a:lnTo>
                    <a:pt x="6013" y="36991"/>
                  </a:lnTo>
                  <a:lnTo>
                    <a:pt x="6219" y="38911"/>
                  </a:lnTo>
                  <a:lnTo>
                    <a:pt x="6311" y="40740"/>
                  </a:lnTo>
                  <a:lnTo>
                    <a:pt x="6265" y="42478"/>
                  </a:lnTo>
                  <a:lnTo>
                    <a:pt x="6105" y="44147"/>
                  </a:lnTo>
                  <a:lnTo>
                    <a:pt x="5831" y="45701"/>
                  </a:lnTo>
                  <a:lnTo>
                    <a:pt x="5442" y="47210"/>
                  </a:lnTo>
                  <a:lnTo>
                    <a:pt x="4916" y="48628"/>
                  </a:lnTo>
                  <a:lnTo>
                    <a:pt x="4276" y="49954"/>
                  </a:lnTo>
                  <a:lnTo>
                    <a:pt x="3521" y="51234"/>
                  </a:lnTo>
                  <a:lnTo>
                    <a:pt x="3087" y="51828"/>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599" name="Google Shape;599;p44"/>
            <p:cNvSpPr/>
            <p:nvPr/>
          </p:nvSpPr>
          <p:spPr>
            <a:xfrm>
              <a:off x="6066511" y="-2374200"/>
              <a:ext cx="992559" cy="979894"/>
            </a:xfrm>
            <a:custGeom>
              <a:avLst/>
              <a:gdLst/>
              <a:ahLst/>
              <a:cxnLst/>
              <a:rect l="l" t="t" r="r" b="b"/>
              <a:pathLst>
                <a:path w="35894" h="35436" extrusionOk="0">
                  <a:moveTo>
                    <a:pt x="19067" y="0"/>
                  </a:moveTo>
                  <a:lnTo>
                    <a:pt x="17330" y="229"/>
                  </a:lnTo>
                  <a:lnTo>
                    <a:pt x="16187" y="595"/>
                  </a:lnTo>
                  <a:lnTo>
                    <a:pt x="15547" y="915"/>
                  </a:lnTo>
                  <a:lnTo>
                    <a:pt x="15272" y="1121"/>
                  </a:lnTo>
                  <a:lnTo>
                    <a:pt x="14998" y="1349"/>
                  </a:lnTo>
                  <a:lnTo>
                    <a:pt x="14632" y="1944"/>
                  </a:lnTo>
                  <a:lnTo>
                    <a:pt x="14381" y="2698"/>
                  </a:lnTo>
                  <a:lnTo>
                    <a:pt x="14266" y="3567"/>
                  </a:lnTo>
                  <a:lnTo>
                    <a:pt x="14266" y="5076"/>
                  </a:lnTo>
                  <a:lnTo>
                    <a:pt x="14586" y="7270"/>
                  </a:lnTo>
                  <a:lnTo>
                    <a:pt x="15387" y="10562"/>
                  </a:lnTo>
                  <a:lnTo>
                    <a:pt x="16415" y="13694"/>
                  </a:lnTo>
                  <a:lnTo>
                    <a:pt x="16552" y="14015"/>
                  </a:lnTo>
                  <a:lnTo>
                    <a:pt x="15318" y="13054"/>
                  </a:lnTo>
                  <a:lnTo>
                    <a:pt x="10105" y="9465"/>
                  </a:lnTo>
                  <a:lnTo>
                    <a:pt x="7865" y="8162"/>
                  </a:lnTo>
                  <a:lnTo>
                    <a:pt x="5785" y="7133"/>
                  </a:lnTo>
                  <a:lnTo>
                    <a:pt x="4436" y="6699"/>
                  </a:lnTo>
                  <a:lnTo>
                    <a:pt x="3681" y="6584"/>
                  </a:lnTo>
                  <a:lnTo>
                    <a:pt x="3361" y="6607"/>
                  </a:lnTo>
                  <a:lnTo>
                    <a:pt x="3064" y="6653"/>
                  </a:lnTo>
                  <a:lnTo>
                    <a:pt x="2492" y="6882"/>
                  </a:lnTo>
                  <a:lnTo>
                    <a:pt x="1989" y="7247"/>
                  </a:lnTo>
                  <a:lnTo>
                    <a:pt x="1555" y="7750"/>
                  </a:lnTo>
                  <a:lnTo>
                    <a:pt x="984" y="8711"/>
                  </a:lnTo>
                  <a:lnTo>
                    <a:pt x="435" y="10288"/>
                  </a:lnTo>
                  <a:lnTo>
                    <a:pt x="115" y="12094"/>
                  </a:lnTo>
                  <a:lnTo>
                    <a:pt x="0" y="13946"/>
                  </a:lnTo>
                  <a:lnTo>
                    <a:pt x="92" y="15775"/>
                  </a:lnTo>
                  <a:lnTo>
                    <a:pt x="389" y="17375"/>
                  </a:lnTo>
                  <a:lnTo>
                    <a:pt x="618" y="18038"/>
                  </a:lnTo>
                  <a:lnTo>
                    <a:pt x="778" y="18358"/>
                  </a:lnTo>
                  <a:lnTo>
                    <a:pt x="1235" y="18861"/>
                  </a:lnTo>
                  <a:lnTo>
                    <a:pt x="1898" y="19250"/>
                  </a:lnTo>
                  <a:lnTo>
                    <a:pt x="2744" y="19547"/>
                  </a:lnTo>
                  <a:lnTo>
                    <a:pt x="4184" y="19821"/>
                  </a:lnTo>
                  <a:lnTo>
                    <a:pt x="6425" y="19890"/>
                  </a:lnTo>
                  <a:lnTo>
                    <a:pt x="9831" y="19684"/>
                  </a:lnTo>
                  <a:lnTo>
                    <a:pt x="13146" y="19181"/>
                  </a:lnTo>
                  <a:lnTo>
                    <a:pt x="13512" y="19113"/>
                  </a:lnTo>
                  <a:lnTo>
                    <a:pt x="12369" y="19639"/>
                  </a:lnTo>
                  <a:lnTo>
                    <a:pt x="7979" y="22130"/>
                  </a:lnTo>
                  <a:lnTo>
                    <a:pt x="6265" y="23274"/>
                  </a:lnTo>
                  <a:lnTo>
                    <a:pt x="4847" y="24462"/>
                  </a:lnTo>
                  <a:lnTo>
                    <a:pt x="4093" y="25331"/>
                  </a:lnTo>
                  <a:lnTo>
                    <a:pt x="3796" y="25880"/>
                  </a:lnTo>
                  <a:lnTo>
                    <a:pt x="3704" y="26131"/>
                  </a:lnTo>
                  <a:lnTo>
                    <a:pt x="3658" y="26406"/>
                  </a:lnTo>
                  <a:lnTo>
                    <a:pt x="3681" y="26954"/>
                  </a:lnTo>
                  <a:lnTo>
                    <a:pt x="3956" y="27800"/>
                  </a:lnTo>
                  <a:lnTo>
                    <a:pt x="4756" y="28989"/>
                  </a:lnTo>
                  <a:lnTo>
                    <a:pt x="5899" y="30132"/>
                  </a:lnTo>
                  <a:lnTo>
                    <a:pt x="7293" y="31184"/>
                  </a:lnTo>
                  <a:lnTo>
                    <a:pt x="8779" y="32052"/>
                  </a:lnTo>
                  <a:lnTo>
                    <a:pt x="10265" y="32670"/>
                  </a:lnTo>
                  <a:lnTo>
                    <a:pt x="11637" y="32967"/>
                  </a:lnTo>
                  <a:lnTo>
                    <a:pt x="12209" y="32967"/>
                  </a:lnTo>
                  <a:lnTo>
                    <a:pt x="12506" y="32921"/>
                  </a:lnTo>
                  <a:lnTo>
                    <a:pt x="13077" y="32647"/>
                  </a:lnTo>
                  <a:lnTo>
                    <a:pt x="13946" y="31938"/>
                  </a:lnTo>
                  <a:lnTo>
                    <a:pt x="15089" y="30452"/>
                  </a:lnTo>
                  <a:lnTo>
                    <a:pt x="16187" y="28669"/>
                  </a:lnTo>
                  <a:lnTo>
                    <a:pt x="17604" y="25811"/>
                  </a:lnTo>
                  <a:lnTo>
                    <a:pt x="18793" y="22976"/>
                  </a:lnTo>
                  <a:lnTo>
                    <a:pt x="18907" y="22656"/>
                  </a:lnTo>
                  <a:lnTo>
                    <a:pt x="18953" y="23891"/>
                  </a:lnTo>
                  <a:lnTo>
                    <a:pt x="19410" y="28829"/>
                  </a:lnTo>
                  <a:lnTo>
                    <a:pt x="19730" y="30818"/>
                  </a:lnTo>
                  <a:lnTo>
                    <a:pt x="20187" y="32601"/>
                  </a:lnTo>
                  <a:lnTo>
                    <a:pt x="20599" y="33607"/>
                  </a:lnTo>
                  <a:lnTo>
                    <a:pt x="20919" y="34133"/>
                  </a:lnTo>
                  <a:lnTo>
                    <a:pt x="21079" y="34316"/>
                  </a:lnTo>
                  <a:lnTo>
                    <a:pt x="21491" y="34636"/>
                  </a:lnTo>
                  <a:lnTo>
                    <a:pt x="22611" y="35116"/>
                  </a:lnTo>
                  <a:lnTo>
                    <a:pt x="24074" y="35413"/>
                  </a:lnTo>
                  <a:lnTo>
                    <a:pt x="25766" y="35436"/>
                  </a:lnTo>
                  <a:lnTo>
                    <a:pt x="27572" y="35207"/>
                  </a:lnTo>
                  <a:lnTo>
                    <a:pt x="29378" y="34682"/>
                  </a:lnTo>
                  <a:lnTo>
                    <a:pt x="31093" y="33813"/>
                  </a:lnTo>
                  <a:lnTo>
                    <a:pt x="32259" y="32921"/>
                  </a:lnTo>
                  <a:lnTo>
                    <a:pt x="32944" y="32212"/>
                  </a:lnTo>
                  <a:lnTo>
                    <a:pt x="33264" y="31824"/>
                  </a:lnTo>
                  <a:lnTo>
                    <a:pt x="33539" y="31412"/>
                  </a:lnTo>
                  <a:lnTo>
                    <a:pt x="33813" y="30544"/>
                  </a:lnTo>
                  <a:lnTo>
                    <a:pt x="33790" y="29583"/>
                  </a:lnTo>
                  <a:lnTo>
                    <a:pt x="33493" y="28600"/>
                  </a:lnTo>
                  <a:lnTo>
                    <a:pt x="32990" y="27594"/>
                  </a:lnTo>
                  <a:lnTo>
                    <a:pt x="32281" y="26588"/>
                  </a:lnTo>
                  <a:lnTo>
                    <a:pt x="31001" y="25080"/>
                  </a:lnTo>
                  <a:lnTo>
                    <a:pt x="29035" y="23205"/>
                  </a:lnTo>
                  <a:lnTo>
                    <a:pt x="27069" y="21582"/>
                  </a:lnTo>
                  <a:lnTo>
                    <a:pt x="24737" y="19890"/>
                  </a:lnTo>
                  <a:lnTo>
                    <a:pt x="24348" y="19639"/>
                  </a:lnTo>
                  <a:lnTo>
                    <a:pt x="25377" y="19890"/>
                  </a:lnTo>
                  <a:lnTo>
                    <a:pt x="29607" y="20576"/>
                  </a:lnTo>
                  <a:lnTo>
                    <a:pt x="31344" y="20690"/>
                  </a:lnTo>
                  <a:lnTo>
                    <a:pt x="32944" y="20622"/>
                  </a:lnTo>
                  <a:lnTo>
                    <a:pt x="33905" y="20416"/>
                  </a:lnTo>
                  <a:lnTo>
                    <a:pt x="34430" y="20187"/>
                  </a:lnTo>
                  <a:lnTo>
                    <a:pt x="34636" y="20027"/>
                  </a:lnTo>
                  <a:lnTo>
                    <a:pt x="34819" y="19867"/>
                  </a:lnTo>
                  <a:lnTo>
                    <a:pt x="35139" y="19387"/>
                  </a:lnTo>
                  <a:lnTo>
                    <a:pt x="35528" y="18450"/>
                  </a:lnTo>
                  <a:lnTo>
                    <a:pt x="35825" y="16804"/>
                  </a:lnTo>
                  <a:lnTo>
                    <a:pt x="35894" y="14906"/>
                  </a:lnTo>
                  <a:lnTo>
                    <a:pt x="35711" y="12940"/>
                  </a:lnTo>
                  <a:lnTo>
                    <a:pt x="35299" y="11043"/>
                  </a:lnTo>
                  <a:lnTo>
                    <a:pt x="34636" y="9396"/>
                  </a:lnTo>
                  <a:lnTo>
                    <a:pt x="33973" y="8459"/>
                  </a:lnTo>
                  <a:lnTo>
                    <a:pt x="33447" y="8002"/>
                  </a:lnTo>
                  <a:lnTo>
                    <a:pt x="33173" y="7819"/>
                  </a:lnTo>
                  <a:lnTo>
                    <a:pt x="32876" y="7682"/>
                  </a:lnTo>
                  <a:lnTo>
                    <a:pt x="32190" y="7590"/>
                  </a:lnTo>
                  <a:lnTo>
                    <a:pt x="31436" y="7659"/>
                  </a:lnTo>
                  <a:lnTo>
                    <a:pt x="30635" y="7910"/>
                  </a:lnTo>
                  <a:lnTo>
                    <a:pt x="29332" y="8482"/>
                  </a:lnTo>
                  <a:lnTo>
                    <a:pt x="27572" y="9602"/>
                  </a:lnTo>
                  <a:lnTo>
                    <a:pt x="25057" y="11568"/>
                  </a:lnTo>
                  <a:lnTo>
                    <a:pt x="22794" y="13672"/>
                  </a:lnTo>
                  <a:lnTo>
                    <a:pt x="22565" y="13923"/>
                  </a:lnTo>
                  <a:lnTo>
                    <a:pt x="23182" y="12940"/>
                  </a:lnTo>
                  <a:lnTo>
                    <a:pt x="25354" y="8756"/>
                  </a:lnTo>
                  <a:lnTo>
                    <a:pt x="26109" y="6950"/>
                  </a:lnTo>
                  <a:lnTo>
                    <a:pt x="26635" y="5213"/>
                  </a:lnTo>
                  <a:lnTo>
                    <a:pt x="26817" y="4093"/>
                  </a:lnTo>
                  <a:lnTo>
                    <a:pt x="26795" y="3430"/>
                  </a:lnTo>
                  <a:lnTo>
                    <a:pt x="26749" y="3132"/>
                  </a:lnTo>
                  <a:lnTo>
                    <a:pt x="26657" y="2858"/>
                  </a:lnTo>
                  <a:lnTo>
                    <a:pt x="26383" y="2355"/>
                  </a:lnTo>
                  <a:lnTo>
                    <a:pt x="25949" y="1875"/>
                  </a:lnTo>
                  <a:lnTo>
                    <a:pt x="25377" y="1463"/>
                  </a:lnTo>
                  <a:lnTo>
                    <a:pt x="24371" y="915"/>
                  </a:lnTo>
                  <a:lnTo>
                    <a:pt x="22725" y="366"/>
                  </a:lnTo>
                  <a:lnTo>
                    <a:pt x="20896" y="69"/>
                  </a:lnTo>
                  <a:lnTo>
                    <a:pt x="19067" y="0"/>
                  </a:lnTo>
                  <a:close/>
                </a:path>
              </a:pathLst>
            </a:custGeom>
            <a:solidFill>
              <a:srgbClr val="5891BE"/>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0" name="Google Shape;600;p44"/>
            <p:cNvSpPr/>
            <p:nvPr/>
          </p:nvSpPr>
          <p:spPr>
            <a:xfrm>
              <a:off x="6452162" y="-2001215"/>
              <a:ext cx="275032" cy="251638"/>
            </a:xfrm>
            <a:custGeom>
              <a:avLst/>
              <a:gdLst/>
              <a:ahLst/>
              <a:cxnLst/>
              <a:rect l="l" t="t" r="r" b="b"/>
              <a:pathLst>
                <a:path w="9946" h="9100" extrusionOk="0">
                  <a:moveTo>
                    <a:pt x="4504" y="1"/>
                  </a:moveTo>
                  <a:lnTo>
                    <a:pt x="3407" y="115"/>
                  </a:lnTo>
                  <a:lnTo>
                    <a:pt x="2721" y="321"/>
                  </a:lnTo>
                  <a:lnTo>
                    <a:pt x="2081" y="618"/>
                  </a:lnTo>
                  <a:lnTo>
                    <a:pt x="1509" y="1029"/>
                  </a:lnTo>
                  <a:lnTo>
                    <a:pt x="1006" y="1532"/>
                  </a:lnTo>
                  <a:lnTo>
                    <a:pt x="595" y="2150"/>
                  </a:lnTo>
                  <a:lnTo>
                    <a:pt x="275" y="2858"/>
                  </a:lnTo>
                  <a:lnTo>
                    <a:pt x="92" y="3681"/>
                  </a:lnTo>
                  <a:lnTo>
                    <a:pt x="46" y="4139"/>
                  </a:lnTo>
                  <a:lnTo>
                    <a:pt x="0" y="5030"/>
                  </a:lnTo>
                  <a:lnTo>
                    <a:pt x="252" y="6471"/>
                  </a:lnTo>
                  <a:lnTo>
                    <a:pt x="778" y="7499"/>
                  </a:lnTo>
                  <a:lnTo>
                    <a:pt x="1486" y="8208"/>
                  </a:lnTo>
                  <a:lnTo>
                    <a:pt x="2241" y="8665"/>
                  </a:lnTo>
                  <a:lnTo>
                    <a:pt x="2995" y="8917"/>
                  </a:lnTo>
                  <a:lnTo>
                    <a:pt x="3841" y="9031"/>
                  </a:lnTo>
                  <a:lnTo>
                    <a:pt x="3978" y="9031"/>
                  </a:lnTo>
                  <a:lnTo>
                    <a:pt x="4504" y="9100"/>
                  </a:lnTo>
                  <a:lnTo>
                    <a:pt x="5693" y="8963"/>
                  </a:lnTo>
                  <a:lnTo>
                    <a:pt x="6927" y="8528"/>
                  </a:lnTo>
                  <a:lnTo>
                    <a:pt x="8093" y="7842"/>
                  </a:lnTo>
                  <a:lnTo>
                    <a:pt x="9076" y="6928"/>
                  </a:lnTo>
                  <a:lnTo>
                    <a:pt x="9579" y="6128"/>
                  </a:lnTo>
                  <a:lnTo>
                    <a:pt x="9831" y="5533"/>
                  </a:lnTo>
                  <a:lnTo>
                    <a:pt x="9945" y="4916"/>
                  </a:lnTo>
                  <a:lnTo>
                    <a:pt x="9922" y="4276"/>
                  </a:lnTo>
                  <a:lnTo>
                    <a:pt x="9762" y="3613"/>
                  </a:lnTo>
                  <a:lnTo>
                    <a:pt x="9442" y="2904"/>
                  </a:lnTo>
                  <a:lnTo>
                    <a:pt x="9214" y="2561"/>
                  </a:lnTo>
                  <a:lnTo>
                    <a:pt x="8962" y="2218"/>
                  </a:lnTo>
                  <a:lnTo>
                    <a:pt x="8390" y="1601"/>
                  </a:lnTo>
                  <a:lnTo>
                    <a:pt x="7407" y="847"/>
                  </a:lnTo>
                  <a:lnTo>
                    <a:pt x="5990" y="229"/>
                  </a:lnTo>
                  <a:lnTo>
                    <a:pt x="4504"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nvGrpSpPr>
            <p:cNvPr id="601" name="Google Shape;601;p44"/>
            <p:cNvGrpSpPr/>
            <p:nvPr/>
          </p:nvGrpSpPr>
          <p:grpSpPr>
            <a:xfrm>
              <a:off x="6318763" y="-2192768"/>
              <a:ext cx="569624" cy="582288"/>
              <a:chOff x="6318763" y="-2192768"/>
              <a:chExt cx="569624" cy="582288"/>
            </a:xfrm>
          </p:grpSpPr>
          <p:sp>
            <p:nvSpPr>
              <p:cNvPr id="602" name="Google Shape;602;p44"/>
              <p:cNvSpPr/>
              <p:nvPr/>
            </p:nvSpPr>
            <p:spPr>
              <a:xfrm>
                <a:off x="6574168" y="-1985397"/>
                <a:ext cx="19633" cy="58181"/>
              </a:xfrm>
              <a:custGeom>
                <a:avLst/>
                <a:gdLst/>
                <a:ahLst/>
                <a:cxnLst/>
                <a:rect l="l" t="t" r="r" b="b"/>
                <a:pathLst>
                  <a:path w="710" h="2104" extrusionOk="0">
                    <a:moveTo>
                      <a:pt x="458" y="0"/>
                    </a:moveTo>
                    <a:lnTo>
                      <a:pt x="321" y="115"/>
                    </a:lnTo>
                    <a:lnTo>
                      <a:pt x="138" y="549"/>
                    </a:lnTo>
                    <a:lnTo>
                      <a:pt x="1" y="1349"/>
                    </a:lnTo>
                    <a:lnTo>
                      <a:pt x="23" y="1875"/>
                    </a:lnTo>
                    <a:lnTo>
                      <a:pt x="115" y="2058"/>
                    </a:lnTo>
                    <a:lnTo>
                      <a:pt x="183" y="2104"/>
                    </a:lnTo>
                    <a:lnTo>
                      <a:pt x="275" y="2081"/>
                    </a:lnTo>
                    <a:lnTo>
                      <a:pt x="412" y="1943"/>
                    </a:lnTo>
                    <a:lnTo>
                      <a:pt x="595" y="1532"/>
                    </a:lnTo>
                    <a:lnTo>
                      <a:pt x="709" y="800"/>
                    </a:lnTo>
                    <a:lnTo>
                      <a:pt x="641" y="183"/>
                    </a:lnTo>
                    <a:lnTo>
                      <a:pt x="526" y="23"/>
                    </a:lnTo>
                    <a:lnTo>
                      <a:pt x="458"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3" name="Google Shape;603;p44"/>
              <p:cNvSpPr/>
              <p:nvPr/>
            </p:nvSpPr>
            <p:spPr>
              <a:xfrm>
                <a:off x="6610200" y="-1957578"/>
                <a:ext cx="24058" cy="34151"/>
              </a:xfrm>
              <a:custGeom>
                <a:avLst/>
                <a:gdLst/>
                <a:ahLst/>
                <a:cxnLst/>
                <a:rect l="l" t="t" r="r" b="b"/>
                <a:pathLst>
                  <a:path w="870" h="1235" extrusionOk="0">
                    <a:moveTo>
                      <a:pt x="755" y="0"/>
                    </a:moveTo>
                    <a:lnTo>
                      <a:pt x="618" y="23"/>
                    </a:lnTo>
                    <a:lnTo>
                      <a:pt x="412" y="252"/>
                    </a:lnTo>
                    <a:lnTo>
                      <a:pt x="69" y="983"/>
                    </a:lnTo>
                    <a:lnTo>
                      <a:pt x="1" y="1166"/>
                    </a:lnTo>
                    <a:lnTo>
                      <a:pt x="1" y="1235"/>
                    </a:lnTo>
                    <a:lnTo>
                      <a:pt x="92" y="1235"/>
                    </a:lnTo>
                    <a:lnTo>
                      <a:pt x="344" y="1075"/>
                    </a:lnTo>
                    <a:lnTo>
                      <a:pt x="687" y="663"/>
                    </a:lnTo>
                    <a:lnTo>
                      <a:pt x="869" y="229"/>
                    </a:lnTo>
                    <a:lnTo>
                      <a:pt x="801" y="69"/>
                    </a:lnTo>
                    <a:lnTo>
                      <a:pt x="755"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4" name="Google Shape;604;p44"/>
              <p:cNvSpPr/>
              <p:nvPr/>
            </p:nvSpPr>
            <p:spPr>
              <a:xfrm>
                <a:off x="6653200" y="-1905756"/>
                <a:ext cx="39211" cy="18997"/>
              </a:xfrm>
              <a:custGeom>
                <a:avLst/>
                <a:gdLst/>
                <a:ahLst/>
                <a:cxnLst/>
                <a:rect l="l" t="t" r="r" b="b"/>
                <a:pathLst>
                  <a:path w="1418" h="687" extrusionOk="0">
                    <a:moveTo>
                      <a:pt x="1052" y="1"/>
                    </a:moveTo>
                    <a:lnTo>
                      <a:pt x="206" y="321"/>
                    </a:lnTo>
                    <a:lnTo>
                      <a:pt x="0" y="435"/>
                    </a:lnTo>
                    <a:lnTo>
                      <a:pt x="0" y="481"/>
                    </a:lnTo>
                    <a:lnTo>
                      <a:pt x="320" y="618"/>
                    </a:lnTo>
                    <a:lnTo>
                      <a:pt x="846" y="687"/>
                    </a:lnTo>
                    <a:lnTo>
                      <a:pt x="1189" y="595"/>
                    </a:lnTo>
                    <a:lnTo>
                      <a:pt x="1372" y="412"/>
                    </a:lnTo>
                    <a:lnTo>
                      <a:pt x="1418" y="298"/>
                    </a:lnTo>
                    <a:lnTo>
                      <a:pt x="1418" y="161"/>
                    </a:lnTo>
                    <a:lnTo>
                      <a:pt x="1349" y="24"/>
                    </a:lnTo>
                    <a:lnTo>
                      <a:pt x="1052"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5" name="Google Shape;605;p44"/>
              <p:cNvSpPr/>
              <p:nvPr/>
            </p:nvSpPr>
            <p:spPr>
              <a:xfrm>
                <a:off x="6492619" y="-1941788"/>
                <a:ext cx="46816" cy="39239"/>
              </a:xfrm>
              <a:custGeom>
                <a:avLst/>
                <a:gdLst/>
                <a:ahLst/>
                <a:cxnLst/>
                <a:rect l="l" t="t" r="r" b="b"/>
                <a:pathLst>
                  <a:path w="1693" h="1419" extrusionOk="0">
                    <a:moveTo>
                      <a:pt x="138" y="1"/>
                    </a:moveTo>
                    <a:lnTo>
                      <a:pt x="0" y="92"/>
                    </a:lnTo>
                    <a:lnTo>
                      <a:pt x="0" y="206"/>
                    </a:lnTo>
                    <a:lnTo>
                      <a:pt x="69" y="481"/>
                    </a:lnTo>
                    <a:lnTo>
                      <a:pt x="549" y="1007"/>
                    </a:lnTo>
                    <a:lnTo>
                      <a:pt x="1166" y="1350"/>
                    </a:lnTo>
                    <a:lnTo>
                      <a:pt x="1532" y="1418"/>
                    </a:lnTo>
                    <a:lnTo>
                      <a:pt x="1669" y="1327"/>
                    </a:lnTo>
                    <a:lnTo>
                      <a:pt x="1692" y="1235"/>
                    </a:lnTo>
                    <a:lnTo>
                      <a:pt x="1669" y="984"/>
                    </a:lnTo>
                    <a:lnTo>
                      <a:pt x="1166" y="458"/>
                    </a:lnTo>
                    <a:lnTo>
                      <a:pt x="526" y="69"/>
                    </a:lnTo>
                    <a:lnTo>
                      <a:pt x="138"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6" name="Google Shape;606;p44"/>
              <p:cNvSpPr/>
              <p:nvPr/>
            </p:nvSpPr>
            <p:spPr>
              <a:xfrm>
                <a:off x="6636138" y="-1867816"/>
                <a:ext cx="44908" cy="32270"/>
              </a:xfrm>
              <a:custGeom>
                <a:avLst/>
                <a:gdLst/>
                <a:ahLst/>
                <a:cxnLst/>
                <a:rect l="l" t="t" r="r" b="b"/>
                <a:pathLst>
                  <a:path w="1624" h="1167" extrusionOk="0">
                    <a:moveTo>
                      <a:pt x="137" y="1"/>
                    </a:moveTo>
                    <a:lnTo>
                      <a:pt x="23" y="92"/>
                    </a:lnTo>
                    <a:lnTo>
                      <a:pt x="0" y="229"/>
                    </a:lnTo>
                    <a:lnTo>
                      <a:pt x="251" y="641"/>
                    </a:lnTo>
                    <a:lnTo>
                      <a:pt x="709" y="1006"/>
                    </a:lnTo>
                    <a:lnTo>
                      <a:pt x="1257" y="1166"/>
                    </a:lnTo>
                    <a:lnTo>
                      <a:pt x="1509" y="1075"/>
                    </a:lnTo>
                    <a:lnTo>
                      <a:pt x="1600" y="1006"/>
                    </a:lnTo>
                    <a:lnTo>
                      <a:pt x="1623" y="824"/>
                    </a:lnTo>
                    <a:lnTo>
                      <a:pt x="1372" y="526"/>
                    </a:lnTo>
                    <a:lnTo>
                      <a:pt x="709" y="161"/>
                    </a:lnTo>
                    <a:lnTo>
                      <a:pt x="137"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7" name="Google Shape;607;p44"/>
              <p:cNvSpPr/>
              <p:nvPr/>
            </p:nvSpPr>
            <p:spPr>
              <a:xfrm>
                <a:off x="6538136" y="-1838089"/>
                <a:ext cx="24694" cy="49332"/>
              </a:xfrm>
              <a:custGeom>
                <a:avLst/>
                <a:gdLst/>
                <a:ahLst/>
                <a:cxnLst/>
                <a:rect l="l" t="t" r="r" b="b"/>
                <a:pathLst>
                  <a:path w="893" h="1784" extrusionOk="0">
                    <a:moveTo>
                      <a:pt x="755" y="0"/>
                    </a:moveTo>
                    <a:lnTo>
                      <a:pt x="618" y="23"/>
                    </a:lnTo>
                    <a:lnTo>
                      <a:pt x="366" y="366"/>
                    </a:lnTo>
                    <a:lnTo>
                      <a:pt x="69" y="1075"/>
                    </a:lnTo>
                    <a:lnTo>
                      <a:pt x="0" y="1555"/>
                    </a:lnTo>
                    <a:lnTo>
                      <a:pt x="69" y="1760"/>
                    </a:lnTo>
                    <a:lnTo>
                      <a:pt x="138" y="1783"/>
                    </a:lnTo>
                    <a:lnTo>
                      <a:pt x="320" y="1783"/>
                    </a:lnTo>
                    <a:lnTo>
                      <a:pt x="641" y="1417"/>
                    </a:lnTo>
                    <a:lnTo>
                      <a:pt x="846" y="846"/>
                    </a:lnTo>
                    <a:lnTo>
                      <a:pt x="892" y="252"/>
                    </a:lnTo>
                    <a:lnTo>
                      <a:pt x="823" y="69"/>
                    </a:lnTo>
                    <a:lnTo>
                      <a:pt x="755"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8" name="Google Shape;608;p44"/>
              <p:cNvSpPr/>
              <p:nvPr/>
            </p:nvSpPr>
            <p:spPr>
              <a:xfrm>
                <a:off x="6601987" y="-1830512"/>
                <a:ext cx="28482" cy="41755"/>
              </a:xfrm>
              <a:custGeom>
                <a:avLst/>
                <a:gdLst/>
                <a:ahLst/>
                <a:cxnLst/>
                <a:rect l="l" t="t" r="r" b="b"/>
                <a:pathLst>
                  <a:path w="1030" h="1510" extrusionOk="0">
                    <a:moveTo>
                      <a:pt x="115" y="0"/>
                    </a:moveTo>
                    <a:lnTo>
                      <a:pt x="0" y="115"/>
                    </a:lnTo>
                    <a:lnTo>
                      <a:pt x="23" y="480"/>
                    </a:lnTo>
                    <a:lnTo>
                      <a:pt x="343" y="1121"/>
                    </a:lnTo>
                    <a:lnTo>
                      <a:pt x="641" y="1441"/>
                    </a:lnTo>
                    <a:lnTo>
                      <a:pt x="823" y="1509"/>
                    </a:lnTo>
                    <a:lnTo>
                      <a:pt x="892" y="1464"/>
                    </a:lnTo>
                    <a:lnTo>
                      <a:pt x="984" y="1303"/>
                    </a:lnTo>
                    <a:lnTo>
                      <a:pt x="1029" y="892"/>
                    </a:lnTo>
                    <a:lnTo>
                      <a:pt x="892" y="458"/>
                    </a:lnTo>
                    <a:lnTo>
                      <a:pt x="526" y="115"/>
                    </a:lnTo>
                    <a:lnTo>
                      <a:pt x="252" y="23"/>
                    </a:lnTo>
                    <a:lnTo>
                      <a:pt x="115"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9" name="Google Shape;609;p44"/>
              <p:cNvSpPr/>
              <p:nvPr/>
            </p:nvSpPr>
            <p:spPr>
              <a:xfrm>
                <a:off x="6485042" y="-1865300"/>
                <a:ext cx="38575" cy="34178"/>
              </a:xfrm>
              <a:custGeom>
                <a:avLst/>
                <a:gdLst/>
                <a:ahLst/>
                <a:cxnLst/>
                <a:rect l="l" t="t" r="r" b="b"/>
                <a:pathLst>
                  <a:path w="1395" h="1236" extrusionOk="0">
                    <a:moveTo>
                      <a:pt x="1166" y="1"/>
                    </a:moveTo>
                    <a:lnTo>
                      <a:pt x="777" y="161"/>
                    </a:lnTo>
                    <a:lnTo>
                      <a:pt x="229" y="573"/>
                    </a:lnTo>
                    <a:lnTo>
                      <a:pt x="0" y="915"/>
                    </a:lnTo>
                    <a:lnTo>
                      <a:pt x="0" y="1075"/>
                    </a:lnTo>
                    <a:lnTo>
                      <a:pt x="69" y="1144"/>
                    </a:lnTo>
                    <a:lnTo>
                      <a:pt x="274" y="1236"/>
                    </a:lnTo>
                    <a:lnTo>
                      <a:pt x="732" y="1053"/>
                    </a:lnTo>
                    <a:lnTo>
                      <a:pt x="1166" y="664"/>
                    </a:lnTo>
                    <a:lnTo>
                      <a:pt x="1395" y="230"/>
                    </a:lnTo>
                    <a:lnTo>
                      <a:pt x="1372" y="70"/>
                    </a:lnTo>
                    <a:lnTo>
                      <a:pt x="1349"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0" name="Google Shape;610;p44"/>
              <p:cNvSpPr/>
              <p:nvPr/>
            </p:nvSpPr>
            <p:spPr>
              <a:xfrm>
                <a:off x="6507800" y="-2192768"/>
                <a:ext cx="51848" cy="176423"/>
              </a:xfrm>
              <a:custGeom>
                <a:avLst/>
                <a:gdLst/>
                <a:ahLst/>
                <a:cxnLst/>
                <a:rect l="l" t="t" r="r" b="b"/>
                <a:pathLst>
                  <a:path w="1875" h="6380" extrusionOk="0">
                    <a:moveTo>
                      <a:pt x="252" y="1"/>
                    </a:moveTo>
                    <a:lnTo>
                      <a:pt x="114" y="115"/>
                    </a:lnTo>
                    <a:lnTo>
                      <a:pt x="0" y="526"/>
                    </a:lnTo>
                    <a:lnTo>
                      <a:pt x="46" y="1967"/>
                    </a:lnTo>
                    <a:lnTo>
                      <a:pt x="549" y="4482"/>
                    </a:lnTo>
                    <a:lnTo>
                      <a:pt x="1097" y="5899"/>
                    </a:lnTo>
                    <a:lnTo>
                      <a:pt x="1372" y="6288"/>
                    </a:lnTo>
                    <a:lnTo>
                      <a:pt x="1555" y="6379"/>
                    </a:lnTo>
                    <a:lnTo>
                      <a:pt x="1623" y="6356"/>
                    </a:lnTo>
                    <a:lnTo>
                      <a:pt x="1783" y="6265"/>
                    </a:lnTo>
                    <a:lnTo>
                      <a:pt x="1875" y="5670"/>
                    </a:lnTo>
                    <a:lnTo>
                      <a:pt x="1738" y="4230"/>
                    </a:lnTo>
                    <a:lnTo>
                      <a:pt x="1143" y="1944"/>
                    </a:lnTo>
                    <a:lnTo>
                      <a:pt x="526" y="229"/>
                    </a:lnTo>
                    <a:lnTo>
                      <a:pt x="343"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1" name="Google Shape;611;p44"/>
              <p:cNvSpPr/>
              <p:nvPr/>
            </p:nvSpPr>
            <p:spPr>
              <a:xfrm>
                <a:off x="6648776" y="-2143462"/>
                <a:ext cx="55028" cy="142272"/>
              </a:xfrm>
              <a:custGeom>
                <a:avLst/>
                <a:gdLst/>
                <a:ahLst/>
                <a:cxnLst/>
                <a:rect l="l" t="t" r="r" b="b"/>
                <a:pathLst>
                  <a:path w="1990" h="5145" extrusionOk="0">
                    <a:moveTo>
                      <a:pt x="1829" y="1"/>
                    </a:moveTo>
                    <a:lnTo>
                      <a:pt x="1623" y="229"/>
                    </a:lnTo>
                    <a:lnTo>
                      <a:pt x="1075" y="1281"/>
                    </a:lnTo>
                    <a:lnTo>
                      <a:pt x="297" y="3316"/>
                    </a:lnTo>
                    <a:lnTo>
                      <a:pt x="0" y="4596"/>
                    </a:lnTo>
                    <a:lnTo>
                      <a:pt x="0" y="5076"/>
                    </a:lnTo>
                    <a:lnTo>
                      <a:pt x="92" y="5145"/>
                    </a:lnTo>
                    <a:lnTo>
                      <a:pt x="206" y="5145"/>
                    </a:lnTo>
                    <a:lnTo>
                      <a:pt x="503" y="4802"/>
                    </a:lnTo>
                    <a:lnTo>
                      <a:pt x="1029" y="3819"/>
                    </a:lnTo>
                    <a:lnTo>
                      <a:pt x="1669" y="2013"/>
                    </a:lnTo>
                    <a:lnTo>
                      <a:pt x="1943" y="801"/>
                    </a:lnTo>
                    <a:lnTo>
                      <a:pt x="1989" y="229"/>
                    </a:lnTo>
                    <a:lnTo>
                      <a:pt x="1943" y="69"/>
                    </a:lnTo>
                    <a:lnTo>
                      <a:pt x="1921"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2" name="Google Shape;612;p44"/>
              <p:cNvSpPr/>
              <p:nvPr/>
            </p:nvSpPr>
            <p:spPr>
              <a:xfrm>
                <a:off x="6589349" y="-2106158"/>
                <a:ext cx="30362" cy="98664"/>
              </a:xfrm>
              <a:custGeom>
                <a:avLst/>
                <a:gdLst/>
                <a:ahLst/>
                <a:cxnLst/>
                <a:rect l="l" t="t" r="r" b="b"/>
                <a:pathLst>
                  <a:path w="1098" h="3568" extrusionOk="0">
                    <a:moveTo>
                      <a:pt x="480" y="1"/>
                    </a:moveTo>
                    <a:lnTo>
                      <a:pt x="275" y="252"/>
                    </a:lnTo>
                    <a:lnTo>
                      <a:pt x="46" y="1029"/>
                    </a:lnTo>
                    <a:lnTo>
                      <a:pt x="0" y="2424"/>
                    </a:lnTo>
                    <a:lnTo>
                      <a:pt x="137" y="3247"/>
                    </a:lnTo>
                    <a:lnTo>
                      <a:pt x="320" y="3544"/>
                    </a:lnTo>
                    <a:lnTo>
                      <a:pt x="435" y="3567"/>
                    </a:lnTo>
                    <a:lnTo>
                      <a:pt x="549" y="3521"/>
                    </a:lnTo>
                    <a:lnTo>
                      <a:pt x="755" y="3247"/>
                    </a:lnTo>
                    <a:lnTo>
                      <a:pt x="983" y="2470"/>
                    </a:lnTo>
                    <a:lnTo>
                      <a:pt x="1098" y="1189"/>
                    </a:lnTo>
                    <a:lnTo>
                      <a:pt x="960" y="389"/>
                    </a:lnTo>
                    <a:lnTo>
                      <a:pt x="778" y="69"/>
                    </a:lnTo>
                    <a:lnTo>
                      <a:pt x="640"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3" name="Google Shape;613;p44"/>
              <p:cNvSpPr/>
              <p:nvPr/>
            </p:nvSpPr>
            <p:spPr>
              <a:xfrm>
                <a:off x="6708838" y="-2080247"/>
                <a:ext cx="134668" cy="123330"/>
              </a:xfrm>
              <a:custGeom>
                <a:avLst/>
                <a:gdLst/>
                <a:ahLst/>
                <a:cxnLst/>
                <a:rect l="l" t="t" r="r" b="b"/>
                <a:pathLst>
                  <a:path w="4870" h="4460" extrusionOk="0">
                    <a:moveTo>
                      <a:pt x="4550" y="1"/>
                    </a:moveTo>
                    <a:lnTo>
                      <a:pt x="4115" y="138"/>
                    </a:lnTo>
                    <a:lnTo>
                      <a:pt x="2904" y="961"/>
                    </a:lnTo>
                    <a:lnTo>
                      <a:pt x="1120" y="2676"/>
                    </a:lnTo>
                    <a:lnTo>
                      <a:pt x="206" y="3819"/>
                    </a:lnTo>
                    <a:lnTo>
                      <a:pt x="0" y="4208"/>
                    </a:lnTo>
                    <a:lnTo>
                      <a:pt x="0" y="4390"/>
                    </a:lnTo>
                    <a:lnTo>
                      <a:pt x="46" y="4413"/>
                    </a:lnTo>
                    <a:lnTo>
                      <a:pt x="183" y="4459"/>
                    </a:lnTo>
                    <a:lnTo>
                      <a:pt x="755" y="4253"/>
                    </a:lnTo>
                    <a:lnTo>
                      <a:pt x="1966" y="3476"/>
                    </a:lnTo>
                    <a:lnTo>
                      <a:pt x="3749" y="1944"/>
                    </a:lnTo>
                    <a:lnTo>
                      <a:pt x="4664" y="847"/>
                    </a:lnTo>
                    <a:lnTo>
                      <a:pt x="4847" y="413"/>
                    </a:lnTo>
                    <a:lnTo>
                      <a:pt x="4870" y="184"/>
                    </a:lnTo>
                    <a:lnTo>
                      <a:pt x="4824" y="115"/>
                    </a:lnTo>
                    <a:lnTo>
                      <a:pt x="4755" y="47"/>
                    </a:lnTo>
                    <a:lnTo>
                      <a:pt x="4550"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4" name="Google Shape;614;p44"/>
              <p:cNvSpPr/>
              <p:nvPr/>
            </p:nvSpPr>
            <p:spPr>
              <a:xfrm>
                <a:off x="6738538" y="-1989186"/>
                <a:ext cx="113182" cy="55028"/>
              </a:xfrm>
              <a:custGeom>
                <a:avLst/>
                <a:gdLst/>
                <a:ahLst/>
                <a:cxnLst/>
                <a:rect l="l" t="t" r="r" b="b"/>
                <a:pathLst>
                  <a:path w="4093" h="1990" extrusionOk="0">
                    <a:moveTo>
                      <a:pt x="3727" y="0"/>
                    </a:moveTo>
                    <a:lnTo>
                      <a:pt x="2721" y="229"/>
                    </a:lnTo>
                    <a:lnTo>
                      <a:pt x="1052" y="983"/>
                    </a:lnTo>
                    <a:lnTo>
                      <a:pt x="184" y="1555"/>
                    </a:lnTo>
                    <a:lnTo>
                      <a:pt x="1" y="1760"/>
                    </a:lnTo>
                    <a:lnTo>
                      <a:pt x="1" y="1875"/>
                    </a:lnTo>
                    <a:lnTo>
                      <a:pt x="46" y="1920"/>
                    </a:lnTo>
                    <a:lnTo>
                      <a:pt x="184" y="1966"/>
                    </a:lnTo>
                    <a:lnTo>
                      <a:pt x="641" y="1989"/>
                    </a:lnTo>
                    <a:lnTo>
                      <a:pt x="1555" y="1806"/>
                    </a:lnTo>
                    <a:lnTo>
                      <a:pt x="2927" y="1326"/>
                    </a:lnTo>
                    <a:lnTo>
                      <a:pt x="3727" y="800"/>
                    </a:lnTo>
                    <a:lnTo>
                      <a:pt x="4024" y="457"/>
                    </a:lnTo>
                    <a:lnTo>
                      <a:pt x="4093" y="252"/>
                    </a:lnTo>
                    <a:lnTo>
                      <a:pt x="4093" y="183"/>
                    </a:lnTo>
                    <a:lnTo>
                      <a:pt x="4001" y="69"/>
                    </a:lnTo>
                    <a:lnTo>
                      <a:pt x="3727"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5" name="Google Shape;615;p44"/>
              <p:cNvSpPr/>
              <p:nvPr/>
            </p:nvSpPr>
            <p:spPr>
              <a:xfrm>
                <a:off x="6748023" y="-1908909"/>
                <a:ext cx="140364" cy="28482"/>
              </a:xfrm>
              <a:custGeom>
                <a:avLst/>
                <a:gdLst/>
                <a:ahLst/>
                <a:cxnLst/>
                <a:rect l="l" t="t" r="r" b="b"/>
                <a:pathLst>
                  <a:path w="5076" h="1030" extrusionOk="0">
                    <a:moveTo>
                      <a:pt x="1647" y="1"/>
                    </a:moveTo>
                    <a:lnTo>
                      <a:pt x="458" y="69"/>
                    </a:lnTo>
                    <a:lnTo>
                      <a:pt x="46" y="206"/>
                    </a:lnTo>
                    <a:lnTo>
                      <a:pt x="1" y="298"/>
                    </a:lnTo>
                    <a:lnTo>
                      <a:pt x="46" y="389"/>
                    </a:lnTo>
                    <a:lnTo>
                      <a:pt x="458" y="572"/>
                    </a:lnTo>
                    <a:lnTo>
                      <a:pt x="1509" y="846"/>
                    </a:lnTo>
                    <a:lnTo>
                      <a:pt x="3338" y="1029"/>
                    </a:lnTo>
                    <a:lnTo>
                      <a:pt x="4481" y="984"/>
                    </a:lnTo>
                    <a:lnTo>
                      <a:pt x="4962" y="824"/>
                    </a:lnTo>
                    <a:lnTo>
                      <a:pt x="5053" y="686"/>
                    </a:lnTo>
                    <a:lnTo>
                      <a:pt x="5076" y="618"/>
                    </a:lnTo>
                    <a:lnTo>
                      <a:pt x="5030" y="503"/>
                    </a:lnTo>
                    <a:lnTo>
                      <a:pt x="4733" y="321"/>
                    </a:lnTo>
                    <a:lnTo>
                      <a:pt x="3636" y="92"/>
                    </a:lnTo>
                    <a:lnTo>
                      <a:pt x="1647"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6" name="Google Shape;616;p44"/>
              <p:cNvSpPr/>
              <p:nvPr/>
            </p:nvSpPr>
            <p:spPr>
              <a:xfrm>
                <a:off x="6337097" y="-1813450"/>
                <a:ext cx="106849" cy="94240"/>
              </a:xfrm>
              <a:custGeom>
                <a:avLst/>
                <a:gdLst/>
                <a:ahLst/>
                <a:cxnLst/>
                <a:rect l="l" t="t" r="r" b="b"/>
                <a:pathLst>
                  <a:path w="3864" h="3408" extrusionOk="0">
                    <a:moveTo>
                      <a:pt x="3773" y="1"/>
                    </a:moveTo>
                    <a:lnTo>
                      <a:pt x="3361" y="92"/>
                    </a:lnTo>
                    <a:lnTo>
                      <a:pt x="2401" y="686"/>
                    </a:lnTo>
                    <a:lnTo>
                      <a:pt x="915" y="1921"/>
                    </a:lnTo>
                    <a:lnTo>
                      <a:pt x="183" y="2813"/>
                    </a:lnTo>
                    <a:lnTo>
                      <a:pt x="0" y="3224"/>
                    </a:lnTo>
                    <a:lnTo>
                      <a:pt x="69" y="3338"/>
                    </a:lnTo>
                    <a:lnTo>
                      <a:pt x="206" y="3407"/>
                    </a:lnTo>
                    <a:lnTo>
                      <a:pt x="640" y="3293"/>
                    </a:lnTo>
                    <a:lnTo>
                      <a:pt x="1578" y="2744"/>
                    </a:lnTo>
                    <a:lnTo>
                      <a:pt x="2950" y="1555"/>
                    </a:lnTo>
                    <a:lnTo>
                      <a:pt x="3658" y="686"/>
                    </a:lnTo>
                    <a:lnTo>
                      <a:pt x="3864" y="229"/>
                    </a:lnTo>
                    <a:lnTo>
                      <a:pt x="3841" y="92"/>
                    </a:lnTo>
                    <a:lnTo>
                      <a:pt x="3773"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7" name="Google Shape;617;p44"/>
              <p:cNvSpPr/>
              <p:nvPr/>
            </p:nvSpPr>
            <p:spPr>
              <a:xfrm>
                <a:off x="6464800" y="-1731265"/>
                <a:ext cx="48696" cy="119514"/>
              </a:xfrm>
              <a:custGeom>
                <a:avLst/>
                <a:gdLst/>
                <a:ahLst/>
                <a:cxnLst/>
                <a:rect l="l" t="t" r="r" b="b"/>
                <a:pathLst>
                  <a:path w="1761" h="4322" extrusionOk="0">
                    <a:moveTo>
                      <a:pt x="1441" y="1"/>
                    </a:moveTo>
                    <a:lnTo>
                      <a:pt x="1121" y="206"/>
                    </a:lnTo>
                    <a:lnTo>
                      <a:pt x="641" y="1029"/>
                    </a:lnTo>
                    <a:lnTo>
                      <a:pt x="115" y="2630"/>
                    </a:lnTo>
                    <a:lnTo>
                      <a:pt x="0" y="3704"/>
                    </a:lnTo>
                    <a:lnTo>
                      <a:pt x="92" y="4162"/>
                    </a:lnTo>
                    <a:lnTo>
                      <a:pt x="206" y="4276"/>
                    </a:lnTo>
                    <a:lnTo>
                      <a:pt x="343" y="4322"/>
                    </a:lnTo>
                    <a:lnTo>
                      <a:pt x="663" y="4093"/>
                    </a:lnTo>
                    <a:lnTo>
                      <a:pt x="1144" y="3270"/>
                    </a:lnTo>
                    <a:lnTo>
                      <a:pt x="1646" y="1715"/>
                    </a:lnTo>
                    <a:lnTo>
                      <a:pt x="1761" y="664"/>
                    </a:lnTo>
                    <a:lnTo>
                      <a:pt x="1669" y="184"/>
                    </a:lnTo>
                    <a:lnTo>
                      <a:pt x="1555" y="46"/>
                    </a:lnTo>
                    <a:lnTo>
                      <a:pt x="1441"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8" name="Google Shape;618;p44"/>
              <p:cNvSpPr/>
              <p:nvPr/>
            </p:nvSpPr>
            <p:spPr>
              <a:xfrm>
                <a:off x="6393980" y="-1756540"/>
                <a:ext cx="71482" cy="92940"/>
              </a:xfrm>
              <a:custGeom>
                <a:avLst/>
                <a:gdLst/>
                <a:ahLst/>
                <a:cxnLst/>
                <a:rect l="l" t="t" r="r" b="b"/>
                <a:pathLst>
                  <a:path w="2585" h="3361" extrusionOk="0">
                    <a:moveTo>
                      <a:pt x="2401" y="0"/>
                    </a:moveTo>
                    <a:lnTo>
                      <a:pt x="2058" y="69"/>
                    </a:lnTo>
                    <a:lnTo>
                      <a:pt x="1395" y="617"/>
                    </a:lnTo>
                    <a:lnTo>
                      <a:pt x="458" y="1829"/>
                    </a:lnTo>
                    <a:lnTo>
                      <a:pt x="47" y="2721"/>
                    </a:lnTo>
                    <a:lnTo>
                      <a:pt x="1" y="3132"/>
                    </a:lnTo>
                    <a:lnTo>
                      <a:pt x="70" y="3269"/>
                    </a:lnTo>
                    <a:lnTo>
                      <a:pt x="184" y="3361"/>
                    </a:lnTo>
                    <a:lnTo>
                      <a:pt x="550" y="3269"/>
                    </a:lnTo>
                    <a:lnTo>
                      <a:pt x="1213" y="2721"/>
                    </a:lnTo>
                    <a:lnTo>
                      <a:pt x="2127" y="1532"/>
                    </a:lnTo>
                    <a:lnTo>
                      <a:pt x="2539" y="663"/>
                    </a:lnTo>
                    <a:lnTo>
                      <a:pt x="2584" y="229"/>
                    </a:lnTo>
                    <a:lnTo>
                      <a:pt x="2516" y="92"/>
                    </a:lnTo>
                    <a:lnTo>
                      <a:pt x="2401"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9" name="Google Shape;619;p44"/>
              <p:cNvSpPr/>
              <p:nvPr/>
            </p:nvSpPr>
            <p:spPr>
              <a:xfrm>
                <a:off x="6620321" y="-1738206"/>
                <a:ext cx="26574" cy="109393"/>
              </a:xfrm>
              <a:custGeom>
                <a:avLst/>
                <a:gdLst/>
                <a:ahLst/>
                <a:cxnLst/>
                <a:rect l="l" t="t" r="r" b="b"/>
                <a:pathLst>
                  <a:path w="961" h="3956" extrusionOk="0">
                    <a:moveTo>
                      <a:pt x="275" y="0"/>
                    </a:moveTo>
                    <a:lnTo>
                      <a:pt x="138" y="206"/>
                    </a:lnTo>
                    <a:lnTo>
                      <a:pt x="0" y="1006"/>
                    </a:lnTo>
                    <a:lnTo>
                      <a:pt x="23" y="2538"/>
                    </a:lnTo>
                    <a:lnTo>
                      <a:pt x="206" y="3521"/>
                    </a:lnTo>
                    <a:lnTo>
                      <a:pt x="412" y="3887"/>
                    </a:lnTo>
                    <a:lnTo>
                      <a:pt x="549" y="3955"/>
                    </a:lnTo>
                    <a:lnTo>
                      <a:pt x="663" y="3932"/>
                    </a:lnTo>
                    <a:lnTo>
                      <a:pt x="846" y="3681"/>
                    </a:lnTo>
                    <a:lnTo>
                      <a:pt x="961" y="2926"/>
                    </a:lnTo>
                    <a:lnTo>
                      <a:pt x="869" y="1555"/>
                    </a:lnTo>
                    <a:lnTo>
                      <a:pt x="595" y="366"/>
                    </a:lnTo>
                    <a:lnTo>
                      <a:pt x="389" y="69"/>
                    </a:lnTo>
                    <a:lnTo>
                      <a:pt x="275"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0" name="Google Shape;620;p44"/>
              <p:cNvSpPr/>
              <p:nvPr/>
            </p:nvSpPr>
            <p:spPr>
              <a:xfrm>
                <a:off x="6674051" y="-1759084"/>
                <a:ext cx="69574" cy="148605"/>
              </a:xfrm>
              <a:custGeom>
                <a:avLst/>
                <a:gdLst/>
                <a:ahLst/>
                <a:cxnLst/>
                <a:rect l="l" t="t" r="r" b="b"/>
                <a:pathLst>
                  <a:path w="2516" h="5374" extrusionOk="0">
                    <a:moveTo>
                      <a:pt x="115" y="1"/>
                    </a:moveTo>
                    <a:lnTo>
                      <a:pt x="24" y="92"/>
                    </a:lnTo>
                    <a:lnTo>
                      <a:pt x="1" y="412"/>
                    </a:lnTo>
                    <a:lnTo>
                      <a:pt x="229" y="1578"/>
                    </a:lnTo>
                    <a:lnTo>
                      <a:pt x="961" y="3613"/>
                    </a:lnTo>
                    <a:lnTo>
                      <a:pt x="1647" y="4847"/>
                    </a:lnTo>
                    <a:lnTo>
                      <a:pt x="2081" y="5305"/>
                    </a:lnTo>
                    <a:lnTo>
                      <a:pt x="2264" y="5373"/>
                    </a:lnTo>
                    <a:lnTo>
                      <a:pt x="2355" y="5373"/>
                    </a:lnTo>
                    <a:lnTo>
                      <a:pt x="2470" y="5259"/>
                    </a:lnTo>
                    <a:lnTo>
                      <a:pt x="2516" y="4939"/>
                    </a:lnTo>
                    <a:lnTo>
                      <a:pt x="2264" y="3796"/>
                    </a:lnTo>
                    <a:lnTo>
                      <a:pt x="1441" y="1807"/>
                    </a:lnTo>
                    <a:lnTo>
                      <a:pt x="732" y="595"/>
                    </a:lnTo>
                    <a:lnTo>
                      <a:pt x="344" y="92"/>
                    </a:lnTo>
                    <a:lnTo>
                      <a:pt x="184" y="24"/>
                    </a:lnTo>
                    <a:lnTo>
                      <a:pt x="115"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1" name="Google Shape;621;p44"/>
              <p:cNvSpPr/>
              <p:nvPr/>
            </p:nvSpPr>
            <p:spPr>
              <a:xfrm>
                <a:off x="6711991" y="-1792572"/>
                <a:ext cx="103697" cy="100544"/>
              </a:xfrm>
              <a:custGeom>
                <a:avLst/>
                <a:gdLst/>
                <a:ahLst/>
                <a:cxnLst/>
                <a:rect l="l" t="t" r="r" b="b"/>
                <a:pathLst>
                  <a:path w="3750" h="3636" extrusionOk="0">
                    <a:moveTo>
                      <a:pt x="183" y="0"/>
                    </a:moveTo>
                    <a:lnTo>
                      <a:pt x="92" y="23"/>
                    </a:lnTo>
                    <a:lnTo>
                      <a:pt x="0" y="114"/>
                    </a:lnTo>
                    <a:lnTo>
                      <a:pt x="46" y="412"/>
                    </a:lnTo>
                    <a:lnTo>
                      <a:pt x="595" y="1303"/>
                    </a:lnTo>
                    <a:lnTo>
                      <a:pt x="1921" y="2698"/>
                    </a:lnTo>
                    <a:lnTo>
                      <a:pt x="2950" y="3429"/>
                    </a:lnTo>
                    <a:lnTo>
                      <a:pt x="3453" y="3635"/>
                    </a:lnTo>
                    <a:lnTo>
                      <a:pt x="3635" y="3567"/>
                    </a:lnTo>
                    <a:lnTo>
                      <a:pt x="3750" y="3475"/>
                    </a:lnTo>
                    <a:lnTo>
                      <a:pt x="3704" y="3064"/>
                    </a:lnTo>
                    <a:lnTo>
                      <a:pt x="3178" y="2218"/>
                    </a:lnTo>
                    <a:lnTo>
                      <a:pt x="1921" y="937"/>
                    </a:lnTo>
                    <a:lnTo>
                      <a:pt x="938" y="252"/>
                    </a:lnTo>
                    <a:lnTo>
                      <a:pt x="389"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2" name="Google Shape;622;p44"/>
              <p:cNvSpPr/>
              <p:nvPr/>
            </p:nvSpPr>
            <p:spPr>
              <a:xfrm>
                <a:off x="6321280" y="-1894363"/>
                <a:ext cx="123302" cy="30362"/>
              </a:xfrm>
              <a:custGeom>
                <a:avLst/>
                <a:gdLst/>
                <a:ahLst/>
                <a:cxnLst/>
                <a:rect l="l" t="t" r="r" b="b"/>
                <a:pathLst>
                  <a:path w="4459" h="1098" extrusionOk="0">
                    <a:moveTo>
                      <a:pt x="2904" y="0"/>
                    </a:moveTo>
                    <a:lnTo>
                      <a:pt x="1167" y="206"/>
                    </a:lnTo>
                    <a:lnTo>
                      <a:pt x="229" y="480"/>
                    </a:lnTo>
                    <a:lnTo>
                      <a:pt x="24" y="640"/>
                    </a:lnTo>
                    <a:lnTo>
                      <a:pt x="1" y="755"/>
                    </a:lnTo>
                    <a:lnTo>
                      <a:pt x="47" y="823"/>
                    </a:lnTo>
                    <a:lnTo>
                      <a:pt x="161" y="938"/>
                    </a:lnTo>
                    <a:lnTo>
                      <a:pt x="641" y="1075"/>
                    </a:lnTo>
                    <a:lnTo>
                      <a:pt x="1670" y="1098"/>
                    </a:lnTo>
                    <a:lnTo>
                      <a:pt x="3247" y="846"/>
                    </a:lnTo>
                    <a:lnTo>
                      <a:pt x="4139" y="572"/>
                    </a:lnTo>
                    <a:lnTo>
                      <a:pt x="4436" y="366"/>
                    </a:lnTo>
                    <a:lnTo>
                      <a:pt x="4459" y="252"/>
                    </a:lnTo>
                    <a:lnTo>
                      <a:pt x="4413" y="160"/>
                    </a:lnTo>
                    <a:lnTo>
                      <a:pt x="3979" y="46"/>
                    </a:lnTo>
                    <a:lnTo>
                      <a:pt x="2904"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3" name="Google Shape;623;p44"/>
              <p:cNvSpPr/>
              <p:nvPr/>
            </p:nvSpPr>
            <p:spPr>
              <a:xfrm>
                <a:off x="6325068" y="-2034703"/>
                <a:ext cx="135331" cy="85999"/>
              </a:xfrm>
              <a:custGeom>
                <a:avLst/>
                <a:gdLst/>
                <a:ahLst/>
                <a:cxnLst/>
                <a:rect l="l" t="t" r="r" b="b"/>
                <a:pathLst>
                  <a:path w="4894" h="3110" extrusionOk="0">
                    <a:moveTo>
                      <a:pt x="367" y="0"/>
                    </a:moveTo>
                    <a:lnTo>
                      <a:pt x="138" y="46"/>
                    </a:lnTo>
                    <a:lnTo>
                      <a:pt x="47" y="69"/>
                    </a:lnTo>
                    <a:lnTo>
                      <a:pt x="1" y="183"/>
                    </a:lnTo>
                    <a:lnTo>
                      <a:pt x="138" y="457"/>
                    </a:lnTo>
                    <a:lnTo>
                      <a:pt x="1007" y="1257"/>
                    </a:lnTo>
                    <a:lnTo>
                      <a:pt x="2836" y="2423"/>
                    </a:lnTo>
                    <a:lnTo>
                      <a:pt x="4093" y="2995"/>
                    </a:lnTo>
                    <a:lnTo>
                      <a:pt x="4688" y="3109"/>
                    </a:lnTo>
                    <a:lnTo>
                      <a:pt x="4825" y="3041"/>
                    </a:lnTo>
                    <a:lnTo>
                      <a:pt x="4893" y="2926"/>
                    </a:lnTo>
                    <a:lnTo>
                      <a:pt x="4711" y="2538"/>
                    </a:lnTo>
                    <a:lnTo>
                      <a:pt x="3910" y="1783"/>
                    </a:lnTo>
                    <a:lnTo>
                      <a:pt x="2264" y="686"/>
                    </a:lnTo>
                    <a:lnTo>
                      <a:pt x="1030" y="137"/>
                    </a:lnTo>
                    <a:lnTo>
                      <a:pt x="367"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4" name="Google Shape;624;p44"/>
              <p:cNvSpPr/>
              <p:nvPr/>
            </p:nvSpPr>
            <p:spPr>
              <a:xfrm>
                <a:off x="6318763" y="-1955698"/>
                <a:ext cx="128999" cy="37967"/>
              </a:xfrm>
              <a:custGeom>
                <a:avLst/>
                <a:gdLst/>
                <a:ahLst/>
                <a:cxnLst/>
                <a:rect l="l" t="t" r="r" b="b"/>
                <a:pathLst>
                  <a:path w="4665" h="1373" extrusionOk="0">
                    <a:moveTo>
                      <a:pt x="435" y="1"/>
                    </a:moveTo>
                    <a:lnTo>
                      <a:pt x="46" y="138"/>
                    </a:lnTo>
                    <a:lnTo>
                      <a:pt x="0" y="275"/>
                    </a:lnTo>
                    <a:lnTo>
                      <a:pt x="23" y="412"/>
                    </a:lnTo>
                    <a:lnTo>
                      <a:pt x="389" y="687"/>
                    </a:lnTo>
                    <a:lnTo>
                      <a:pt x="1464" y="1052"/>
                    </a:lnTo>
                    <a:lnTo>
                      <a:pt x="3270" y="1350"/>
                    </a:lnTo>
                    <a:lnTo>
                      <a:pt x="4298" y="1372"/>
                    </a:lnTo>
                    <a:lnTo>
                      <a:pt x="4641" y="1281"/>
                    </a:lnTo>
                    <a:lnTo>
                      <a:pt x="4664" y="1190"/>
                    </a:lnTo>
                    <a:lnTo>
                      <a:pt x="4596" y="1075"/>
                    </a:lnTo>
                    <a:lnTo>
                      <a:pt x="4184" y="824"/>
                    </a:lnTo>
                    <a:lnTo>
                      <a:pt x="3132" y="435"/>
                    </a:lnTo>
                    <a:lnTo>
                      <a:pt x="1441" y="46"/>
                    </a:lnTo>
                    <a:lnTo>
                      <a:pt x="435"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sp>
          <p:nvSpPr>
            <p:cNvPr id="625" name="Google Shape;625;p44"/>
            <p:cNvSpPr/>
            <p:nvPr/>
          </p:nvSpPr>
          <p:spPr>
            <a:xfrm>
              <a:off x="6773326" y="-1313371"/>
              <a:ext cx="138456" cy="303459"/>
            </a:xfrm>
            <a:custGeom>
              <a:avLst/>
              <a:gdLst/>
              <a:ahLst/>
              <a:cxnLst/>
              <a:rect l="l" t="t" r="r" b="b"/>
              <a:pathLst>
                <a:path w="5007" h="10974" extrusionOk="0">
                  <a:moveTo>
                    <a:pt x="1943" y="0"/>
                  </a:moveTo>
                  <a:lnTo>
                    <a:pt x="1646" y="46"/>
                  </a:lnTo>
                  <a:lnTo>
                    <a:pt x="1166" y="366"/>
                  </a:lnTo>
                  <a:lnTo>
                    <a:pt x="754" y="869"/>
                  </a:lnTo>
                  <a:lnTo>
                    <a:pt x="434" y="1578"/>
                  </a:lnTo>
                  <a:lnTo>
                    <a:pt x="114" y="2858"/>
                  </a:lnTo>
                  <a:lnTo>
                    <a:pt x="0" y="4916"/>
                  </a:lnTo>
                  <a:lnTo>
                    <a:pt x="229" y="7042"/>
                  </a:lnTo>
                  <a:lnTo>
                    <a:pt x="663" y="8505"/>
                  </a:lnTo>
                  <a:lnTo>
                    <a:pt x="1052" y="9351"/>
                  </a:lnTo>
                  <a:lnTo>
                    <a:pt x="1509" y="10059"/>
                  </a:lnTo>
                  <a:lnTo>
                    <a:pt x="2080" y="10585"/>
                  </a:lnTo>
                  <a:lnTo>
                    <a:pt x="2743" y="10905"/>
                  </a:lnTo>
                  <a:lnTo>
                    <a:pt x="3498" y="10974"/>
                  </a:lnTo>
                  <a:lnTo>
                    <a:pt x="3909" y="10905"/>
                  </a:lnTo>
                  <a:lnTo>
                    <a:pt x="4092" y="10837"/>
                  </a:lnTo>
                  <a:lnTo>
                    <a:pt x="4412" y="10517"/>
                  </a:lnTo>
                  <a:lnTo>
                    <a:pt x="4778" y="9694"/>
                  </a:lnTo>
                  <a:lnTo>
                    <a:pt x="5007" y="8093"/>
                  </a:lnTo>
                  <a:lnTo>
                    <a:pt x="4984" y="6173"/>
                  </a:lnTo>
                  <a:lnTo>
                    <a:pt x="4710" y="4138"/>
                  </a:lnTo>
                  <a:lnTo>
                    <a:pt x="4184" y="2286"/>
                  </a:lnTo>
                  <a:lnTo>
                    <a:pt x="3635" y="1166"/>
                  </a:lnTo>
                  <a:lnTo>
                    <a:pt x="3224" y="595"/>
                  </a:lnTo>
                  <a:lnTo>
                    <a:pt x="2743" y="183"/>
                  </a:lnTo>
                  <a:lnTo>
                    <a:pt x="2218" y="0"/>
                  </a:lnTo>
                  <a:close/>
                </a:path>
              </a:pathLst>
            </a:custGeom>
            <a:solidFill>
              <a:srgbClr val="5891BE"/>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6" name="Google Shape;626;p44"/>
            <p:cNvSpPr/>
            <p:nvPr/>
          </p:nvSpPr>
          <p:spPr>
            <a:xfrm>
              <a:off x="7016701" y="-1222973"/>
              <a:ext cx="170091" cy="239001"/>
            </a:xfrm>
            <a:custGeom>
              <a:avLst/>
              <a:gdLst/>
              <a:ahLst/>
              <a:cxnLst/>
              <a:rect l="l" t="t" r="r" b="b"/>
              <a:pathLst>
                <a:path w="6151" h="8643" extrusionOk="0">
                  <a:moveTo>
                    <a:pt x="4070" y="1"/>
                  </a:moveTo>
                  <a:lnTo>
                    <a:pt x="3430" y="183"/>
                  </a:lnTo>
                  <a:lnTo>
                    <a:pt x="2813" y="549"/>
                  </a:lnTo>
                  <a:lnTo>
                    <a:pt x="2241" y="1052"/>
                  </a:lnTo>
                  <a:lnTo>
                    <a:pt x="1738" y="1692"/>
                  </a:lnTo>
                  <a:lnTo>
                    <a:pt x="1052" y="2813"/>
                  </a:lnTo>
                  <a:lnTo>
                    <a:pt x="389" y="4481"/>
                  </a:lnTo>
                  <a:lnTo>
                    <a:pt x="47" y="6127"/>
                  </a:lnTo>
                  <a:lnTo>
                    <a:pt x="1" y="7202"/>
                  </a:lnTo>
                  <a:lnTo>
                    <a:pt x="115" y="7796"/>
                  </a:lnTo>
                  <a:lnTo>
                    <a:pt x="298" y="8254"/>
                  </a:lnTo>
                  <a:lnTo>
                    <a:pt x="618" y="8528"/>
                  </a:lnTo>
                  <a:lnTo>
                    <a:pt x="801" y="8597"/>
                  </a:lnTo>
                  <a:lnTo>
                    <a:pt x="1030" y="8642"/>
                  </a:lnTo>
                  <a:lnTo>
                    <a:pt x="1533" y="8551"/>
                  </a:lnTo>
                  <a:lnTo>
                    <a:pt x="2356" y="8139"/>
                  </a:lnTo>
                  <a:lnTo>
                    <a:pt x="3499" y="7133"/>
                  </a:lnTo>
                  <a:lnTo>
                    <a:pt x="4573" y="5785"/>
                  </a:lnTo>
                  <a:lnTo>
                    <a:pt x="5465" y="4276"/>
                  </a:lnTo>
                  <a:lnTo>
                    <a:pt x="6036" y="2767"/>
                  </a:lnTo>
                  <a:lnTo>
                    <a:pt x="6151" y="1738"/>
                  </a:lnTo>
                  <a:lnTo>
                    <a:pt x="6059" y="1144"/>
                  </a:lnTo>
                  <a:lnTo>
                    <a:pt x="5808" y="663"/>
                  </a:lnTo>
                  <a:lnTo>
                    <a:pt x="5396" y="275"/>
                  </a:lnTo>
                  <a:lnTo>
                    <a:pt x="5122" y="161"/>
                  </a:lnTo>
                  <a:lnTo>
                    <a:pt x="4756" y="46"/>
                  </a:lnTo>
                  <a:lnTo>
                    <a:pt x="4070" y="1"/>
                  </a:lnTo>
                  <a:close/>
                </a:path>
              </a:pathLst>
            </a:custGeom>
            <a:solidFill>
              <a:srgbClr val="5891BE"/>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7" name="Google Shape;627;p44"/>
            <p:cNvSpPr/>
            <p:nvPr/>
          </p:nvSpPr>
          <p:spPr>
            <a:xfrm>
              <a:off x="6905452" y="-1396828"/>
              <a:ext cx="128971" cy="292093"/>
            </a:xfrm>
            <a:custGeom>
              <a:avLst/>
              <a:gdLst/>
              <a:ahLst/>
              <a:cxnLst/>
              <a:rect l="l" t="t" r="r" b="b"/>
              <a:pathLst>
                <a:path w="4664" h="10563" extrusionOk="0">
                  <a:moveTo>
                    <a:pt x="2446" y="1"/>
                  </a:moveTo>
                  <a:lnTo>
                    <a:pt x="2035" y="23"/>
                  </a:lnTo>
                  <a:lnTo>
                    <a:pt x="1349" y="252"/>
                  </a:lnTo>
                  <a:lnTo>
                    <a:pt x="800" y="686"/>
                  </a:lnTo>
                  <a:lnTo>
                    <a:pt x="412" y="1304"/>
                  </a:lnTo>
                  <a:lnTo>
                    <a:pt x="160" y="2058"/>
                  </a:lnTo>
                  <a:lnTo>
                    <a:pt x="23" y="2927"/>
                  </a:lnTo>
                  <a:lnTo>
                    <a:pt x="0" y="4367"/>
                  </a:lnTo>
                  <a:lnTo>
                    <a:pt x="320" y="6379"/>
                  </a:lnTo>
                  <a:lnTo>
                    <a:pt x="892" y="8254"/>
                  </a:lnTo>
                  <a:lnTo>
                    <a:pt x="1623" y="9717"/>
                  </a:lnTo>
                  <a:lnTo>
                    <a:pt x="2241" y="10380"/>
                  </a:lnTo>
                  <a:lnTo>
                    <a:pt x="2629" y="10563"/>
                  </a:lnTo>
                  <a:lnTo>
                    <a:pt x="2835" y="10563"/>
                  </a:lnTo>
                  <a:lnTo>
                    <a:pt x="3018" y="10517"/>
                  </a:lnTo>
                  <a:lnTo>
                    <a:pt x="3384" y="10243"/>
                  </a:lnTo>
                  <a:lnTo>
                    <a:pt x="3841" y="9511"/>
                  </a:lnTo>
                  <a:lnTo>
                    <a:pt x="4344" y="8002"/>
                  </a:lnTo>
                  <a:lnTo>
                    <a:pt x="4618" y="6150"/>
                  </a:lnTo>
                  <a:lnTo>
                    <a:pt x="4664" y="4207"/>
                  </a:lnTo>
                  <a:lnTo>
                    <a:pt x="4435" y="2378"/>
                  </a:lnTo>
                  <a:lnTo>
                    <a:pt x="4070" y="1258"/>
                  </a:lnTo>
                  <a:lnTo>
                    <a:pt x="3727" y="686"/>
                  </a:lnTo>
                  <a:lnTo>
                    <a:pt x="3292" y="252"/>
                  </a:lnTo>
                  <a:lnTo>
                    <a:pt x="2766" y="23"/>
                  </a:lnTo>
                  <a:lnTo>
                    <a:pt x="2446" y="1"/>
                  </a:lnTo>
                  <a:close/>
                </a:path>
              </a:pathLst>
            </a:custGeom>
            <a:solidFill>
              <a:srgbClr val="5891BE"/>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8" name="Google Shape;628;p44"/>
            <p:cNvSpPr/>
            <p:nvPr/>
          </p:nvSpPr>
          <p:spPr>
            <a:xfrm>
              <a:off x="6755600" y="-1262157"/>
              <a:ext cx="223819" cy="515885"/>
            </a:xfrm>
            <a:custGeom>
              <a:avLst/>
              <a:gdLst/>
              <a:ahLst/>
              <a:cxnLst/>
              <a:rect l="l" t="t" r="r" b="b"/>
              <a:pathLst>
                <a:path w="8094" h="18656" fill="none" extrusionOk="0">
                  <a:moveTo>
                    <a:pt x="1" y="18655"/>
                  </a:moveTo>
                  <a:lnTo>
                    <a:pt x="321" y="18518"/>
                  </a:lnTo>
                  <a:lnTo>
                    <a:pt x="2218" y="17238"/>
                  </a:lnTo>
                  <a:lnTo>
                    <a:pt x="3842" y="15729"/>
                  </a:lnTo>
                  <a:lnTo>
                    <a:pt x="5099" y="14151"/>
                  </a:lnTo>
                  <a:lnTo>
                    <a:pt x="5876" y="12917"/>
                  </a:lnTo>
                  <a:lnTo>
                    <a:pt x="6608" y="11477"/>
                  </a:lnTo>
                  <a:lnTo>
                    <a:pt x="7202" y="9853"/>
                  </a:lnTo>
                  <a:lnTo>
                    <a:pt x="7682" y="8047"/>
                  </a:lnTo>
                  <a:lnTo>
                    <a:pt x="8003" y="6013"/>
                  </a:lnTo>
                  <a:lnTo>
                    <a:pt x="8094" y="3772"/>
                  </a:lnTo>
                  <a:lnTo>
                    <a:pt x="7980" y="1326"/>
                  </a:lnTo>
                  <a:lnTo>
                    <a:pt x="7797" y="0"/>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9" name="Google Shape;629;p44"/>
            <p:cNvSpPr/>
            <p:nvPr/>
          </p:nvSpPr>
          <p:spPr>
            <a:xfrm>
              <a:off x="6858027" y="-1212216"/>
              <a:ext cx="229516" cy="284489"/>
            </a:xfrm>
            <a:custGeom>
              <a:avLst/>
              <a:gdLst/>
              <a:ahLst/>
              <a:cxnLst/>
              <a:rect l="l" t="t" r="r" b="b"/>
              <a:pathLst>
                <a:path w="8300" h="10288" fill="none" extrusionOk="0">
                  <a:moveTo>
                    <a:pt x="92" y="0"/>
                  </a:moveTo>
                  <a:lnTo>
                    <a:pt x="69" y="252"/>
                  </a:lnTo>
                  <a:lnTo>
                    <a:pt x="1" y="2675"/>
                  </a:lnTo>
                  <a:lnTo>
                    <a:pt x="183" y="5258"/>
                  </a:lnTo>
                  <a:lnTo>
                    <a:pt x="526" y="6996"/>
                  </a:lnTo>
                  <a:lnTo>
                    <a:pt x="1075" y="8596"/>
                  </a:lnTo>
                  <a:lnTo>
                    <a:pt x="1692" y="9556"/>
                  </a:lnTo>
                  <a:lnTo>
                    <a:pt x="2195" y="10082"/>
                  </a:lnTo>
                  <a:lnTo>
                    <a:pt x="2470" y="10288"/>
                  </a:lnTo>
                  <a:lnTo>
                    <a:pt x="2607" y="10265"/>
                  </a:lnTo>
                  <a:lnTo>
                    <a:pt x="3818" y="9831"/>
                  </a:lnTo>
                  <a:lnTo>
                    <a:pt x="5190" y="9031"/>
                  </a:lnTo>
                  <a:lnTo>
                    <a:pt x="6150" y="8230"/>
                  </a:lnTo>
                  <a:lnTo>
                    <a:pt x="7111" y="7156"/>
                  </a:lnTo>
                  <a:lnTo>
                    <a:pt x="7956" y="5784"/>
                  </a:lnTo>
                  <a:lnTo>
                    <a:pt x="8299" y="4961"/>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0" name="Google Shape;630;p44"/>
            <p:cNvSpPr/>
            <p:nvPr/>
          </p:nvSpPr>
          <p:spPr>
            <a:xfrm rot="7716648">
              <a:off x="6421082" y="-1201667"/>
              <a:ext cx="306959" cy="587540"/>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1" name="Google Shape;631;p44"/>
            <p:cNvSpPr/>
            <p:nvPr/>
          </p:nvSpPr>
          <p:spPr>
            <a:xfrm rot="-8896034">
              <a:off x="6759088" y="-883594"/>
              <a:ext cx="241068" cy="432687"/>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grpSp>
        <p:nvGrpSpPr>
          <p:cNvPr id="632" name="Google Shape;632;p44"/>
          <p:cNvGrpSpPr/>
          <p:nvPr/>
        </p:nvGrpSpPr>
        <p:grpSpPr>
          <a:xfrm>
            <a:off x="4482671" y="4792458"/>
            <a:ext cx="3226189" cy="3767353"/>
            <a:chOff x="3228975" y="3818254"/>
            <a:chExt cx="2607373" cy="3044736"/>
          </a:xfrm>
        </p:grpSpPr>
        <p:sp>
          <p:nvSpPr>
            <p:cNvPr id="633" name="Google Shape;633;p44"/>
            <p:cNvSpPr/>
            <p:nvPr/>
          </p:nvSpPr>
          <p:spPr>
            <a:xfrm>
              <a:off x="4043820" y="4249103"/>
              <a:ext cx="514260" cy="2613887"/>
            </a:xfrm>
            <a:custGeom>
              <a:avLst/>
              <a:gdLst/>
              <a:ahLst/>
              <a:cxnLst/>
              <a:rect l="l" t="t" r="r" b="b"/>
              <a:pathLst>
                <a:path w="9032" h="45908" fill="none" extrusionOk="0">
                  <a:moveTo>
                    <a:pt x="1" y="1"/>
                  </a:moveTo>
                  <a:lnTo>
                    <a:pt x="344" y="732"/>
                  </a:lnTo>
                  <a:lnTo>
                    <a:pt x="2538" y="6059"/>
                  </a:lnTo>
                  <a:lnTo>
                    <a:pt x="4390" y="11363"/>
                  </a:lnTo>
                  <a:lnTo>
                    <a:pt x="5785" y="16187"/>
                  </a:lnTo>
                  <a:lnTo>
                    <a:pt x="6676" y="19662"/>
                  </a:lnTo>
                  <a:lnTo>
                    <a:pt x="7477" y="23388"/>
                  </a:lnTo>
                  <a:lnTo>
                    <a:pt x="8140" y="27252"/>
                  </a:lnTo>
                  <a:lnTo>
                    <a:pt x="8643" y="31276"/>
                  </a:lnTo>
                  <a:lnTo>
                    <a:pt x="8963" y="35391"/>
                  </a:lnTo>
                  <a:lnTo>
                    <a:pt x="9031" y="39574"/>
                  </a:lnTo>
                  <a:lnTo>
                    <a:pt x="8825" y="43804"/>
                  </a:lnTo>
                  <a:lnTo>
                    <a:pt x="8574" y="45907"/>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4" name="Google Shape;634;p44"/>
            <p:cNvSpPr/>
            <p:nvPr/>
          </p:nvSpPr>
          <p:spPr>
            <a:xfrm>
              <a:off x="4551482" y="4461310"/>
              <a:ext cx="734209" cy="1895279"/>
            </a:xfrm>
            <a:custGeom>
              <a:avLst/>
              <a:gdLst/>
              <a:ahLst/>
              <a:cxnLst/>
              <a:rect l="l" t="t" r="r" b="b"/>
              <a:pathLst>
                <a:path w="12895" h="33287" fill="none" extrusionOk="0">
                  <a:moveTo>
                    <a:pt x="1" y="33287"/>
                  </a:moveTo>
                  <a:lnTo>
                    <a:pt x="184" y="32555"/>
                  </a:lnTo>
                  <a:lnTo>
                    <a:pt x="1533" y="27572"/>
                  </a:lnTo>
                  <a:lnTo>
                    <a:pt x="2927" y="22931"/>
                  </a:lnTo>
                  <a:lnTo>
                    <a:pt x="4665" y="17604"/>
                  </a:lnTo>
                  <a:lnTo>
                    <a:pt x="6722" y="12026"/>
                  </a:lnTo>
                  <a:lnTo>
                    <a:pt x="8437" y="7979"/>
                  </a:lnTo>
                  <a:lnTo>
                    <a:pt x="9649" y="5418"/>
                  </a:lnTo>
                  <a:lnTo>
                    <a:pt x="10929" y="3064"/>
                  </a:lnTo>
                  <a:lnTo>
                    <a:pt x="12209" y="938"/>
                  </a:lnTo>
                  <a:lnTo>
                    <a:pt x="12895" y="0"/>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5" name="Google Shape;635;p44"/>
            <p:cNvSpPr/>
            <p:nvPr/>
          </p:nvSpPr>
          <p:spPr>
            <a:xfrm>
              <a:off x="4706412" y="5066560"/>
              <a:ext cx="873478" cy="739447"/>
            </a:xfrm>
            <a:custGeom>
              <a:avLst/>
              <a:gdLst/>
              <a:ahLst/>
              <a:cxnLst/>
              <a:rect l="l" t="t" r="r" b="b"/>
              <a:pathLst>
                <a:path w="15341" h="12987" fill="none" extrusionOk="0">
                  <a:moveTo>
                    <a:pt x="0" y="12986"/>
                  </a:moveTo>
                  <a:lnTo>
                    <a:pt x="321" y="12872"/>
                  </a:lnTo>
                  <a:lnTo>
                    <a:pt x="2470" y="11843"/>
                  </a:lnTo>
                  <a:lnTo>
                    <a:pt x="4504" y="10700"/>
                  </a:lnTo>
                  <a:lnTo>
                    <a:pt x="6859" y="9123"/>
                  </a:lnTo>
                  <a:lnTo>
                    <a:pt x="9397" y="7111"/>
                  </a:lnTo>
                  <a:lnTo>
                    <a:pt x="11317" y="5282"/>
                  </a:lnTo>
                  <a:lnTo>
                    <a:pt x="12552" y="3933"/>
                  </a:lnTo>
                  <a:lnTo>
                    <a:pt x="13718" y="2447"/>
                  </a:lnTo>
                  <a:lnTo>
                    <a:pt x="14815" y="847"/>
                  </a:lnTo>
                  <a:lnTo>
                    <a:pt x="15341" y="1"/>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6" name="Google Shape;636;p44"/>
            <p:cNvSpPr/>
            <p:nvPr/>
          </p:nvSpPr>
          <p:spPr>
            <a:xfrm>
              <a:off x="3484116" y="4836189"/>
              <a:ext cx="1016676" cy="912537"/>
            </a:xfrm>
            <a:custGeom>
              <a:avLst/>
              <a:gdLst/>
              <a:ahLst/>
              <a:cxnLst/>
              <a:rect l="l" t="t" r="r" b="b"/>
              <a:pathLst>
                <a:path w="17856" h="16027" fill="none" extrusionOk="0">
                  <a:moveTo>
                    <a:pt x="0" y="0"/>
                  </a:moveTo>
                  <a:lnTo>
                    <a:pt x="297" y="481"/>
                  </a:lnTo>
                  <a:lnTo>
                    <a:pt x="2378" y="3498"/>
                  </a:lnTo>
                  <a:lnTo>
                    <a:pt x="4435" y="6219"/>
                  </a:lnTo>
                  <a:lnTo>
                    <a:pt x="6973" y="9122"/>
                  </a:lnTo>
                  <a:lnTo>
                    <a:pt x="9122" y="11248"/>
                  </a:lnTo>
                  <a:lnTo>
                    <a:pt x="10631" y="12529"/>
                  </a:lnTo>
                  <a:lnTo>
                    <a:pt x="12208" y="13695"/>
                  </a:lnTo>
                  <a:lnTo>
                    <a:pt x="13786" y="14678"/>
                  </a:lnTo>
                  <a:lnTo>
                    <a:pt x="15409" y="15432"/>
                  </a:lnTo>
                  <a:lnTo>
                    <a:pt x="17055" y="15912"/>
                  </a:lnTo>
                  <a:lnTo>
                    <a:pt x="17855" y="16027"/>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7" name="Google Shape;637;p44"/>
            <p:cNvSpPr/>
            <p:nvPr/>
          </p:nvSpPr>
          <p:spPr>
            <a:xfrm>
              <a:off x="4456452" y="4444400"/>
              <a:ext cx="128963" cy="1055678"/>
            </a:xfrm>
            <a:custGeom>
              <a:avLst/>
              <a:gdLst/>
              <a:ahLst/>
              <a:cxnLst/>
              <a:rect l="l" t="t" r="r" b="b"/>
              <a:pathLst>
                <a:path w="2265" h="18541" fill="none" extrusionOk="0">
                  <a:moveTo>
                    <a:pt x="2241" y="0"/>
                  </a:moveTo>
                  <a:lnTo>
                    <a:pt x="2264" y="594"/>
                  </a:lnTo>
                  <a:lnTo>
                    <a:pt x="2013" y="5304"/>
                  </a:lnTo>
                  <a:lnTo>
                    <a:pt x="1441" y="11774"/>
                  </a:lnTo>
                  <a:lnTo>
                    <a:pt x="801" y="16026"/>
                  </a:lnTo>
                  <a:lnTo>
                    <a:pt x="435" y="17558"/>
                  </a:lnTo>
                  <a:lnTo>
                    <a:pt x="161" y="18312"/>
                  </a:lnTo>
                  <a:lnTo>
                    <a:pt x="1" y="18541"/>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8" name="Google Shape;638;p44"/>
            <p:cNvSpPr/>
            <p:nvPr/>
          </p:nvSpPr>
          <p:spPr>
            <a:xfrm>
              <a:off x="3976120" y="4151511"/>
              <a:ext cx="140693" cy="153617"/>
            </a:xfrm>
            <a:custGeom>
              <a:avLst/>
              <a:gdLst/>
              <a:ahLst/>
              <a:cxnLst/>
              <a:rect l="l" t="t" r="r" b="b"/>
              <a:pathLst>
                <a:path w="2471" h="2698" extrusionOk="0">
                  <a:moveTo>
                    <a:pt x="2013" y="0"/>
                  </a:moveTo>
                  <a:lnTo>
                    <a:pt x="1" y="595"/>
                  </a:lnTo>
                  <a:lnTo>
                    <a:pt x="24" y="869"/>
                  </a:lnTo>
                  <a:lnTo>
                    <a:pt x="458" y="2081"/>
                  </a:lnTo>
                  <a:lnTo>
                    <a:pt x="893" y="2538"/>
                  </a:lnTo>
                  <a:lnTo>
                    <a:pt x="1304" y="2698"/>
                  </a:lnTo>
                  <a:lnTo>
                    <a:pt x="1533" y="2698"/>
                  </a:lnTo>
                  <a:lnTo>
                    <a:pt x="1761" y="2652"/>
                  </a:lnTo>
                  <a:lnTo>
                    <a:pt x="2127" y="2492"/>
                  </a:lnTo>
                  <a:lnTo>
                    <a:pt x="2356" y="2241"/>
                  </a:lnTo>
                  <a:lnTo>
                    <a:pt x="2470" y="1921"/>
                  </a:lnTo>
                  <a:lnTo>
                    <a:pt x="2470" y="1326"/>
                  </a:lnTo>
                  <a:lnTo>
                    <a:pt x="2219" y="435"/>
                  </a:lnTo>
                  <a:lnTo>
                    <a:pt x="2013"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9" name="Google Shape;639;p44"/>
            <p:cNvSpPr/>
            <p:nvPr/>
          </p:nvSpPr>
          <p:spPr>
            <a:xfrm>
              <a:off x="3803028" y="3818254"/>
              <a:ext cx="348913" cy="390591"/>
            </a:xfrm>
            <a:custGeom>
              <a:avLst/>
              <a:gdLst/>
              <a:ahLst/>
              <a:cxnLst/>
              <a:rect l="l" t="t" r="r" b="b"/>
              <a:pathLst>
                <a:path w="6128" h="6860" extrusionOk="0">
                  <a:moveTo>
                    <a:pt x="3018" y="1"/>
                  </a:moveTo>
                  <a:lnTo>
                    <a:pt x="2195" y="138"/>
                  </a:lnTo>
                  <a:lnTo>
                    <a:pt x="1738" y="298"/>
                  </a:lnTo>
                  <a:lnTo>
                    <a:pt x="1395" y="435"/>
                  </a:lnTo>
                  <a:lnTo>
                    <a:pt x="846" y="801"/>
                  </a:lnTo>
                  <a:lnTo>
                    <a:pt x="458" y="1235"/>
                  </a:lnTo>
                  <a:lnTo>
                    <a:pt x="183" y="1761"/>
                  </a:lnTo>
                  <a:lnTo>
                    <a:pt x="23" y="2310"/>
                  </a:lnTo>
                  <a:lnTo>
                    <a:pt x="0" y="2904"/>
                  </a:lnTo>
                  <a:lnTo>
                    <a:pt x="138" y="3818"/>
                  </a:lnTo>
                  <a:lnTo>
                    <a:pt x="640" y="4984"/>
                  </a:lnTo>
                  <a:lnTo>
                    <a:pt x="1441" y="5967"/>
                  </a:lnTo>
                  <a:lnTo>
                    <a:pt x="2172" y="6516"/>
                  </a:lnTo>
                  <a:lnTo>
                    <a:pt x="2721" y="6745"/>
                  </a:lnTo>
                  <a:lnTo>
                    <a:pt x="3292" y="6859"/>
                  </a:lnTo>
                  <a:lnTo>
                    <a:pt x="3887" y="6836"/>
                  </a:lnTo>
                  <a:lnTo>
                    <a:pt x="4184" y="6745"/>
                  </a:lnTo>
                  <a:lnTo>
                    <a:pt x="4481" y="6653"/>
                  </a:lnTo>
                  <a:lnTo>
                    <a:pt x="4984" y="6333"/>
                  </a:lnTo>
                  <a:lnTo>
                    <a:pt x="5396" y="5899"/>
                  </a:lnTo>
                  <a:lnTo>
                    <a:pt x="5716" y="5373"/>
                  </a:lnTo>
                  <a:lnTo>
                    <a:pt x="6036" y="4481"/>
                  </a:lnTo>
                  <a:lnTo>
                    <a:pt x="6127" y="3133"/>
                  </a:lnTo>
                  <a:lnTo>
                    <a:pt x="5922" y="2172"/>
                  </a:lnTo>
                  <a:lnTo>
                    <a:pt x="5670" y="1555"/>
                  </a:lnTo>
                  <a:lnTo>
                    <a:pt x="5350" y="1029"/>
                  </a:lnTo>
                  <a:lnTo>
                    <a:pt x="4916" y="572"/>
                  </a:lnTo>
                  <a:lnTo>
                    <a:pt x="4367" y="252"/>
                  </a:lnTo>
                  <a:lnTo>
                    <a:pt x="3750" y="46"/>
                  </a:lnTo>
                  <a:lnTo>
                    <a:pt x="3018"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0" name="Google Shape;640;p44"/>
            <p:cNvSpPr/>
            <p:nvPr/>
          </p:nvSpPr>
          <p:spPr>
            <a:xfrm>
              <a:off x="3905858" y="3869042"/>
              <a:ext cx="115925" cy="72937"/>
            </a:xfrm>
            <a:custGeom>
              <a:avLst/>
              <a:gdLst/>
              <a:ahLst/>
              <a:cxnLst/>
              <a:rect l="l" t="t" r="r" b="b"/>
              <a:pathLst>
                <a:path w="2036" h="1281" extrusionOk="0">
                  <a:moveTo>
                    <a:pt x="1052" y="0"/>
                  </a:moveTo>
                  <a:lnTo>
                    <a:pt x="549" y="137"/>
                  </a:lnTo>
                  <a:lnTo>
                    <a:pt x="298" y="229"/>
                  </a:lnTo>
                  <a:lnTo>
                    <a:pt x="46" y="457"/>
                  </a:lnTo>
                  <a:lnTo>
                    <a:pt x="0" y="709"/>
                  </a:lnTo>
                  <a:lnTo>
                    <a:pt x="138" y="960"/>
                  </a:lnTo>
                  <a:lnTo>
                    <a:pt x="572" y="1235"/>
                  </a:lnTo>
                  <a:lnTo>
                    <a:pt x="1144" y="1280"/>
                  </a:lnTo>
                  <a:lnTo>
                    <a:pt x="1509" y="1166"/>
                  </a:lnTo>
                  <a:lnTo>
                    <a:pt x="1646" y="1052"/>
                  </a:lnTo>
                  <a:lnTo>
                    <a:pt x="1921" y="777"/>
                  </a:lnTo>
                  <a:lnTo>
                    <a:pt x="2035" y="412"/>
                  </a:lnTo>
                  <a:lnTo>
                    <a:pt x="1989" y="206"/>
                  </a:lnTo>
                  <a:lnTo>
                    <a:pt x="1738"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1" name="Google Shape;641;p44"/>
            <p:cNvSpPr/>
            <p:nvPr/>
          </p:nvSpPr>
          <p:spPr>
            <a:xfrm>
              <a:off x="5182815" y="4419632"/>
              <a:ext cx="152365" cy="162784"/>
            </a:xfrm>
            <a:custGeom>
              <a:avLst/>
              <a:gdLst/>
              <a:ahLst/>
              <a:cxnLst/>
              <a:rect l="l" t="t" r="r" b="b"/>
              <a:pathLst>
                <a:path w="2676" h="2859" extrusionOk="0">
                  <a:moveTo>
                    <a:pt x="938" y="1"/>
                  </a:moveTo>
                  <a:lnTo>
                    <a:pt x="755" y="206"/>
                  </a:lnTo>
                  <a:lnTo>
                    <a:pt x="69" y="1327"/>
                  </a:lnTo>
                  <a:lnTo>
                    <a:pt x="1" y="1944"/>
                  </a:lnTo>
                  <a:lnTo>
                    <a:pt x="161" y="2355"/>
                  </a:lnTo>
                  <a:lnTo>
                    <a:pt x="298" y="2538"/>
                  </a:lnTo>
                  <a:lnTo>
                    <a:pt x="481" y="2675"/>
                  </a:lnTo>
                  <a:lnTo>
                    <a:pt x="824" y="2858"/>
                  </a:lnTo>
                  <a:lnTo>
                    <a:pt x="1167" y="2858"/>
                  </a:lnTo>
                  <a:lnTo>
                    <a:pt x="1487" y="2744"/>
                  </a:lnTo>
                  <a:lnTo>
                    <a:pt x="1944" y="2378"/>
                  </a:lnTo>
                  <a:lnTo>
                    <a:pt x="2470" y="1601"/>
                  </a:lnTo>
                  <a:lnTo>
                    <a:pt x="2676" y="1167"/>
                  </a:lnTo>
                  <a:lnTo>
                    <a:pt x="938"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2" name="Google Shape;642;p44"/>
            <p:cNvSpPr/>
            <p:nvPr/>
          </p:nvSpPr>
          <p:spPr>
            <a:xfrm>
              <a:off x="5198473" y="4116324"/>
              <a:ext cx="361895" cy="386663"/>
            </a:xfrm>
            <a:custGeom>
              <a:avLst/>
              <a:gdLst/>
              <a:ahLst/>
              <a:cxnLst/>
              <a:rect l="l" t="t" r="r" b="b"/>
              <a:pathLst>
                <a:path w="6356" h="6791" extrusionOk="0">
                  <a:moveTo>
                    <a:pt x="2995" y="1"/>
                  </a:moveTo>
                  <a:lnTo>
                    <a:pt x="2424" y="115"/>
                  </a:lnTo>
                  <a:lnTo>
                    <a:pt x="1898" y="367"/>
                  </a:lnTo>
                  <a:lnTo>
                    <a:pt x="1418" y="732"/>
                  </a:lnTo>
                  <a:lnTo>
                    <a:pt x="823" y="1418"/>
                  </a:lnTo>
                  <a:lnTo>
                    <a:pt x="252" y="2561"/>
                  </a:lnTo>
                  <a:lnTo>
                    <a:pt x="0" y="3796"/>
                  </a:lnTo>
                  <a:lnTo>
                    <a:pt x="69" y="4710"/>
                  </a:lnTo>
                  <a:lnTo>
                    <a:pt x="229" y="5282"/>
                  </a:lnTo>
                  <a:lnTo>
                    <a:pt x="503" y="5785"/>
                  </a:lnTo>
                  <a:lnTo>
                    <a:pt x="892" y="6219"/>
                  </a:lnTo>
                  <a:lnTo>
                    <a:pt x="1143" y="6402"/>
                  </a:lnTo>
                  <a:lnTo>
                    <a:pt x="1418" y="6562"/>
                  </a:lnTo>
                  <a:lnTo>
                    <a:pt x="1989" y="6745"/>
                  </a:lnTo>
                  <a:lnTo>
                    <a:pt x="2584" y="6791"/>
                  </a:lnTo>
                  <a:lnTo>
                    <a:pt x="3201" y="6699"/>
                  </a:lnTo>
                  <a:lnTo>
                    <a:pt x="4092" y="6356"/>
                  </a:lnTo>
                  <a:lnTo>
                    <a:pt x="5167" y="5579"/>
                  </a:lnTo>
                  <a:lnTo>
                    <a:pt x="5784" y="4802"/>
                  </a:lnTo>
                  <a:lnTo>
                    <a:pt x="6104" y="4230"/>
                  </a:lnTo>
                  <a:lnTo>
                    <a:pt x="6287" y="3613"/>
                  </a:lnTo>
                  <a:lnTo>
                    <a:pt x="6356" y="2996"/>
                  </a:lnTo>
                  <a:lnTo>
                    <a:pt x="6264" y="2379"/>
                  </a:lnTo>
                  <a:lnTo>
                    <a:pt x="6013" y="1761"/>
                  </a:lnTo>
                  <a:lnTo>
                    <a:pt x="5579" y="1190"/>
                  </a:lnTo>
                  <a:lnTo>
                    <a:pt x="4961" y="641"/>
                  </a:lnTo>
                  <a:lnTo>
                    <a:pt x="4550" y="390"/>
                  </a:lnTo>
                  <a:lnTo>
                    <a:pt x="4230" y="230"/>
                  </a:lnTo>
                  <a:lnTo>
                    <a:pt x="3590" y="24"/>
                  </a:lnTo>
                  <a:lnTo>
                    <a:pt x="2995"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3" name="Google Shape;643;p44"/>
            <p:cNvSpPr/>
            <p:nvPr/>
          </p:nvSpPr>
          <p:spPr>
            <a:xfrm>
              <a:off x="5397643" y="4181404"/>
              <a:ext cx="100267" cy="93833"/>
            </a:xfrm>
            <a:custGeom>
              <a:avLst/>
              <a:gdLst/>
              <a:ahLst/>
              <a:cxnLst/>
              <a:rect l="l" t="t" r="r" b="b"/>
              <a:pathLst>
                <a:path w="1761" h="1648" extrusionOk="0">
                  <a:moveTo>
                    <a:pt x="297" y="1"/>
                  </a:moveTo>
                  <a:lnTo>
                    <a:pt x="92" y="138"/>
                  </a:lnTo>
                  <a:lnTo>
                    <a:pt x="0" y="412"/>
                  </a:lnTo>
                  <a:lnTo>
                    <a:pt x="46" y="915"/>
                  </a:lnTo>
                  <a:lnTo>
                    <a:pt x="366" y="1373"/>
                  </a:lnTo>
                  <a:lnTo>
                    <a:pt x="686" y="1578"/>
                  </a:lnTo>
                  <a:lnTo>
                    <a:pt x="892" y="1624"/>
                  </a:lnTo>
                  <a:lnTo>
                    <a:pt x="1257" y="1647"/>
                  </a:lnTo>
                  <a:lnTo>
                    <a:pt x="1623" y="1510"/>
                  </a:lnTo>
                  <a:lnTo>
                    <a:pt x="1760" y="1350"/>
                  </a:lnTo>
                  <a:lnTo>
                    <a:pt x="1760" y="1030"/>
                  </a:lnTo>
                  <a:lnTo>
                    <a:pt x="1303" y="481"/>
                  </a:lnTo>
                  <a:lnTo>
                    <a:pt x="869" y="184"/>
                  </a:lnTo>
                  <a:lnTo>
                    <a:pt x="640" y="70"/>
                  </a:lnTo>
                  <a:lnTo>
                    <a:pt x="297"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4" name="Google Shape;644;p44"/>
            <p:cNvSpPr/>
            <p:nvPr/>
          </p:nvSpPr>
          <p:spPr>
            <a:xfrm>
              <a:off x="3419035" y="4782838"/>
              <a:ext cx="145817" cy="156236"/>
            </a:xfrm>
            <a:custGeom>
              <a:avLst/>
              <a:gdLst/>
              <a:ahLst/>
              <a:cxnLst/>
              <a:rect l="l" t="t" r="r" b="b"/>
              <a:pathLst>
                <a:path w="2561" h="2744" extrusionOk="0">
                  <a:moveTo>
                    <a:pt x="1966" y="0"/>
                  </a:moveTo>
                  <a:lnTo>
                    <a:pt x="0" y="732"/>
                  </a:lnTo>
                  <a:lnTo>
                    <a:pt x="46" y="1006"/>
                  </a:lnTo>
                  <a:lnTo>
                    <a:pt x="572" y="2195"/>
                  </a:lnTo>
                  <a:lnTo>
                    <a:pt x="1052" y="2629"/>
                  </a:lnTo>
                  <a:lnTo>
                    <a:pt x="1463" y="2744"/>
                  </a:lnTo>
                  <a:lnTo>
                    <a:pt x="1692" y="2721"/>
                  </a:lnTo>
                  <a:lnTo>
                    <a:pt x="1943" y="2652"/>
                  </a:lnTo>
                  <a:lnTo>
                    <a:pt x="2263" y="2469"/>
                  </a:lnTo>
                  <a:lnTo>
                    <a:pt x="2469" y="2195"/>
                  </a:lnTo>
                  <a:lnTo>
                    <a:pt x="2561" y="1852"/>
                  </a:lnTo>
                  <a:lnTo>
                    <a:pt x="2515" y="1280"/>
                  </a:lnTo>
                  <a:lnTo>
                    <a:pt x="2195" y="412"/>
                  </a:lnTo>
                  <a:lnTo>
                    <a:pt x="1966"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5" name="Google Shape;645;p44"/>
            <p:cNvSpPr/>
            <p:nvPr/>
          </p:nvSpPr>
          <p:spPr>
            <a:xfrm>
              <a:off x="3228975" y="4458691"/>
              <a:ext cx="350223" cy="389282"/>
            </a:xfrm>
            <a:custGeom>
              <a:avLst/>
              <a:gdLst/>
              <a:ahLst/>
              <a:cxnLst/>
              <a:rect l="l" t="t" r="r" b="b"/>
              <a:pathLst>
                <a:path w="6151" h="6837" extrusionOk="0">
                  <a:moveTo>
                    <a:pt x="3498" y="1"/>
                  </a:moveTo>
                  <a:lnTo>
                    <a:pt x="2789" y="23"/>
                  </a:lnTo>
                  <a:lnTo>
                    <a:pt x="1966" y="229"/>
                  </a:lnTo>
                  <a:lnTo>
                    <a:pt x="1532" y="412"/>
                  </a:lnTo>
                  <a:lnTo>
                    <a:pt x="1212" y="595"/>
                  </a:lnTo>
                  <a:lnTo>
                    <a:pt x="686" y="984"/>
                  </a:lnTo>
                  <a:lnTo>
                    <a:pt x="320" y="1464"/>
                  </a:lnTo>
                  <a:lnTo>
                    <a:pt x="92" y="2012"/>
                  </a:lnTo>
                  <a:lnTo>
                    <a:pt x="0" y="2561"/>
                  </a:lnTo>
                  <a:lnTo>
                    <a:pt x="0" y="3155"/>
                  </a:lnTo>
                  <a:lnTo>
                    <a:pt x="229" y="4047"/>
                  </a:lnTo>
                  <a:lnTo>
                    <a:pt x="823" y="5190"/>
                  </a:lnTo>
                  <a:lnTo>
                    <a:pt x="1692" y="6105"/>
                  </a:lnTo>
                  <a:lnTo>
                    <a:pt x="2492" y="6562"/>
                  </a:lnTo>
                  <a:lnTo>
                    <a:pt x="3041" y="6768"/>
                  </a:lnTo>
                  <a:lnTo>
                    <a:pt x="3612" y="6836"/>
                  </a:lnTo>
                  <a:lnTo>
                    <a:pt x="4207" y="6745"/>
                  </a:lnTo>
                  <a:lnTo>
                    <a:pt x="4504" y="6653"/>
                  </a:lnTo>
                  <a:lnTo>
                    <a:pt x="4778" y="6539"/>
                  </a:lnTo>
                  <a:lnTo>
                    <a:pt x="5259" y="6173"/>
                  </a:lnTo>
                  <a:lnTo>
                    <a:pt x="5624" y="5716"/>
                  </a:lnTo>
                  <a:lnTo>
                    <a:pt x="5921" y="5144"/>
                  </a:lnTo>
                  <a:lnTo>
                    <a:pt x="6150" y="4230"/>
                  </a:lnTo>
                  <a:lnTo>
                    <a:pt x="6127" y="2881"/>
                  </a:lnTo>
                  <a:lnTo>
                    <a:pt x="5853" y="1944"/>
                  </a:lnTo>
                  <a:lnTo>
                    <a:pt x="5556" y="1349"/>
                  </a:lnTo>
                  <a:lnTo>
                    <a:pt x="5167" y="846"/>
                  </a:lnTo>
                  <a:lnTo>
                    <a:pt x="4710" y="435"/>
                  </a:lnTo>
                  <a:lnTo>
                    <a:pt x="4161" y="161"/>
                  </a:lnTo>
                  <a:lnTo>
                    <a:pt x="3498"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6" name="Google Shape;646;p44"/>
            <p:cNvSpPr/>
            <p:nvPr/>
          </p:nvSpPr>
          <p:spPr>
            <a:xfrm>
              <a:off x="3326568" y="4508170"/>
              <a:ext cx="113306" cy="75556"/>
            </a:xfrm>
            <a:custGeom>
              <a:avLst/>
              <a:gdLst/>
              <a:ahLst/>
              <a:cxnLst/>
              <a:rect l="l" t="t" r="r" b="b"/>
              <a:pathLst>
                <a:path w="1990" h="1327" extrusionOk="0">
                  <a:moveTo>
                    <a:pt x="1670" y="0"/>
                  </a:moveTo>
                  <a:lnTo>
                    <a:pt x="984" y="46"/>
                  </a:lnTo>
                  <a:lnTo>
                    <a:pt x="481" y="229"/>
                  </a:lnTo>
                  <a:lnTo>
                    <a:pt x="252" y="343"/>
                  </a:lnTo>
                  <a:lnTo>
                    <a:pt x="1" y="595"/>
                  </a:lnTo>
                  <a:lnTo>
                    <a:pt x="1" y="846"/>
                  </a:lnTo>
                  <a:lnTo>
                    <a:pt x="161" y="1075"/>
                  </a:lnTo>
                  <a:lnTo>
                    <a:pt x="618" y="1326"/>
                  </a:lnTo>
                  <a:lnTo>
                    <a:pt x="1167" y="1326"/>
                  </a:lnTo>
                  <a:lnTo>
                    <a:pt x="1533" y="1189"/>
                  </a:lnTo>
                  <a:lnTo>
                    <a:pt x="1670" y="1052"/>
                  </a:lnTo>
                  <a:lnTo>
                    <a:pt x="1898" y="755"/>
                  </a:lnTo>
                  <a:lnTo>
                    <a:pt x="1990" y="366"/>
                  </a:lnTo>
                  <a:lnTo>
                    <a:pt x="1944" y="183"/>
                  </a:lnTo>
                  <a:lnTo>
                    <a:pt x="1670"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7" name="Google Shape;647;p44"/>
            <p:cNvSpPr/>
            <p:nvPr/>
          </p:nvSpPr>
          <p:spPr>
            <a:xfrm>
              <a:off x="5504346" y="5043158"/>
              <a:ext cx="144564" cy="160165"/>
            </a:xfrm>
            <a:custGeom>
              <a:avLst/>
              <a:gdLst/>
              <a:ahLst/>
              <a:cxnLst/>
              <a:rect l="l" t="t" r="r" b="b"/>
              <a:pathLst>
                <a:path w="2539" h="2813" extrusionOk="0">
                  <a:moveTo>
                    <a:pt x="618" y="0"/>
                  </a:moveTo>
                  <a:lnTo>
                    <a:pt x="458" y="229"/>
                  </a:lnTo>
                  <a:lnTo>
                    <a:pt x="1" y="1441"/>
                  </a:lnTo>
                  <a:lnTo>
                    <a:pt x="46" y="2081"/>
                  </a:lnTo>
                  <a:lnTo>
                    <a:pt x="252" y="2447"/>
                  </a:lnTo>
                  <a:lnTo>
                    <a:pt x="458" y="2607"/>
                  </a:lnTo>
                  <a:lnTo>
                    <a:pt x="641" y="2721"/>
                  </a:lnTo>
                  <a:lnTo>
                    <a:pt x="1030" y="2812"/>
                  </a:lnTo>
                  <a:lnTo>
                    <a:pt x="1350" y="2767"/>
                  </a:lnTo>
                  <a:lnTo>
                    <a:pt x="1647" y="2584"/>
                  </a:lnTo>
                  <a:lnTo>
                    <a:pt x="2035" y="2149"/>
                  </a:lnTo>
                  <a:lnTo>
                    <a:pt x="2401" y="1304"/>
                  </a:lnTo>
                  <a:lnTo>
                    <a:pt x="2538" y="823"/>
                  </a:lnTo>
                  <a:lnTo>
                    <a:pt x="618"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8" name="Google Shape;648;p44"/>
            <p:cNvSpPr/>
            <p:nvPr/>
          </p:nvSpPr>
          <p:spPr>
            <a:xfrm>
              <a:off x="5484816" y="4716449"/>
              <a:ext cx="351532" cy="391844"/>
            </a:xfrm>
            <a:custGeom>
              <a:avLst/>
              <a:gdLst/>
              <a:ahLst/>
              <a:cxnLst/>
              <a:rect l="l" t="t" r="r" b="b"/>
              <a:pathLst>
                <a:path w="6174" h="6882" extrusionOk="0">
                  <a:moveTo>
                    <a:pt x="2859" y="0"/>
                  </a:moveTo>
                  <a:lnTo>
                    <a:pt x="2264" y="69"/>
                  </a:lnTo>
                  <a:lnTo>
                    <a:pt x="1715" y="297"/>
                  </a:lnTo>
                  <a:lnTo>
                    <a:pt x="1258" y="640"/>
                  </a:lnTo>
                  <a:lnTo>
                    <a:pt x="847" y="1075"/>
                  </a:lnTo>
                  <a:lnTo>
                    <a:pt x="389" y="1852"/>
                  </a:lnTo>
                  <a:lnTo>
                    <a:pt x="24" y="3086"/>
                  </a:lnTo>
                  <a:lnTo>
                    <a:pt x="1" y="4367"/>
                  </a:lnTo>
                  <a:lnTo>
                    <a:pt x="252" y="5235"/>
                  </a:lnTo>
                  <a:lnTo>
                    <a:pt x="504" y="5761"/>
                  </a:lnTo>
                  <a:lnTo>
                    <a:pt x="870" y="6219"/>
                  </a:lnTo>
                  <a:lnTo>
                    <a:pt x="1350" y="6584"/>
                  </a:lnTo>
                  <a:lnTo>
                    <a:pt x="1624" y="6699"/>
                  </a:lnTo>
                  <a:lnTo>
                    <a:pt x="1921" y="6813"/>
                  </a:lnTo>
                  <a:lnTo>
                    <a:pt x="2516" y="6882"/>
                  </a:lnTo>
                  <a:lnTo>
                    <a:pt x="3110" y="6813"/>
                  </a:lnTo>
                  <a:lnTo>
                    <a:pt x="3682" y="6630"/>
                  </a:lnTo>
                  <a:lnTo>
                    <a:pt x="4505" y="6127"/>
                  </a:lnTo>
                  <a:lnTo>
                    <a:pt x="5419" y="5144"/>
                  </a:lnTo>
                  <a:lnTo>
                    <a:pt x="5899" y="4275"/>
                  </a:lnTo>
                  <a:lnTo>
                    <a:pt x="6082" y="3658"/>
                  </a:lnTo>
                  <a:lnTo>
                    <a:pt x="6174" y="3018"/>
                  </a:lnTo>
                  <a:lnTo>
                    <a:pt x="6128" y="2401"/>
                  </a:lnTo>
                  <a:lnTo>
                    <a:pt x="5922" y="1806"/>
                  </a:lnTo>
                  <a:lnTo>
                    <a:pt x="5556" y="1258"/>
                  </a:lnTo>
                  <a:lnTo>
                    <a:pt x="5030" y="755"/>
                  </a:lnTo>
                  <a:lnTo>
                    <a:pt x="4299" y="343"/>
                  </a:lnTo>
                  <a:lnTo>
                    <a:pt x="3864" y="183"/>
                  </a:lnTo>
                  <a:lnTo>
                    <a:pt x="3522" y="69"/>
                  </a:lnTo>
                  <a:lnTo>
                    <a:pt x="2859"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9" name="Google Shape;649;p44"/>
            <p:cNvSpPr/>
            <p:nvPr/>
          </p:nvSpPr>
          <p:spPr>
            <a:xfrm>
              <a:off x="5657966" y="4776290"/>
              <a:ext cx="108067" cy="84666"/>
            </a:xfrm>
            <a:custGeom>
              <a:avLst/>
              <a:gdLst/>
              <a:ahLst/>
              <a:cxnLst/>
              <a:rect l="l" t="t" r="r" b="b"/>
              <a:pathLst>
                <a:path w="1898" h="1487" extrusionOk="0">
                  <a:moveTo>
                    <a:pt x="229" y="1"/>
                  </a:moveTo>
                  <a:lnTo>
                    <a:pt x="46" y="184"/>
                  </a:lnTo>
                  <a:lnTo>
                    <a:pt x="0" y="458"/>
                  </a:lnTo>
                  <a:lnTo>
                    <a:pt x="160" y="938"/>
                  </a:lnTo>
                  <a:lnTo>
                    <a:pt x="549" y="1350"/>
                  </a:lnTo>
                  <a:lnTo>
                    <a:pt x="892" y="1487"/>
                  </a:lnTo>
                  <a:lnTo>
                    <a:pt x="1098" y="1487"/>
                  </a:lnTo>
                  <a:lnTo>
                    <a:pt x="1464" y="1441"/>
                  </a:lnTo>
                  <a:lnTo>
                    <a:pt x="1807" y="1235"/>
                  </a:lnTo>
                  <a:lnTo>
                    <a:pt x="1898" y="1052"/>
                  </a:lnTo>
                  <a:lnTo>
                    <a:pt x="1829" y="732"/>
                  </a:lnTo>
                  <a:lnTo>
                    <a:pt x="1304" y="275"/>
                  </a:lnTo>
                  <a:lnTo>
                    <a:pt x="823" y="69"/>
                  </a:lnTo>
                  <a:lnTo>
                    <a:pt x="572"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0" name="Google Shape;650;p44"/>
            <p:cNvSpPr/>
            <p:nvPr/>
          </p:nvSpPr>
          <p:spPr>
            <a:xfrm>
              <a:off x="4543682" y="4341513"/>
              <a:ext cx="119853" cy="157603"/>
            </a:xfrm>
            <a:custGeom>
              <a:avLst/>
              <a:gdLst/>
              <a:ahLst/>
              <a:cxnLst/>
              <a:rect l="l" t="t" r="r" b="b"/>
              <a:pathLst>
                <a:path w="2105" h="2768" extrusionOk="0">
                  <a:moveTo>
                    <a:pt x="69" y="1"/>
                  </a:moveTo>
                  <a:lnTo>
                    <a:pt x="1" y="321"/>
                  </a:lnTo>
                  <a:lnTo>
                    <a:pt x="24" y="1876"/>
                  </a:lnTo>
                  <a:lnTo>
                    <a:pt x="275" y="2516"/>
                  </a:lnTo>
                  <a:lnTo>
                    <a:pt x="572" y="2744"/>
                  </a:lnTo>
                  <a:lnTo>
                    <a:pt x="778" y="2767"/>
                  </a:lnTo>
                  <a:lnTo>
                    <a:pt x="1007" y="2767"/>
                  </a:lnTo>
                  <a:lnTo>
                    <a:pt x="1350" y="2584"/>
                  </a:lnTo>
                  <a:lnTo>
                    <a:pt x="1738" y="2104"/>
                  </a:lnTo>
                  <a:lnTo>
                    <a:pt x="2081" y="870"/>
                  </a:lnTo>
                  <a:lnTo>
                    <a:pt x="2104" y="595"/>
                  </a:lnTo>
                  <a:lnTo>
                    <a:pt x="69"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1" name="Google Shape;651;p44"/>
            <p:cNvSpPr/>
            <p:nvPr/>
          </p:nvSpPr>
          <p:spPr>
            <a:xfrm>
              <a:off x="4508551" y="4077321"/>
              <a:ext cx="276033" cy="334565"/>
            </a:xfrm>
            <a:custGeom>
              <a:avLst/>
              <a:gdLst/>
              <a:ahLst/>
              <a:cxnLst/>
              <a:rect l="l" t="t" r="r" b="b"/>
              <a:pathLst>
                <a:path w="4848" h="5876" extrusionOk="0">
                  <a:moveTo>
                    <a:pt x="2470" y="0"/>
                  </a:moveTo>
                  <a:lnTo>
                    <a:pt x="2149" y="23"/>
                  </a:lnTo>
                  <a:lnTo>
                    <a:pt x="1578" y="160"/>
                  </a:lnTo>
                  <a:lnTo>
                    <a:pt x="1098" y="434"/>
                  </a:lnTo>
                  <a:lnTo>
                    <a:pt x="709" y="800"/>
                  </a:lnTo>
                  <a:lnTo>
                    <a:pt x="275" y="1486"/>
                  </a:lnTo>
                  <a:lnTo>
                    <a:pt x="0" y="2561"/>
                  </a:lnTo>
                  <a:lnTo>
                    <a:pt x="46" y="3704"/>
                  </a:lnTo>
                  <a:lnTo>
                    <a:pt x="389" y="4755"/>
                  </a:lnTo>
                  <a:lnTo>
                    <a:pt x="823" y="5350"/>
                  </a:lnTo>
                  <a:lnTo>
                    <a:pt x="1189" y="5647"/>
                  </a:lnTo>
                  <a:lnTo>
                    <a:pt x="1624" y="5830"/>
                  </a:lnTo>
                  <a:lnTo>
                    <a:pt x="2104" y="5876"/>
                  </a:lnTo>
                  <a:lnTo>
                    <a:pt x="2355" y="5830"/>
                  </a:lnTo>
                  <a:lnTo>
                    <a:pt x="2630" y="5784"/>
                  </a:lnTo>
                  <a:lnTo>
                    <a:pt x="3133" y="5578"/>
                  </a:lnTo>
                  <a:lnTo>
                    <a:pt x="3750" y="5098"/>
                  </a:lnTo>
                  <a:lnTo>
                    <a:pt x="4390" y="4229"/>
                  </a:lnTo>
                  <a:lnTo>
                    <a:pt x="4756" y="3224"/>
                  </a:lnTo>
                  <a:lnTo>
                    <a:pt x="4847" y="2172"/>
                  </a:lnTo>
                  <a:lnTo>
                    <a:pt x="4619" y="1212"/>
                  </a:lnTo>
                  <a:lnTo>
                    <a:pt x="4207" y="617"/>
                  </a:lnTo>
                  <a:lnTo>
                    <a:pt x="3841" y="320"/>
                  </a:lnTo>
                  <a:lnTo>
                    <a:pt x="3361" y="114"/>
                  </a:lnTo>
                  <a:lnTo>
                    <a:pt x="2790"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2" name="Google Shape;652;p44"/>
            <p:cNvSpPr/>
            <p:nvPr/>
          </p:nvSpPr>
          <p:spPr>
            <a:xfrm>
              <a:off x="4643950" y="4113761"/>
              <a:ext cx="69008" cy="75556"/>
            </a:xfrm>
            <a:custGeom>
              <a:avLst/>
              <a:gdLst/>
              <a:ahLst/>
              <a:cxnLst/>
              <a:rect l="l" t="t" r="r" b="b"/>
              <a:pathLst>
                <a:path w="1212" h="1327" extrusionOk="0">
                  <a:moveTo>
                    <a:pt x="503" y="0"/>
                  </a:moveTo>
                  <a:lnTo>
                    <a:pt x="229" y="114"/>
                  </a:lnTo>
                  <a:lnTo>
                    <a:pt x="114" y="206"/>
                  </a:lnTo>
                  <a:lnTo>
                    <a:pt x="0" y="412"/>
                  </a:lnTo>
                  <a:lnTo>
                    <a:pt x="69" y="777"/>
                  </a:lnTo>
                  <a:lnTo>
                    <a:pt x="434" y="1212"/>
                  </a:lnTo>
                  <a:lnTo>
                    <a:pt x="800" y="1326"/>
                  </a:lnTo>
                  <a:lnTo>
                    <a:pt x="1006" y="1258"/>
                  </a:lnTo>
                  <a:lnTo>
                    <a:pt x="1097" y="1143"/>
                  </a:lnTo>
                  <a:lnTo>
                    <a:pt x="1212" y="915"/>
                  </a:lnTo>
                  <a:lnTo>
                    <a:pt x="1189" y="457"/>
                  </a:lnTo>
                  <a:lnTo>
                    <a:pt x="937" y="92"/>
                  </a:lnTo>
                  <a:lnTo>
                    <a:pt x="503"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3" name="Google Shape;653;p44"/>
            <p:cNvSpPr/>
            <p:nvPr/>
          </p:nvSpPr>
          <p:spPr>
            <a:xfrm>
              <a:off x="3795227" y="4633092"/>
              <a:ext cx="544152" cy="450489"/>
            </a:xfrm>
            <a:custGeom>
              <a:avLst/>
              <a:gdLst/>
              <a:ahLst/>
              <a:cxnLst/>
              <a:rect l="l" t="t" r="r" b="b"/>
              <a:pathLst>
                <a:path w="9557" h="7912" fill="none" extrusionOk="0">
                  <a:moveTo>
                    <a:pt x="0" y="1"/>
                  </a:moveTo>
                  <a:lnTo>
                    <a:pt x="92" y="230"/>
                  </a:lnTo>
                  <a:lnTo>
                    <a:pt x="938" y="1693"/>
                  </a:lnTo>
                  <a:lnTo>
                    <a:pt x="1852" y="2996"/>
                  </a:lnTo>
                  <a:lnTo>
                    <a:pt x="3064" y="4413"/>
                  </a:lnTo>
                  <a:lnTo>
                    <a:pt x="4573" y="5785"/>
                  </a:lnTo>
                  <a:lnTo>
                    <a:pt x="5899" y="6677"/>
                  </a:lnTo>
                  <a:lnTo>
                    <a:pt x="6859" y="7180"/>
                  </a:lnTo>
                  <a:lnTo>
                    <a:pt x="7888" y="7568"/>
                  </a:lnTo>
                  <a:lnTo>
                    <a:pt x="8985" y="7843"/>
                  </a:lnTo>
                  <a:lnTo>
                    <a:pt x="9556" y="7911"/>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4" name="Google Shape;654;p44"/>
            <p:cNvSpPr/>
            <p:nvPr/>
          </p:nvSpPr>
          <p:spPr>
            <a:xfrm>
              <a:off x="3707998" y="4538119"/>
              <a:ext cx="156236" cy="161418"/>
            </a:xfrm>
            <a:custGeom>
              <a:avLst/>
              <a:gdLst/>
              <a:ahLst/>
              <a:cxnLst/>
              <a:rect l="l" t="t" r="r" b="b"/>
              <a:pathLst>
                <a:path w="2744" h="2835" extrusionOk="0">
                  <a:moveTo>
                    <a:pt x="2241" y="0"/>
                  </a:moveTo>
                  <a:lnTo>
                    <a:pt x="0" y="572"/>
                  </a:lnTo>
                  <a:lnTo>
                    <a:pt x="138" y="915"/>
                  </a:lnTo>
                  <a:lnTo>
                    <a:pt x="1029" y="2355"/>
                  </a:lnTo>
                  <a:lnTo>
                    <a:pt x="1601" y="2789"/>
                  </a:lnTo>
                  <a:lnTo>
                    <a:pt x="2012" y="2835"/>
                  </a:lnTo>
                  <a:lnTo>
                    <a:pt x="2241" y="2743"/>
                  </a:lnTo>
                  <a:lnTo>
                    <a:pt x="2424" y="2629"/>
                  </a:lnTo>
                  <a:lnTo>
                    <a:pt x="2652" y="2263"/>
                  </a:lnTo>
                  <a:lnTo>
                    <a:pt x="2744" y="1600"/>
                  </a:lnTo>
                  <a:lnTo>
                    <a:pt x="2378" y="252"/>
                  </a:lnTo>
                  <a:lnTo>
                    <a:pt x="2241"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5" name="Google Shape;655;p44"/>
            <p:cNvSpPr/>
            <p:nvPr/>
          </p:nvSpPr>
          <p:spPr>
            <a:xfrm>
              <a:off x="3585637" y="4241302"/>
              <a:ext cx="305925" cy="367133"/>
            </a:xfrm>
            <a:custGeom>
              <a:avLst/>
              <a:gdLst/>
              <a:ahLst/>
              <a:cxnLst/>
              <a:rect l="l" t="t" r="r" b="b"/>
              <a:pathLst>
                <a:path w="5373" h="6448" extrusionOk="0">
                  <a:moveTo>
                    <a:pt x="2652" y="1"/>
                  </a:moveTo>
                  <a:lnTo>
                    <a:pt x="2081" y="69"/>
                  </a:lnTo>
                  <a:lnTo>
                    <a:pt x="1509" y="298"/>
                  </a:lnTo>
                  <a:lnTo>
                    <a:pt x="1189" y="458"/>
                  </a:lnTo>
                  <a:lnTo>
                    <a:pt x="892" y="664"/>
                  </a:lnTo>
                  <a:lnTo>
                    <a:pt x="458" y="1121"/>
                  </a:lnTo>
                  <a:lnTo>
                    <a:pt x="160" y="1647"/>
                  </a:lnTo>
                  <a:lnTo>
                    <a:pt x="0" y="2218"/>
                  </a:lnTo>
                  <a:lnTo>
                    <a:pt x="0" y="3087"/>
                  </a:lnTo>
                  <a:lnTo>
                    <a:pt x="366" y="4253"/>
                  </a:lnTo>
                  <a:lnTo>
                    <a:pt x="1052" y="5282"/>
                  </a:lnTo>
                  <a:lnTo>
                    <a:pt x="1944" y="6059"/>
                  </a:lnTo>
                  <a:lnTo>
                    <a:pt x="2675" y="6379"/>
                  </a:lnTo>
                  <a:lnTo>
                    <a:pt x="3201" y="6448"/>
                  </a:lnTo>
                  <a:lnTo>
                    <a:pt x="3681" y="6379"/>
                  </a:lnTo>
                  <a:lnTo>
                    <a:pt x="4161" y="6150"/>
                  </a:lnTo>
                  <a:lnTo>
                    <a:pt x="4390" y="5968"/>
                  </a:lnTo>
                  <a:lnTo>
                    <a:pt x="4619" y="5762"/>
                  </a:lnTo>
                  <a:lnTo>
                    <a:pt x="4939" y="5282"/>
                  </a:lnTo>
                  <a:lnTo>
                    <a:pt x="5282" y="4482"/>
                  </a:lnTo>
                  <a:lnTo>
                    <a:pt x="5373" y="3338"/>
                  </a:lnTo>
                  <a:lnTo>
                    <a:pt x="5144" y="2172"/>
                  </a:lnTo>
                  <a:lnTo>
                    <a:pt x="4641" y="1144"/>
                  </a:lnTo>
                  <a:lnTo>
                    <a:pt x="4070" y="549"/>
                  </a:lnTo>
                  <a:lnTo>
                    <a:pt x="3635" y="252"/>
                  </a:lnTo>
                  <a:lnTo>
                    <a:pt x="3155" y="69"/>
                  </a:lnTo>
                  <a:lnTo>
                    <a:pt x="2652"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6" name="Google Shape;656;p44"/>
            <p:cNvSpPr/>
            <p:nvPr/>
          </p:nvSpPr>
          <p:spPr>
            <a:xfrm>
              <a:off x="3681977" y="4280362"/>
              <a:ext cx="82047" cy="74246"/>
            </a:xfrm>
            <a:custGeom>
              <a:avLst/>
              <a:gdLst/>
              <a:ahLst/>
              <a:cxnLst/>
              <a:rect l="l" t="t" r="r" b="b"/>
              <a:pathLst>
                <a:path w="1441" h="1304" extrusionOk="0">
                  <a:moveTo>
                    <a:pt x="709" y="0"/>
                  </a:moveTo>
                  <a:lnTo>
                    <a:pt x="252" y="160"/>
                  </a:lnTo>
                  <a:lnTo>
                    <a:pt x="69" y="412"/>
                  </a:lnTo>
                  <a:lnTo>
                    <a:pt x="0" y="549"/>
                  </a:lnTo>
                  <a:lnTo>
                    <a:pt x="23" y="823"/>
                  </a:lnTo>
                  <a:lnTo>
                    <a:pt x="275" y="1121"/>
                  </a:lnTo>
                  <a:lnTo>
                    <a:pt x="869" y="1304"/>
                  </a:lnTo>
                  <a:lnTo>
                    <a:pt x="1258" y="1212"/>
                  </a:lnTo>
                  <a:lnTo>
                    <a:pt x="1418" y="1029"/>
                  </a:lnTo>
                  <a:lnTo>
                    <a:pt x="1440" y="892"/>
                  </a:lnTo>
                  <a:lnTo>
                    <a:pt x="1440" y="595"/>
                  </a:lnTo>
                  <a:lnTo>
                    <a:pt x="1143" y="183"/>
                  </a:lnTo>
                  <a:lnTo>
                    <a:pt x="709"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grpSp>
        <p:nvGrpSpPr>
          <p:cNvPr id="657" name="Google Shape;657;p44"/>
          <p:cNvGrpSpPr/>
          <p:nvPr/>
        </p:nvGrpSpPr>
        <p:grpSpPr>
          <a:xfrm rot="-754990">
            <a:off x="209105" y="2496615"/>
            <a:ext cx="2888217" cy="4547467"/>
            <a:chOff x="133424" y="1677300"/>
            <a:chExt cx="2283082" cy="3594687"/>
          </a:xfrm>
        </p:grpSpPr>
        <p:sp>
          <p:nvSpPr>
            <p:cNvPr id="658" name="Google Shape;658;p44"/>
            <p:cNvSpPr/>
            <p:nvPr/>
          </p:nvSpPr>
          <p:spPr>
            <a:xfrm>
              <a:off x="1284046" y="4190575"/>
              <a:ext cx="1132459" cy="827456"/>
            </a:xfrm>
            <a:custGeom>
              <a:avLst/>
              <a:gdLst/>
              <a:ahLst/>
              <a:cxnLst/>
              <a:rect l="l" t="t" r="r" b="b"/>
              <a:pathLst>
                <a:path w="18587" h="13581" extrusionOk="0">
                  <a:moveTo>
                    <a:pt x="15935" y="1"/>
                  </a:moveTo>
                  <a:lnTo>
                    <a:pt x="14129" y="23"/>
                  </a:lnTo>
                  <a:lnTo>
                    <a:pt x="12323" y="252"/>
                  </a:lnTo>
                  <a:lnTo>
                    <a:pt x="10562" y="732"/>
                  </a:lnTo>
                  <a:lnTo>
                    <a:pt x="8825" y="1349"/>
                  </a:lnTo>
                  <a:lnTo>
                    <a:pt x="7156" y="2150"/>
                  </a:lnTo>
                  <a:lnTo>
                    <a:pt x="5601" y="3064"/>
                  </a:lnTo>
                  <a:lnTo>
                    <a:pt x="4161" y="4047"/>
                  </a:lnTo>
                  <a:lnTo>
                    <a:pt x="3498" y="4573"/>
                  </a:lnTo>
                  <a:lnTo>
                    <a:pt x="2812" y="5190"/>
                  </a:lnTo>
                  <a:lnTo>
                    <a:pt x="1738" y="6585"/>
                  </a:lnTo>
                  <a:lnTo>
                    <a:pt x="960" y="8048"/>
                  </a:lnTo>
                  <a:lnTo>
                    <a:pt x="480" y="9534"/>
                  </a:lnTo>
                  <a:lnTo>
                    <a:pt x="69" y="11591"/>
                  </a:lnTo>
                  <a:lnTo>
                    <a:pt x="0" y="13352"/>
                  </a:lnTo>
                  <a:lnTo>
                    <a:pt x="23" y="13535"/>
                  </a:lnTo>
                  <a:lnTo>
                    <a:pt x="686" y="13580"/>
                  </a:lnTo>
                  <a:lnTo>
                    <a:pt x="2218" y="13420"/>
                  </a:lnTo>
                  <a:lnTo>
                    <a:pt x="3887" y="13009"/>
                  </a:lnTo>
                  <a:lnTo>
                    <a:pt x="5670" y="12346"/>
                  </a:lnTo>
                  <a:lnTo>
                    <a:pt x="7522" y="11477"/>
                  </a:lnTo>
                  <a:lnTo>
                    <a:pt x="9396" y="10471"/>
                  </a:lnTo>
                  <a:lnTo>
                    <a:pt x="11202" y="9351"/>
                  </a:lnTo>
                  <a:lnTo>
                    <a:pt x="12940" y="8139"/>
                  </a:lnTo>
                  <a:lnTo>
                    <a:pt x="14540" y="6882"/>
                  </a:lnTo>
                  <a:lnTo>
                    <a:pt x="15935" y="5647"/>
                  </a:lnTo>
                  <a:lnTo>
                    <a:pt x="17078" y="4436"/>
                  </a:lnTo>
                  <a:lnTo>
                    <a:pt x="17947" y="3293"/>
                  </a:lnTo>
                  <a:lnTo>
                    <a:pt x="18450" y="2264"/>
                  </a:lnTo>
                  <a:lnTo>
                    <a:pt x="18587" y="1578"/>
                  </a:lnTo>
                  <a:lnTo>
                    <a:pt x="18541" y="1189"/>
                  </a:lnTo>
                  <a:lnTo>
                    <a:pt x="18381" y="846"/>
                  </a:lnTo>
                  <a:lnTo>
                    <a:pt x="18084" y="549"/>
                  </a:lnTo>
                  <a:lnTo>
                    <a:pt x="17444" y="229"/>
                  </a:lnTo>
                  <a:lnTo>
                    <a:pt x="16826" y="115"/>
                  </a:lnTo>
                  <a:lnTo>
                    <a:pt x="15935" y="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9" name="Google Shape;659;p44"/>
            <p:cNvSpPr/>
            <p:nvPr/>
          </p:nvSpPr>
          <p:spPr>
            <a:xfrm>
              <a:off x="235650" y="3315446"/>
              <a:ext cx="1004390" cy="1388781"/>
            </a:xfrm>
            <a:custGeom>
              <a:avLst/>
              <a:gdLst/>
              <a:ahLst/>
              <a:cxnLst/>
              <a:rect l="l" t="t" r="r" b="b"/>
              <a:pathLst>
                <a:path w="16485" h="22794" extrusionOk="0">
                  <a:moveTo>
                    <a:pt x="1075" y="0"/>
                  </a:moveTo>
                  <a:lnTo>
                    <a:pt x="595" y="275"/>
                  </a:lnTo>
                  <a:lnTo>
                    <a:pt x="252" y="846"/>
                  </a:lnTo>
                  <a:lnTo>
                    <a:pt x="70" y="1669"/>
                  </a:lnTo>
                  <a:lnTo>
                    <a:pt x="1" y="2744"/>
                  </a:lnTo>
                  <a:lnTo>
                    <a:pt x="70" y="3978"/>
                  </a:lnTo>
                  <a:lnTo>
                    <a:pt x="390" y="6127"/>
                  </a:lnTo>
                  <a:lnTo>
                    <a:pt x="1235" y="9305"/>
                  </a:lnTo>
                  <a:lnTo>
                    <a:pt x="2470" y="12551"/>
                  </a:lnTo>
                  <a:lnTo>
                    <a:pt x="3636" y="14838"/>
                  </a:lnTo>
                  <a:lnTo>
                    <a:pt x="4505" y="16232"/>
                  </a:lnTo>
                  <a:lnTo>
                    <a:pt x="5419" y="17490"/>
                  </a:lnTo>
                  <a:lnTo>
                    <a:pt x="6425" y="18518"/>
                  </a:lnTo>
                  <a:lnTo>
                    <a:pt x="6928" y="18953"/>
                  </a:lnTo>
                  <a:lnTo>
                    <a:pt x="7957" y="19730"/>
                  </a:lnTo>
                  <a:lnTo>
                    <a:pt x="9832" y="20942"/>
                  </a:lnTo>
                  <a:lnTo>
                    <a:pt x="11478" y="21811"/>
                  </a:lnTo>
                  <a:lnTo>
                    <a:pt x="12895" y="22382"/>
                  </a:lnTo>
                  <a:lnTo>
                    <a:pt x="14084" y="22679"/>
                  </a:lnTo>
                  <a:lnTo>
                    <a:pt x="14998" y="22794"/>
                  </a:lnTo>
                  <a:lnTo>
                    <a:pt x="15616" y="22771"/>
                  </a:lnTo>
                  <a:lnTo>
                    <a:pt x="15981" y="22656"/>
                  </a:lnTo>
                  <a:lnTo>
                    <a:pt x="16027" y="22588"/>
                  </a:lnTo>
                  <a:lnTo>
                    <a:pt x="16279" y="21628"/>
                  </a:lnTo>
                  <a:lnTo>
                    <a:pt x="16484" y="19707"/>
                  </a:lnTo>
                  <a:lnTo>
                    <a:pt x="16324" y="17741"/>
                  </a:lnTo>
                  <a:lnTo>
                    <a:pt x="15890" y="15798"/>
                  </a:lnTo>
                  <a:lnTo>
                    <a:pt x="15158" y="13877"/>
                  </a:lnTo>
                  <a:lnTo>
                    <a:pt x="14221" y="12026"/>
                  </a:lnTo>
                  <a:lnTo>
                    <a:pt x="13101" y="10197"/>
                  </a:lnTo>
                  <a:lnTo>
                    <a:pt x="11843" y="8482"/>
                  </a:lnTo>
                  <a:lnTo>
                    <a:pt x="10495" y="6859"/>
                  </a:lnTo>
                  <a:lnTo>
                    <a:pt x="9077" y="5373"/>
                  </a:lnTo>
                  <a:lnTo>
                    <a:pt x="6928" y="3384"/>
                  </a:lnTo>
                  <a:lnTo>
                    <a:pt x="4253" y="1349"/>
                  </a:lnTo>
                  <a:lnTo>
                    <a:pt x="2607" y="435"/>
                  </a:lnTo>
                  <a:lnTo>
                    <a:pt x="1738" y="92"/>
                  </a:lnTo>
                  <a:lnTo>
                    <a:pt x="1396" y="23"/>
                  </a:lnTo>
                  <a:lnTo>
                    <a:pt x="1075"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0" name="Google Shape;660;p44"/>
            <p:cNvSpPr/>
            <p:nvPr/>
          </p:nvSpPr>
          <p:spPr>
            <a:xfrm>
              <a:off x="656364" y="1677300"/>
              <a:ext cx="937491" cy="1170113"/>
            </a:xfrm>
            <a:custGeom>
              <a:avLst/>
              <a:gdLst/>
              <a:ahLst/>
              <a:cxnLst/>
              <a:rect l="l" t="t" r="r" b="b"/>
              <a:pathLst>
                <a:path w="15387" h="19205" extrusionOk="0">
                  <a:moveTo>
                    <a:pt x="6744" y="1"/>
                  </a:moveTo>
                  <a:lnTo>
                    <a:pt x="5899" y="184"/>
                  </a:lnTo>
                  <a:lnTo>
                    <a:pt x="5350" y="321"/>
                  </a:lnTo>
                  <a:lnTo>
                    <a:pt x="4367" y="664"/>
                  </a:lnTo>
                  <a:lnTo>
                    <a:pt x="3475" y="1121"/>
                  </a:lnTo>
                  <a:lnTo>
                    <a:pt x="2698" y="1647"/>
                  </a:lnTo>
                  <a:lnTo>
                    <a:pt x="2035" y="2264"/>
                  </a:lnTo>
                  <a:lnTo>
                    <a:pt x="1463" y="2950"/>
                  </a:lnTo>
                  <a:lnTo>
                    <a:pt x="778" y="4070"/>
                  </a:lnTo>
                  <a:lnTo>
                    <a:pt x="206" y="5739"/>
                  </a:lnTo>
                  <a:lnTo>
                    <a:pt x="0" y="7523"/>
                  </a:lnTo>
                  <a:lnTo>
                    <a:pt x="92" y="9397"/>
                  </a:lnTo>
                  <a:lnTo>
                    <a:pt x="457" y="11272"/>
                  </a:lnTo>
                  <a:lnTo>
                    <a:pt x="1075" y="13078"/>
                  </a:lnTo>
                  <a:lnTo>
                    <a:pt x="1943" y="14770"/>
                  </a:lnTo>
                  <a:lnTo>
                    <a:pt x="2972" y="16279"/>
                  </a:lnTo>
                  <a:lnTo>
                    <a:pt x="4184" y="17536"/>
                  </a:lnTo>
                  <a:lnTo>
                    <a:pt x="5533" y="18473"/>
                  </a:lnTo>
                  <a:lnTo>
                    <a:pt x="6607" y="18931"/>
                  </a:lnTo>
                  <a:lnTo>
                    <a:pt x="7362" y="19136"/>
                  </a:lnTo>
                  <a:lnTo>
                    <a:pt x="8116" y="19205"/>
                  </a:lnTo>
                  <a:lnTo>
                    <a:pt x="8893" y="19159"/>
                  </a:lnTo>
                  <a:lnTo>
                    <a:pt x="9671" y="18976"/>
                  </a:lnTo>
                  <a:lnTo>
                    <a:pt x="10471" y="18656"/>
                  </a:lnTo>
                  <a:lnTo>
                    <a:pt x="10860" y="18450"/>
                  </a:lnTo>
                  <a:lnTo>
                    <a:pt x="11637" y="17970"/>
                  </a:lnTo>
                  <a:lnTo>
                    <a:pt x="12917" y="16827"/>
                  </a:lnTo>
                  <a:lnTo>
                    <a:pt x="13946" y="15501"/>
                  </a:lnTo>
                  <a:lnTo>
                    <a:pt x="14678" y="14038"/>
                  </a:lnTo>
                  <a:lnTo>
                    <a:pt x="15158" y="12438"/>
                  </a:lnTo>
                  <a:lnTo>
                    <a:pt x="15386" y="10815"/>
                  </a:lnTo>
                  <a:lnTo>
                    <a:pt x="15386" y="9146"/>
                  </a:lnTo>
                  <a:lnTo>
                    <a:pt x="15180" y="7500"/>
                  </a:lnTo>
                  <a:lnTo>
                    <a:pt x="14723" y="5899"/>
                  </a:lnTo>
                  <a:lnTo>
                    <a:pt x="14106" y="4436"/>
                  </a:lnTo>
                  <a:lnTo>
                    <a:pt x="13283" y="3087"/>
                  </a:lnTo>
                  <a:lnTo>
                    <a:pt x="12277" y="1944"/>
                  </a:lnTo>
                  <a:lnTo>
                    <a:pt x="11111" y="1007"/>
                  </a:lnTo>
                  <a:lnTo>
                    <a:pt x="9785" y="344"/>
                  </a:lnTo>
                  <a:lnTo>
                    <a:pt x="8345"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1" name="Google Shape;661;p44"/>
            <p:cNvSpPr/>
            <p:nvPr/>
          </p:nvSpPr>
          <p:spPr>
            <a:xfrm>
              <a:off x="278849" y="1953127"/>
              <a:ext cx="1696648" cy="1202161"/>
            </a:xfrm>
            <a:custGeom>
              <a:avLst/>
              <a:gdLst/>
              <a:ahLst/>
              <a:cxnLst/>
              <a:rect l="l" t="t" r="r" b="b"/>
              <a:pathLst>
                <a:path w="27847" h="19731" extrusionOk="0">
                  <a:moveTo>
                    <a:pt x="21537" y="1"/>
                  </a:moveTo>
                  <a:lnTo>
                    <a:pt x="20462" y="298"/>
                  </a:lnTo>
                  <a:lnTo>
                    <a:pt x="19479" y="824"/>
                  </a:lnTo>
                  <a:lnTo>
                    <a:pt x="18587" y="1555"/>
                  </a:lnTo>
                  <a:lnTo>
                    <a:pt x="17787" y="2470"/>
                  </a:lnTo>
                  <a:lnTo>
                    <a:pt x="17101" y="3476"/>
                  </a:lnTo>
                  <a:lnTo>
                    <a:pt x="16210" y="5122"/>
                  </a:lnTo>
                  <a:lnTo>
                    <a:pt x="15318" y="7316"/>
                  </a:lnTo>
                  <a:lnTo>
                    <a:pt x="14541" y="9900"/>
                  </a:lnTo>
                  <a:lnTo>
                    <a:pt x="14449" y="10334"/>
                  </a:lnTo>
                  <a:lnTo>
                    <a:pt x="14381" y="10037"/>
                  </a:lnTo>
                  <a:lnTo>
                    <a:pt x="14061" y="9282"/>
                  </a:lnTo>
                  <a:lnTo>
                    <a:pt x="13283" y="7957"/>
                  </a:lnTo>
                  <a:lnTo>
                    <a:pt x="11706" y="5968"/>
                  </a:lnTo>
                  <a:lnTo>
                    <a:pt x="10243" y="4527"/>
                  </a:lnTo>
                  <a:lnTo>
                    <a:pt x="9168" y="3659"/>
                  </a:lnTo>
                  <a:lnTo>
                    <a:pt x="8048" y="2904"/>
                  </a:lnTo>
                  <a:lnTo>
                    <a:pt x="6928" y="2355"/>
                  </a:lnTo>
                  <a:lnTo>
                    <a:pt x="5785" y="2012"/>
                  </a:lnTo>
                  <a:lnTo>
                    <a:pt x="4664" y="1921"/>
                  </a:lnTo>
                  <a:lnTo>
                    <a:pt x="3590" y="2127"/>
                  </a:lnTo>
                  <a:lnTo>
                    <a:pt x="2584" y="2698"/>
                  </a:lnTo>
                  <a:lnTo>
                    <a:pt x="1647" y="3659"/>
                  </a:lnTo>
                  <a:lnTo>
                    <a:pt x="847" y="5030"/>
                  </a:lnTo>
                  <a:lnTo>
                    <a:pt x="481" y="5922"/>
                  </a:lnTo>
                  <a:lnTo>
                    <a:pt x="321" y="6379"/>
                  </a:lnTo>
                  <a:lnTo>
                    <a:pt x="115" y="7271"/>
                  </a:lnTo>
                  <a:lnTo>
                    <a:pt x="1" y="8551"/>
                  </a:lnTo>
                  <a:lnTo>
                    <a:pt x="229" y="10128"/>
                  </a:lnTo>
                  <a:lnTo>
                    <a:pt x="801" y="11569"/>
                  </a:lnTo>
                  <a:lnTo>
                    <a:pt x="1715" y="12872"/>
                  </a:lnTo>
                  <a:lnTo>
                    <a:pt x="2836" y="14061"/>
                  </a:lnTo>
                  <a:lnTo>
                    <a:pt x="4184" y="15135"/>
                  </a:lnTo>
                  <a:lnTo>
                    <a:pt x="5625" y="16095"/>
                  </a:lnTo>
                  <a:lnTo>
                    <a:pt x="7934" y="17307"/>
                  </a:lnTo>
                  <a:lnTo>
                    <a:pt x="10929" y="18519"/>
                  </a:lnTo>
                  <a:lnTo>
                    <a:pt x="14426" y="19616"/>
                  </a:lnTo>
                  <a:lnTo>
                    <a:pt x="14998" y="19730"/>
                  </a:lnTo>
                  <a:lnTo>
                    <a:pt x="15935" y="19616"/>
                  </a:lnTo>
                  <a:lnTo>
                    <a:pt x="17764" y="19113"/>
                  </a:lnTo>
                  <a:lnTo>
                    <a:pt x="19502" y="18381"/>
                  </a:lnTo>
                  <a:lnTo>
                    <a:pt x="21125" y="17421"/>
                  </a:lnTo>
                  <a:lnTo>
                    <a:pt x="22588" y="16301"/>
                  </a:lnTo>
                  <a:lnTo>
                    <a:pt x="23937" y="14998"/>
                  </a:lnTo>
                  <a:lnTo>
                    <a:pt x="25103" y="13603"/>
                  </a:lnTo>
                  <a:lnTo>
                    <a:pt x="26086" y="12117"/>
                  </a:lnTo>
                  <a:lnTo>
                    <a:pt x="26863" y="10563"/>
                  </a:lnTo>
                  <a:lnTo>
                    <a:pt x="27435" y="9008"/>
                  </a:lnTo>
                  <a:lnTo>
                    <a:pt x="27778" y="7476"/>
                  </a:lnTo>
                  <a:lnTo>
                    <a:pt x="27846" y="5968"/>
                  </a:lnTo>
                  <a:lnTo>
                    <a:pt x="27686" y="4550"/>
                  </a:lnTo>
                  <a:lnTo>
                    <a:pt x="27229" y="3270"/>
                  </a:lnTo>
                  <a:lnTo>
                    <a:pt x="26475" y="2104"/>
                  </a:lnTo>
                  <a:lnTo>
                    <a:pt x="25400" y="1144"/>
                  </a:lnTo>
                  <a:lnTo>
                    <a:pt x="24714" y="732"/>
                  </a:lnTo>
                  <a:lnTo>
                    <a:pt x="24028" y="389"/>
                  </a:lnTo>
                  <a:lnTo>
                    <a:pt x="22725" y="23"/>
                  </a:lnTo>
                  <a:lnTo>
                    <a:pt x="21537"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2" name="Google Shape;662;p44"/>
            <p:cNvSpPr/>
            <p:nvPr/>
          </p:nvSpPr>
          <p:spPr>
            <a:xfrm>
              <a:off x="836044" y="1969822"/>
              <a:ext cx="160239" cy="183940"/>
            </a:xfrm>
            <a:custGeom>
              <a:avLst/>
              <a:gdLst/>
              <a:ahLst/>
              <a:cxnLst/>
              <a:rect l="l" t="t" r="r" b="b"/>
              <a:pathLst>
                <a:path w="2630" h="3019" extrusionOk="0">
                  <a:moveTo>
                    <a:pt x="618" y="1"/>
                  </a:moveTo>
                  <a:lnTo>
                    <a:pt x="366" y="24"/>
                  </a:lnTo>
                  <a:lnTo>
                    <a:pt x="69" y="275"/>
                  </a:lnTo>
                  <a:lnTo>
                    <a:pt x="0" y="733"/>
                  </a:lnTo>
                  <a:lnTo>
                    <a:pt x="92" y="1304"/>
                  </a:lnTo>
                  <a:lnTo>
                    <a:pt x="366" y="1898"/>
                  </a:lnTo>
                  <a:lnTo>
                    <a:pt x="732" y="2447"/>
                  </a:lnTo>
                  <a:lnTo>
                    <a:pt x="1189" y="2836"/>
                  </a:lnTo>
                  <a:lnTo>
                    <a:pt x="1715" y="3019"/>
                  </a:lnTo>
                  <a:lnTo>
                    <a:pt x="1989" y="2996"/>
                  </a:lnTo>
                  <a:lnTo>
                    <a:pt x="2241" y="2904"/>
                  </a:lnTo>
                  <a:lnTo>
                    <a:pt x="2538" y="2607"/>
                  </a:lnTo>
                  <a:lnTo>
                    <a:pt x="2630" y="2173"/>
                  </a:lnTo>
                  <a:lnTo>
                    <a:pt x="2515" y="1647"/>
                  </a:lnTo>
                  <a:lnTo>
                    <a:pt x="2241" y="1121"/>
                  </a:lnTo>
                  <a:lnTo>
                    <a:pt x="1875" y="641"/>
                  </a:lnTo>
                  <a:lnTo>
                    <a:pt x="1395" y="252"/>
                  </a:lnTo>
                  <a:lnTo>
                    <a:pt x="892" y="24"/>
                  </a:lnTo>
                  <a:lnTo>
                    <a:pt x="618"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3" name="Google Shape;663;p44"/>
            <p:cNvSpPr/>
            <p:nvPr/>
          </p:nvSpPr>
          <p:spPr>
            <a:xfrm>
              <a:off x="1004573" y="1877940"/>
              <a:ext cx="150491" cy="254921"/>
            </a:xfrm>
            <a:custGeom>
              <a:avLst/>
              <a:gdLst/>
              <a:ahLst/>
              <a:cxnLst/>
              <a:rect l="l" t="t" r="r" b="b"/>
              <a:pathLst>
                <a:path w="2470" h="4184" extrusionOk="0">
                  <a:moveTo>
                    <a:pt x="824" y="0"/>
                  </a:moveTo>
                  <a:lnTo>
                    <a:pt x="572" y="46"/>
                  </a:lnTo>
                  <a:lnTo>
                    <a:pt x="275" y="274"/>
                  </a:lnTo>
                  <a:lnTo>
                    <a:pt x="46" y="869"/>
                  </a:lnTo>
                  <a:lnTo>
                    <a:pt x="1" y="1646"/>
                  </a:lnTo>
                  <a:lnTo>
                    <a:pt x="138" y="2469"/>
                  </a:lnTo>
                  <a:lnTo>
                    <a:pt x="389" y="3246"/>
                  </a:lnTo>
                  <a:lnTo>
                    <a:pt x="755" y="3864"/>
                  </a:lnTo>
                  <a:lnTo>
                    <a:pt x="1235" y="4184"/>
                  </a:lnTo>
                  <a:lnTo>
                    <a:pt x="1510" y="4184"/>
                  </a:lnTo>
                  <a:lnTo>
                    <a:pt x="1784" y="4115"/>
                  </a:lnTo>
                  <a:lnTo>
                    <a:pt x="2173" y="3749"/>
                  </a:lnTo>
                  <a:lnTo>
                    <a:pt x="2401" y="3178"/>
                  </a:lnTo>
                  <a:lnTo>
                    <a:pt x="2470" y="2492"/>
                  </a:lnTo>
                  <a:lnTo>
                    <a:pt x="2378" y="1760"/>
                  </a:lnTo>
                  <a:lnTo>
                    <a:pt x="2150" y="1075"/>
                  </a:lnTo>
                  <a:lnTo>
                    <a:pt x="1784" y="503"/>
                  </a:lnTo>
                  <a:lnTo>
                    <a:pt x="1281" y="92"/>
                  </a:lnTo>
                  <a:lnTo>
                    <a:pt x="984" y="23"/>
                  </a:lnTo>
                  <a:lnTo>
                    <a:pt x="82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4" name="Google Shape;664;p44"/>
            <p:cNvSpPr/>
            <p:nvPr/>
          </p:nvSpPr>
          <p:spPr>
            <a:xfrm>
              <a:off x="1202409" y="1908588"/>
              <a:ext cx="150491" cy="210383"/>
            </a:xfrm>
            <a:custGeom>
              <a:avLst/>
              <a:gdLst/>
              <a:ahLst/>
              <a:cxnLst/>
              <a:rect l="l" t="t" r="r" b="b"/>
              <a:pathLst>
                <a:path w="2470" h="3453" extrusionOk="0">
                  <a:moveTo>
                    <a:pt x="1486" y="0"/>
                  </a:moveTo>
                  <a:lnTo>
                    <a:pt x="1006" y="206"/>
                  </a:lnTo>
                  <a:lnTo>
                    <a:pt x="572" y="640"/>
                  </a:lnTo>
                  <a:lnTo>
                    <a:pt x="252" y="1235"/>
                  </a:lnTo>
                  <a:lnTo>
                    <a:pt x="46" y="1920"/>
                  </a:lnTo>
                  <a:lnTo>
                    <a:pt x="0" y="2561"/>
                  </a:lnTo>
                  <a:lnTo>
                    <a:pt x="160" y="3086"/>
                  </a:lnTo>
                  <a:lnTo>
                    <a:pt x="572" y="3406"/>
                  </a:lnTo>
                  <a:lnTo>
                    <a:pt x="869" y="3452"/>
                  </a:lnTo>
                  <a:lnTo>
                    <a:pt x="1143" y="3429"/>
                  </a:lnTo>
                  <a:lnTo>
                    <a:pt x="1623" y="3178"/>
                  </a:lnTo>
                  <a:lnTo>
                    <a:pt x="2012" y="2766"/>
                  </a:lnTo>
                  <a:lnTo>
                    <a:pt x="2309" y="2195"/>
                  </a:lnTo>
                  <a:lnTo>
                    <a:pt x="2469" y="1600"/>
                  </a:lnTo>
                  <a:lnTo>
                    <a:pt x="2469" y="1006"/>
                  </a:lnTo>
                  <a:lnTo>
                    <a:pt x="2332" y="503"/>
                  </a:lnTo>
                  <a:lnTo>
                    <a:pt x="2012" y="137"/>
                  </a:lnTo>
                  <a:lnTo>
                    <a:pt x="1760" y="46"/>
                  </a:lnTo>
                  <a:lnTo>
                    <a:pt x="1486"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nvGrpSpPr>
            <p:cNvPr id="665" name="Google Shape;665;p44"/>
            <p:cNvGrpSpPr/>
            <p:nvPr/>
          </p:nvGrpSpPr>
          <p:grpSpPr>
            <a:xfrm>
              <a:off x="1166156" y="3113465"/>
              <a:ext cx="994591" cy="2075495"/>
              <a:chOff x="1166156" y="3113465"/>
              <a:chExt cx="994591" cy="2075495"/>
            </a:xfrm>
          </p:grpSpPr>
          <p:sp>
            <p:nvSpPr>
              <p:cNvPr id="666" name="Google Shape;666;p44"/>
              <p:cNvSpPr/>
              <p:nvPr/>
            </p:nvSpPr>
            <p:spPr>
              <a:xfrm>
                <a:off x="1166156" y="3113465"/>
                <a:ext cx="172790" cy="2075495"/>
              </a:xfrm>
              <a:custGeom>
                <a:avLst/>
                <a:gdLst/>
                <a:ahLst/>
                <a:cxnLst/>
                <a:rect l="l" t="t" r="r" b="b"/>
                <a:pathLst>
                  <a:path w="2836" h="34065" fill="none" extrusionOk="0">
                    <a:moveTo>
                      <a:pt x="869" y="0"/>
                    </a:moveTo>
                    <a:lnTo>
                      <a:pt x="1029" y="572"/>
                    </a:lnTo>
                    <a:lnTo>
                      <a:pt x="1852" y="4596"/>
                    </a:lnTo>
                    <a:lnTo>
                      <a:pt x="2401" y="8574"/>
                    </a:lnTo>
                    <a:lnTo>
                      <a:pt x="2790" y="13443"/>
                    </a:lnTo>
                    <a:lnTo>
                      <a:pt x="2836" y="17535"/>
                    </a:lnTo>
                    <a:lnTo>
                      <a:pt x="2721" y="20416"/>
                    </a:lnTo>
                    <a:lnTo>
                      <a:pt x="2447" y="23388"/>
                    </a:lnTo>
                    <a:lnTo>
                      <a:pt x="2012" y="26406"/>
                    </a:lnTo>
                    <a:lnTo>
                      <a:pt x="1372" y="29469"/>
                    </a:lnTo>
                    <a:lnTo>
                      <a:pt x="526" y="32533"/>
                    </a:lnTo>
                    <a:lnTo>
                      <a:pt x="1" y="34064"/>
                    </a:lnTo>
                  </a:path>
                </a:pathLst>
              </a:custGeom>
              <a:noFill/>
              <a:ln w="251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7" name="Google Shape;667;p44"/>
              <p:cNvSpPr/>
              <p:nvPr/>
            </p:nvSpPr>
            <p:spPr>
              <a:xfrm>
                <a:off x="1334686" y="3134364"/>
                <a:ext cx="625482" cy="1242555"/>
              </a:xfrm>
              <a:custGeom>
                <a:avLst/>
                <a:gdLst/>
                <a:ahLst/>
                <a:cxnLst/>
                <a:rect l="l" t="t" r="r" b="b"/>
                <a:pathLst>
                  <a:path w="10266" h="20394" fill="none" extrusionOk="0">
                    <a:moveTo>
                      <a:pt x="1" y="20393"/>
                    </a:moveTo>
                    <a:lnTo>
                      <a:pt x="298" y="20119"/>
                    </a:lnTo>
                    <a:lnTo>
                      <a:pt x="2219" y="18084"/>
                    </a:lnTo>
                    <a:lnTo>
                      <a:pt x="3956" y="15958"/>
                    </a:lnTo>
                    <a:lnTo>
                      <a:pt x="5808" y="13260"/>
                    </a:lnTo>
                    <a:lnTo>
                      <a:pt x="7157" y="10860"/>
                    </a:lnTo>
                    <a:lnTo>
                      <a:pt x="7980" y="9122"/>
                    </a:lnTo>
                    <a:lnTo>
                      <a:pt x="8734" y="7270"/>
                    </a:lnTo>
                    <a:lnTo>
                      <a:pt x="9374" y="5327"/>
                    </a:lnTo>
                    <a:lnTo>
                      <a:pt x="9854" y="3270"/>
                    </a:lnTo>
                    <a:lnTo>
                      <a:pt x="10197" y="1121"/>
                    </a:lnTo>
                    <a:lnTo>
                      <a:pt x="10266" y="0"/>
                    </a:lnTo>
                  </a:path>
                </a:pathLst>
              </a:custGeom>
              <a:noFill/>
              <a:ln w="251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8" name="Google Shape;668;p44"/>
              <p:cNvSpPr/>
              <p:nvPr/>
            </p:nvSpPr>
            <p:spPr>
              <a:xfrm>
                <a:off x="1802741" y="3255552"/>
                <a:ext cx="332969" cy="246574"/>
              </a:xfrm>
              <a:custGeom>
                <a:avLst/>
                <a:gdLst/>
                <a:ahLst/>
                <a:cxnLst/>
                <a:rect l="l" t="t" r="r" b="b"/>
                <a:pathLst>
                  <a:path w="5465" h="4047" fill="none" extrusionOk="0">
                    <a:moveTo>
                      <a:pt x="23" y="0"/>
                    </a:moveTo>
                    <a:lnTo>
                      <a:pt x="1" y="435"/>
                    </a:lnTo>
                    <a:lnTo>
                      <a:pt x="321" y="2515"/>
                    </a:lnTo>
                    <a:lnTo>
                      <a:pt x="732" y="3452"/>
                    </a:lnTo>
                    <a:lnTo>
                      <a:pt x="1121" y="3910"/>
                    </a:lnTo>
                    <a:lnTo>
                      <a:pt x="1372" y="4047"/>
                    </a:lnTo>
                    <a:lnTo>
                      <a:pt x="1784" y="3933"/>
                    </a:lnTo>
                    <a:lnTo>
                      <a:pt x="3864" y="3041"/>
                    </a:lnTo>
                    <a:lnTo>
                      <a:pt x="4824" y="2287"/>
                    </a:lnTo>
                    <a:lnTo>
                      <a:pt x="5304" y="1692"/>
                    </a:lnTo>
                    <a:lnTo>
                      <a:pt x="5464" y="1349"/>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9" name="Google Shape;669;p44"/>
              <p:cNvSpPr/>
              <p:nvPr/>
            </p:nvSpPr>
            <p:spPr>
              <a:xfrm>
                <a:off x="1643961" y="3463078"/>
                <a:ext cx="516787" cy="342717"/>
              </a:xfrm>
              <a:custGeom>
                <a:avLst/>
                <a:gdLst/>
                <a:ahLst/>
                <a:cxnLst/>
                <a:rect l="l" t="t" r="r" b="b"/>
                <a:pathLst>
                  <a:path w="8482" h="5625" fill="none" extrusionOk="0">
                    <a:moveTo>
                      <a:pt x="0" y="1"/>
                    </a:moveTo>
                    <a:lnTo>
                      <a:pt x="46" y="527"/>
                    </a:lnTo>
                    <a:lnTo>
                      <a:pt x="503" y="2767"/>
                    </a:lnTo>
                    <a:lnTo>
                      <a:pt x="846" y="3727"/>
                    </a:lnTo>
                    <a:lnTo>
                      <a:pt x="1303" y="4596"/>
                    </a:lnTo>
                    <a:lnTo>
                      <a:pt x="1898" y="5350"/>
                    </a:lnTo>
                    <a:lnTo>
                      <a:pt x="2264" y="5625"/>
                    </a:lnTo>
                    <a:lnTo>
                      <a:pt x="2927" y="5442"/>
                    </a:lnTo>
                    <a:lnTo>
                      <a:pt x="5647" y="4344"/>
                    </a:lnTo>
                    <a:lnTo>
                      <a:pt x="6699" y="3727"/>
                    </a:lnTo>
                    <a:lnTo>
                      <a:pt x="7636" y="2996"/>
                    </a:lnTo>
                    <a:lnTo>
                      <a:pt x="8299" y="2150"/>
                    </a:lnTo>
                    <a:lnTo>
                      <a:pt x="8482" y="1670"/>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sp>
          <p:nvSpPr>
            <p:cNvPr id="670" name="Google Shape;670;p44"/>
            <p:cNvSpPr/>
            <p:nvPr/>
          </p:nvSpPr>
          <p:spPr>
            <a:xfrm>
              <a:off x="1468424" y="3314045"/>
              <a:ext cx="250778" cy="246635"/>
            </a:xfrm>
            <a:custGeom>
              <a:avLst/>
              <a:gdLst/>
              <a:ahLst/>
              <a:cxnLst/>
              <a:rect l="l" t="t" r="r" b="b"/>
              <a:pathLst>
                <a:path w="4116" h="4048" extrusionOk="0">
                  <a:moveTo>
                    <a:pt x="1715" y="1"/>
                  </a:moveTo>
                  <a:lnTo>
                    <a:pt x="961" y="252"/>
                  </a:lnTo>
                  <a:lnTo>
                    <a:pt x="344" y="755"/>
                  </a:lnTo>
                  <a:lnTo>
                    <a:pt x="24" y="1418"/>
                  </a:lnTo>
                  <a:lnTo>
                    <a:pt x="1" y="1829"/>
                  </a:lnTo>
                  <a:lnTo>
                    <a:pt x="69" y="2218"/>
                  </a:lnTo>
                  <a:lnTo>
                    <a:pt x="412" y="2927"/>
                  </a:lnTo>
                  <a:lnTo>
                    <a:pt x="984" y="3476"/>
                  </a:lnTo>
                  <a:lnTo>
                    <a:pt x="1670" y="3864"/>
                  </a:lnTo>
                  <a:lnTo>
                    <a:pt x="2401" y="4047"/>
                  </a:lnTo>
                  <a:lnTo>
                    <a:pt x="3087" y="4001"/>
                  </a:lnTo>
                  <a:lnTo>
                    <a:pt x="3659" y="3681"/>
                  </a:lnTo>
                  <a:lnTo>
                    <a:pt x="4024" y="3110"/>
                  </a:lnTo>
                  <a:lnTo>
                    <a:pt x="4093" y="2675"/>
                  </a:lnTo>
                  <a:lnTo>
                    <a:pt x="4116" y="2310"/>
                  </a:lnTo>
                  <a:lnTo>
                    <a:pt x="4070" y="1692"/>
                  </a:lnTo>
                  <a:lnTo>
                    <a:pt x="3933" y="1189"/>
                  </a:lnTo>
                  <a:lnTo>
                    <a:pt x="3727" y="755"/>
                  </a:lnTo>
                  <a:lnTo>
                    <a:pt x="3293" y="298"/>
                  </a:lnTo>
                  <a:lnTo>
                    <a:pt x="2538"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1" name="Google Shape;671;p44"/>
            <p:cNvSpPr/>
            <p:nvPr/>
          </p:nvSpPr>
          <p:spPr>
            <a:xfrm>
              <a:off x="1840334" y="2963031"/>
              <a:ext cx="246635" cy="257723"/>
            </a:xfrm>
            <a:custGeom>
              <a:avLst/>
              <a:gdLst/>
              <a:ahLst/>
              <a:cxnLst/>
              <a:rect l="l" t="t" r="r" b="b"/>
              <a:pathLst>
                <a:path w="4048" h="4230" extrusionOk="0">
                  <a:moveTo>
                    <a:pt x="2058" y="0"/>
                  </a:moveTo>
                  <a:lnTo>
                    <a:pt x="1258" y="92"/>
                  </a:lnTo>
                  <a:lnTo>
                    <a:pt x="572" y="480"/>
                  </a:lnTo>
                  <a:lnTo>
                    <a:pt x="321" y="801"/>
                  </a:lnTo>
                  <a:lnTo>
                    <a:pt x="138" y="1166"/>
                  </a:lnTo>
                  <a:lnTo>
                    <a:pt x="1" y="1921"/>
                  </a:lnTo>
                  <a:lnTo>
                    <a:pt x="138" y="2675"/>
                  </a:lnTo>
                  <a:lnTo>
                    <a:pt x="481" y="3361"/>
                  </a:lnTo>
                  <a:lnTo>
                    <a:pt x="984" y="3887"/>
                  </a:lnTo>
                  <a:lnTo>
                    <a:pt x="1578" y="4207"/>
                  </a:lnTo>
                  <a:lnTo>
                    <a:pt x="2241" y="4230"/>
                  </a:lnTo>
                  <a:lnTo>
                    <a:pt x="2904" y="3933"/>
                  </a:lnTo>
                  <a:lnTo>
                    <a:pt x="3201" y="3635"/>
                  </a:lnTo>
                  <a:lnTo>
                    <a:pt x="3659" y="3064"/>
                  </a:lnTo>
                  <a:lnTo>
                    <a:pt x="3979" y="2309"/>
                  </a:lnTo>
                  <a:lnTo>
                    <a:pt x="4047" y="1829"/>
                  </a:lnTo>
                  <a:lnTo>
                    <a:pt x="3956" y="1235"/>
                  </a:lnTo>
                  <a:lnTo>
                    <a:pt x="3521" y="595"/>
                  </a:lnTo>
                  <a:lnTo>
                    <a:pt x="2859" y="160"/>
                  </a:lnTo>
                  <a:lnTo>
                    <a:pt x="2058"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2" name="Google Shape;672;p44"/>
            <p:cNvSpPr/>
            <p:nvPr/>
          </p:nvSpPr>
          <p:spPr>
            <a:xfrm>
              <a:off x="1648104" y="3119010"/>
              <a:ext cx="209042" cy="210444"/>
            </a:xfrm>
            <a:custGeom>
              <a:avLst/>
              <a:gdLst/>
              <a:ahLst/>
              <a:cxnLst/>
              <a:rect l="l" t="t" r="r" b="b"/>
              <a:pathLst>
                <a:path w="3431" h="3454" extrusionOk="0">
                  <a:moveTo>
                    <a:pt x="1601" y="1"/>
                  </a:moveTo>
                  <a:lnTo>
                    <a:pt x="938" y="161"/>
                  </a:lnTo>
                  <a:lnTo>
                    <a:pt x="367" y="527"/>
                  </a:lnTo>
                  <a:lnTo>
                    <a:pt x="47" y="1075"/>
                  </a:lnTo>
                  <a:lnTo>
                    <a:pt x="1" y="1418"/>
                  </a:lnTo>
                  <a:lnTo>
                    <a:pt x="1" y="1738"/>
                  </a:lnTo>
                  <a:lnTo>
                    <a:pt x="229" y="2356"/>
                  </a:lnTo>
                  <a:lnTo>
                    <a:pt x="641" y="2881"/>
                  </a:lnTo>
                  <a:lnTo>
                    <a:pt x="1190" y="3247"/>
                  </a:lnTo>
                  <a:lnTo>
                    <a:pt x="1784" y="3453"/>
                  </a:lnTo>
                  <a:lnTo>
                    <a:pt x="2378" y="3453"/>
                  </a:lnTo>
                  <a:lnTo>
                    <a:pt x="2881" y="3247"/>
                  </a:lnTo>
                  <a:lnTo>
                    <a:pt x="3247" y="2790"/>
                  </a:lnTo>
                  <a:lnTo>
                    <a:pt x="3339" y="2447"/>
                  </a:lnTo>
                  <a:lnTo>
                    <a:pt x="3430" y="1853"/>
                  </a:lnTo>
                  <a:lnTo>
                    <a:pt x="3293" y="984"/>
                  </a:lnTo>
                  <a:lnTo>
                    <a:pt x="2881" y="390"/>
                  </a:lnTo>
                  <a:lnTo>
                    <a:pt x="2264" y="69"/>
                  </a:lnTo>
                  <a:lnTo>
                    <a:pt x="1601"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3" name="Google Shape;673;p44"/>
            <p:cNvSpPr/>
            <p:nvPr/>
          </p:nvSpPr>
          <p:spPr>
            <a:xfrm>
              <a:off x="2067416" y="3177563"/>
              <a:ext cx="214526" cy="208981"/>
            </a:xfrm>
            <a:custGeom>
              <a:avLst/>
              <a:gdLst/>
              <a:ahLst/>
              <a:cxnLst/>
              <a:rect l="l" t="t" r="r" b="b"/>
              <a:pathLst>
                <a:path w="3521" h="3430" extrusionOk="0">
                  <a:moveTo>
                    <a:pt x="1509" y="0"/>
                  </a:moveTo>
                  <a:lnTo>
                    <a:pt x="1166" y="114"/>
                  </a:lnTo>
                  <a:lnTo>
                    <a:pt x="846" y="297"/>
                  </a:lnTo>
                  <a:lnTo>
                    <a:pt x="389" y="777"/>
                  </a:lnTo>
                  <a:lnTo>
                    <a:pt x="92" y="1349"/>
                  </a:lnTo>
                  <a:lnTo>
                    <a:pt x="0" y="1966"/>
                  </a:lnTo>
                  <a:lnTo>
                    <a:pt x="92" y="2561"/>
                  </a:lnTo>
                  <a:lnTo>
                    <a:pt x="366" y="3041"/>
                  </a:lnTo>
                  <a:lnTo>
                    <a:pt x="800" y="3361"/>
                  </a:lnTo>
                  <a:lnTo>
                    <a:pt x="1418" y="3429"/>
                  </a:lnTo>
                  <a:lnTo>
                    <a:pt x="1783" y="3338"/>
                  </a:lnTo>
                  <a:lnTo>
                    <a:pt x="2378" y="3132"/>
                  </a:lnTo>
                  <a:lnTo>
                    <a:pt x="3155" y="2606"/>
                  </a:lnTo>
                  <a:lnTo>
                    <a:pt x="3521" y="1989"/>
                  </a:lnTo>
                  <a:lnTo>
                    <a:pt x="3521" y="1349"/>
                  </a:lnTo>
                  <a:lnTo>
                    <a:pt x="3269" y="755"/>
                  </a:lnTo>
                  <a:lnTo>
                    <a:pt x="2789" y="297"/>
                  </a:lnTo>
                  <a:lnTo>
                    <a:pt x="2195" y="23"/>
                  </a:lnTo>
                  <a:lnTo>
                    <a:pt x="1509"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4" name="Google Shape;674;p44"/>
            <p:cNvSpPr/>
            <p:nvPr/>
          </p:nvSpPr>
          <p:spPr>
            <a:xfrm>
              <a:off x="2059069" y="3464479"/>
              <a:ext cx="214526" cy="210383"/>
            </a:xfrm>
            <a:custGeom>
              <a:avLst/>
              <a:gdLst/>
              <a:ahLst/>
              <a:cxnLst/>
              <a:rect l="l" t="t" r="r" b="b"/>
              <a:pathLst>
                <a:path w="3521" h="3453" extrusionOk="0">
                  <a:moveTo>
                    <a:pt x="1509" y="1"/>
                  </a:moveTo>
                  <a:lnTo>
                    <a:pt x="1166" y="138"/>
                  </a:lnTo>
                  <a:lnTo>
                    <a:pt x="846" y="298"/>
                  </a:lnTo>
                  <a:lnTo>
                    <a:pt x="389" y="778"/>
                  </a:lnTo>
                  <a:lnTo>
                    <a:pt x="92" y="1372"/>
                  </a:lnTo>
                  <a:lnTo>
                    <a:pt x="0" y="1990"/>
                  </a:lnTo>
                  <a:lnTo>
                    <a:pt x="92" y="2561"/>
                  </a:lnTo>
                  <a:lnTo>
                    <a:pt x="366" y="3064"/>
                  </a:lnTo>
                  <a:lnTo>
                    <a:pt x="800" y="3361"/>
                  </a:lnTo>
                  <a:lnTo>
                    <a:pt x="1418" y="3453"/>
                  </a:lnTo>
                  <a:lnTo>
                    <a:pt x="1783" y="3361"/>
                  </a:lnTo>
                  <a:lnTo>
                    <a:pt x="2378" y="3156"/>
                  </a:lnTo>
                  <a:lnTo>
                    <a:pt x="3155" y="2607"/>
                  </a:lnTo>
                  <a:lnTo>
                    <a:pt x="3521" y="1990"/>
                  </a:lnTo>
                  <a:lnTo>
                    <a:pt x="3521" y="1349"/>
                  </a:lnTo>
                  <a:lnTo>
                    <a:pt x="3269" y="778"/>
                  </a:lnTo>
                  <a:lnTo>
                    <a:pt x="2789" y="298"/>
                  </a:lnTo>
                  <a:lnTo>
                    <a:pt x="2195" y="23"/>
                  </a:lnTo>
                  <a:lnTo>
                    <a:pt x="1509"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5" name="Google Shape;675;p44"/>
            <p:cNvSpPr/>
            <p:nvPr/>
          </p:nvSpPr>
          <p:spPr>
            <a:xfrm>
              <a:off x="1915581" y="2949078"/>
              <a:ext cx="121246" cy="78109"/>
            </a:xfrm>
            <a:custGeom>
              <a:avLst/>
              <a:gdLst/>
              <a:ahLst/>
              <a:cxnLst/>
              <a:rect l="l" t="t" r="r" b="b"/>
              <a:pathLst>
                <a:path w="1990" h="1282" extrusionOk="0">
                  <a:moveTo>
                    <a:pt x="1189" y="1"/>
                  </a:moveTo>
                  <a:lnTo>
                    <a:pt x="663" y="24"/>
                  </a:lnTo>
                  <a:lnTo>
                    <a:pt x="320" y="161"/>
                  </a:lnTo>
                  <a:lnTo>
                    <a:pt x="183" y="298"/>
                  </a:lnTo>
                  <a:lnTo>
                    <a:pt x="46" y="435"/>
                  </a:lnTo>
                  <a:lnTo>
                    <a:pt x="0" y="709"/>
                  </a:lnTo>
                  <a:lnTo>
                    <a:pt x="229" y="1030"/>
                  </a:lnTo>
                  <a:lnTo>
                    <a:pt x="938" y="1281"/>
                  </a:lnTo>
                  <a:lnTo>
                    <a:pt x="1486" y="1235"/>
                  </a:lnTo>
                  <a:lnTo>
                    <a:pt x="1784" y="1121"/>
                  </a:lnTo>
                  <a:lnTo>
                    <a:pt x="1898" y="1007"/>
                  </a:lnTo>
                  <a:lnTo>
                    <a:pt x="1989" y="892"/>
                  </a:lnTo>
                  <a:lnTo>
                    <a:pt x="1989" y="641"/>
                  </a:lnTo>
                  <a:lnTo>
                    <a:pt x="1784" y="298"/>
                  </a:lnTo>
                  <a:lnTo>
                    <a:pt x="1189"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6" name="Google Shape;676;p44"/>
            <p:cNvSpPr/>
            <p:nvPr/>
          </p:nvSpPr>
          <p:spPr>
            <a:xfrm>
              <a:off x="1655111" y="3121813"/>
              <a:ext cx="96144" cy="65558"/>
            </a:xfrm>
            <a:custGeom>
              <a:avLst/>
              <a:gdLst/>
              <a:ahLst/>
              <a:cxnLst/>
              <a:rect l="l" t="t" r="r" b="b"/>
              <a:pathLst>
                <a:path w="1578" h="1076" extrusionOk="0">
                  <a:moveTo>
                    <a:pt x="640" y="1"/>
                  </a:moveTo>
                  <a:lnTo>
                    <a:pt x="274" y="206"/>
                  </a:lnTo>
                  <a:lnTo>
                    <a:pt x="92" y="435"/>
                  </a:lnTo>
                  <a:lnTo>
                    <a:pt x="23" y="572"/>
                  </a:lnTo>
                  <a:lnTo>
                    <a:pt x="0" y="732"/>
                  </a:lnTo>
                  <a:lnTo>
                    <a:pt x="69" y="938"/>
                  </a:lnTo>
                  <a:lnTo>
                    <a:pt x="389" y="1075"/>
                  </a:lnTo>
                  <a:lnTo>
                    <a:pt x="983" y="1007"/>
                  </a:lnTo>
                  <a:lnTo>
                    <a:pt x="1372" y="801"/>
                  </a:lnTo>
                  <a:lnTo>
                    <a:pt x="1532" y="595"/>
                  </a:lnTo>
                  <a:lnTo>
                    <a:pt x="1555" y="481"/>
                  </a:lnTo>
                  <a:lnTo>
                    <a:pt x="1578" y="366"/>
                  </a:lnTo>
                  <a:lnTo>
                    <a:pt x="1486" y="184"/>
                  </a:lnTo>
                  <a:lnTo>
                    <a:pt x="1189"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7" name="Google Shape;677;p44"/>
            <p:cNvSpPr/>
            <p:nvPr/>
          </p:nvSpPr>
          <p:spPr>
            <a:xfrm>
              <a:off x="1493527" y="3308500"/>
              <a:ext cx="96144" cy="65497"/>
            </a:xfrm>
            <a:custGeom>
              <a:avLst/>
              <a:gdLst/>
              <a:ahLst/>
              <a:cxnLst/>
              <a:rect l="l" t="t" r="r" b="b"/>
              <a:pathLst>
                <a:path w="1578" h="1075" extrusionOk="0">
                  <a:moveTo>
                    <a:pt x="640" y="0"/>
                  </a:moveTo>
                  <a:lnTo>
                    <a:pt x="275" y="206"/>
                  </a:lnTo>
                  <a:lnTo>
                    <a:pt x="92" y="434"/>
                  </a:lnTo>
                  <a:lnTo>
                    <a:pt x="23" y="572"/>
                  </a:lnTo>
                  <a:lnTo>
                    <a:pt x="0" y="709"/>
                  </a:lnTo>
                  <a:lnTo>
                    <a:pt x="69" y="915"/>
                  </a:lnTo>
                  <a:lnTo>
                    <a:pt x="366" y="1075"/>
                  </a:lnTo>
                  <a:lnTo>
                    <a:pt x="983" y="1006"/>
                  </a:lnTo>
                  <a:lnTo>
                    <a:pt x="1372" y="800"/>
                  </a:lnTo>
                  <a:lnTo>
                    <a:pt x="1532" y="595"/>
                  </a:lnTo>
                  <a:lnTo>
                    <a:pt x="1555" y="480"/>
                  </a:lnTo>
                  <a:lnTo>
                    <a:pt x="1578" y="366"/>
                  </a:lnTo>
                  <a:lnTo>
                    <a:pt x="1486" y="183"/>
                  </a:lnTo>
                  <a:lnTo>
                    <a:pt x="1189"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8" name="Google Shape;678;p44"/>
            <p:cNvSpPr/>
            <p:nvPr/>
          </p:nvSpPr>
          <p:spPr>
            <a:xfrm>
              <a:off x="2188604" y="3176162"/>
              <a:ext cx="86395" cy="76647"/>
            </a:xfrm>
            <a:custGeom>
              <a:avLst/>
              <a:gdLst/>
              <a:ahLst/>
              <a:cxnLst/>
              <a:rect l="l" t="t" r="r" b="b"/>
              <a:pathLst>
                <a:path w="1418" h="1258" extrusionOk="0">
                  <a:moveTo>
                    <a:pt x="640" y="0"/>
                  </a:moveTo>
                  <a:lnTo>
                    <a:pt x="320" y="46"/>
                  </a:lnTo>
                  <a:lnTo>
                    <a:pt x="160" y="92"/>
                  </a:lnTo>
                  <a:lnTo>
                    <a:pt x="0" y="252"/>
                  </a:lnTo>
                  <a:lnTo>
                    <a:pt x="23" y="572"/>
                  </a:lnTo>
                  <a:lnTo>
                    <a:pt x="389" y="1029"/>
                  </a:lnTo>
                  <a:lnTo>
                    <a:pt x="915" y="1258"/>
                  </a:lnTo>
                  <a:lnTo>
                    <a:pt x="1166" y="1235"/>
                  </a:lnTo>
                  <a:lnTo>
                    <a:pt x="1280" y="1166"/>
                  </a:lnTo>
                  <a:lnTo>
                    <a:pt x="1418" y="1006"/>
                  </a:lnTo>
                  <a:lnTo>
                    <a:pt x="1418" y="686"/>
                  </a:lnTo>
                  <a:lnTo>
                    <a:pt x="1143" y="252"/>
                  </a:lnTo>
                  <a:lnTo>
                    <a:pt x="640"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9" name="Google Shape;679;p44"/>
            <p:cNvSpPr/>
            <p:nvPr/>
          </p:nvSpPr>
          <p:spPr>
            <a:xfrm>
              <a:off x="2188604" y="3470085"/>
              <a:ext cx="86395" cy="76647"/>
            </a:xfrm>
            <a:custGeom>
              <a:avLst/>
              <a:gdLst/>
              <a:ahLst/>
              <a:cxnLst/>
              <a:rect l="l" t="t" r="r" b="b"/>
              <a:pathLst>
                <a:path w="1418" h="1258" extrusionOk="0">
                  <a:moveTo>
                    <a:pt x="640" y="0"/>
                  </a:moveTo>
                  <a:lnTo>
                    <a:pt x="320" y="23"/>
                  </a:lnTo>
                  <a:lnTo>
                    <a:pt x="160" y="92"/>
                  </a:lnTo>
                  <a:lnTo>
                    <a:pt x="0" y="252"/>
                  </a:lnTo>
                  <a:lnTo>
                    <a:pt x="23" y="572"/>
                  </a:lnTo>
                  <a:lnTo>
                    <a:pt x="389" y="1006"/>
                  </a:lnTo>
                  <a:lnTo>
                    <a:pt x="915" y="1257"/>
                  </a:lnTo>
                  <a:lnTo>
                    <a:pt x="1166" y="1212"/>
                  </a:lnTo>
                  <a:lnTo>
                    <a:pt x="1280" y="1166"/>
                  </a:lnTo>
                  <a:lnTo>
                    <a:pt x="1418" y="1006"/>
                  </a:lnTo>
                  <a:lnTo>
                    <a:pt x="1418" y="686"/>
                  </a:lnTo>
                  <a:lnTo>
                    <a:pt x="1143" y="252"/>
                  </a:lnTo>
                  <a:lnTo>
                    <a:pt x="640"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80" name="Google Shape;680;p44"/>
            <p:cNvSpPr/>
            <p:nvPr/>
          </p:nvSpPr>
          <p:spPr>
            <a:xfrm rot="-3459810">
              <a:off x="578179" y="3528754"/>
              <a:ext cx="566737" cy="1353139"/>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81" name="Google Shape;681;p44"/>
            <p:cNvSpPr/>
            <p:nvPr/>
          </p:nvSpPr>
          <p:spPr>
            <a:xfrm rot="1071240">
              <a:off x="1318805" y="4218494"/>
              <a:ext cx="689304" cy="969172"/>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sp>
        <p:nvSpPr>
          <p:cNvPr id="682" name="Google Shape;682;p44"/>
          <p:cNvSpPr/>
          <p:nvPr/>
        </p:nvSpPr>
        <p:spPr>
          <a:xfrm>
            <a:off x="1968767" y="666885"/>
            <a:ext cx="1632331" cy="849959"/>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83" name="Google Shape;683;p44"/>
          <p:cNvSpPr/>
          <p:nvPr/>
        </p:nvSpPr>
        <p:spPr>
          <a:xfrm>
            <a:off x="4678614" y="231549"/>
            <a:ext cx="1214391" cy="63235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84" name="Google Shape;684;p44"/>
          <p:cNvSpPr/>
          <p:nvPr/>
        </p:nvSpPr>
        <p:spPr>
          <a:xfrm>
            <a:off x="8436749" y="275666"/>
            <a:ext cx="2383579" cy="124117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Tree>
    <p:extLst>
      <p:ext uri="{BB962C8B-B14F-4D97-AF65-F5344CB8AC3E}">
        <p14:creationId xmlns:p14="http://schemas.microsoft.com/office/powerpoint/2010/main" val="2769568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57"/>
                                        </p:tgtEl>
                                        <p:attrNameLst>
                                          <p:attrName>style.visibility</p:attrName>
                                        </p:attrNameLst>
                                      </p:cBhvr>
                                      <p:to>
                                        <p:strVal val="visible"/>
                                      </p:to>
                                    </p:set>
                                    <p:animEffect transition="in" filter="fade">
                                      <p:cBhvr>
                                        <p:cTn id="7" dur="1000"/>
                                        <p:tgtEl>
                                          <p:spTgt spid="657"/>
                                        </p:tgtEl>
                                      </p:cBhvr>
                                    </p:animEffect>
                                    <p:anim calcmode="lin" valueType="num">
                                      <p:cBhvr>
                                        <p:cTn id="8" dur="1000" fill="hold"/>
                                        <p:tgtEl>
                                          <p:spTgt spid="657"/>
                                        </p:tgtEl>
                                        <p:attrNameLst>
                                          <p:attrName>ppt_x</p:attrName>
                                        </p:attrNameLst>
                                      </p:cBhvr>
                                      <p:tavLst>
                                        <p:tav tm="0">
                                          <p:val>
                                            <p:strVal val="#ppt_x"/>
                                          </p:val>
                                        </p:tav>
                                        <p:tav tm="100000">
                                          <p:val>
                                            <p:strVal val="#ppt_x"/>
                                          </p:val>
                                        </p:tav>
                                      </p:tavLst>
                                    </p:anim>
                                    <p:anim calcmode="lin" valueType="num">
                                      <p:cBhvr>
                                        <p:cTn id="9" dur="1000" fill="hold"/>
                                        <p:tgtEl>
                                          <p:spTgt spid="65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95"/>
                                        </p:tgtEl>
                                        <p:attrNameLst>
                                          <p:attrName>style.visibility</p:attrName>
                                        </p:attrNameLst>
                                      </p:cBhvr>
                                      <p:to>
                                        <p:strVal val="visible"/>
                                      </p:to>
                                    </p:set>
                                    <p:animEffect transition="in" filter="fade">
                                      <p:cBhvr>
                                        <p:cTn id="12" dur="1000"/>
                                        <p:tgtEl>
                                          <p:spTgt spid="595"/>
                                        </p:tgtEl>
                                      </p:cBhvr>
                                    </p:animEffect>
                                    <p:anim calcmode="lin" valueType="num">
                                      <p:cBhvr>
                                        <p:cTn id="13" dur="1000" fill="hold"/>
                                        <p:tgtEl>
                                          <p:spTgt spid="595"/>
                                        </p:tgtEl>
                                        <p:attrNameLst>
                                          <p:attrName>ppt_x</p:attrName>
                                        </p:attrNameLst>
                                      </p:cBhvr>
                                      <p:tavLst>
                                        <p:tav tm="0">
                                          <p:val>
                                            <p:strVal val="#ppt_x"/>
                                          </p:val>
                                        </p:tav>
                                        <p:tav tm="100000">
                                          <p:val>
                                            <p:strVal val="#ppt_x"/>
                                          </p:val>
                                        </p:tav>
                                      </p:tavLst>
                                    </p:anim>
                                    <p:anim calcmode="lin" valueType="num">
                                      <p:cBhvr>
                                        <p:cTn id="14" dur="1000" fill="hold"/>
                                        <p:tgtEl>
                                          <p:spTgt spid="59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32"/>
                                        </p:tgtEl>
                                        <p:attrNameLst>
                                          <p:attrName>style.visibility</p:attrName>
                                        </p:attrNameLst>
                                      </p:cBhvr>
                                      <p:to>
                                        <p:strVal val="visible"/>
                                      </p:to>
                                    </p:set>
                                    <p:animEffect transition="in" filter="fade">
                                      <p:cBhvr>
                                        <p:cTn id="17" dur="1000"/>
                                        <p:tgtEl>
                                          <p:spTgt spid="632"/>
                                        </p:tgtEl>
                                      </p:cBhvr>
                                    </p:animEffect>
                                    <p:anim calcmode="lin" valueType="num">
                                      <p:cBhvr>
                                        <p:cTn id="18" dur="1000" fill="hold"/>
                                        <p:tgtEl>
                                          <p:spTgt spid="632"/>
                                        </p:tgtEl>
                                        <p:attrNameLst>
                                          <p:attrName>ppt_x</p:attrName>
                                        </p:attrNameLst>
                                      </p:cBhvr>
                                      <p:tavLst>
                                        <p:tav tm="0">
                                          <p:val>
                                            <p:strVal val="#ppt_x"/>
                                          </p:val>
                                        </p:tav>
                                        <p:tav tm="100000">
                                          <p:val>
                                            <p:strVal val="#ppt_x"/>
                                          </p:val>
                                        </p:tav>
                                      </p:tavLst>
                                    </p:anim>
                                    <p:anim calcmode="lin" valueType="num">
                                      <p:cBhvr>
                                        <p:cTn id="19" dur="1000" fill="hold"/>
                                        <p:tgtEl>
                                          <p:spTgt spid="632"/>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592"/>
                                        </p:tgtEl>
                                        <p:attrNameLst>
                                          <p:attrName>style.visibility</p:attrName>
                                        </p:attrNameLst>
                                      </p:cBhvr>
                                      <p:to>
                                        <p:strVal val="visible"/>
                                      </p:to>
                                    </p:set>
                                    <p:animEffect transition="in" filter="fade">
                                      <p:cBhvr>
                                        <p:cTn id="22" dur="1000"/>
                                        <p:tgtEl>
                                          <p:spTgt spid="592"/>
                                        </p:tgtEl>
                                      </p:cBhvr>
                                    </p:animEffect>
                                    <p:anim calcmode="lin" valueType="num">
                                      <p:cBhvr>
                                        <p:cTn id="23" dur="1000" fill="hold"/>
                                        <p:tgtEl>
                                          <p:spTgt spid="592"/>
                                        </p:tgtEl>
                                        <p:attrNameLst>
                                          <p:attrName>ppt_x</p:attrName>
                                        </p:attrNameLst>
                                      </p:cBhvr>
                                      <p:tavLst>
                                        <p:tav tm="0">
                                          <p:val>
                                            <p:strVal val="#ppt_x"/>
                                          </p:val>
                                        </p:tav>
                                        <p:tav tm="100000">
                                          <p:val>
                                            <p:strVal val="#ppt_x"/>
                                          </p:val>
                                        </p:tav>
                                      </p:tavLst>
                                    </p:anim>
                                    <p:anim calcmode="lin" valueType="num">
                                      <p:cBhvr>
                                        <p:cTn id="24" dur="1000" fill="hold"/>
                                        <p:tgtEl>
                                          <p:spTgt spid="592"/>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594"/>
                                        </p:tgtEl>
                                        <p:attrNameLst>
                                          <p:attrName>style.visibility</p:attrName>
                                        </p:attrNameLst>
                                      </p:cBhvr>
                                      <p:to>
                                        <p:strVal val="visible"/>
                                      </p:to>
                                    </p:set>
                                    <p:animEffect transition="in" filter="fade">
                                      <p:cBhvr>
                                        <p:cTn id="27" dur="1000"/>
                                        <p:tgtEl>
                                          <p:spTgt spid="594"/>
                                        </p:tgtEl>
                                      </p:cBhvr>
                                    </p:animEffect>
                                    <p:anim calcmode="lin" valueType="num">
                                      <p:cBhvr>
                                        <p:cTn id="28" dur="1000" fill="hold"/>
                                        <p:tgtEl>
                                          <p:spTgt spid="594"/>
                                        </p:tgtEl>
                                        <p:attrNameLst>
                                          <p:attrName>ppt_x</p:attrName>
                                        </p:attrNameLst>
                                      </p:cBhvr>
                                      <p:tavLst>
                                        <p:tav tm="0">
                                          <p:val>
                                            <p:strVal val="#ppt_x"/>
                                          </p:val>
                                        </p:tav>
                                        <p:tav tm="100000">
                                          <p:val>
                                            <p:strVal val="#ppt_x"/>
                                          </p:val>
                                        </p:tav>
                                      </p:tavLst>
                                    </p:anim>
                                    <p:anim calcmode="lin" valueType="num">
                                      <p:cBhvr>
                                        <p:cTn id="29" dur="1000" fill="hold"/>
                                        <p:tgtEl>
                                          <p:spTgt spid="5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2" grpId="0"/>
      <p:bldP spid="59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3705" y="32683"/>
            <a:ext cx="2878128" cy="3785652"/>
          </a:xfrm>
          <a:prstGeom prst="rect">
            <a:avLst/>
          </a:prstGeom>
        </p:spPr>
        <p:txBody>
          <a:bodyPr wrap="square">
            <a:spAutoFit/>
          </a:bodyPr>
          <a:lstStyle/>
          <a:p>
            <a:pPr algn="just" defTabSz="457189"/>
            <a:r>
              <a:rPr lang="en-US" altLang="en-US" sz="4000" b="1" dirty="0" err="1">
                <a:solidFill>
                  <a:srgbClr val="44546A"/>
                </a:solidFill>
                <a:latin typeface="Times New Roman" panose="02020603050405020304" pitchFamily="18" charset="0"/>
                <a:cs typeface="Times New Roman" panose="02020603050405020304" pitchFamily="18" charset="0"/>
                <a:sym typeface="Arial"/>
              </a:rPr>
              <a:t>Dùng</a:t>
            </a:r>
            <a:r>
              <a:rPr lang="en-US" altLang="en-US" sz="4000" b="1" dirty="0">
                <a:solidFill>
                  <a:srgbClr val="44546A"/>
                </a:solidFill>
                <a:latin typeface="Times New Roman" panose="02020603050405020304" pitchFamily="18" charset="0"/>
                <a:cs typeface="Times New Roman" panose="02020603050405020304" pitchFamily="18" charset="0"/>
                <a:sym typeface="Arial"/>
              </a:rPr>
              <a:t> </a:t>
            </a:r>
            <a:r>
              <a:rPr lang="en-US" altLang="en-US" sz="4000" b="1" dirty="0" err="1">
                <a:solidFill>
                  <a:srgbClr val="44546A"/>
                </a:solidFill>
                <a:latin typeface="Times New Roman" panose="02020603050405020304" pitchFamily="18" charset="0"/>
                <a:cs typeface="Times New Roman" panose="02020603050405020304" pitchFamily="18" charset="0"/>
                <a:sym typeface="Arial"/>
              </a:rPr>
              <a:t>nước</a:t>
            </a:r>
            <a:r>
              <a:rPr lang="en-US" altLang="en-US" sz="4000" b="1" dirty="0">
                <a:solidFill>
                  <a:srgbClr val="44546A"/>
                </a:solidFill>
                <a:latin typeface="Times New Roman" panose="02020603050405020304" pitchFamily="18" charset="0"/>
                <a:cs typeface="Times New Roman" panose="02020603050405020304" pitchFamily="18" charset="0"/>
                <a:sym typeface="Arial"/>
              </a:rPr>
              <a:t> </a:t>
            </a:r>
            <a:r>
              <a:rPr lang="en-US" altLang="en-US" sz="4000" b="1" dirty="0" err="1">
                <a:solidFill>
                  <a:srgbClr val="44546A"/>
                </a:solidFill>
                <a:latin typeface="Times New Roman" panose="02020603050405020304" pitchFamily="18" charset="0"/>
                <a:cs typeface="Times New Roman" panose="02020603050405020304" pitchFamily="18" charset="0"/>
                <a:sym typeface="Arial"/>
              </a:rPr>
              <a:t>sạch</a:t>
            </a:r>
            <a:r>
              <a:rPr lang="en-US" altLang="en-US" sz="4000" b="1" dirty="0">
                <a:solidFill>
                  <a:srgbClr val="44546A"/>
                </a:solidFill>
                <a:latin typeface="Times New Roman" panose="02020603050405020304" pitchFamily="18" charset="0"/>
                <a:cs typeface="Times New Roman" panose="02020603050405020304" pitchFamily="18" charset="0"/>
                <a:sym typeface="Arial"/>
              </a:rPr>
              <a:t> </a:t>
            </a:r>
            <a:r>
              <a:rPr lang="en-US" altLang="en-US" sz="4000" b="1" dirty="0" err="1">
                <a:solidFill>
                  <a:srgbClr val="44546A"/>
                </a:solidFill>
                <a:latin typeface="Times New Roman" panose="02020603050405020304" pitchFamily="18" charset="0"/>
                <a:cs typeface="Times New Roman" panose="02020603050405020304" pitchFamily="18" charset="0"/>
                <a:sym typeface="Arial"/>
              </a:rPr>
              <a:t>để</a:t>
            </a:r>
            <a:r>
              <a:rPr lang="en-US" altLang="en-US" sz="4000" b="1" dirty="0">
                <a:solidFill>
                  <a:srgbClr val="44546A"/>
                </a:solidFill>
                <a:latin typeface="Times New Roman" panose="02020603050405020304" pitchFamily="18" charset="0"/>
                <a:cs typeface="Times New Roman" panose="02020603050405020304" pitchFamily="18" charset="0"/>
                <a:sym typeface="Arial"/>
              </a:rPr>
              <a:t> </a:t>
            </a:r>
            <a:r>
              <a:rPr lang="en-US" altLang="en-US" sz="4000" b="1" dirty="0" err="1">
                <a:solidFill>
                  <a:srgbClr val="44546A"/>
                </a:solidFill>
                <a:latin typeface="Times New Roman" panose="02020603050405020304" pitchFamily="18" charset="0"/>
                <a:cs typeface="Times New Roman" panose="02020603050405020304" pitchFamily="18" charset="0"/>
                <a:sym typeface="Arial"/>
              </a:rPr>
              <a:t>rửa</a:t>
            </a:r>
            <a:r>
              <a:rPr lang="en-US" altLang="en-US" sz="4000" b="1" dirty="0">
                <a:solidFill>
                  <a:srgbClr val="44546A"/>
                </a:solidFill>
                <a:latin typeface="Times New Roman" panose="02020603050405020304" pitchFamily="18" charset="0"/>
                <a:cs typeface="Times New Roman" panose="02020603050405020304" pitchFamily="18" charset="0"/>
                <a:sym typeface="Arial"/>
              </a:rPr>
              <a:t> </a:t>
            </a:r>
            <a:r>
              <a:rPr lang="en-US" altLang="en-US" sz="4000" b="1" dirty="0" err="1">
                <a:solidFill>
                  <a:srgbClr val="44546A"/>
                </a:solidFill>
                <a:latin typeface="Times New Roman" panose="02020603050405020304" pitchFamily="18" charset="0"/>
                <a:cs typeface="Times New Roman" panose="02020603050405020304" pitchFamily="18" charset="0"/>
                <a:sym typeface="Arial"/>
              </a:rPr>
              <a:t>thực</a:t>
            </a:r>
            <a:r>
              <a:rPr lang="en-US" altLang="en-US" sz="4000" b="1" dirty="0">
                <a:solidFill>
                  <a:srgbClr val="44546A"/>
                </a:solidFill>
                <a:latin typeface="Times New Roman" panose="02020603050405020304" pitchFamily="18" charset="0"/>
                <a:cs typeface="Times New Roman" panose="02020603050405020304" pitchFamily="18" charset="0"/>
                <a:sym typeface="Arial"/>
              </a:rPr>
              <a:t> </a:t>
            </a:r>
            <a:r>
              <a:rPr lang="en-US" altLang="en-US" sz="4000" b="1" dirty="0" err="1">
                <a:solidFill>
                  <a:srgbClr val="44546A"/>
                </a:solidFill>
                <a:latin typeface="Times New Roman" panose="02020603050405020304" pitchFamily="18" charset="0"/>
                <a:cs typeface="Times New Roman" panose="02020603050405020304" pitchFamily="18" charset="0"/>
                <a:sym typeface="Arial"/>
              </a:rPr>
              <a:t>phẩm</a:t>
            </a:r>
            <a:r>
              <a:rPr lang="en-US" altLang="en-US" sz="4000" b="1" dirty="0">
                <a:solidFill>
                  <a:srgbClr val="44546A"/>
                </a:solidFill>
                <a:latin typeface="Times New Roman" panose="02020603050405020304" pitchFamily="18" charset="0"/>
                <a:cs typeface="Times New Roman" panose="02020603050405020304" pitchFamily="18" charset="0"/>
                <a:sym typeface="Arial"/>
              </a:rPr>
              <a:t>, </a:t>
            </a:r>
            <a:r>
              <a:rPr lang="en-US" altLang="en-US" sz="4000" b="1" dirty="0" err="1">
                <a:solidFill>
                  <a:srgbClr val="44546A"/>
                </a:solidFill>
                <a:latin typeface="Times New Roman" panose="02020603050405020304" pitchFamily="18" charset="0"/>
                <a:cs typeface="Times New Roman" panose="02020603050405020304" pitchFamily="18" charset="0"/>
                <a:sym typeface="Arial"/>
              </a:rPr>
              <a:t>dụng</a:t>
            </a:r>
            <a:r>
              <a:rPr lang="en-US" altLang="en-US" sz="4000" b="1" dirty="0">
                <a:solidFill>
                  <a:srgbClr val="44546A"/>
                </a:solidFill>
                <a:latin typeface="Times New Roman" panose="02020603050405020304" pitchFamily="18" charset="0"/>
                <a:cs typeface="Times New Roman" panose="02020603050405020304" pitchFamily="18" charset="0"/>
                <a:sym typeface="Arial"/>
              </a:rPr>
              <a:t> </a:t>
            </a:r>
            <a:r>
              <a:rPr lang="en-US" altLang="en-US" sz="4000" b="1" dirty="0" err="1">
                <a:solidFill>
                  <a:srgbClr val="44546A"/>
                </a:solidFill>
                <a:latin typeface="Times New Roman" panose="02020603050405020304" pitchFamily="18" charset="0"/>
                <a:cs typeface="Times New Roman" panose="02020603050405020304" pitchFamily="18" charset="0"/>
                <a:sym typeface="Arial"/>
              </a:rPr>
              <a:t>cụ</a:t>
            </a:r>
            <a:r>
              <a:rPr lang="en-US" altLang="en-US" sz="4000" b="1" dirty="0">
                <a:solidFill>
                  <a:srgbClr val="44546A"/>
                </a:solidFill>
                <a:latin typeface="Times New Roman" panose="02020603050405020304" pitchFamily="18" charset="0"/>
                <a:cs typeface="Times New Roman" panose="02020603050405020304" pitchFamily="18" charset="0"/>
                <a:sym typeface="Arial"/>
              </a:rPr>
              <a:t> </a:t>
            </a:r>
            <a:r>
              <a:rPr lang="en-US" altLang="en-US" sz="4000" b="1" dirty="0" err="1">
                <a:solidFill>
                  <a:srgbClr val="44546A"/>
                </a:solidFill>
                <a:latin typeface="Times New Roman" panose="02020603050405020304" pitchFamily="18" charset="0"/>
                <a:cs typeface="Times New Roman" panose="02020603050405020304" pitchFamily="18" charset="0"/>
                <a:sym typeface="Arial"/>
              </a:rPr>
              <a:t>và</a:t>
            </a:r>
            <a:r>
              <a:rPr lang="en-US" altLang="en-US" sz="4000" b="1" dirty="0">
                <a:solidFill>
                  <a:srgbClr val="44546A"/>
                </a:solidFill>
                <a:latin typeface="Times New Roman" panose="02020603050405020304" pitchFamily="18" charset="0"/>
                <a:cs typeface="Times New Roman" panose="02020603050405020304" pitchFamily="18" charset="0"/>
                <a:sym typeface="Arial"/>
              </a:rPr>
              <a:t> </a:t>
            </a:r>
            <a:r>
              <a:rPr lang="en-US" altLang="en-US" sz="4000" b="1" dirty="0" err="1">
                <a:solidFill>
                  <a:srgbClr val="44546A"/>
                </a:solidFill>
                <a:latin typeface="Times New Roman" panose="02020603050405020304" pitchFamily="18" charset="0"/>
                <a:cs typeface="Times New Roman" panose="02020603050405020304" pitchFamily="18" charset="0"/>
                <a:sym typeface="Arial"/>
              </a:rPr>
              <a:t>để</a:t>
            </a:r>
            <a:r>
              <a:rPr lang="en-US" altLang="en-US" sz="4000" b="1" dirty="0">
                <a:solidFill>
                  <a:srgbClr val="44546A"/>
                </a:solidFill>
                <a:latin typeface="Times New Roman" panose="02020603050405020304" pitchFamily="18" charset="0"/>
                <a:cs typeface="Times New Roman" panose="02020603050405020304" pitchFamily="18" charset="0"/>
                <a:sym typeface="Arial"/>
              </a:rPr>
              <a:t> </a:t>
            </a:r>
            <a:r>
              <a:rPr lang="en-US" altLang="en-US" sz="4000" b="1" dirty="0" err="1">
                <a:solidFill>
                  <a:srgbClr val="44546A"/>
                </a:solidFill>
                <a:latin typeface="Times New Roman" panose="02020603050405020304" pitchFamily="18" charset="0"/>
                <a:cs typeface="Times New Roman" panose="02020603050405020304" pitchFamily="18" charset="0"/>
                <a:sym typeface="Arial"/>
              </a:rPr>
              <a:t>nấu</a:t>
            </a:r>
            <a:r>
              <a:rPr lang="en-US" altLang="en-US" sz="4000" b="1" dirty="0">
                <a:solidFill>
                  <a:srgbClr val="44546A"/>
                </a:solidFill>
                <a:latin typeface="Times New Roman" panose="02020603050405020304" pitchFamily="18" charset="0"/>
                <a:cs typeface="Times New Roman" panose="02020603050405020304" pitchFamily="18" charset="0"/>
                <a:sym typeface="Arial"/>
              </a:rPr>
              <a:t> </a:t>
            </a:r>
            <a:r>
              <a:rPr lang="en-US" altLang="en-US" sz="4000" b="1" dirty="0" err="1">
                <a:solidFill>
                  <a:srgbClr val="44546A"/>
                </a:solidFill>
                <a:latin typeface="Times New Roman" panose="02020603050405020304" pitchFamily="18" charset="0"/>
                <a:cs typeface="Times New Roman" panose="02020603050405020304" pitchFamily="18" charset="0"/>
                <a:sym typeface="Arial"/>
              </a:rPr>
              <a:t>ăn</a:t>
            </a:r>
            <a:r>
              <a:rPr lang="en-US" altLang="en-US" sz="4000" b="1" dirty="0">
                <a:solidFill>
                  <a:srgbClr val="44546A"/>
                </a:solidFill>
                <a:latin typeface="Times New Roman" panose="02020603050405020304" pitchFamily="18" charset="0"/>
                <a:cs typeface="Times New Roman" panose="02020603050405020304" pitchFamily="18" charset="0"/>
                <a:sym typeface="Arial"/>
              </a:rPr>
              <a:t>.</a:t>
            </a:r>
            <a:br>
              <a:rPr lang="en-US" altLang="en-US" sz="4000" b="1" dirty="0">
                <a:solidFill>
                  <a:srgbClr val="44546A"/>
                </a:solidFill>
                <a:latin typeface="Times New Roman" panose="02020603050405020304" pitchFamily="18" charset="0"/>
                <a:cs typeface="Times New Roman" panose="02020603050405020304" pitchFamily="18" charset="0"/>
                <a:sym typeface="Arial"/>
              </a:rPr>
            </a:br>
            <a:endParaRPr lang="en-US" sz="4000" dirty="0">
              <a:solidFill>
                <a:prstClr val="black"/>
              </a:solidFill>
              <a:latin typeface="Times New Roman" panose="02020603050405020304" pitchFamily="18" charset="0"/>
              <a:cs typeface="Times New Roman" panose="02020603050405020304" pitchFamily="18" charset="0"/>
              <a:sym typeface="Arial"/>
            </a:endParaRPr>
          </a:p>
        </p:txBody>
      </p:sp>
      <p:pic>
        <p:nvPicPr>
          <p:cNvPr id="4098" name="Picture 2" descr="Mẹo loại bỏ thuốc trừ sâu trong rau, củ, quả"/>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7785" y="682237"/>
            <a:ext cx="6634265" cy="443148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Vẽ Tay Hướng Mũi Tên Hình ảnh | Định dạng hình ảnh PNG 401063000|  vn.lovepik.com"/>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3661786" flipH="1" flipV="1">
            <a:off x="8688476" y="2519941"/>
            <a:ext cx="3223832" cy="3223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840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fade">
                                      <p:cBhvr>
                                        <p:cTn id="10" dur="500"/>
                                        <p:tgtEl>
                                          <p:spTgt spid="4098"/>
                                        </p:tgtEl>
                                      </p:cBhvr>
                                    </p:animEffect>
                                  </p:childTnLst>
                                </p:cTn>
                              </p:par>
                              <p:par>
                                <p:cTn id="11" presetID="10" presetClass="entr" presetSubtype="0" fill="hold" nodeType="withEffect">
                                  <p:stCondLst>
                                    <p:cond delay="0"/>
                                  </p:stCondLst>
                                  <p:childTnLst>
                                    <p:set>
                                      <p:cBhvr>
                                        <p:cTn id="12" dur="1" fill="hold">
                                          <p:stCondLst>
                                            <p:cond delay="0"/>
                                          </p:stCondLst>
                                        </p:cTn>
                                        <p:tgtEl>
                                          <p:spTgt spid="4100"/>
                                        </p:tgtEl>
                                        <p:attrNameLst>
                                          <p:attrName>style.visibility</p:attrName>
                                        </p:attrNameLst>
                                      </p:cBhvr>
                                      <p:to>
                                        <p:strVal val="visible"/>
                                      </p:to>
                                    </p:set>
                                    <p:animEffect transition="in" filter="fade">
                                      <p:cBhvr>
                                        <p:cTn id="13"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sp>
        <p:nvSpPr>
          <p:cNvPr id="860" name="Google Shape;860;p53"/>
          <p:cNvSpPr/>
          <p:nvPr/>
        </p:nvSpPr>
        <p:spPr>
          <a:xfrm>
            <a:off x="2074147" y="331583"/>
            <a:ext cx="1214391" cy="63235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61" name="Google Shape;861;p53"/>
          <p:cNvSpPr/>
          <p:nvPr/>
        </p:nvSpPr>
        <p:spPr>
          <a:xfrm>
            <a:off x="8508183" y="719999"/>
            <a:ext cx="2383579" cy="124117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862" name="Google Shape;862;p53"/>
          <p:cNvGrpSpPr/>
          <p:nvPr/>
        </p:nvGrpSpPr>
        <p:grpSpPr>
          <a:xfrm>
            <a:off x="5364968" y="4688622"/>
            <a:ext cx="2210137" cy="3361113"/>
            <a:chOff x="5720133" y="1863164"/>
            <a:chExt cx="2088079" cy="3324080"/>
          </a:xfrm>
        </p:grpSpPr>
        <p:grpSp>
          <p:nvGrpSpPr>
            <p:cNvPr id="863" name="Google Shape;863;p53"/>
            <p:cNvGrpSpPr/>
            <p:nvPr/>
          </p:nvGrpSpPr>
          <p:grpSpPr>
            <a:xfrm>
              <a:off x="5906261" y="3312125"/>
              <a:ext cx="797418" cy="1875119"/>
              <a:chOff x="4638539" y="2902409"/>
              <a:chExt cx="723807" cy="1702023"/>
            </a:xfrm>
          </p:grpSpPr>
          <p:sp>
            <p:nvSpPr>
              <p:cNvPr id="864" name="Google Shape;864;p53"/>
              <p:cNvSpPr/>
              <p:nvPr/>
            </p:nvSpPr>
            <p:spPr>
              <a:xfrm>
                <a:off x="5305593" y="2902409"/>
                <a:ext cx="47546" cy="1702023"/>
              </a:xfrm>
              <a:custGeom>
                <a:avLst/>
                <a:gdLst/>
                <a:ahLst/>
                <a:cxnLst/>
                <a:rect l="l" t="t" r="r" b="b"/>
                <a:pathLst>
                  <a:path w="4711" h="42524" fill="none" extrusionOk="0">
                    <a:moveTo>
                      <a:pt x="3498" y="1"/>
                    </a:moveTo>
                    <a:lnTo>
                      <a:pt x="3224" y="824"/>
                    </a:lnTo>
                    <a:lnTo>
                      <a:pt x="1784" y="6585"/>
                    </a:lnTo>
                    <a:lnTo>
                      <a:pt x="1029" y="10631"/>
                    </a:lnTo>
                    <a:lnTo>
                      <a:pt x="595" y="13672"/>
                    </a:lnTo>
                    <a:lnTo>
                      <a:pt x="252" y="16896"/>
                    </a:lnTo>
                    <a:lnTo>
                      <a:pt x="23" y="20302"/>
                    </a:lnTo>
                    <a:lnTo>
                      <a:pt x="1" y="23800"/>
                    </a:lnTo>
                    <a:lnTo>
                      <a:pt x="161" y="27366"/>
                    </a:lnTo>
                    <a:lnTo>
                      <a:pt x="595" y="30910"/>
                    </a:lnTo>
                    <a:lnTo>
                      <a:pt x="1327" y="34408"/>
                    </a:lnTo>
                    <a:lnTo>
                      <a:pt x="2401" y="37791"/>
                    </a:lnTo>
                    <a:lnTo>
                      <a:pt x="3453" y="40215"/>
                    </a:lnTo>
                    <a:lnTo>
                      <a:pt x="4253" y="41769"/>
                    </a:lnTo>
                    <a:lnTo>
                      <a:pt x="4710" y="42524"/>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65" name="Google Shape;865;p53"/>
              <p:cNvSpPr/>
              <p:nvPr/>
            </p:nvSpPr>
            <p:spPr>
              <a:xfrm>
                <a:off x="4638539" y="3928862"/>
                <a:ext cx="723807" cy="501473"/>
              </a:xfrm>
              <a:custGeom>
                <a:avLst/>
                <a:gdLst/>
                <a:ahLst/>
                <a:cxnLst/>
                <a:rect l="l" t="t" r="r" b="b"/>
                <a:pathLst>
                  <a:path w="18085" h="12529" extrusionOk="0">
                    <a:moveTo>
                      <a:pt x="389" y="1"/>
                    </a:moveTo>
                    <a:lnTo>
                      <a:pt x="1" y="46"/>
                    </a:lnTo>
                    <a:lnTo>
                      <a:pt x="435" y="1235"/>
                    </a:lnTo>
                    <a:lnTo>
                      <a:pt x="1441" y="3384"/>
                    </a:lnTo>
                    <a:lnTo>
                      <a:pt x="2630" y="5236"/>
                    </a:lnTo>
                    <a:lnTo>
                      <a:pt x="3956" y="6813"/>
                    </a:lnTo>
                    <a:lnTo>
                      <a:pt x="5373" y="8139"/>
                    </a:lnTo>
                    <a:lnTo>
                      <a:pt x="6859" y="9260"/>
                    </a:lnTo>
                    <a:lnTo>
                      <a:pt x="8391" y="10151"/>
                    </a:lnTo>
                    <a:lnTo>
                      <a:pt x="9923" y="10883"/>
                    </a:lnTo>
                    <a:lnTo>
                      <a:pt x="12140" y="11683"/>
                    </a:lnTo>
                    <a:lnTo>
                      <a:pt x="14792" y="12255"/>
                    </a:lnTo>
                    <a:lnTo>
                      <a:pt x="17650" y="12529"/>
                    </a:lnTo>
                    <a:lnTo>
                      <a:pt x="18084" y="12506"/>
                    </a:lnTo>
                    <a:lnTo>
                      <a:pt x="17513" y="11249"/>
                    </a:lnTo>
                    <a:lnTo>
                      <a:pt x="16278" y="9031"/>
                    </a:lnTo>
                    <a:lnTo>
                      <a:pt x="14930" y="7111"/>
                    </a:lnTo>
                    <a:lnTo>
                      <a:pt x="13489" y="5487"/>
                    </a:lnTo>
                    <a:lnTo>
                      <a:pt x="12026" y="4116"/>
                    </a:lnTo>
                    <a:lnTo>
                      <a:pt x="10517" y="3018"/>
                    </a:lnTo>
                    <a:lnTo>
                      <a:pt x="9008" y="2127"/>
                    </a:lnTo>
                    <a:lnTo>
                      <a:pt x="7545" y="1418"/>
                    </a:lnTo>
                    <a:lnTo>
                      <a:pt x="5442" y="664"/>
                    </a:lnTo>
                    <a:lnTo>
                      <a:pt x="2973" y="161"/>
                    </a:lnTo>
                    <a:lnTo>
                      <a:pt x="389" y="1"/>
                    </a:lnTo>
                    <a:close/>
                  </a:path>
                </a:pathLst>
              </a:custGeom>
              <a:solidFill>
                <a:srgbClr val="AFDA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66" name="Google Shape;866;p53"/>
              <p:cNvSpPr/>
              <p:nvPr/>
            </p:nvSpPr>
            <p:spPr>
              <a:xfrm rot="10441685" flipH="1">
                <a:off x="4817073" y="4008562"/>
                <a:ext cx="513079" cy="444612"/>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867" name="Google Shape;867;p53"/>
            <p:cNvGrpSpPr/>
            <p:nvPr/>
          </p:nvGrpSpPr>
          <p:grpSpPr>
            <a:xfrm>
              <a:off x="5720133" y="1863164"/>
              <a:ext cx="2088079" cy="2286163"/>
              <a:chOff x="7482826" y="3761219"/>
              <a:chExt cx="1656023" cy="1812832"/>
            </a:xfrm>
          </p:grpSpPr>
          <p:sp>
            <p:nvSpPr>
              <p:cNvPr id="868" name="Google Shape;868;p53"/>
              <p:cNvSpPr/>
              <p:nvPr/>
            </p:nvSpPr>
            <p:spPr>
              <a:xfrm>
                <a:off x="7482826" y="3761219"/>
                <a:ext cx="1656023" cy="1812832"/>
              </a:xfrm>
              <a:custGeom>
                <a:avLst/>
                <a:gdLst/>
                <a:ahLst/>
                <a:cxnLst/>
                <a:rect l="l" t="t" r="r" b="b"/>
                <a:pathLst>
                  <a:path w="40078" h="43873" extrusionOk="0">
                    <a:moveTo>
                      <a:pt x="15730" y="0"/>
                    </a:moveTo>
                    <a:lnTo>
                      <a:pt x="15615" y="115"/>
                    </a:lnTo>
                    <a:lnTo>
                      <a:pt x="14587" y="1441"/>
                    </a:lnTo>
                    <a:lnTo>
                      <a:pt x="13535" y="3155"/>
                    </a:lnTo>
                    <a:lnTo>
                      <a:pt x="12872" y="4527"/>
                    </a:lnTo>
                    <a:lnTo>
                      <a:pt x="12346" y="6036"/>
                    </a:lnTo>
                    <a:lnTo>
                      <a:pt x="12003" y="7682"/>
                    </a:lnTo>
                    <a:lnTo>
                      <a:pt x="11935" y="8528"/>
                    </a:lnTo>
                    <a:lnTo>
                      <a:pt x="11957" y="9419"/>
                    </a:lnTo>
                    <a:lnTo>
                      <a:pt x="12346" y="11271"/>
                    </a:lnTo>
                    <a:lnTo>
                      <a:pt x="13032" y="13169"/>
                    </a:lnTo>
                    <a:lnTo>
                      <a:pt x="13924" y="15021"/>
                    </a:lnTo>
                    <a:lnTo>
                      <a:pt x="15364" y="17490"/>
                    </a:lnTo>
                    <a:lnTo>
                      <a:pt x="16827" y="19570"/>
                    </a:lnTo>
                    <a:lnTo>
                      <a:pt x="16987" y="19799"/>
                    </a:lnTo>
                    <a:lnTo>
                      <a:pt x="16987" y="19799"/>
                    </a:lnTo>
                    <a:lnTo>
                      <a:pt x="16484" y="19250"/>
                    </a:lnTo>
                    <a:lnTo>
                      <a:pt x="13832" y="17078"/>
                    </a:lnTo>
                    <a:lnTo>
                      <a:pt x="12529" y="16209"/>
                    </a:lnTo>
                    <a:lnTo>
                      <a:pt x="11089" y="15478"/>
                    </a:lnTo>
                    <a:lnTo>
                      <a:pt x="9580" y="14929"/>
                    </a:lnTo>
                    <a:lnTo>
                      <a:pt x="8802" y="14792"/>
                    </a:lnTo>
                    <a:lnTo>
                      <a:pt x="7248" y="14586"/>
                    </a:lnTo>
                    <a:lnTo>
                      <a:pt x="4207" y="14472"/>
                    </a:lnTo>
                    <a:lnTo>
                      <a:pt x="595" y="14609"/>
                    </a:lnTo>
                    <a:lnTo>
                      <a:pt x="1" y="14655"/>
                    </a:lnTo>
                    <a:lnTo>
                      <a:pt x="115" y="14861"/>
                    </a:lnTo>
                    <a:lnTo>
                      <a:pt x="1350" y="16735"/>
                    </a:lnTo>
                    <a:lnTo>
                      <a:pt x="2973" y="18816"/>
                    </a:lnTo>
                    <a:lnTo>
                      <a:pt x="4322" y="20256"/>
                    </a:lnTo>
                    <a:lnTo>
                      <a:pt x="5853" y="21628"/>
                    </a:lnTo>
                    <a:lnTo>
                      <a:pt x="7568" y="22794"/>
                    </a:lnTo>
                    <a:lnTo>
                      <a:pt x="8505" y="23274"/>
                    </a:lnTo>
                    <a:lnTo>
                      <a:pt x="9626" y="23754"/>
                    </a:lnTo>
                    <a:lnTo>
                      <a:pt x="11683" y="24302"/>
                    </a:lnTo>
                    <a:lnTo>
                      <a:pt x="13421" y="24463"/>
                    </a:lnTo>
                    <a:lnTo>
                      <a:pt x="14838" y="24371"/>
                    </a:lnTo>
                    <a:lnTo>
                      <a:pt x="15387" y="24280"/>
                    </a:lnTo>
                    <a:lnTo>
                      <a:pt x="14701" y="24531"/>
                    </a:lnTo>
                    <a:lnTo>
                      <a:pt x="13032" y="25217"/>
                    </a:lnTo>
                    <a:lnTo>
                      <a:pt x="11249" y="26154"/>
                    </a:lnTo>
                    <a:lnTo>
                      <a:pt x="9557" y="27320"/>
                    </a:lnTo>
                    <a:lnTo>
                      <a:pt x="8848" y="27983"/>
                    </a:lnTo>
                    <a:lnTo>
                      <a:pt x="8345" y="28509"/>
                    </a:lnTo>
                    <a:lnTo>
                      <a:pt x="7385" y="29744"/>
                    </a:lnTo>
                    <a:lnTo>
                      <a:pt x="6013" y="31755"/>
                    </a:lnTo>
                    <a:lnTo>
                      <a:pt x="3933" y="35459"/>
                    </a:lnTo>
                    <a:lnTo>
                      <a:pt x="3590" y="36145"/>
                    </a:lnTo>
                    <a:lnTo>
                      <a:pt x="3590" y="36145"/>
                    </a:lnTo>
                    <a:lnTo>
                      <a:pt x="4733" y="36031"/>
                    </a:lnTo>
                    <a:lnTo>
                      <a:pt x="9465" y="35139"/>
                    </a:lnTo>
                    <a:lnTo>
                      <a:pt x="11477" y="34613"/>
                    </a:lnTo>
                    <a:lnTo>
                      <a:pt x="13375" y="33973"/>
                    </a:lnTo>
                    <a:lnTo>
                      <a:pt x="14952" y="33219"/>
                    </a:lnTo>
                    <a:lnTo>
                      <a:pt x="15547" y="32761"/>
                    </a:lnTo>
                    <a:lnTo>
                      <a:pt x="16095" y="32304"/>
                    </a:lnTo>
                    <a:lnTo>
                      <a:pt x="17010" y="31344"/>
                    </a:lnTo>
                    <a:lnTo>
                      <a:pt x="18062" y="29881"/>
                    </a:lnTo>
                    <a:lnTo>
                      <a:pt x="19182" y="27389"/>
                    </a:lnTo>
                    <a:lnTo>
                      <a:pt x="19273" y="26977"/>
                    </a:lnTo>
                    <a:lnTo>
                      <a:pt x="19090" y="27823"/>
                    </a:lnTo>
                    <a:lnTo>
                      <a:pt x="18610" y="31710"/>
                    </a:lnTo>
                    <a:lnTo>
                      <a:pt x="18587" y="33516"/>
                    </a:lnTo>
                    <a:lnTo>
                      <a:pt x="18702" y="35368"/>
                    </a:lnTo>
                    <a:lnTo>
                      <a:pt x="19045" y="37128"/>
                    </a:lnTo>
                    <a:lnTo>
                      <a:pt x="19342" y="37951"/>
                    </a:lnTo>
                    <a:lnTo>
                      <a:pt x="19639" y="38705"/>
                    </a:lnTo>
                    <a:lnTo>
                      <a:pt x="20325" y="40077"/>
                    </a:lnTo>
                    <a:lnTo>
                      <a:pt x="21354" y="41723"/>
                    </a:lnTo>
                    <a:lnTo>
                      <a:pt x="23114" y="43666"/>
                    </a:lnTo>
                    <a:lnTo>
                      <a:pt x="23411" y="43872"/>
                    </a:lnTo>
                    <a:lnTo>
                      <a:pt x="23823" y="43026"/>
                    </a:lnTo>
                    <a:lnTo>
                      <a:pt x="25697" y="38431"/>
                    </a:lnTo>
                    <a:lnTo>
                      <a:pt x="26429" y="35939"/>
                    </a:lnTo>
                    <a:lnTo>
                      <a:pt x="26680" y="34453"/>
                    </a:lnTo>
                    <a:lnTo>
                      <a:pt x="26680" y="33813"/>
                    </a:lnTo>
                    <a:lnTo>
                      <a:pt x="26658" y="33219"/>
                    </a:lnTo>
                    <a:lnTo>
                      <a:pt x="26383" y="31984"/>
                    </a:lnTo>
                    <a:lnTo>
                      <a:pt x="25720" y="30132"/>
                    </a:lnTo>
                    <a:lnTo>
                      <a:pt x="24006" y="27000"/>
                    </a:lnTo>
                    <a:lnTo>
                      <a:pt x="23548" y="26337"/>
                    </a:lnTo>
                    <a:lnTo>
                      <a:pt x="23708" y="26543"/>
                    </a:lnTo>
                    <a:lnTo>
                      <a:pt x="24806" y="27892"/>
                    </a:lnTo>
                    <a:lnTo>
                      <a:pt x="26109" y="29218"/>
                    </a:lnTo>
                    <a:lnTo>
                      <a:pt x="27138" y="30087"/>
                    </a:lnTo>
                    <a:lnTo>
                      <a:pt x="28258" y="30841"/>
                    </a:lnTo>
                    <a:lnTo>
                      <a:pt x="29447" y="31390"/>
                    </a:lnTo>
                    <a:lnTo>
                      <a:pt x="30041" y="31550"/>
                    </a:lnTo>
                    <a:lnTo>
                      <a:pt x="30704" y="31664"/>
                    </a:lnTo>
                    <a:lnTo>
                      <a:pt x="32213" y="31847"/>
                    </a:lnTo>
                    <a:lnTo>
                      <a:pt x="34705" y="31984"/>
                    </a:lnTo>
                    <a:lnTo>
                      <a:pt x="39232" y="31915"/>
                    </a:lnTo>
                    <a:lnTo>
                      <a:pt x="40077" y="31847"/>
                    </a:lnTo>
                    <a:lnTo>
                      <a:pt x="39506" y="31092"/>
                    </a:lnTo>
                    <a:lnTo>
                      <a:pt x="36077" y="27206"/>
                    </a:lnTo>
                    <a:lnTo>
                      <a:pt x="33996" y="25263"/>
                    </a:lnTo>
                    <a:lnTo>
                      <a:pt x="32579" y="24188"/>
                    </a:lnTo>
                    <a:lnTo>
                      <a:pt x="31916" y="23777"/>
                    </a:lnTo>
                    <a:lnTo>
                      <a:pt x="31253" y="23434"/>
                    </a:lnTo>
                    <a:lnTo>
                      <a:pt x="29904" y="22954"/>
                    </a:lnTo>
                    <a:lnTo>
                      <a:pt x="28555" y="22679"/>
                    </a:lnTo>
                    <a:lnTo>
                      <a:pt x="27275" y="22565"/>
                    </a:lnTo>
                    <a:lnTo>
                      <a:pt x="25560" y="22588"/>
                    </a:lnTo>
                    <a:lnTo>
                      <a:pt x="24006" y="22794"/>
                    </a:lnTo>
                    <a:lnTo>
                      <a:pt x="23754" y="22839"/>
                    </a:lnTo>
                    <a:lnTo>
                      <a:pt x="23754" y="22839"/>
                    </a:lnTo>
                    <a:lnTo>
                      <a:pt x="24577" y="22656"/>
                    </a:lnTo>
                    <a:lnTo>
                      <a:pt x="28166" y="21353"/>
                    </a:lnTo>
                    <a:lnTo>
                      <a:pt x="30247" y="20256"/>
                    </a:lnTo>
                    <a:lnTo>
                      <a:pt x="31619" y="19364"/>
                    </a:lnTo>
                    <a:lnTo>
                      <a:pt x="32259" y="18861"/>
                    </a:lnTo>
                    <a:lnTo>
                      <a:pt x="32922" y="18290"/>
                    </a:lnTo>
                    <a:lnTo>
                      <a:pt x="34225" y="16895"/>
                    </a:lnTo>
                    <a:lnTo>
                      <a:pt x="35414" y="15318"/>
                    </a:lnTo>
                    <a:lnTo>
                      <a:pt x="36488" y="13695"/>
                    </a:lnTo>
                    <a:lnTo>
                      <a:pt x="38591" y="9945"/>
                    </a:lnTo>
                    <a:lnTo>
                      <a:pt x="39003" y="9077"/>
                    </a:lnTo>
                    <a:lnTo>
                      <a:pt x="38751" y="9031"/>
                    </a:lnTo>
                    <a:lnTo>
                      <a:pt x="37060" y="8894"/>
                    </a:lnTo>
                    <a:lnTo>
                      <a:pt x="35391" y="8917"/>
                    </a:lnTo>
                    <a:lnTo>
                      <a:pt x="33356" y="9122"/>
                    </a:lnTo>
                    <a:lnTo>
                      <a:pt x="31093" y="9648"/>
                    </a:lnTo>
                    <a:lnTo>
                      <a:pt x="28647" y="10563"/>
                    </a:lnTo>
                    <a:lnTo>
                      <a:pt x="26772" y="11568"/>
                    </a:lnTo>
                    <a:lnTo>
                      <a:pt x="25537" y="12414"/>
                    </a:lnTo>
                    <a:lnTo>
                      <a:pt x="24920" y="12894"/>
                    </a:lnTo>
                    <a:lnTo>
                      <a:pt x="24074" y="13649"/>
                    </a:lnTo>
                    <a:lnTo>
                      <a:pt x="22542" y="15432"/>
                    </a:lnTo>
                    <a:lnTo>
                      <a:pt x="20714" y="18038"/>
                    </a:lnTo>
                    <a:lnTo>
                      <a:pt x="20096" y="18953"/>
                    </a:lnTo>
                    <a:lnTo>
                      <a:pt x="20439" y="18038"/>
                    </a:lnTo>
                    <a:lnTo>
                      <a:pt x="20919" y="16255"/>
                    </a:lnTo>
                    <a:lnTo>
                      <a:pt x="21171" y="14495"/>
                    </a:lnTo>
                    <a:lnTo>
                      <a:pt x="21194" y="12780"/>
                    </a:lnTo>
                    <a:lnTo>
                      <a:pt x="21034" y="11111"/>
                    </a:lnTo>
                    <a:lnTo>
                      <a:pt x="20714" y="9511"/>
                    </a:lnTo>
                    <a:lnTo>
                      <a:pt x="20256" y="7979"/>
                    </a:lnTo>
                    <a:lnTo>
                      <a:pt x="19730" y="6562"/>
                    </a:lnTo>
                    <a:lnTo>
                      <a:pt x="18816" y="4596"/>
                    </a:lnTo>
                    <a:lnTo>
                      <a:pt x="17559" y="2447"/>
                    </a:lnTo>
                    <a:lnTo>
                      <a:pt x="16004" y="298"/>
                    </a:lnTo>
                    <a:lnTo>
                      <a:pt x="15730" y="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69" name="Google Shape;869;p53"/>
              <p:cNvSpPr/>
              <p:nvPr/>
            </p:nvSpPr>
            <p:spPr>
              <a:xfrm>
                <a:off x="8127104" y="4547188"/>
                <a:ext cx="341055" cy="328783"/>
              </a:xfrm>
              <a:custGeom>
                <a:avLst/>
                <a:gdLst/>
                <a:ahLst/>
                <a:cxnLst/>
                <a:rect l="l" t="t" r="r" b="b"/>
                <a:pathLst>
                  <a:path w="8254" h="7957" extrusionOk="0">
                    <a:moveTo>
                      <a:pt x="3750" y="0"/>
                    </a:moveTo>
                    <a:lnTo>
                      <a:pt x="2972" y="138"/>
                    </a:lnTo>
                    <a:lnTo>
                      <a:pt x="2264" y="435"/>
                    </a:lnTo>
                    <a:lnTo>
                      <a:pt x="1624" y="869"/>
                    </a:lnTo>
                    <a:lnTo>
                      <a:pt x="1075" y="1418"/>
                    </a:lnTo>
                    <a:lnTo>
                      <a:pt x="618" y="2035"/>
                    </a:lnTo>
                    <a:lnTo>
                      <a:pt x="275" y="2744"/>
                    </a:lnTo>
                    <a:lnTo>
                      <a:pt x="69" y="3475"/>
                    </a:lnTo>
                    <a:lnTo>
                      <a:pt x="0" y="4253"/>
                    </a:lnTo>
                    <a:lnTo>
                      <a:pt x="92" y="5007"/>
                    </a:lnTo>
                    <a:lnTo>
                      <a:pt x="366" y="5739"/>
                    </a:lnTo>
                    <a:lnTo>
                      <a:pt x="823" y="6447"/>
                    </a:lnTo>
                    <a:lnTo>
                      <a:pt x="1486" y="7088"/>
                    </a:lnTo>
                    <a:lnTo>
                      <a:pt x="1898" y="7362"/>
                    </a:lnTo>
                    <a:lnTo>
                      <a:pt x="2264" y="7568"/>
                    </a:lnTo>
                    <a:lnTo>
                      <a:pt x="3018" y="7842"/>
                    </a:lnTo>
                    <a:lnTo>
                      <a:pt x="3750" y="7956"/>
                    </a:lnTo>
                    <a:lnTo>
                      <a:pt x="4504" y="7933"/>
                    </a:lnTo>
                    <a:lnTo>
                      <a:pt x="5236" y="7796"/>
                    </a:lnTo>
                    <a:lnTo>
                      <a:pt x="5899" y="7545"/>
                    </a:lnTo>
                    <a:lnTo>
                      <a:pt x="6539" y="7179"/>
                    </a:lnTo>
                    <a:lnTo>
                      <a:pt x="7088" y="6722"/>
                    </a:lnTo>
                    <a:lnTo>
                      <a:pt x="7545" y="6196"/>
                    </a:lnTo>
                    <a:lnTo>
                      <a:pt x="7911" y="5602"/>
                    </a:lnTo>
                    <a:lnTo>
                      <a:pt x="8162" y="4939"/>
                    </a:lnTo>
                    <a:lnTo>
                      <a:pt x="8254" y="4253"/>
                    </a:lnTo>
                    <a:lnTo>
                      <a:pt x="8208" y="3544"/>
                    </a:lnTo>
                    <a:lnTo>
                      <a:pt x="8002" y="2835"/>
                    </a:lnTo>
                    <a:lnTo>
                      <a:pt x="7591" y="2104"/>
                    </a:lnTo>
                    <a:lnTo>
                      <a:pt x="6996" y="1372"/>
                    </a:lnTo>
                    <a:lnTo>
                      <a:pt x="6608" y="1029"/>
                    </a:lnTo>
                    <a:lnTo>
                      <a:pt x="6196" y="709"/>
                    </a:lnTo>
                    <a:lnTo>
                      <a:pt x="5350" y="252"/>
                    </a:lnTo>
                    <a:lnTo>
                      <a:pt x="4527" y="23"/>
                    </a:lnTo>
                    <a:lnTo>
                      <a:pt x="3750"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70" name="Google Shape;870;p53"/>
              <p:cNvSpPr/>
              <p:nvPr/>
            </p:nvSpPr>
            <p:spPr>
              <a:xfrm>
                <a:off x="8210241" y="4616153"/>
                <a:ext cx="159660" cy="177635"/>
              </a:xfrm>
              <a:custGeom>
                <a:avLst/>
                <a:gdLst/>
                <a:ahLst/>
                <a:cxnLst/>
                <a:rect l="l" t="t" r="r" b="b"/>
                <a:pathLst>
                  <a:path w="3864" h="4299" extrusionOk="0">
                    <a:moveTo>
                      <a:pt x="1761" y="0"/>
                    </a:moveTo>
                    <a:lnTo>
                      <a:pt x="1235" y="115"/>
                    </a:lnTo>
                    <a:lnTo>
                      <a:pt x="823" y="298"/>
                    </a:lnTo>
                    <a:lnTo>
                      <a:pt x="480" y="595"/>
                    </a:lnTo>
                    <a:lnTo>
                      <a:pt x="160" y="1098"/>
                    </a:lnTo>
                    <a:lnTo>
                      <a:pt x="0" y="1944"/>
                    </a:lnTo>
                    <a:lnTo>
                      <a:pt x="160" y="2812"/>
                    </a:lnTo>
                    <a:lnTo>
                      <a:pt x="526" y="3567"/>
                    </a:lnTo>
                    <a:lnTo>
                      <a:pt x="1098" y="4115"/>
                    </a:lnTo>
                    <a:lnTo>
                      <a:pt x="1623" y="4298"/>
                    </a:lnTo>
                    <a:lnTo>
                      <a:pt x="2012" y="4298"/>
                    </a:lnTo>
                    <a:lnTo>
                      <a:pt x="2218" y="4253"/>
                    </a:lnTo>
                    <a:lnTo>
                      <a:pt x="2629" y="4093"/>
                    </a:lnTo>
                    <a:lnTo>
                      <a:pt x="3247" y="3590"/>
                    </a:lnTo>
                    <a:lnTo>
                      <a:pt x="3658" y="2949"/>
                    </a:lnTo>
                    <a:lnTo>
                      <a:pt x="3864" y="2218"/>
                    </a:lnTo>
                    <a:lnTo>
                      <a:pt x="3841" y="1486"/>
                    </a:lnTo>
                    <a:lnTo>
                      <a:pt x="3612" y="823"/>
                    </a:lnTo>
                    <a:lnTo>
                      <a:pt x="3155" y="320"/>
                    </a:lnTo>
                    <a:lnTo>
                      <a:pt x="2492" y="23"/>
                    </a:lnTo>
                    <a:lnTo>
                      <a:pt x="2058"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nvGrpSpPr>
          <p:cNvPr id="871" name="Google Shape;871;p53"/>
          <p:cNvGrpSpPr/>
          <p:nvPr/>
        </p:nvGrpSpPr>
        <p:grpSpPr>
          <a:xfrm>
            <a:off x="10248796" y="3831451"/>
            <a:ext cx="1726165" cy="3549815"/>
            <a:chOff x="1153683" y="-2151675"/>
            <a:chExt cx="835769" cy="1799253"/>
          </a:xfrm>
        </p:grpSpPr>
        <p:sp>
          <p:nvSpPr>
            <p:cNvPr id="872" name="Google Shape;872;p53"/>
            <p:cNvSpPr/>
            <p:nvPr/>
          </p:nvSpPr>
          <p:spPr>
            <a:xfrm>
              <a:off x="1548791" y="-1468256"/>
              <a:ext cx="41119" cy="1115834"/>
            </a:xfrm>
            <a:custGeom>
              <a:avLst/>
              <a:gdLst/>
              <a:ahLst/>
              <a:cxnLst/>
              <a:rect l="l" t="t" r="r" b="b"/>
              <a:pathLst>
                <a:path w="1487" h="40352" fill="none" extrusionOk="0">
                  <a:moveTo>
                    <a:pt x="1030" y="0"/>
                  </a:moveTo>
                  <a:lnTo>
                    <a:pt x="961" y="252"/>
                  </a:lnTo>
                  <a:lnTo>
                    <a:pt x="481" y="3018"/>
                  </a:lnTo>
                  <a:lnTo>
                    <a:pt x="115" y="6630"/>
                  </a:lnTo>
                  <a:lnTo>
                    <a:pt x="1" y="9556"/>
                  </a:lnTo>
                  <a:lnTo>
                    <a:pt x="47" y="12848"/>
                  </a:lnTo>
                  <a:lnTo>
                    <a:pt x="321" y="16415"/>
                  </a:lnTo>
                  <a:lnTo>
                    <a:pt x="572" y="18312"/>
                  </a:lnTo>
                  <a:lnTo>
                    <a:pt x="824" y="20187"/>
                  </a:lnTo>
                  <a:lnTo>
                    <a:pt x="1213" y="23776"/>
                  </a:lnTo>
                  <a:lnTo>
                    <a:pt x="1418" y="27091"/>
                  </a:lnTo>
                  <a:lnTo>
                    <a:pt x="1487" y="30155"/>
                  </a:lnTo>
                  <a:lnTo>
                    <a:pt x="1395" y="34270"/>
                  </a:lnTo>
                  <a:lnTo>
                    <a:pt x="1007" y="38659"/>
                  </a:lnTo>
                  <a:lnTo>
                    <a:pt x="778" y="40351"/>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73" name="Google Shape;873;p53"/>
            <p:cNvSpPr/>
            <p:nvPr/>
          </p:nvSpPr>
          <p:spPr>
            <a:xfrm>
              <a:off x="1153683" y="-1928515"/>
              <a:ext cx="835769" cy="611977"/>
            </a:xfrm>
            <a:custGeom>
              <a:avLst/>
              <a:gdLst/>
              <a:ahLst/>
              <a:cxnLst/>
              <a:rect l="l" t="t" r="r" b="b"/>
              <a:pathLst>
                <a:path w="30224" h="22131" extrusionOk="0">
                  <a:moveTo>
                    <a:pt x="2081" y="1"/>
                  </a:moveTo>
                  <a:lnTo>
                    <a:pt x="1669" y="229"/>
                  </a:lnTo>
                  <a:lnTo>
                    <a:pt x="1372" y="572"/>
                  </a:lnTo>
                  <a:lnTo>
                    <a:pt x="1212" y="892"/>
                  </a:lnTo>
                  <a:lnTo>
                    <a:pt x="709" y="2447"/>
                  </a:lnTo>
                  <a:lnTo>
                    <a:pt x="229" y="4893"/>
                  </a:lnTo>
                  <a:lnTo>
                    <a:pt x="23" y="7111"/>
                  </a:lnTo>
                  <a:lnTo>
                    <a:pt x="0" y="8711"/>
                  </a:lnTo>
                  <a:lnTo>
                    <a:pt x="92" y="10380"/>
                  </a:lnTo>
                  <a:lnTo>
                    <a:pt x="343" y="12049"/>
                  </a:lnTo>
                  <a:lnTo>
                    <a:pt x="755" y="13695"/>
                  </a:lnTo>
                  <a:lnTo>
                    <a:pt x="1395" y="15295"/>
                  </a:lnTo>
                  <a:lnTo>
                    <a:pt x="2241" y="16804"/>
                  </a:lnTo>
                  <a:lnTo>
                    <a:pt x="3361" y="18176"/>
                  </a:lnTo>
                  <a:lnTo>
                    <a:pt x="4755" y="19388"/>
                  </a:lnTo>
                  <a:lnTo>
                    <a:pt x="6470" y="20393"/>
                  </a:lnTo>
                  <a:lnTo>
                    <a:pt x="7476" y="20805"/>
                  </a:lnTo>
                  <a:lnTo>
                    <a:pt x="8208" y="21079"/>
                  </a:lnTo>
                  <a:lnTo>
                    <a:pt x="9694" y="21514"/>
                  </a:lnTo>
                  <a:lnTo>
                    <a:pt x="11225" y="21811"/>
                  </a:lnTo>
                  <a:lnTo>
                    <a:pt x="12757" y="22017"/>
                  </a:lnTo>
                  <a:lnTo>
                    <a:pt x="15066" y="22131"/>
                  </a:lnTo>
                  <a:lnTo>
                    <a:pt x="18084" y="21948"/>
                  </a:lnTo>
                  <a:lnTo>
                    <a:pt x="20942" y="21377"/>
                  </a:lnTo>
                  <a:lnTo>
                    <a:pt x="23525" y="20531"/>
                  </a:lnTo>
                  <a:lnTo>
                    <a:pt x="25217" y="19685"/>
                  </a:lnTo>
                  <a:lnTo>
                    <a:pt x="26223" y="19067"/>
                  </a:lnTo>
                  <a:lnTo>
                    <a:pt x="27091" y="18382"/>
                  </a:lnTo>
                  <a:lnTo>
                    <a:pt x="27823" y="17650"/>
                  </a:lnTo>
                  <a:lnTo>
                    <a:pt x="28143" y="17261"/>
                  </a:lnTo>
                  <a:lnTo>
                    <a:pt x="28578" y="16644"/>
                  </a:lnTo>
                  <a:lnTo>
                    <a:pt x="29263" y="15364"/>
                  </a:lnTo>
                  <a:lnTo>
                    <a:pt x="29766" y="14038"/>
                  </a:lnTo>
                  <a:lnTo>
                    <a:pt x="30064" y="12689"/>
                  </a:lnTo>
                  <a:lnTo>
                    <a:pt x="30224" y="11317"/>
                  </a:lnTo>
                  <a:lnTo>
                    <a:pt x="30224" y="9946"/>
                  </a:lnTo>
                  <a:lnTo>
                    <a:pt x="30041" y="7980"/>
                  </a:lnTo>
                  <a:lnTo>
                    <a:pt x="29446" y="5579"/>
                  </a:lnTo>
                  <a:lnTo>
                    <a:pt x="28669" y="3613"/>
                  </a:lnTo>
                  <a:lnTo>
                    <a:pt x="27869" y="2264"/>
                  </a:lnTo>
                  <a:lnTo>
                    <a:pt x="27343" y="1761"/>
                  </a:lnTo>
                  <a:lnTo>
                    <a:pt x="27091" y="1715"/>
                  </a:lnTo>
                  <a:lnTo>
                    <a:pt x="26977" y="1784"/>
                  </a:lnTo>
                  <a:lnTo>
                    <a:pt x="26794" y="1990"/>
                  </a:lnTo>
                  <a:lnTo>
                    <a:pt x="26474" y="2607"/>
                  </a:lnTo>
                  <a:lnTo>
                    <a:pt x="26017" y="3773"/>
                  </a:lnTo>
                  <a:lnTo>
                    <a:pt x="25537" y="5328"/>
                  </a:lnTo>
                  <a:lnTo>
                    <a:pt x="25263" y="5991"/>
                  </a:lnTo>
                  <a:lnTo>
                    <a:pt x="25080" y="6059"/>
                  </a:lnTo>
                  <a:lnTo>
                    <a:pt x="25011" y="5922"/>
                  </a:lnTo>
                  <a:lnTo>
                    <a:pt x="24645" y="4870"/>
                  </a:lnTo>
                  <a:lnTo>
                    <a:pt x="23777" y="2744"/>
                  </a:lnTo>
                  <a:lnTo>
                    <a:pt x="23296" y="2058"/>
                  </a:lnTo>
                  <a:lnTo>
                    <a:pt x="22999" y="1853"/>
                  </a:lnTo>
                  <a:lnTo>
                    <a:pt x="22839" y="1875"/>
                  </a:lnTo>
                  <a:lnTo>
                    <a:pt x="22702" y="1967"/>
                  </a:lnTo>
                  <a:lnTo>
                    <a:pt x="22405" y="2356"/>
                  </a:lnTo>
                  <a:lnTo>
                    <a:pt x="21948" y="3247"/>
                  </a:lnTo>
                  <a:lnTo>
                    <a:pt x="21376" y="4573"/>
                  </a:lnTo>
                  <a:lnTo>
                    <a:pt x="20987" y="5213"/>
                  </a:lnTo>
                  <a:lnTo>
                    <a:pt x="20759" y="5328"/>
                  </a:lnTo>
                  <a:lnTo>
                    <a:pt x="20667" y="5236"/>
                  </a:lnTo>
                  <a:lnTo>
                    <a:pt x="20507" y="4870"/>
                  </a:lnTo>
                  <a:lnTo>
                    <a:pt x="20164" y="3590"/>
                  </a:lnTo>
                  <a:lnTo>
                    <a:pt x="19821" y="2173"/>
                  </a:lnTo>
                  <a:lnTo>
                    <a:pt x="19501" y="1418"/>
                  </a:lnTo>
                  <a:lnTo>
                    <a:pt x="19250" y="1167"/>
                  </a:lnTo>
                  <a:lnTo>
                    <a:pt x="19090" y="1190"/>
                  </a:lnTo>
                  <a:lnTo>
                    <a:pt x="18953" y="1258"/>
                  </a:lnTo>
                  <a:lnTo>
                    <a:pt x="18587" y="1693"/>
                  </a:lnTo>
                  <a:lnTo>
                    <a:pt x="17947" y="2744"/>
                  </a:lnTo>
                  <a:lnTo>
                    <a:pt x="17101" y="4367"/>
                  </a:lnTo>
                  <a:lnTo>
                    <a:pt x="16575" y="5168"/>
                  </a:lnTo>
                  <a:lnTo>
                    <a:pt x="16392" y="5328"/>
                  </a:lnTo>
                  <a:lnTo>
                    <a:pt x="16278" y="5282"/>
                  </a:lnTo>
                  <a:lnTo>
                    <a:pt x="16232" y="5236"/>
                  </a:lnTo>
                  <a:lnTo>
                    <a:pt x="15935" y="4230"/>
                  </a:lnTo>
                  <a:lnTo>
                    <a:pt x="15432" y="1761"/>
                  </a:lnTo>
                  <a:lnTo>
                    <a:pt x="15112" y="915"/>
                  </a:lnTo>
                  <a:lnTo>
                    <a:pt x="14883" y="664"/>
                  </a:lnTo>
                  <a:lnTo>
                    <a:pt x="14769" y="687"/>
                  </a:lnTo>
                  <a:lnTo>
                    <a:pt x="14632" y="778"/>
                  </a:lnTo>
                  <a:lnTo>
                    <a:pt x="14335" y="1190"/>
                  </a:lnTo>
                  <a:lnTo>
                    <a:pt x="13900" y="2150"/>
                  </a:lnTo>
                  <a:lnTo>
                    <a:pt x="13283" y="3590"/>
                  </a:lnTo>
                  <a:lnTo>
                    <a:pt x="12849" y="4276"/>
                  </a:lnTo>
                  <a:lnTo>
                    <a:pt x="12597" y="4390"/>
                  </a:lnTo>
                  <a:lnTo>
                    <a:pt x="12483" y="4276"/>
                  </a:lnTo>
                  <a:lnTo>
                    <a:pt x="12254" y="3887"/>
                  </a:lnTo>
                  <a:lnTo>
                    <a:pt x="11843" y="2607"/>
                  </a:lnTo>
                  <a:lnTo>
                    <a:pt x="11477" y="1578"/>
                  </a:lnTo>
                  <a:lnTo>
                    <a:pt x="11180" y="1052"/>
                  </a:lnTo>
                  <a:lnTo>
                    <a:pt x="10814" y="710"/>
                  </a:lnTo>
                  <a:lnTo>
                    <a:pt x="10379" y="664"/>
                  </a:lnTo>
                  <a:lnTo>
                    <a:pt x="10128" y="801"/>
                  </a:lnTo>
                  <a:lnTo>
                    <a:pt x="10014" y="892"/>
                  </a:lnTo>
                  <a:lnTo>
                    <a:pt x="9808" y="1304"/>
                  </a:lnTo>
                  <a:lnTo>
                    <a:pt x="9602" y="2173"/>
                  </a:lnTo>
                  <a:lnTo>
                    <a:pt x="9396" y="3384"/>
                  </a:lnTo>
                  <a:lnTo>
                    <a:pt x="9145" y="3887"/>
                  </a:lnTo>
                  <a:lnTo>
                    <a:pt x="8916" y="3887"/>
                  </a:lnTo>
                  <a:lnTo>
                    <a:pt x="8756" y="3750"/>
                  </a:lnTo>
                  <a:lnTo>
                    <a:pt x="8596" y="3544"/>
                  </a:lnTo>
                  <a:lnTo>
                    <a:pt x="8391" y="3041"/>
                  </a:lnTo>
                  <a:lnTo>
                    <a:pt x="8208" y="2173"/>
                  </a:lnTo>
                  <a:lnTo>
                    <a:pt x="8002" y="1030"/>
                  </a:lnTo>
                  <a:lnTo>
                    <a:pt x="7682" y="412"/>
                  </a:lnTo>
                  <a:lnTo>
                    <a:pt x="7316" y="207"/>
                  </a:lnTo>
                  <a:lnTo>
                    <a:pt x="7065" y="207"/>
                  </a:lnTo>
                  <a:lnTo>
                    <a:pt x="6767" y="252"/>
                  </a:lnTo>
                  <a:lnTo>
                    <a:pt x="6264" y="641"/>
                  </a:lnTo>
                  <a:lnTo>
                    <a:pt x="5693" y="1624"/>
                  </a:lnTo>
                  <a:lnTo>
                    <a:pt x="5213" y="3179"/>
                  </a:lnTo>
                  <a:lnTo>
                    <a:pt x="4938" y="3910"/>
                  </a:lnTo>
                  <a:lnTo>
                    <a:pt x="4755" y="4024"/>
                  </a:lnTo>
                  <a:lnTo>
                    <a:pt x="4641" y="3910"/>
                  </a:lnTo>
                  <a:lnTo>
                    <a:pt x="4413" y="3453"/>
                  </a:lnTo>
                  <a:lnTo>
                    <a:pt x="3772" y="1898"/>
                  </a:lnTo>
                  <a:lnTo>
                    <a:pt x="3178" y="732"/>
                  </a:lnTo>
                  <a:lnTo>
                    <a:pt x="2721" y="184"/>
                  </a:lnTo>
                  <a:lnTo>
                    <a:pt x="2355" y="1"/>
                  </a:lnTo>
                  <a:close/>
                </a:path>
              </a:pathLst>
            </a:custGeom>
            <a:solidFill>
              <a:srgbClr val="ED725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74" name="Google Shape;874;p53"/>
            <p:cNvSpPr/>
            <p:nvPr/>
          </p:nvSpPr>
          <p:spPr>
            <a:xfrm>
              <a:off x="1422997" y="-2069490"/>
              <a:ext cx="78422" cy="143544"/>
            </a:xfrm>
            <a:custGeom>
              <a:avLst/>
              <a:gdLst/>
              <a:ahLst/>
              <a:cxnLst/>
              <a:rect l="l" t="t" r="r" b="b"/>
              <a:pathLst>
                <a:path w="2836" h="5191" extrusionOk="0">
                  <a:moveTo>
                    <a:pt x="732" y="1"/>
                  </a:moveTo>
                  <a:lnTo>
                    <a:pt x="480" y="115"/>
                  </a:lnTo>
                  <a:lnTo>
                    <a:pt x="183" y="481"/>
                  </a:lnTo>
                  <a:lnTo>
                    <a:pt x="0" y="1258"/>
                  </a:lnTo>
                  <a:lnTo>
                    <a:pt x="0" y="2241"/>
                  </a:lnTo>
                  <a:lnTo>
                    <a:pt x="183" y="3270"/>
                  </a:lnTo>
                  <a:lnTo>
                    <a:pt x="503" y="4207"/>
                  </a:lnTo>
                  <a:lnTo>
                    <a:pt x="983" y="4916"/>
                  </a:lnTo>
                  <a:lnTo>
                    <a:pt x="1418" y="5167"/>
                  </a:lnTo>
                  <a:lnTo>
                    <a:pt x="1738" y="5190"/>
                  </a:lnTo>
                  <a:lnTo>
                    <a:pt x="1898" y="5145"/>
                  </a:lnTo>
                  <a:lnTo>
                    <a:pt x="2218" y="5007"/>
                  </a:lnTo>
                  <a:lnTo>
                    <a:pt x="2652" y="4459"/>
                  </a:lnTo>
                  <a:lnTo>
                    <a:pt x="2835" y="3704"/>
                  </a:lnTo>
                  <a:lnTo>
                    <a:pt x="2812" y="2835"/>
                  </a:lnTo>
                  <a:lnTo>
                    <a:pt x="2607" y="1944"/>
                  </a:lnTo>
                  <a:lnTo>
                    <a:pt x="2264" y="1098"/>
                  </a:lnTo>
                  <a:lnTo>
                    <a:pt x="1784" y="458"/>
                  </a:lnTo>
                  <a:lnTo>
                    <a:pt x="1212" y="46"/>
                  </a:lnTo>
                  <a:lnTo>
                    <a:pt x="892" y="1"/>
                  </a:lnTo>
                  <a:close/>
                </a:path>
              </a:pathLst>
            </a:custGeom>
            <a:solidFill>
              <a:srgbClr val="FFDF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75" name="Google Shape;875;p53"/>
            <p:cNvSpPr/>
            <p:nvPr/>
          </p:nvSpPr>
          <p:spPr>
            <a:xfrm>
              <a:off x="1555124" y="-2151675"/>
              <a:ext cx="96120" cy="185272"/>
            </a:xfrm>
            <a:custGeom>
              <a:avLst/>
              <a:gdLst/>
              <a:ahLst/>
              <a:cxnLst/>
              <a:rect l="l" t="t" r="r" b="b"/>
              <a:pathLst>
                <a:path w="3476" h="6700" extrusionOk="0">
                  <a:moveTo>
                    <a:pt x="1738" y="1"/>
                  </a:moveTo>
                  <a:lnTo>
                    <a:pt x="1349" y="46"/>
                  </a:lnTo>
                  <a:lnTo>
                    <a:pt x="1006" y="252"/>
                  </a:lnTo>
                  <a:lnTo>
                    <a:pt x="709" y="572"/>
                  </a:lnTo>
                  <a:lnTo>
                    <a:pt x="343" y="1281"/>
                  </a:lnTo>
                  <a:lnTo>
                    <a:pt x="69" y="2493"/>
                  </a:lnTo>
                  <a:lnTo>
                    <a:pt x="0" y="3819"/>
                  </a:lnTo>
                  <a:lnTo>
                    <a:pt x="138" y="5076"/>
                  </a:lnTo>
                  <a:lnTo>
                    <a:pt x="503" y="6082"/>
                  </a:lnTo>
                  <a:lnTo>
                    <a:pt x="938" y="6562"/>
                  </a:lnTo>
                  <a:lnTo>
                    <a:pt x="1281" y="6699"/>
                  </a:lnTo>
                  <a:lnTo>
                    <a:pt x="1464" y="6699"/>
                  </a:lnTo>
                  <a:lnTo>
                    <a:pt x="1669" y="6676"/>
                  </a:lnTo>
                  <a:lnTo>
                    <a:pt x="2035" y="6539"/>
                  </a:lnTo>
                  <a:lnTo>
                    <a:pt x="2515" y="6128"/>
                  </a:lnTo>
                  <a:lnTo>
                    <a:pt x="3018" y="5259"/>
                  </a:lnTo>
                  <a:lnTo>
                    <a:pt x="3338" y="4184"/>
                  </a:lnTo>
                  <a:lnTo>
                    <a:pt x="3475" y="3018"/>
                  </a:lnTo>
                  <a:lnTo>
                    <a:pt x="3361" y="1875"/>
                  </a:lnTo>
                  <a:lnTo>
                    <a:pt x="3018" y="892"/>
                  </a:lnTo>
                  <a:lnTo>
                    <a:pt x="2584" y="366"/>
                  </a:lnTo>
                  <a:lnTo>
                    <a:pt x="2195" y="115"/>
                  </a:lnTo>
                  <a:lnTo>
                    <a:pt x="1967" y="46"/>
                  </a:lnTo>
                  <a:lnTo>
                    <a:pt x="1738" y="1"/>
                  </a:lnTo>
                  <a:close/>
                </a:path>
              </a:pathLst>
            </a:custGeom>
            <a:solidFill>
              <a:srgbClr val="FFDF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76" name="Google Shape;876;p53"/>
            <p:cNvSpPr/>
            <p:nvPr/>
          </p:nvSpPr>
          <p:spPr>
            <a:xfrm>
              <a:off x="1679037" y="-2045460"/>
              <a:ext cx="77786" cy="130879"/>
            </a:xfrm>
            <a:custGeom>
              <a:avLst/>
              <a:gdLst/>
              <a:ahLst/>
              <a:cxnLst/>
              <a:rect l="l" t="t" r="r" b="b"/>
              <a:pathLst>
                <a:path w="2813" h="4733" extrusionOk="0">
                  <a:moveTo>
                    <a:pt x="1326" y="0"/>
                  </a:moveTo>
                  <a:lnTo>
                    <a:pt x="938" y="183"/>
                  </a:lnTo>
                  <a:lnTo>
                    <a:pt x="480" y="732"/>
                  </a:lnTo>
                  <a:lnTo>
                    <a:pt x="160" y="1509"/>
                  </a:lnTo>
                  <a:lnTo>
                    <a:pt x="0" y="2378"/>
                  </a:lnTo>
                  <a:lnTo>
                    <a:pt x="23" y="3270"/>
                  </a:lnTo>
                  <a:lnTo>
                    <a:pt x="252" y="4024"/>
                  </a:lnTo>
                  <a:lnTo>
                    <a:pt x="618" y="4436"/>
                  </a:lnTo>
                  <a:lnTo>
                    <a:pt x="938" y="4618"/>
                  </a:lnTo>
                  <a:lnTo>
                    <a:pt x="1121" y="4687"/>
                  </a:lnTo>
                  <a:lnTo>
                    <a:pt x="1509" y="4733"/>
                  </a:lnTo>
                  <a:lnTo>
                    <a:pt x="2104" y="4504"/>
                  </a:lnTo>
                  <a:lnTo>
                    <a:pt x="2515" y="3955"/>
                  </a:lnTo>
                  <a:lnTo>
                    <a:pt x="2744" y="3201"/>
                  </a:lnTo>
                  <a:lnTo>
                    <a:pt x="2812" y="2332"/>
                  </a:lnTo>
                  <a:lnTo>
                    <a:pt x="2698" y="1486"/>
                  </a:lnTo>
                  <a:lnTo>
                    <a:pt x="2424" y="732"/>
                  </a:lnTo>
                  <a:lnTo>
                    <a:pt x="2012" y="183"/>
                  </a:lnTo>
                  <a:lnTo>
                    <a:pt x="1738" y="46"/>
                  </a:lnTo>
                  <a:lnTo>
                    <a:pt x="1601" y="0"/>
                  </a:lnTo>
                  <a:close/>
                </a:path>
              </a:pathLst>
            </a:custGeom>
            <a:solidFill>
              <a:srgbClr val="FFDF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877" name="Google Shape;877;p53"/>
          <p:cNvGrpSpPr/>
          <p:nvPr/>
        </p:nvGrpSpPr>
        <p:grpSpPr>
          <a:xfrm>
            <a:off x="8745668" y="5234048"/>
            <a:ext cx="1054825" cy="2169331"/>
            <a:chOff x="1153683" y="-2151675"/>
            <a:chExt cx="835769" cy="1799253"/>
          </a:xfrm>
        </p:grpSpPr>
        <p:sp>
          <p:nvSpPr>
            <p:cNvPr id="878" name="Google Shape;878;p53"/>
            <p:cNvSpPr/>
            <p:nvPr/>
          </p:nvSpPr>
          <p:spPr>
            <a:xfrm>
              <a:off x="1548791" y="-1468256"/>
              <a:ext cx="41119" cy="1115834"/>
            </a:xfrm>
            <a:custGeom>
              <a:avLst/>
              <a:gdLst/>
              <a:ahLst/>
              <a:cxnLst/>
              <a:rect l="l" t="t" r="r" b="b"/>
              <a:pathLst>
                <a:path w="1487" h="40352" fill="none" extrusionOk="0">
                  <a:moveTo>
                    <a:pt x="1030" y="0"/>
                  </a:moveTo>
                  <a:lnTo>
                    <a:pt x="961" y="252"/>
                  </a:lnTo>
                  <a:lnTo>
                    <a:pt x="481" y="3018"/>
                  </a:lnTo>
                  <a:lnTo>
                    <a:pt x="115" y="6630"/>
                  </a:lnTo>
                  <a:lnTo>
                    <a:pt x="1" y="9556"/>
                  </a:lnTo>
                  <a:lnTo>
                    <a:pt x="47" y="12848"/>
                  </a:lnTo>
                  <a:lnTo>
                    <a:pt x="321" y="16415"/>
                  </a:lnTo>
                  <a:lnTo>
                    <a:pt x="572" y="18312"/>
                  </a:lnTo>
                  <a:lnTo>
                    <a:pt x="824" y="20187"/>
                  </a:lnTo>
                  <a:lnTo>
                    <a:pt x="1213" y="23776"/>
                  </a:lnTo>
                  <a:lnTo>
                    <a:pt x="1418" y="27091"/>
                  </a:lnTo>
                  <a:lnTo>
                    <a:pt x="1487" y="30155"/>
                  </a:lnTo>
                  <a:lnTo>
                    <a:pt x="1395" y="34270"/>
                  </a:lnTo>
                  <a:lnTo>
                    <a:pt x="1007" y="38659"/>
                  </a:lnTo>
                  <a:lnTo>
                    <a:pt x="778" y="40351"/>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79" name="Google Shape;879;p53"/>
            <p:cNvSpPr/>
            <p:nvPr/>
          </p:nvSpPr>
          <p:spPr>
            <a:xfrm>
              <a:off x="1153683" y="-1928515"/>
              <a:ext cx="835769" cy="611977"/>
            </a:xfrm>
            <a:custGeom>
              <a:avLst/>
              <a:gdLst/>
              <a:ahLst/>
              <a:cxnLst/>
              <a:rect l="l" t="t" r="r" b="b"/>
              <a:pathLst>
                <a:path w="30224" h="22131" extrusionOk="0">
                  <a:moveTo>
                    <a:pt x="2081" y="1"/>
                  </a:moveTo>
                  <a:lnTo>
                    <a:pt x="1669" y="229"/>
                  </a:lnTo>
                  <a:lnTo>
                    <a:pt x="1372" y="572"/>
                  </a:lnTo>
                  <a:lnTo>
                    <a:pt x="1212" y="892"/>
                  </a:lnTo>
                  <a:lnTo>
                    <a:pt x="709" y="2447"/>
                  </a:lnTo>
                  <a:lnTo>
                    <a:pt x="229" y="4893"/>
                  </a:lnTo>
                  <a:lnTo>
                    <a:pt x="23" y="7111"/>
                  </a:lnTo>
                  <a:lnTo>
                    <a:pt x="0" y="8711"/>
                  </a:lnTo>
                  <a:lnTo>
                    <a:pt x="92" y="10380"/>
                  </a:lnTo>
                  <a:lnTo>
                    <a:pt x="343" y="12049"/>
                  </a:lnTo>
                  <a:lnTo>
                    <a:pt x="755" y="13695"/>
                  </a:lnTo>
                  <a:lnTo>
                    <a:pt x="1395" y="15295"/>
                  </a:lnTo>
                  <a:lnTo>
                    <a:pt x="2241" y="16804"/>
                  </a:lnTo>
                  <a:lnTo>
                    <a:pt x="3361" y="18176"/>
                  </a:lnTo>
                  <a:lnTo>
                    <a:pt x="4755" y="19388"/>
                  </a:lnTo>
                  <a:lnTo>
                    <a:pt x="6470" y="20393"/>
                  </a:lnTo>
                  <a:lnTo>
                    <a:pt x="7476" y="20805"/>
                  </a:lnTo>
                  <a:lnTo>
                    <a:pt x="8208" y="21079"/>
                  </a:lnTo>
                  <a:lnTo>
                    <a:pt x="9694" y="21514"/>
                  </a:lnTo>
                  <a:lnTo>
                    <a:pt x="11225" y="21811"/>
                  </a:lnTo>
                  <a:lnTo>
                    <a:pt x="12757" y="22017"/>
                  </a:lnTo>
                  <a:lnTo>
                    <a:pt x="15066" y="22131"/>
                  </a:lnTo>
                  <a:lnTo>
                    <a:pt x="18084" y="21948"/>
                  </a:lnTo>
                  <a:lnTo>
                    <a:pt x="20942" y="21377"/>
                  </a:lnTo>
                  <a:lnTo>
                    <a:pt x="23525" y="20531"/>
                  </a:lnTo>
                  <a:lnTo>
                    <a:pt x="25217" y="19685"/>
                  </a:lnTo>
                  <a:lnTo>
                    <a:pt x="26223" y="19067"/>
                  </a:lnTo>
                  <a:lnTo>
                    <a:pt x="27091" y="18382"/>
                  </a:lnTo>
                  <a:lnTo>
                    <a:pt x="27823" y="17650"/>
                  </a:lnTo>
                  <a:lnTo>
                    <a:pt x="28143" y="17261"/>
                  </a:lnTo>
                  <a:lnTo>
                    <a:pt x="28578" y="16644"/>
                  </a:lnTo>
                  <a:lnTo>
                    <a:pt x="29263" y="15364"/>
                  </a:lnTo>
                  <a:lnTo>
                    <a:pt x="29766" y="14038"/>
                  </a:lnTo>
                  <a:lnTo>
                    <a:pt x="30064" y="12689"/>
                  </a:lnTo>
                  <a:lnTo>
                    <a:pt x="30224" y="11317"/>
                  </a:lnTo>
                  <a:lnTo>
                    <a:pt x="30224" y="9946"/>
                  </a:lnTo>
                  <a:lnTo>
                    <a:pt x="30041" y="7980"/>
                  </a:lnTo>
                  <a:lnTo>
                    <a:pt x="29446" y="5579"/>
                  </a:lnTo>
                  <a:lnTo>
                    <a:pt x="28669" y="3613"/>
                  </a:lnTo>
                  <a:lnTo>
                    <a:pt x="27869" y="2264"/>
                  </a:lnTo>
                  <a:lnTo>
                    <a:pt x="27343" y="1761"/>
                  </a:lnTo>
                  <a:lnTo>
                    <a:pt x="27091" y="1715"/>
                  </a:lnTo>
                  <a:lnTo>
                    <a:pt x="26977" y="1784"/>
                  </a:lnTo>
                  <a:lnTo>
                    <a:pt x="26794" y="1990"/>
                  </a:lnTo>
                  <a:lnTo>
                    <a:pt x="26474" y="2607"/>
                  </a:lnTo>
                  <a:lnTo>
                    <a:pt x="26017" y="3773"/>
                  </a:lnTo>
                  <a:lnTo>
                    <a:pt x="25537" y="5328"/>
                  </a:lnTo>
                  <a:lnTo>
                    <a:pt x="25263" y="5991"/>
                  </a:lnTo>
                  <a:lnTo>
                    <a:pt x="25080" y="6059"/>
                  </a:lnTo>
                  <a:lnTo>
                    <a:pt x="25011" y="5922"/>
                  </a:lnTo>
                  <a:lnTo>
                    <a:pt x="24645" y="4870"/>
                  </a:lnTo>
                  <a:lnTo>
                    <a:pt x="23777" y="2744"/>
                  </a:lnTo>
                  <a:lnTo>
                    <a:pt x="23296" y="2058"/>
                  </a:lnTo>
                  <a:lnTo>
                    <a:pt x="22999" y="1853"/>
                  </a:lnTo>
                  <a:lnTo>
                    <a:pt x="22839" y="1875"/>
                  </a:lnTo>
                  <a:lnTo>
                    <a:pt x="22702" y="1967"/>
                  </a:lnTo>
                  <a:lnTo>
                    <a:pt x="22405" y="2356"/>
                  </a:lnTo>
                  <a:lnTo>
                    <a:pt x="21948" y="3247"/>
                  </a:lnTo>
                  <a:lnTo>
                    <a:pt x="21376" y="4573"/>
                  </a:lnTo>
                  <a:lnTo>
                    <a:pt x="20987" y="5213"/>
                  </a:lnTo>
                  <a:lnTo>
                    <a:pt x="20759" y="5328"/>
                  </a:lnTo>
                  <a:lnTo>
                    <a:pt x="20667" y="5236"/>
                  </a:lnTo>
                  <a:lnTo>
                    <a:pt x="20507" y="4870"/>
                  </a:lnTo>
                  <a:lnTo>
                    <a:pt x="20164" y="3590"/>
                  </a:lnTo>
                  <a:lnTo>
                    <a:pt x="19821" y="2173"/>
                  </a:lnTo>
                  <a:lnTo>
                    <a:pt x="19501" y="1418"/>
                  </a:lnTo>
                  <a:lnTo>
                    <a:pt x="19250" y="1167"/>
                  </a:lnTo>
                  <a:lnTo>
                    <a:pt x="19090" y="1190"/>
                  </a:lnTo>
                  <a:lnTo>
                    <a:pt x="18953" y="1258"/>
                  </a:lnTo>
                  <a:lnTo>
                    <a:pt x="18587" y="1693"/>
                  </a:lnTo>
                  <a:lnTo>
                    <a:pt x="17947" y="2744"/>
                  </a:lnTo>
                  <a:lnTo>
                    <a:pt x="17101" y="4367"/>
                  </a:lnTo>
                  <a:lnTo>
                    <a:pt x="16575" y="5168"/>
                  </a:lnTo>
                  <a:lnTo>
                    <a:pt x="16392" y="5328"/>
                  </a:lnTo>
                  <a:lnTo>
                    <a:pt x="16278" y="5282"/>
                  </a:lnTo>
                  <a:lnTo>
                    <a:pt x="16232" y="5236"/>
                  </a:lnTo>
                  <a:lnTo>
                    <a:pt x="15935" y="4230"/>
                  </a:lnTo>
                  <a:lnTo>
                    <a:pt x="15432" y="1761"/>
                  </a:lnTo>
                  <a:lnTo>
                    <a:pt x="15112" y="915"/>
                  </a:lnTo>
                  <a:lnTo>
                    <a:pt x="14883" y="664"/>
                  </a:lnTo>
                  <a:lnTo>
                    <a:pt x="14769" y="687"/>
                  </a:lnTo>
                  <a:lnTo>
                    <a:pt x="14632" y="778"/>
                  </a:lnTo>
                  <a:lnTo>
                    <a:pt x="14335" y="1190"/>
                  </a:lnTo>
                  <a:lnTo>
                    <a:pt x="13900" y="2150"/>
                  </a:lnTo>
                  <a:lnTo>
                    <a:pt x="13283" y="3590"/>
                  </a:lnTo>
                  <a:lnTo>
                    <a:pt x="12849" y="4276"/>
                  </a:lnTo>
                  <a:lnTo>
                    <a:pt x="12597" y="4390"/>
                  </a:lnTo>
                  <a:lnTo>
                    <a:pt x="12483" y="4276"/>
                  </a:lnTo>
                  <a:lnTo>
                    <a:pt x="12254" y="3887"/>
                  </a:lnTo>
                  <a:lnTo>
                    <a:pt x="11843" y="2607"/>
                  </a:lnTo>
                  <a:lnTo>
                    <a:pt x="11477" y="1578"/>
                  </a:lnTo>
                  <a:lnTo>
                    <a:pt x="11180" y="1052"/>
                  </a:lnTo>
                  <a:lnTo>
                    <a:pt x="10814" y="710"/>
                  </a:lnTo>
                  <a:lnTo>
                    <a:pt x="10379" y="664"/>
                  </a:lnTo>
                  <a:lnTo>
                    <a:pt x="10128" y="801"/>
                  </a:lnTo>
                  <a:lnTo>
                    <a:pt x="10014" y="892"/>
                  </a:lnTo>
                  <a:lnTo>
                    <a:pt x="9808" y="1304"/>
                  </a:lnTo>
                  <a:lnTo>
                    <a:pt x="9602" y="2173"/>
                  </a:lnTo>
                  <a:lnTo>
                    <a:pt x="9396" y="3384"/>
                  </a:lnTo>
                  <a:lnTo>
                    <a:pt x="9145" y="3887"/>
                  </a:lnTo>
                  <a:lnTo>
                    <a:pt x="8916" y="3887"/>
                  </a:lnTo>
                  <a:lnTo>
                    <a:pt x="8756" y="3750"/>
                  </a:lnTo>
                  <a:lnTo>
                    <a:pt x="8596" y="3544"/>
                  </a:lnTo>
                  <a:lnTo>
                    <a:pt x="8391" y="3041"/>
                  </a:lnTo>
                  <a:lnTo>
                    <a:pt x="8208" y="2173"/>
                  </a:lnTo>
                  <a:lnTo>
                    <a:pt x="8002" y="1030"/>
                  </a:lnTo>
                  <a:lnTo>
                    <a:pt x="7682" y="412"/>
                  </a:lnTo>
                  <a:lnTo>
                    <a:pt x="7316" y="207"/>
                  </a:lnTo>
                  <a:lnTo>
                    <a:pt x="7065" y="207"/>
                  </a:lnTo>
                  <a:lnTo>
                    <a:pt x="6767" y="252"/>
                  </a:lnTo>
                  <a:lnTo>
                    <a:pt x="6264" y="641"/>
                  </a:lnTo>
                  <a:lnTo>
                    <a:pt x="5693" y="1624"/>
                  </a:lnTo>
                  <a:lnTo>
                    <a:pt x="5213" y="3179"/>
                  </a:lnTo>
                  <a:lnTo>
                    <a:pt x="4938" y="3910"/>
                  </a:lnTo>
                  <a:lnTo>
                    <a:pt x="4755" y="4024"/>
                  </a:lnTo>
                  <a:lnTo>
                    <a:pt x="4641" y="3910"/>
                  </a:lnTo>
                  <a:lnTo>
                    <a:pt x="4413" y="3453"/>
                  </a:lnTo>
                  <a:lnTo>
                    <a:pt x="3772" y="1898"/>
                  </a:lnTo>
                  <a:lnTo>
                    <a:pt x="3178" y="732"/>
                  </a:lnTo>
                  <a:lnTo>
                    <a:pt x="2721" y="184"/>
                  </a:lnTo>
                  <a:lnTo>
                    <a:pt x="2355" y="1"/>
                  </a:lnTo>
                  <a:close/>
                </a:path>
              </a:pathLst>
            </a:custGeom>
            <a:solidFill>
              <a:srgbClr val="ED725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80" name="Google Shape;880;p53"/>
            <p:cNvSpPr/>
            <p:nvPr/>
          </p:nvSpPr>
          <p:spPr>
            <a:xfrm>
              <a:off x="1422997" y="-2069490"/>
              <a:ext cx="78422" cy="143544"/>
            </a:xfrm>
            <a:custGeom>
              <a:avLst/>
              <a:gdLst/>
              <a:ahLst/>
              <a:cxnLst/>
              <a:rect l="l" t="t" r="r" b="b"/>
              <a:pathLst>
                <a:path w="2836" h="5191" extrusionOk="0">
                  <a:moveTo>
                    <a:pt x="732" y="1"/>
                  </a:moveTo>
                  <a:lnTo>
                    <a:pt x="480" y="115"/>
                  </a:lnTo>
                  <a:lnTo>
                    <a:pt x="183" y="481"/>
                  </a:lnTo>
                  <a:lnTo>
                    <a:pt x="0" y="1258"/>
                  </a:lnTo>
                  <a:lnTo>
                    <a:pt x="0" y="2241"/>
                  </a:lnTo>
                  <a:lnTo>
                    <a:pt x="183" y="3270"/>
                  </a:lnTo>
                  <a:lnTo>
                    <a:pt x="503" y="4207"/>
                  </a:lnTo>
                  <a:lnTo>
                    <a:pt x="983" y="4916"/>
                  </a:lnTo>
                  <a:lnTo>
                    <a:pt x="1418" y="5167"/>
                  </a:lnTo>
                  <a:lnTo>
                    <a:pt x="1738" y="5190"/>
                  </a:lnTo>
                  <a:lnTo>
                    <a:pt x="1898" y="5145"/>
                  </a:lnTo>
                  <a:lnTo>
                    <a:pt x="2218" y="5007"/>
                  </a:lnTo>
                  <a:lnTo>
                    <a:pt x="2652" y="4459"/>
                  </a:lnTo>
                  <a:lnTo>
                    <a:pt x="2835" y="3704"/>
                  </a:lnTo>
                  <a:lnTo>
                    <a:pt x="2812" y="2835"/>
                  </a:lnTo>
                  <a:lnTo>
                    <a:pt x="2607" y="1944"/>
                  </a:lnTo>
                  <a:lnTo>
                    <a:pt x="2264" y="1098"/>
                  </a:lnTo>
                  <a:lnTo>
                    <a:pt x="1784" y="458"/>
                  </a:lnTo>
                  <a:lnTo>
                    <a:pt x="1212" y="46"/>
                  </a:lnTo>
                  <a:lnTo>
                    <a:pt x="892" y="1"/>
                  </a:lnTo>
                  <a:close/>
                </a:path>
              </a:pathLst>
            </a:custGeom>
            <a:solidFill>
              <a:srgbClr val="FFDF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81" name="Google Shape;881;p53"/>
            <p:cNvSpPr/>
            <p:nvPr/>
          </p:nvSpPr>
          <p:spPr>
            <a:xfrm>
              <a:off x="1555124" y="-2151675"/>
              <a:ext cx="96120" cy="185272"/>
            </a:xfrm>
            <a:custGeom>
              <a:avLst/>
              <a:gdLst/>
              <a:ahLst/>
              <a:cxnLst/>
              <a:rect l="l" t="t" r="r" b="b"/>
              <a:pathLst>
                <a:path w="3476" h="6700" extrusionOk="0">
                  <a:moveTo>
                    <a:pt x="1738" y="1"/>
                  </a:moveTo>
                  <a:lnTo>
                    <a:pt x="1349" y="46"/>
                  </a:lnTo>
                  <a:lnTo>
                    <a:pt x="1006" y="252"/>
                  </a:lnTo>
                  <a:lnTo>
                    <a:pt x="709" y="572"/>
                  </a:lnTo>
                  <a:lnTo>
                    <a:pt x="343" y="1281"/>
                  </a:lnTo>
                  <a:lnTo>
                    <a:pt x="69" y="2493"/>
                  </a:lnTo>
                  <a:lnTo>
                    <a:pt x="0" y="3819"/>
                  </a:lnTo>
                  <a:lnTo>
                    <a:pt x="138" y="5076"/>
                  </a:lnTo>
                  <a:lnTo>
                    <a:pt x="503" y="6082"/>
                  </a:lnTo>
                  <a:lnTo>
                    <a:pt x="938" y="6562"/>
                  </a:lnTo>
                  <a:lnTo>
                    <a:pt x="1281" y="6699"/>
                  </a:lnTo>
                  <a:lnTo>
                    <a:pt x="1464" y="6699"/>
                  </a:lnTo>
                  <a:lnTo>
                    <a:pt x="1669" y="6676"/>
                  </a:lnTo>
                  <a:lnTo>
                    <a:pt x="2035" y="6539"/>
                  </a:lnTo>
                  <a:lnTo>
                    <a:pt x="2515" y="6128"/>
                  </a:lnTo>
                  <a:lnTo>
                    <a:pt x="3018" y="5259"/>
                  </a:lnTo>
                  <a:lnTo>
                    <a:pt x="3338" y="4184"/>
                  </a:lnTo>
                  <a:lnTo>
                    <a:pt x="3475" y="3018"/>
                  </a:lnTo>
                  <a:lnTo>
                    <a:pt x="3361" y="1875"/>
                  </a:lnTo>
                  <a:lnTo>
                    <a:pt x="3018" y="892"/>
                  </a:lnTo>
                  <a:lnTo>
                    <a:pt x="2584" y="366"/>
                  </a:lnTo>
                  <a:lnTo>
                    <a:pt x="2195" y="115"/>
                  </a:lnTo>
                  <a:lnTo>
                    <a:pt x="1967" y="46"/>
                  </a:lnTo>
                  <a:lnTo>
                    <a:pt x="1738" y="1"/>
                  </a:lnTo>
                  <a:close/>
                </a:path>
              </a:pathLst>
            </a:custGeom>
            <a:solidFill>
              <a:srgbClr val="FFDF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82" name="Google Shape;882;p53"/>
            <p:cNvSpPr/>
            <p:nvPr/>
          </p:nvSpPr>
          <p:spPr>
            <a:xfrm>
              <a:off x="1679037" y="-2045460"/>
              <a:ext cx="77786" cy="130879"/>
            </a:xfrm>
            <a:custGeom>
              <a:avLst/>
              <a:gdLst/>
              <a:ahLst/>
              <a:cxnLst/>
              <a:rect l="l" t="t" r="r" b="b"/>
              <a:pathLst>
                <a:path w="2813" h="4733" extrusionOk="0">
                  <a:moveTo>
                    <a:pt x="1326" y="0"/>
                  </a:moveTo>
                  <a:lnTo>
                    <a:pt x="938" y="183"/>
                  </a:lnTo>
                  <a:lnTo>
                    <a:pt x="480" y="732"/>
                  </a:lnTo>
                  <a:lnTo>
                    <a:pt x="160" y="1509"/>
                  </a:lnTo>
                  <a:lnTo>
                    <a:pt x="0" y="2378"/>
                  </a:lnTo>
                  <a:lnTo>
                    <a:pt x="23" y="3270"/>
                  </a:lnTo>
                  <a:lnTo>
                    <a:pt x="252" y="4024"/>
                  </a:lnTo>
                  <a:lnTo>
                    <a:pt x="618" y="4436"/>
                  </a:lnTo>
                  <a:lnTo>
                    <a:pt x="938" y="4618"/>
                  </a:lnTo>
                  <a:lnTo>
                    <a:pt x="1121" y="4687"/>
                  </a:lnTo>
                  <a:lnTo>
                    <a:pt x="1509" y="4733"/>
                  </a:lnTo>
                  <a:lnTo>
                    <a:pt x="2104" y="4504"/>
                  </a:lnTo>
                  <a:lnTo>
                    <a:pt x="2515" y="3955"/>
                  </a:lnTo>
                  <a:lnTo>
                    <a:pt x="2744" y="3201"/>
                  </a:lnTo>
                  <a:lnTo>
                    <a:pt x="2812" y="2332"/>
                  </a:lnTo>
                  <a:lnTo>
                    <a:pt x="2698" y="1486"/>
                  </a:lnTo>
                  <a:lnTo>
                    <a:pt x="2424" y="732"/>
                  </a:lnTo>
                  <a:lnTo>
                    <a:pt x="2012" y="183"/>
                  </a:lnTo>
                  <a:lnTo>
                    <a:pt x="1738" y="46"/>
                  </a:lnTo>
                  <a:lnTo>
                    <a:pt x="1601" y="0"/>
                  </a:lnTo>
                  <a:close/>
                </a:path>
              </a:pathLst>
            </a:custGeom>
            <a:solidFill>
              <a:srgbClr val="FFDF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883" name="Google Shape;883;p53"/>
          <p:cNvGrpSpPr/>
          <p:nvPr/>
        </p:nvGrpSpPr>
        <p:grpSpPr>
          <a:xfrm>
            <a:off x="9636233" y="5543609"/>
            <a:ext cx="1009609" cy="2173497"/>
            <a:chOff x="1153683" y="-2151675"/>
            <a:chExt cx="835769" cy="1799253"/>
          </a:xfrm>
        </p:grpSpPr>
        <p:sp>
          <p:nvSpPr>
            <p:cNvPr id="884" name="Google Shape;884;p53"/>
            <p:cNvSpPr/>
            <p:nvPr/>
          </p:nvSpPr>
          <p:spPr>
            <a:xfrm>
              <a:off x="1548791" y="-1468256"/>
              <a:ext cx="41119" cy="1115834"/>
            </a:xfrm>
            <a:custGeom>
              <a:avLst/>
              <a:gdLst/>
              <a:ahLst/>
              <a:cxnLst/>
              <a:rect l="l" t="t" r="r" b="b"/>
              <a:pathLst>
                <a:path w="1487" h="40352" fill="none" extrusionOk="0">
                  <a:moveTo>
                    <a:pt x="1030" y="0"/>
                  </a:moveTo>
                  <a:lnTo>
                    <a:pt x="961" y="252"/>
                  </a:lnTo>
                  <a:lnTo>
                    <a:pt x="481" y="3018"/>
                  </a:lnTo>
                  <a:lnTo>
                    <a:pt x="115" y="6630"/>
                  </a:lnTo>
                  <a:lnTo>
                    <a:pt x="1" y="9556"/>
                  </a:lnTo>
                  <a:lnTo>
                    <a:pt x="47" y="12848"/>
                  </a:lnTo>
                  <a:lnTo>
                    <a:pt x="321" y="16415"/>
                  </a:lnTo>
                  <a:lnTo>
                    <a:pt x="572" y="18312"/>
                  </a:lnTo>
                  <a:lnTo>
                    <a:pt x="824" y="20187"/>
                  </a:lnTo>
                  <a:lnTo>
                    <a:pt x="1213" y="23776"/>
                  </a:lnTo>
                  <a:lnTo>
                    <a:pt x="1418" y="27091"/>
                  </a:lnTo>
                  <a:lnTo>
                    <a:pt x="1487" y="30155"/>
                  </a:lnTo>
                  <a:lnTo>
                    <a:pt x="1395" y="34270"/>
                  </a:lnTo>
                  <a:lnTo>
                    <a:pt x="1007" y="38659"/>
                  </a:lnTo>
                  <a:lnTo>
                    <a:pt x="778" y="40351"/>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85" name="Google Shape;885;p53"/>
            <p:cNvSpPr/>
            <p:nvPr/>
          </p:nvSpPr>
          <p:spPr>
            <a:xfrm>
              <a:off x="1153683" y="-1928515"/>
              <a:ext cx="835769" cy="611977"/>
            </a:xfrm>
            <a:custGeom>
              <a:avLst/>
              <a:gdLst/>
              <a:ahLst/>
              <a:cxnLst/>
              <a:rect l="l" t="t" r="r" b="b"/>
              <a:pathLst>
                <a:path w="30224" h="22131" extrusionOk="0">
                  <a:moveTo>
                    <a:pt x="2081" y="1"/>
                  </a:moveTo>
                  <a:lnTo>
                    <a:pt x="1669" y="229"/>
                  </a:lnTo>
                  <a:lnTo>
                    <a:pt x="1372" y="572"/>
                  </a:lnTo>
                  <a:lnTo>
                    <a:pt x="1212" y="892"/>
                  </a:lnTo>
                  <a:lnTo>
                    <a:pt x="709" y="2447"/>
                  </a:lnTo>
                  <a:lnTo>
                    <a:pt x="229" y="4893"/>
                  </a:lnTo>
                  <a:lnTo>
                    <a:pt x="23" y="7111"/>
                  </a:lnTo>
                  <a:lnTo>
                    <a:pt x="0" y="8711"/>
                  </a:lnTo>
                  <a:lnTo>
                    <a:pt x="92" y="10380"/>
                  </a:lnTo>
                  <a:lnTo>
                    <a:pt x="343" y="12049"/>
                  </a:lnTo>
                  <a:lnTo>
                    <a:pt x="755" y="13695"/>
                  </a:lnTo>
                  <a:lnTo>
                    <a:pt x="1395" y="15295"/>
                  </a:lnTo>
                  <a:lnTo>
                    <a:pt x="2241" y="16804"/>
                  </a:lnTo>
                  <a:lnTo>
                    <a:pt x="3361" y="18176"/>
                  </a:lnTo>
                  <a:lnTo>
                    <a:pt x="4755" y="19388"/>
                  </a:lnTo>
                  <a:lnTo>
                    <a:pt x="6470" y="20393"/>
                  </a:lnTo>
                  <a:lnTo>
                    <a:pt x="7476" y="20805"/>
                  </a:lnTo>
                  <a:lnTo>
                    <a:pt x="8208" y="21079"/>
                  </a:lnTo>
                  <a:lnTo>
                    <a:pt x="9694" y="21514"/>
                  </a:lnTo>
                  <a:lnTo>
                    <a:pt x="11225" y="21811"/>
                  </a:lnTo>
                  <a:lnTo>
                    <a:pt x="12757" y="22017"/>
                  </a:lnTo>
                  <a:lnTo>
                    <a:pt x="15066" y="22131"/>
                  </a:lnTo>
                  <a:lnTo>
                    <a:pt x="18084" y="21948"/>
                  </a:lnTo>
                  <a:lnTo>
                    <a:pt x="20942" y="21377"/>
                  </a:lnTo>
                  <a:lnTo>
                    <a:pt x="23525" y="20531"/>
                  </a:lnTo>
                  <a:lnTo>
                    <a:pt x="25217" y="19685"/>
                  </a:lnTo>
                  <a:lnTo>
                    <a:pt x="26223" y="19067"/>
                  </a:lnTo>
                  <a:lnTo>
                    <a:pt x="27091" y="18382"/>
                  </a:lnTo>
                  <a:lnTo>
                    <a:pt x="27823" y="17650"/>
                  </a:lnTo>
                  <a:lnTo>
                    <a:pt x="28143" y="17261"/>
                  </a:lnTo>
                  <a:lnTo>
                    <a:pt x="28578" y="16644"/>
                  </a:lnTo>
                  <a:lnTo>
                    <a:pt x="29263" y="15364"/>
                  </a:lnTo>
                  <a:lnTo>
                    <a:pt x="29766" y="14038"/>
                  </a:lnTo>
                  <a:lnTo>
                    <a:pt x="30064" y="12689"/>
                  </a:lnTo>
                  <a:lnTo>
                    <a:pt x="30224" y="11317"/>
                  </a:lnTo>
                  <a:lnTo>
                    <a:pt x="30224" y="9946"/>
                  </a:lnTo>
                  <a:lnTo>
                    <a:pt x="30041" y="7980"/>
                  </a:lnTo>
                  <a:lnTo>
                    <a:pt x="29446" y="5579"/>
                  </a:lnTo>
                  <a:lnTo>
                    <a:pt x="28669" y="3613"/>
                  </a:lnTo>
                  <a:lnTo>
                    <a:pt x="27869" y="2264"/>
                  </a:lnTo>
                  <a:lnTo>
                    <a:pt x="27343" y="1761"/>
                  </a:lnTo>
                  <a:lnTo>
                    <a:pt x="27091" y="1715"/>
                  </a:lnTo>
                  <a:lnTo>
                    <a:pt x="26977" y="1784"/>
                  </a:lnTo>
                  <a:lnTo>
                    <a:pt x="26794" y="1990"/>
                  </a:lnTo>
                  <a:lnTo>
                    <a:pt x="26474" y="2607"/>
                  </a:lnTo>
                  <a:lnTo>
                    <a:pt x="26017" y="3773"/>
                  </a:lnTo>
                  <a:lnTo>
                    <a:pt x="25537" y="5328"/>
                  </a:lnTo>
                  <a:lnTo>
                    <a:pt x="25263" y="5991"/>
                  </a:lnTo>
                  <a:lnTo>
                    <a:pt x="25080" y="6059"/>
                  </a:lnTo>
                  <a:lnTo>
                    <a:pt x="25011" y="5922"/>
                  </a:lnTo>
                  <a:lnTo>
                    <a:pt x="24645" y="4870"/>
                  </a:lnTo>
                  <a:lnTo>
                    <a:pt x="23777" y="2744"/>
                  </a:lnTo>
                  <a:lnTo>
                    <a:pt x="23296" y="2058"/>
                  </a:lnTo>
                  <a:lnTo>
                    <a:pt x="22999" y="1853"/>
                  </a:lnTo>
                  <a:lnTo>
                    <a:pt x="22839" y="1875"/>
                  </a:lnTo>
                  <a:lnTo>
                    <a:pt x="22702" y="1967"/>
                  </a:lnTo>
                  <a:lnTo>
                    <a:pt x="22405" y="2356"/>
                  </a:lnTo>
                  <a:lnTo>
                    <a:pt x="21948" y="3247"/>
                  </a:lnTo>
                  <a:lnTo>
                    <a:pt x="21376" y="4573"/>
                  </a:lnTo>
                  <a:lnTo>
                    <a:pt x="20987" y="5213"/>
                  </a:lnTo>
                  <a:lnTo>
                    <a:pt x="20759" y="5328"/>
                  </a:lnTo>
                  <a:lnTo>
                    <a:pt x="20667" y="5236"/>
                  </a:lnTo>
                  <a:lnTo>
                    <a:pt x="20507" y="4870"/>
                  </a:lnTo>
                  <a:lnTo>
                    <a:pt x="20164" y="3590"/>
                  </a:lnTo>
                  <a:lnTo>
                    <a:pt x="19821" y="2173"/>
                  </a:lnTo>
                  <a:lnTo>
                    <a:pt x="19501" y="1418"/>
                  </a:lnTo>
                  <a:lnTo>
                    <a:pt x="19250" y="1167"/>
                  </a:lnTo>
                  <a:lnTo>
                    <a:pt x="19090" y="1190"/>
                  </a:lnTo>
                  <a:lnTo>
                    <a:pt x="18953" y="1258"/>
                  </a:lnTo>
                  <a:lnTo>
                    <a:pt x="18587" y="1693"/>
                  </a:lnTo>
                  <a:lnTo>
                    <a:pt x="17947" y="2744"/>
                  </a:lnTo>
                  <a:lnTo>
                    <a:pt x="17101" y="4367"/>
                  </a:lnTo>
                  <a:lnTo>
                    <a:pt x="16575" y="5168"/>
                  </a:lnTo>
                  <a:lnTo>
                    <a:pt x="16392" y="5328"/>
                  </a:lnTo>
                  <a:lnTo>
                    <a:pt x="16278" y="5282"/>
                  </a:lnTo>
                  <a:lnTo>
                    <a:pt x="16232" y="5236"/>
                  </a:lnTo>
                  <a:lnTo>
                    <a:pt x="15935" y="4230"/>
                  </a:lnTo>
                  <a:lnTo>
                    <a:pt x="15432" y="1761"/>
                  </a:lnTo>
                  <a:lnTo>
                    <a:pt x="15112" y="915"/>
                  </a:lnTo>
                  <a:lnTo>
                    <a:pt x="14883" y="664"/>
                  </a:lnTo>
                  <a:lnTo>
                    <a:pt x="14769" y="687"/>
                  </a:lnTo>
                  <a:lnTo>
                    <a:pt x="14632" y="778"/>
                  </a:lnTo>
                  <a:lnTo>
                    <a:pt x="14335" y="1190"/>
                  </a:lnTo>
                  <a:lnTo>
                    <a:pt x="13900" y="2150"/>
                  </a:lnTo>
                  <a:lnTo>
                    <a:pt x="13283" y="3590"/>
                  </a:lnTo>
                  <a:lnTo>
                    <a:pt x="12849" y="4276"/>
                  </a:lnTo>
                  <a:lnTo>
                    <a:pt x="12597" y="4390"/>
                  </a:lnTo>
                  <a:lnTo>
                    <a:pt x="12483" y="4276"/>
                  </a:lnTo>
                  <a:lnTo>
                    <a:pt x="12254" y="3887"/>
                  </a:lnTo>
                  <a:lnTo>
                    <a:pt x="11843" y="2607"/>
                  </a:lnTo>
                  <a:lnTo>
                    <a:pt x="11477" y="1578"/>
                  </a:lnTo>
                  <a:lnTo>
                    <a:pt x="11180" y="1052"/>
                  </a:lnTo>
                  <a:lnTo>
                    <a:pt x="10814" y="710"/>
                  </a:lnTo>
                  <a:lnTo>
                    <a:pt x="10379" y="664"/>
                  </a:lnTo>
                  <a:lnTo>
                    <a:pt x="10128" y="801"/>
                  </a:lnTo>
                  <a:lnTo>
                    <a:pt x="10014" y="892"/>
                  </a:lnTo>
                  <a:lnTo>
                    <a:pt x="9808" y="1304"/>
                  </a:lnTo>
                  <a:lnTo>
                    <a:pt x="9602" y="2173"/>
                  </a:lnTo>
                  <a:lnTo>
                    <a:pt x="9396" y="3384"/>
                  </a:lnTo>
                  <a:lnTo>
                    <a:pt x="9145" y="3887"/>
                  </a:lnTo>
                  <a:lnTo>
                    <a:pt x="8916" y="3887"/>
                  </a:lnTo>
                  <a:lnTo>
                    <a:pt x="8756" y="3750"/>
                  </a:lnTo>
                  <a:lnTo>
                    <a:pt x="8596" y="3544"/>
                  </a:lnTo>
                  <a:lnTo>
                    <a:pt x="8391" y="3041"/>
                  </a:lnTo>
                  <a:lnTo>
                    <a:pt x="8208" y="2173"/>
                  </a:lnTo>
                  <a:lnTo>
                    <a:pt x="8002" y="1030"/>
                  </a:lnTo>
                  <a:lnTo>
                    <a:pt x="7682" y="412"/>
                  </a:lnTo>
                  <a:lnTo>
                    <a:pt x="7316" y="207"/>
                  </a:lnTo>
                  <a:lnTo>
                    <a:pt x="7065" y="207"/>
                  </a:lnTo>
                  <a:lnTo>
                    <a:pt x="6767" y="252"/>
                  </a:lnTo>
                  <a:lnTo>
                    <a:pt x="6264" y="641"/>
                  </a:lnTo>
                  <a:lnTo>
                    <a:pt x="5693" y="1624"/>
                  </a:lnTo>
                  <a:lnTo>
                    <a:pt x="5213" y="3179"/>
                  </a:lnTo>
                  <a:lnTo>
                    <a:pt x="4938" y="3910"/>
                  </a:lnTo>
                  <a:lnTo>
                    <a:pt x="4755" y="4024"/>
                  </a:lnTo>
                  <a:lnTo>
                    <a:pt x="4641" y="3910"/>
                  </a:lnTo>
                  <a:lnTo>
                    <a:pt x="4413" y="3453"/>
                  </a:lnTo>
                  <a:lnTo>
                    <a:pt x="3772" y="1898"/>
                  </a:lnTo>
                  <a:lnTo>
                    <a:pt x="3178" y="732"/>
                  </a:lnTo>
                  <a:lnTo>
                    <a:pt x="2721" y="184"/>
                  </a:lnTo>
                  <a:lnTo>
                    <a:pt x="2355" y="1"/>
                  </a:lnTo>
                  <a:close/>
                </a:path>
              </a:pathLst>
            </a:custGeom>
            <a:solidFill>
              <a:srgbClr val="ED725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86" name="Google Shape;886;p53"/>
            <p:cNvSpPr/>
            <p:nvPr/>
          </p:nvSpPr>
          <p:spPr>
            <a:xfrm>
              <a:off x="1422997" y="-2069490"/>
              <a:ext cx="78422" cy="143544"/>
            </a:xfrm>
            <a:custGeom>
              <a:avLst/>
              <a:gdLst/>
              <a:ahLst/>
              <a:cxnLst/>
              <a:rect l="l" t="t" r="r" b="b"/>
              <a:pathLst>
                <a:path w="2836" h="5191" extrusionOk="0">
                  <a:moveTo>
                    <a:pt x="732" y="1"/>
                  </a:moveTo>
                  <a:lnTo>
                    <a:pt x="480" y="115"/>
                  </a:lnTo>
                  <a:lnTo>
                    <a:pt x="183" y="481"/>
                  </a:lnTo>
                  <a:lnTo>
                    <a:pt x="0" y="1258"/>
                  </a:lnTo>
                  <a:lnTo>
                    <a:pt x="0" y="2241"/>
                  </a:lnTo>
                  <a:lnTo>
                    <a:pt x="183" y="3270"/>
                  </a:lnTo>
                  <a:lnTo>
                    <a:pt x="503" y="4207"/>
                  </a:lnTo>
                  <a:lnTo>
                    <a:pt x="983" y="4916"/>
                  </a:lnTo>
                  <a:lnTo>
                    <a:pt x="1418" y="5167"/>
                  </a:lnTo>
                  <a:lnTo>
                    <a:pt x="1738" y="5190"/>
                  </a:lnTo>
                  <a:lnTo>
                    <a:pt x="1898" y="5145"/>
                  </a:lnTo>
                  <a:lnTo>
                    <a:pt x="2218" y="5007"/>
                  </a:lnTo>
                  <a:lnTo>
                    <a:pt x="2652" y="4459"/>
                  </a:lnTo>
                  <a:lnTo>
                    <a:pt x="2835" y="3704"/>
                  </a:lnTo>
                  <a:lnTo>
                    <a:pt x="2812" y="2835"/>
                  </a:lnTo>
                  <a:lnTo>
                    <a:pt x="2607" y="1944"/>
                  </a:lnTo>
                  <a:lnTo>
                    <a:pt x="2264" y="1098"/>
                  </a:lnTo>
                  <a:lnTo>
                    <a:pt x="1784" y="458"/>
                  </a:lnTo>
                  <a:lnTo>
                    <a:pt x="1212" y="46"/>
                  </a:lnTo>
                  <a:lnTo>
                    <a:pt x="892" y="1"/>
                  </a:lnTo>
                  <a:close/>
                </a:path>
              </a:pathLst>
            </a:custGeom>
            <a:solidFill>
              <a:srgbClr val="FFDF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87" name="Google Shape;887;p53"/>
            <p:cNvSpPr/>
            <p:nvPr/>
          </p:nvSpPr>
          <p:spPr>
            <a:xfrm>
              <a:off x="1555124" y="-2151675"/>
              <a:ext cx="96120" cy="185272"/>
            </a:xfrm>
            <a:custGeom>
              <a:avLst/>
              <a:gdLst/>
              <a:ahLst/>
              <a:cxnLst/>
              <a:rect l="l" t="t" r="r" b="b"/>
              <a:pathLst>
                <a:path w="3476" h="6700" extrusionOk="0">
                  <a:moveTo>
                    <a:pt x="1738" y="1"/>
                  </a:moveTo>
                  <a:lnTo>
                    <a:pt x="1349" y="46"/>
                  </a:lnTo>
                  <a:lnTo>
                    <a:pt x="1006" y="252"/>
                  </a:lnTo>
                  <a:lnTo>
                    <a:pt x="709" y="572"/>
                  </a:lnTo>
                  <a:lnTo>
                    <a:pt x="343" y="1281"/>
                  </a:lnTo>
                  <a:lnTo>
                    <a:pt x="69" y="2493"/>
                  </a:lnTo>
                  <a:lnTo>
                    <a:pt x="0" y="3819"/>
                  </a:lnTo>
                  <a:lnTo>
                    <a:pt x="138" y="5076"/>
                  </a:lnTo>
                  <a:lnTo>
                    <a:pt x="503" y="6082"/>
                  </a:lnTo>
                  <a:lnTo>
                    <a:pt x="938" y="6562"/>
                  </a:lnTo>
                  <a:lnTo>
                    <a:pt x="1281" y="6699"/>
                  </a:lnTo>
                  <a:lnTo>
                    <a:pt x="1464" y="6699"/>
                  </a:lnTo>
                  <a:lnTo>
                    <a:pt x="1669" y="6676"/>
                  </a:lnTo>
                  <a:lnTo>
                    <a:pt x="2035" y="6539"/>
                  </a:lnTo>
                  <a:lnTo>
                    <a:pt x="2515" y="6128"/>
                  </a:lnTo>
                  <a:lnTo>
                    <a:pt x="3018" y="5259"/>
                  </a:lnTo>
                  <a:lnTo>
                    <a:pt x="3338" y="4184"/>
                  </a:lnTo>
                  <a:lnTo>
                    <a:pt x="3475" y="3018"/>
                  </a:lnTo>
                  <a:lnTo>
                    <a:pt x="3361" y="1875"/>
                  </a:lnTo>
                  <a:lnTo>
                    <a:pt x="3018" y="892"/>
                  </a:lnTo>
                  <a:lnTo>
                    <a:pt x="2584" y="366"/>
                  </a:lnTo>
                  <a:lnTo>
                    <a:pt x="2195" y="115"/>
                  </a:lnTo>
                  <a:lnTo>
                    <a:pt x="1967" y="46"/>
                  </a:lnTo>
                  <a:lnTo>
                    <a:pt x="1738" y="1"/>
                  </a:lnTo>
                  <a:close/>
                </a:path>
              </a:pathLst>
            </a:custGeom>
            <a:solidFill>
              <a:srgbClr val="FFDF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88" name="Google Shape;888;p53"/>
            <p:cNvSpPr/>
            <p:nvPr/>
          </p:nvSpPr>
          <p:spPr>
            <a:xfrm>
              <a:off x="1679037" y="-2045460"/>
              <a:ext cx="77786" cy="130879"/>
            </a:xfrm>
            <a:custGeom>
              <a:avLst/>
              <a:gdLst/>
              <a:ahLst/>
              <a:cxnLst/>
              <a:rect l="l" t="t" r="r" b="b"/>
              <a:pathLst>
                <a:path w="2813" h="4733" extrusionOk="0">
                  <a:moveTo>
                    <a:pt x="1326" y="0"/>
                  </a:moveTo>
                  <a:lnTo>
                    <a:pt x="938" y="183"/>
                  </a:lnTo>
                  <a:lnTo>
                    <a:pt x="480" y="732"/>
                  </a:lnTo>
                  <a:lnTo>
                    <a:pt x="160" y="1509"/>
                  </a:lnTo>
                  <a:lnTo>
                    <a:pt x="0" y="2378"/>
                  </a:lnTo>
                  <a:lnTo>
                    <a:pt x="23" y="3270"/>
                  </a:lnTo>
                  <a:lnTo>
                    <a:pt x="252" y="4024"/>
                  </a:lnTo>
                  <a:lnTo>
                    <a:pt x="618" y="4436"/>
                  </a:lnTo>
                  <a:lnTo>
                    <a:pt x="938" y="4618"/>
                  </a:lnTo>
                  <a:lnTo>
                    <a:pt x="1121" y="4687"/>
                  </a:lnTo>
                  <a:lnTo>
                    <a:pt x="1509" y="4733"/>
                  </a:lnTo>
                  <a:lnTo>
                    <a:pt x="2104" y="4504"/>
                  </a:lnTo>
                  <a:lnTo>
                    <a:pt x="2515" y="3955"/>
                  </a:lnTo>
                  <a:lnTo>
                    <a:pt x="2744" y="3201"/>
                  </a:lnTo>
                  <a:lnTo>
                    <a:pt x="2812" y="2332"/>
                  </a:lnTo>
                  <a:lnTo>
                    <a:pt x="2698" y="1486"/>
                  </a:lnTo>
                  <a:lnTo>
                    <a:pt x="2424" y="732"/>
                  </a:lnTo>
                  <a:lnTo>
                    <a:pt x="2012" y="183"/>
                  </a:lnTo>
                  <a:lnTo>
                    <a:pt x="1738" y="46"/>
                  </a:lnTo>
                  <a:lnTo>
                    <a:pt x="1601" y="0"/>
                  </a:lnTo>
                  <a:close/>
                </a:path>
              </a:pathLst>
            </a:custGeom>
            <a:solidFill>
              <a:srgbClr val="FFDF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38" name="Rectangle 37"/>
          <p:cNvSpPr/>
          <p:nvPr/>
        </p:nvSpPr>
        <p:spPr>
          <a:xfrm>
            <a:off x="502022" y="228308"/>
            <a:ext cx="10745821" cy="1200329"/>
          </a:xfrm>
          <a:prstGeom prst="rect">
            <a:avLst/>
          </a:prstGeom>
        </p:spPr>
        <p:txBody>
          <a:bodyPr wrap="square">
            <a:spAutoFit/>
          </a:bodyPr>
          <a:lstStyle/>
          <a:p>
            <a:pPr algn="just" defTabSz="457189"/>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Thức</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ăn</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được</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nấu</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chín</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nấu</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xong</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nên</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ăn</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ngay</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a:t>
            </a:r>
            <a:b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b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Thức</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ăn</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chưa</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dùng</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hết</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phải</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bảo</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quản</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đúng</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600" b="1" dirty="0" err="1">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cách</a:t>
            </a:r>
            <a:r>
              <a:rPr lang="en-US" altLang="en-US" sz="3600" b="1"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rPr>
              <a:t>.</a:t>
            </a:r>
            <a:endParaRPr lang="en-US" sz="3600" dirty="0">
              <a:solidFill>
                <a:srgbClr val="E4F7D7">
                  <a:lumMod val="25000"/>
                </a:srgbClr>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pic>
        <p:nvPicPr>
          <p:cNvPr id="39" name="Picture 6" descr="6.789 Món Ngon Mỗi Ngày Dễ Làm Từ Các Đầu Bếp Tại G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323" y="1584280"/>
            <a:ext cx="5715000" cy="3810000"/>
          </a:xfrm>
          <a:prstGeom prst="ellipse">
            <a:avLst/>
          </a:prstGeom>
          <a:noFill/>
          <a:extLst>
            <a:ext uri="{909E8E84-426E-40DD-AFC4-6F175D3DCCD1}">
              <a14:hiddenFill xmlns:a14="http://schemas.microsoft.com/office/drawing/2010/main">
                <a:solidFill>
                  <a:srgbClr val="FFFFFF"/>
                </a:solidFill>
              </a14:hiddenFill>
            </a:ext>
          </a:extLst>
        </p:spPr>
      </p:pic>
      <p:pic>
        <p:nvPicPr>
          <p:cNvPr id="40" name="Picture 8" descr="eMedCa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0779" y="1584280"/>
            <a:ext cx="4906079" cy="3511051"/>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45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fltVal val="0"/>
                                          </p:val>
                                        </p:tav>
                                        <p:tav tm="100000">
                                          <p:val>
                                            <p:strVal val="#ppt_w"/>
                                          </p:val>
                                        </p:tav>
                                      </p:tavLst>
                                    </p:anim>
                                    <p:anim calcmode="lin" valueType="num">
                                      <p:cBhvr>
                                        <p:cTn id="8" dur="1000" fill="hold"/>
                                        <p:tgtEl>
                                          <p:spTgt spid="38"/>
                                        </p:tgtEl>
                                        <p:attrNameLst>
                                          <p:attrName>ppt_h</p:attrName>
                                        </p:attrNameLst>
                                      </p:cBhvr>
                                      <p:tavLst>
                                        <p:tav tm="0">
                                          <p:val>
                                            <p:fltVal val="0"/>
                                          </p:val>
                                        </p:tav>
                                        <p:tav tm="100000">
                                          <p:val>
                                            <p:strVal val="#ppt_h"/>
                                          </p:val>
                                        </p:tav>
                                      </p:tavLst>
                                    </p:anim>
                                    <p:anim calcmode="lin" valueType="num">
                                      <p:cBhvr>
                                        <p:cTn id="9" dur="1000" fill="hold"/>
                                        <p:tgtEl>
                                          <p:spTgt spid="38"/>
                                        </p:tgtEl>
                                        <p:attrNameLst>
                                          <p:attrName>style.rotation</p:attrName>
                                        </p:attrNameLst>
                                      </p:cBhvr>
                                      <p:tavLst>
                                        <p:tav tm="0">
                                          <p:val>
                                            <p:fltVal val="90"/>
                                          </p:val>
                                        </p:tav>
                                        <p:tav tm="100000">
                                          <p:val>
                                            <p:fltVal val="0"/>
                                          </p:val>
                                        </p:tav>
                                      </p:tavLst>
                                    </p:anim>
                                    <p:animEffect transition="in" filter="fade">
                                      <p:cBhvr>
                                        <p:cTn id="10"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22"/>
        <p:cNvGrpSpPr/>
        <p:nvPr/>
      </p:nvGrpSpPr>
      <p:grpSpPr>
        <a:xfrm>
          <a:off x="0" y="0"/>
          <a:ext cx="0" cy="0"/>
          <a:chOff x="0" y="0"/>
          <a:chExt cx="0" cy="0"/>
        </a:xfrm>
      </p:grpSpPr>
      <p:sp>
        <p:nvSpPr>
          <p:cNvPr id="38" name="Google Shape;823;p52"/>
          <p:cNvSpPr/>
          <p:nvPr/>
        </p:nvSpPr>
        <p:spPr>
          <a:xfrm rot="-10799891">
            <a:off x="5337660" y="172544"/>
            <a:ext cx="8628699" cy="7032629"/>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dk2">
              <a:alpha val="5900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45" name="Google Shape;845;p52"/>
          <p:cNvSpPr/>
          <p:nvPr/>
        </p:nvSpPr>
        <p:spPr>
          <a:xfrm rot="-81" flipH="1">
            <a:off x="-1796502" y="5410757"/>
            <a:ext cx="8012591" cy="2860459"/>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23" name="Google Shape;823;p52"/>
          <p:cNvSpPr/>
          <p:nvPr/>
        </p:nvSpPr>
        <p:spPr>
          <a:xfrm rot="-10799891">
            <a:off x="-397546" y="396316"/>
            <a:ext cx="8628699" cy="7032629"/>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24" name="Google Shape;824;p52"/>
          <p:cNvSpPr/>
          <p:nvPr/>
        </p:nvSpPr>
        <p:spPr>
          <a:xfrm>
            <a:off x="1185440" y="2139399"/>
            <a:ext cx="1372801" cy="714832"/>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25" name="Google Shape;825;p52"/>
          <p:cNvSpPr/>
          <p:nvPr/>
        </p:nvSpPr>
        <p:spPr>
          <a:xfrm>
            <a:off x="-106938" y="1597136"/>
            <a:ext cx="968737" cy="504453"/>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26" name="Google Shape;826;p52"/>
          <p:cNvSpPr/>
          <p:nvPr/>
        </p:nvSpPr>
        <p:spPr>
          <a:xfrm>
            <a:off x="10276000" y="1371833"/>
            <a:ext cx="1188424" cy="618907"/>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grpSp>
        <p:nvGrpSpPr>
          <p:cNvPr id="827" name="Google Shape;827;p52"/>
          <p:cNvGrpSpPr/>
          <p:nvPr/>
        </p:nvGrpSpPr>
        <p:grpSpPr>
          <a:xfrm flipH="1">
            <a:off x="10574765" y="4535603"/>
            <a:ext cx="1947152" cy="3487536"/>
            <a:chOff x="6151127" y="3360634"/>
            <a:chExt cx="1460364" cy="2615652"/>
          </a:xfrm>
        </p:grpSpPr>
        <p:sp>
          <p:nvSpPr>
            <p:cNvPr id="828" name="Google Shape;828;p52"/>
            <p:cNvSpPr/>
            <p:nvPr/>
          </p:nvSpPr>
          <p:spPr>
            <a:xfrm rot="930904">
              <a:off x="6451470" y="4073622"/>
              <a:ext cx="264857" cy="1901893"/>
            </a:xfrm>
            <a:custGeom>
              <a:avLst/>
              <a:gdLst/>
              <a:ahLst/>
              <a:cxnLst/>
              <a:rect l="l" t="t" r="r" b="b"/>
              <a:pathLst>
                <a:path w="6791" h="48765" fill="none" extrusionOk="0">
                  <a:moveTo>
                    <a:pt x="3453" y="1"/>
                  </a:moveTo>
                  <a:lnTo>
                    <a:pt x="3156" y="1052"/>
                  </a:lnTo>
                  <a:lnTo>
                    <a:pt x="1624" y="8071"/>
                  </a:lnTo>
                  <a:lnTo>
                    <a:pt x="847" y="12963"/>
                  </a:lnTo>
                  <a:lnTo>
                    <a:pt x="412" y="16575"/>
                  </a:lnTo>
                  <a:lnTo>
                    <a:pt x="115" y="20393"/>
                  </a:lnTo>
                  <a:lnTo>
                    <a:pt x="1" y="24371"/>
                  </a:lnTo>
                  <a:lnTo>
                    <a:pt x="92" y="28441"/>
                  </a:lnTo>
                  <a:lnTo>
                    <a:pt x="481" y="32487"/>
                  </a:lnTo>
                  <a:lnTo>
                    <a:pt x="1167" y="36465"/>
                  </a:lnTo>
                  <a:lnTo>
                    <a:pt x="1921" y="39369"/>
                  </a:lnTo>
                  <a:lnTo>
                    <a:pt x="2561" y="41220"/>
                  </a:lnTo>
                  <a:lnTo>
                    <a:pt x="3293" y="43026"/>
                  </a:lnTo>
                  <a:lnTo>
                    <a:pt x="4139" y="44764"/>
                  </a:lnTo>
                  <a:lnTo>
                    <a:pt x="5099" y="46433"/>
                  </a:lnTo>
                  <a:lnTo>
                    <a:pt x="6196" y="48010"/>
                  </a:lnTo>
                  <a:lnTo>
                    <a:pt x="6791" y="48765"/>
                  </a:lnTo>
                </a:path>
              </a:pathLst>
            </a:custGeom>
            <a:noFill/>
            <a:ln w="31425"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29" name="Google Shape;829;p52"/>
            <p:cNvSpPr/>
            <p:nvPr/>
          </p:nvSpPr>
          <p:spPr>
            <a:xfrm rot="930904">
              <a:off x="6269185" y="3505251"/>
              <a:ext cx="1224248" cy="1049483"/>
            </a:xfrm>
            <a:custGeom>
              <a:avLst/>
              <a:gdLst/>
              <a:ahLst/>
              <a:cxnLst/>
              <a:rect l="l" t="t" r="r" b="b"/>
              <a:pathLst>
                <a:path w="31390" h="26909" extrusionOk="0">
                  <a:moveTo>
                    <a:pt x="17809" y="0"/>
                  </a:moveTo>
                  <a:lnTo>
                    <a:pt x="17009" y="229"/>
                  </a:lnTo>
                  <a:lnTo>
                    <a:pt x="16323" y="778"/>
                  </a:lnTo>
                  <a:lnTo>
                    <a:pt x="15775" y="1532"/>
                  </a:lnTo>
                  <a:lnTo>
                    <a:pt x="15340" y="2515"/>
                  </a:lnTo>
                  <a:lnTo>
                    <a:pt x="15020" y="3635"/>
                  </a:lnTo>
                  <a:lnTo>
                    <a:pt x="14677" y="5510"/>
                  </a:lnTo>
                  <a:lnTo>
                    <a:pt x="14472" y="8185"/>
                  </a:lnTo>
                  <a:lnTo>
                    <a:pt x="14449" y="10700"/>
                  </a:lnTo>
                  <a:lnTo>
                    <a:pt x="14586" y="13557"/>
                  </a:lnTo>
                  <a:lnTo>
                    <a:pt x="14632" y="14015"/>
                  </a:lnTo>
                  <a:lnTo>
                    <a:pt x="14334" y="13420"/>
                  </a:lnTo>
                  <a:lnTo>
                    <a:pt x="13306" y="11774"/>
                  </a:lnTo>
                  <a:lnTo>
                    <a:pt x="11865" y="9877"/>
                  </a:lnTo>
                  <a:lnTo>
                    <a:pt x="10082" y="7956"/>
                  </a:lnTo>
                  <a:lnTo>
                    <a:pt x="8596" y="6676"/>
                  </a:lnTo>
                  <a:lnTo>
                    <a:pt x="7544" y="5945"/>
                  </a:lnTo>
                  <a:lnTo>
                    <a:pt x="6493" y="5373"/>
                  </a:lnTo>
                  <a:lnTo>
                    <a:pt x="5441" y="4984"/>
                  </a:lnTo>
                  <a:lnTo>
                    <a:pt x="4367" y="4779"/>
                  </a:lnTo>
                  <a:lnTo>
                    <a:pt x="3338" y="4847"/>
                  </a:lnTo>
                  <a:lnTo>
                    <a:pt x="2332" y="5167"/>
                  </a:lnTo>
                  <a:lnTo>
                    <a:pt x="1372" y="5830"/>
                  </a:lnTo>
                  <a:lnTo>
                    <a:pt x="915" y="6287"/>
                  </a:lnTo>
                  <a:lnTo>
                    <a:pt x="503" y="6768"/>
                  </a:lnTo>
                  <a:lnTo>
                    <a:pt x="46" y="7751"/>
                  </a:lnTo>
                  <a:lnTo>
                    <a:pt x="0" y="8688"/>
                  </a:lnTo>
                  <a:lnTo>
                    <a:pt x="297" y="9625"/>
                  </a:lnTo>
                  <a:lnTo>
                    <a:pt x="892" y="10517"/>
                  </a:lnTo>
                  <a:lnTo>
                    <a:pt x="1715" y="11363"/>
                  </a:lnTo>
                  <a:lnTo>
                    <a:pt x="3292" y="12574"/>
                  </a:lnTo>
                  <a:lnTo>
                    <a:pt x="5761" y="13969"/>
                  </a:lnTo>
                  <a:lnTo>
                    <a:pt x="8253" y="15089"/>
                  </a:lnTo>
                  <a:lnTo>
                    <a:pt x="11225" y="16209"/>
                  </a:lnTo>
                  <a:lnTo>
                    <a:pt x="11705" y="16347"/>
                  </a:lnTo>
                  <a:lnTo>
                    <a:pt x="11248" y="16415"/>
                  </a:lnTo>
                  <a:lnTo>
                    <a:pt x="8413" y="16872"/>
                  </a:lnTo>
                  <a:lnTo>
                    <a:pt x="6058" y="17444"/>
                  </a:lnTo>
                  <a:lnTo>
                    <a:pt x="4298" y="18038"/>
                  </a:lnTo>
                  <a:lnTo>
                    <a:pt x="3224" y="18518"/>
                  </a:lnTo>
                  <a:lnTo>
                    <a:pt x="2309" y="19044"/>
                  </a:lnTo>
                  <a:lnTo>
                    <a:pt x="1577" y="19662"/>
                  </a:lnTo>
                  <a:lnTo>
                    <a:pt x="1097" y="20325"/>
                  </a:lnTo>
                  <a:lnTo>
                    <a:pt x="892" y="21102"/>
                  </a:lnTo>
                  <a:lnTo>
                    <a:pt x="1052" y="21925"/>
                  </a:lnTo>
                  <a:lnTo>
                    <a:pt x="1623" y="22862"/>
                  </a:lnTo>
                  <a:lnTo>
                    <a:pt x="2080" y="23365"/>
                  </a:lnTo>
                  <a:lnTo>
                    <a:pt x="2583" y="23845"/>
                  </a:lnTo>
                  <a:lnTo>
                    <a:pt x="3635" y="24485"/>
                  </a:lnTo>
                  <a:lnTo>
                    <a:pt x="4710" y="24828"/>
                  </a:lnTo>
                  <a:lnTo>
                    <a:pt x="5784" y="24897"/>
                  </a:lnTo>
                  <a:lnTo>
                    <a:pt x="6859" y="24714"/>
                  </a:lnTo>
                  <a:lnTo>
                    <a:pt x="7910" y="24325"/>
                  </a:lnTo>
                  <a:lnTo>
                    <a:pt x="8939" y="23800"/>
                  </a:lnTo>
                  <a:lnTo>
                    <a:pt x="9922" y="23137"/>
                  </a:lnTo>
                  <a:lnTo>
                    <a:pt x="11294" y="21993"/>
                  </a:lnTo>
                  <a:lnTo>
                    <a:pt x="12826" y="20393"/>
                  </a:lnTo>
                  <a:lnTo>
                    <a:pt x="14403" y="18450"/>
                  </a:lnTo>
                  <a:lnTo>
                    <a:pt x="14632" y="18107"/>
                  </a:lnTo>
                  <a:lnTo>
                    <a:pt x="14814" y="18496"/>
                  </a:lnTo>
                  <a:lnTo>
                    <a:pt x="16163" y="20828"/>
                  </a:lnTo>
                  <a:lnTo>
                    <a:pt x="17489" y="22771"/>
                  </a:lnTo>
                  <a:lnTo>
                    <a:pt x="19090" y="24645"/>
                  </a:lnTo>
                  <a:lnTo>
                    <a:pt x="20416" y="25811"/>
                  </a:lnTo>
                  <a:lnTo>
                    <a:pt x="21353" y="26406"/>
                  </a:lnTo>
                  <a:lnTo>
                    <a:pt x="22313" y="26772"/>
                  </a:lnTo>
                  <a:lnTo>
                    <a:pt x="23296" y="26909"/>
                  </a:lnTo>
                  <a:lnTo>
                    <a:pt x="24279" y="26749"/>
                  </a:lnTo>
                  <a:lnTo>
                    <a:pt x="25239" y="26246"/>
                  </a:lnTo>
                  <a:lnTo>
                    <a:pt x="25720" y="25834"/>
                  </a:lnTo>
                  <a:lnTo>
                    <a:pt x="26177" y="25400"/>
                  </a:lnTo>
                  <a:lnTo>
                    <a:pt x="26726" y="24531"/>
                  </a:lnTo>
                  <a:lnTo>
                    <a:pt x="26931" y="23685"/>
                  </a:lnTo>
                  <a:lnTo>
                    <a:pt x="26840" y="22862"/>
                  </a:lnTo>
                  <a:lnTo>
                    <a:pt x="26474" y="22062"/>
                  </a:lnTo>
                  <a:lnTo>
                    <a:pt x="25902" y="21285"/>
                  </a:lnTo>
                  <a:lnTo>
                    <a:pt x="24714" y="20210"/>
                  </a:lnTo>
                  <a:lnTo>
                    <a:pt x="22793" y="18953"/>
                  </a:lnTo>
                  <a:lnTo>
                    <a:pt x="20804" y="17947"/>
                  </a:lnTo>
                  <a:lnTo>
                    <a:pt x="18404" y="16918"/>
                  </a:lnTo>
                  <a:lnTo>
                    <a:pt x="17992" y="16781"/>
                  </a:lnTo>
                  <a:lnTo>
                    <a:pt x="18381" y="16895"/>
                  </a:lnTo>
                  <a:lnTo>
                    <a:pt x="19318" y="17010"/>
                  </a:lnTo>
                  <a:lnTo>
                    <a:pt x="20964" y="16987"/>
                  </a:lnTo>
                  <a:lnTo>
                    <a:pt x="23502" y="16530"/>
                  </a:lnTo>
                  <a:lnTo>
                    <a:pt x="26108" y="15684"/>
                  </a:lnTo>
                  <a:lnTo>
                    <a:pt x="27914" y="14838"/>
                  </a:lnTo>
                  <a:lnTo>
                    <a:pt x="28989" y="14175"/>
                  </a:lnTo>
                  <a:lnTo>
                    <a:pt x="29926" y="13466"/>
                  </a:lnTo>
                  <a:lnTo>
                    <a:pt x="30658" y="12712"/>
                  </a:lnTo>
                  <a:lnTo>
                    <a:pt x="31161" y="11889"/>
                  </a:lnTo>
                  <a:lnTo>
                    <a:pt x="31389" y="11020"/>
                  </a:lnTo>
                  <a:lnTo>
                    <a:pt x="31321" y="10151"/>
                  </a:lnTo>
                  <a:lnTo>
                    <a:pt x="30909" y="9237"/>
                  </a:lnTo>
                  <a:lnTo>
                    <a:pt x="30543" y="8757"/>
                  </a:lnTo>
                  <a:lnTo>
                    <a:pt x="30132" y="8322"/>
                  </a:lnTo>
                  <a:lnTo>
                    <a:pt x="29240" y="7728"/>
                  </a:lnTo>
                  <a:lnTo>
                    <a:pt x="28257" y="7385"/>
                  </a:lnTo>
                  <a:lnTo>
                    <a:pt x="27228" y="7316"/>
                  </a:lnTo>
                  <a:lnTo>
                    <a:pt x="26131" y="7476"/>
                  </a:lnTo>
                  <a:lnTo>
                    <a:pt x="25034" y="7796"/>
                  </a:lnTo>
                  <a:lnTo>
                    <a:pt x="23388" y="8528"/>
                  </a:lnTo>
                  <a:lnTo>
                    <a:pt x="21284" y="9831"/>
                  </a:lnTo>
                  <a:lnTo>
                    <a:pt x="19478" y="11248"/>
                  </a:lnTo>
                  <a:lnTo>
                    <a:pt x="17535" y="12986"/>
                  </a:lnTo>
                  <a:lnTo>
                    <a:pt x="17519" y="13004"/>
                  </a:lnTo>
                  <a:lnTo>
                    <a:pt x="18175" y="11866"/>
                  </a:lnTo>
                  <a:lnTo>
                    <a:pt x="18975" y="9991"/>
                  </a:lnTo>
                  <a:lnTo>
                    <a:pt x="19753" y="7728"/>
                  </a:lnTo>
                  <a:lnTo>
                    <a:pt x="20324" y="5350"/>
                  </a:lnTo>
                  <a:lnTo>
                    <a:pt x="20507" y="3658"/>
                  </a:lnTo>
                  <a:lnTo>
                    <a:pt x="20484" y="2630"/>
                  </a:lnTo>
                  <a:lnTo>
                    <a:pt x="20324" y="1715"/>
                  </a:lnTo>
                  <a:lnTo>
                    <a:pt x="20004" y="961"/>
                  </a:lnTo>
                  <a:lnTo>
                    <a:pt x="19478" y="412"/>
                  </a:lnTo>
                  <a:lnTo>
                    <a:pt x="18747" y="69"/>
                  </a:lnTo>
                  <a:lnTo>
                    <a:pt x="18289"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30" name="Google Shape;830;p52"/>
            <p:cNvSpPr/>
            <p:nvPr/>
          </p:nvSpPr>
          <p:spPr>
            <a:xfrm rot="930904">
              <a:off x="6981724" y="3969686"/>
              <a:ext cx="83853" cy="78509"/>
            </a:xfrm>
            <a:custGeom>
              <a:avLst/>
              <a:gdLst/>
              <a:ahLst/>
              <a:cxnLst/>
              <a:rect l="l" t="t" r="r" b="b"/>
              <a:pathLst>
                <a:path w="2150" h="2013" extrusionOk="0">
                  <a:moveTo>
                    <a:pt x="915" y="0"/>
                  </a:moveTo>
                  <a:lnTo>
                    <a:pt x="686" y="23"/>
                  </a:lnTo>
                  <a:lnTo>
                    <a:pt x="297" y="206"/>
                  </a:lnTo>
                  <a:lnTo>
                    <a:pt x="69" y="526"/>
                  </a:lnTo>
                  <a:lnTo>
                    <a:pt x="0" y="892"/>
                  </a:lnTo>
                  <a:lnTo>
                    <a:pt x="46" y="1303"/>
                  </a:lnTo>
                  <a:lnTo>
                    <a:pt x="229" y="1646"/>
                  </a:lnTo>
                  <a:lnTo>
                    <a:pt x="526" y="1898"/>
                  </a:lnTo>
                  <a:lnTo>
                    <a:pt x="960" y="2012"/>
                  </a:lnTo>
                  <a:lnTo>
                    <a:pt x="1212" y="1966"/>
                  </a:lnTo>
                  <a:lnTo>
                    <a:pt x="1486" y="1898"/>
                  </a:lnTo>
                  <a:lnTo>
                    <a:pt x="1852" y="1692"/>
                  </a:lnTo>
                  <a:lnTo>
                    <a:pt x="2081" y="1395"/>
                  </a:lnTo>
                  <a:lnTo>
                    <a:pt x="2149" y="1052"/>
                  </a:lnTo>
                  <a:lnTo>
                    <a:pt x="2104" y="709"/>
                  </a:lnTo>
                  <a:lnTo>
                    <a:pt x="1898" y="389"/>
                  </a:lnTo>
                  <a:lnTo>
                    <a:pt x="1601" y="160"/>
                  </a:lnTo>
                  <a:lnTo>
                    <a:pt x="1166" y="23"/>
                  </a:lnTo>
                  <a:lnTo>
                    <a:pt x="915"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31" name="Google Shape;831;p52"/>
            <p:cNvSpPr/>
            <p:nvPr/>
          </p:nvSpPr>
          <p:spPr>
            <a:xfrm rot="930904">
              <a:off x="6849838" y="3880273"/>
              <a:ext cx="97230" cy="75818"/>
            </a:xfrm>
            <a:custGeom>
              <a:avLst/>
              <a:gdLst/>
              <a:ahLst/>
              <a:cxnLst/>
              <a:rect l="l" t="t" r="r" b="b"/>
              <a:pathLst>
                <a:path w="2493" h="1944" extrusionOk="0">
                  <a:moveTo>
                    <a:pt x="1098" y="0"/>
                  </a:moveTo>
                  <a:lnTo>
                    <a:pt x="824" y="23"/>
                  </a:lnTo>
                  <a:lnTo>
                    <a:pt x="549" y="69"/>
                  </a:lnTo>
                  <a:lnTo>
                    <a:pt x="184" y="298"/>
                  </a:lnTo>
                  <a:lnTo>
                    <a:pt x="1" y="641"/>
                  </a:lnTo>
                  <a:lnTo>
                    <a:pt x="1" y="1029"/>
                  </a:lnTo>
                  <a:lnTo>
                    <a:pt x="138" y="1418"/>
                  </a:lnTo>
                  <a:lnTo>
                    <a:pt x="412" y="1738"/>
                  </a:lnTo>
                  <a:lnTo>
                    <a:pt x="824" y="1944"/>
                  </a:lnTo>
                  <a:lnTo>
                    <a:pt x="1350" y="1944"/>
                  </a:lnTo>
                  <a:lnTo>
                    <a:pt x="1647" y="1852"/>
                  </a:lnTo>
                  <a:lnTo>
                    <a:pt x="1944" y="1738"/>
                  </a:lnTo>
                  <a:lnTo>
                    <a:pt x="2333" y="1464"/>
                  </a:lnTo>
                  <a:lnTo>
                    <a:pt x="2493" y="1143"/>
                  </a:lnTo>
                  <a:lnTo>
                    <a:pt x="2493" y="801"/>
                  </a:lnTo>
                  <a:lnTo>
                    <a:pt x="2333" y="503"/>
                  </a:lnTo>
                  <a:lnTo>
                    <a:pt x="2013" y="229"/>
                  </a:lnTo>
                  <a:lnTo>
                    <a:pt x="1601" y="46"/>
                  </a:lnTo>
                  <a:lnTo>
                    <a:pt x="1098"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32" name="Google Shape;832;p52"/>
            <p:cNvSpPr/>
            <p:nvPr/>
          </p:nvSpPr>
          <p:spPr>
            <a:xfrm rot="930904">
              <a:off x="6725155" y="3889675"/>
              <a:ext cx="91887" cy="94578"/>
            </a:xfrm>
            <a:custGeom>
              <a:avLst/>
              <a:gdLst/>
              <a:ahLst/>
              <a:cxnLst/>
              <a:rect l="l" t="t" r="r" b="b"/>
              <a:pathLst>
                <a:path w="2356" h="2425" extrusionOk="0">
                  <a:moveTo>
                    <a:pt x="824" y="1"/>
                  </a:moveTo>
                  <a:lnTo>
                    <a:pt x="412" y="184"/>
                  </a:lnTo>
                  <a:lnTo>
                    <a:pt x="138" y="549"/>
                  </a:lnTo>
                  <a:lnTo>
                    <a:pt x="1" y="1007"/>
                  </a:lnTo>
                  <a:lnTo>
                    <a:pt x="1" y="1510"/>
                  </a:lnTo>
                  <a:lnTo>
                    <a:pt x="161" y="1944"/>
                  </a:lnTo>
                  <a:lnTo>
                    <a:pt x="458" y="2287"/>
                  </a:lnTo>
                  <a:lnTo>
                    <a:pt x="938" y="2424"/>
                  </a:lnTo>
                  <a:lnTo>
                    <a:pt x="1235" y="2401"/>
                  </a:lnTo>
                  <a:lnTo>
                    <a:pt x="1555" y="2333"/>
                  </a:lnTo>
                  <a:lnTo>
                    <a:pt x="1990" y="2081"/>
                  </a:lnTo>
                  <a:lnTo>
                    <a:pt x="2264" y="1738"/>
                  </a:lnTo>
                  <a:lnTo>
                    <a:pt x="2355" y="1350"/>
                  </a:lnTo>
                  <a:lnTo>
                    <a:pt x="2310" y="938"/>
                  </a:lnTo>
                  <a:lnTo>
                    <a:pt x="2127" y="572"/>
                  </a:lnTo>
                  <a:lnTo>
                    <a:pt x="1807" y="252"/>
                  </a:lnTo>
                  <a:lnTo>
                    <a:pt x="1349" y="46"/>
                  </a:lnTo>
                  <a:lnTo>
                    <a:pt x="1098"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33" name="Google Shape;833;p52"/>
            <p:cNvSpPr/>
            <p:nvPr/>
          </p:nvSpPr>
          <p:spPr>
            <a:xfrm rot="930904">
              <a:off x="6740316" y="3946179"/>
              <a:ext cx="102573" cy="187284"/>
            </a:xfrm>
            <a:custGeom>
              <a:avLst/>
              <a:gdLst/>
              <a:ahLst/>
              <a:cxnLst/>
              <a:rect l="l" t="t" r="r" b="b"/>
              <a:pathLst>
                <a:path w="2630" h="4802" extrusionOk="0">
                  <a:moveTo>
                    <a:pt x="0" y="0"/>
                  </a:moveTo>
                  <a:lnTo>
                    <a:pt x="252" y="183"/>
                  </a:lnTo>
                  <a:lnTo>
                    <a:pt x="1486" y="1852"/>
                  </a:lnTo>
                  <a:lnTo>
                    <a:pt x="2035" y="3155"/>
                  </a:lnTo>
                  <a:lnTo>
                    <a:pt x="2263" y="4207"/>
                  </a:lnTo>
                  <a:lnTo>
                    <a:pt x="2332" y="4801"/>
                  </a:lnTo>
                  <a:lnTo>
                    <a:pt x="2629" y="4710"/>
                  </a:lnTo>
                  <a:lnTo>
                    <a:pt x="2583" y="4253"/>
                  </a:lnTo>
                  <a:lnTo>
                    <a:pt x="2058" y="2378"/>
                  </a:lnTo>
                  <a:lnTo>
                    <a:pt x="1646" y="1601"/>
                  </a:lnTo>
                  <a:lnTo>
                    <a:pt x="1120" y="846"/>
                  </a:lnTo>
                  <a:lnTo>
                    <a:pt x="412" y="229"/>
                  </a:lnTo>
                  <a:lnTo>
                    <a:pt x="0"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34" name="Google Shape;834;p52"/>
            <p:cNvSpPr/>
            <p:nvPr/>
          </p:nvSpPr>
          <p:spPr>
            <a:xfrm rot="930904">
              <a:off x="6845024" y="3900906"/>
              <a:ext cx="32137" cy="246995"/>
            </a:xfrm>
            <a:custGeom>
              <a:avLst/>
              <a:gdLst/>
              <a:ahLst/>
              <a:cxnLst/>
              <a:rect l="l" t="t" r="r" b="b"/>
              <a:pathLst>
                <a:path w="824" h="6333" extrusionOk="0">
                  <a:moveTo>
                    <a:pt x="824" y="0"/>
                  </a:moveTo>
                  <a:lnTo>
                    <a:pt x="504" y="115"/>
                  </a:lnTo>
                  <a:lnTo>
                    <a:pt x="412" y="595"/>
                  </a:lnTo>
                  <a:lnTo>
                    <a:pt x="69" y="3384"/>
                  </a:lnTo>
                  <a:lnTo>
                    <a:pt x="1" y="5441"/>
                  </a:lnTo>
                  <a:lnTo>
                    <a:pt x="115" y="6333"/>
                  </a:lnTo>
                  <a:lnTo>
                    <a:pt x="390" y="6333"/>
                  </a:lnTo>
                  <a:lnTo>
                    <a:pt x="390" y="5784"/>
                  </a:lnTo>
                  <a:lnTo>
                    <a:pt x="435" y="2881"/>
                  </a:lnTo>
                  <a:lnTo>
                    <a:pt x="618" y="823"/>
                  </a:lnTo>
                  <a:lnTo>
                    <a:pt x="824"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35" name="Google Shape;835;p52"/>
            <p:cNvSpPr/>
            <p:nvPr/>
          </p:nvSpPr>
          <p:spPr>
            <a:xfrm rot="930904">
              <a:off x="6837441" y="3989487"/>
              <a:ext cx="148946" cy="173906"/>
            </a:xfrm>
            <a:custGeom>
              <a:avLst/>
              <a:gdLst/>
              <a:ahLst/>
              <a:cxnLst/>
              <a:rect l="l" t="t" r="r" b="b"/>
              <a:pathLst>
                <a:path w="3819" h="4459" extrusionOk="0">
                  <a:moveTo>
                    <a:pt x="3612" y="1"/>
                  </a:moveTo>
                  <a:lnTo>
                    <a:pt x="3269" y="138"/>
                  </a:lnTo>
                  <a:lnTo>
                    <a:pt x="2561" y="618"/>
                  </a:lnTo>
                  <a:lnTo>
                    <a:pt x="1623" y="1670"/>
                  </a:lnTo>
                  <a:lnTo>
                    <a:pt x="206" y="3979"/>
                  </a:lnTo>
                  <a:lnTo>
                    <a:pt x="0" y="4459"/>
                  </a:lnTo>
                  <a:lnTo>
                    <a:pt x="297" y="4459"/>
                  </a:lnTo>
                  <a:lnTo>
                    <a:pt x="549" y="3842"/>
                  </a:lnTo>
                  <a:lnTo>
                    <a:pt x="1143" y="2790"/>
                  </a:lnTo>
                  <a:lnTo>
                    <a:pt x="2035" y="1578"/>
                  </a:lnTo>
                  <a:lnTo>
                    <a:pt x="3544" y="298"/>
                  </a:lnTo>
                  <a:lnTo>
                    <a:pt x="3818" y="207"/>
                  </a:lnTo>
                  <a:lnTo>
                    <a:pt x="3612"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grpSp>
      <p:grpSp>
        <p:nvGrpSpPr>
          <p:cNvPr id="836" name="Google Shape;836;p52"/>
          <p:cNvGrpSpPr/>
          <p:nvPr/>
        </p:nvGrpSpPr>
        <p:grpSpPr>
          <a:xfrm flipH="1">
            <a:off x="9542009" y="5537303"/>
            <a:ext cx="2656431" cy="2485832"/>
            <a:chOff x="6254962" y="4267609"/>
            <a:chExt cx="1992323" cy="1864374"/>
          </a:xfrm>
        </p:grpSpPr>
        <p:sp>
          <p:nvSpPr>
            <p:cNvPr id="837" name="Google Shape;837;p52"/>
            <p:cNvSpPr/>
            <p:nvPr/>
          </p:nvSpPr>
          <p:spPr>
            <a:xfrm rot="2870139">
              <a:off x="6809315" y="4717393"/>
              <a:ext cx="222038" cy="1594330"/>
            </a:xfrm>
            <a:custGeom>
              <a:avLst/>
              <a:gdLst/>
              <a:ahLst/>
              <a:cxnLst/>
              <a:rect l="l" t="t" r="r" b="b"/>
              <a:pathLst>
                <a:path w="6791" h="48765" fill="none" extrusionOk="0">
                  <a:moveTo>
                    <a:pt x="3453" y="1"/>
                  </a:moveTo>
                  <a:lnTo>
                    <a:pt x="3156" y="1052"/>
                  </a:lnTo>
                  <a:lnTo>
                    <a:pt x="1624" y="8071"/>
                  </a:lnTo>
                  <a:lnTo>
                    <a:pt x="847" y="12963"/>
                  </a:lnTo>
                  <a:lnTo>
                    <a:pt x="412" y="16575"/>
                  </a:lnTo>
                  <a:lnTo>
                    <a:pt x="115" y="20393"/>
                  </a:lnTo>
                  <a:lnTo>
                    <a:pt x="1" y="24371"/>
                  </a:lnTo>
                  <a:lnTo>
                    <a:pt x="92" y="28441"/>
                  </a:lnTo>
                  <a:lnTo>
                    <a:pt x="481" y="32487"/>
                  </a:lnTo>
                  <a:lnTo>
                    <a:pt x="1167" y="36465"/>
                  </a:lnTo>
                  <a:lnTo>
                    <a:pt x="1921" y="39369"/>
                  </a:lnTo>
                  <a:lnTo>
                    <a:pt x="2561" y="41220"/>
                  </a:lnTo>
                  <a:lnTo>
                    <a:pt x="3293" y="43026"/>
                  </a:lnTo>
                  <a:lnTo>
                    <a:pt x="4139" y="44764"/>
                  </a:lnTo>
                  <a:lnTo>
                    <a:pt x="5099" y="46433"/>
                  </a:lnTo>
                  <a:lnTo>
                    <a:pt x="6196" y="48010"/>
                  </a:lnTo>
                  <a:lnTo>
                    <a:pt x="6791" y="48765"/>
                  </a:lnTo>
                </a:path>
              </a:pathLst>
            </a:custGeom>
            <a:noFill/>
            <a:ln w="31425"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38" name="Google Shape;838;p52"/>
            <p:cNvSpPr/>
            <p:nvPr/>
          </p:nvSpPr>
          <p:spPr>
            <a:xfrm rot="2870139">
              <a:off x="7063619" y="4503387"/>
              <a:ext cx="1026327" cy="879767"/>
            </a:xfrm>
            <a:custGeom>
              <a:avLst/>
              <a:gdLst/>
              <a:ahLst/>
              <a:cxnLst/>
              <a:rect l="l" t="t" r="r" b="b"/>
              <a:pathLst>
                <a:path w="31390" h="26909" extrusionOk="0">
                  <a:moveTo>
                    <a:pt x="17809" y="0"/>
                  </a:moveTo>
                  <a:lnTo>
                    <a:pt x="17009" y="229"/>
                  </a:lnTo>
                  <a:lnTo>
                    <a:pt x="16323" y="778"/>
                  </a:lnTo>
                  <a:lnTo>
                    <a:pt x="15775" y="1532"/>
                  </a:lnTo>
                  <a:lnTo>
                    <a:pt x="15340" y="2515"/>
                  </a:lnTo>
                  <a:lnTo>
                    <a:pt x="15020" y="3635"/>
                  </a:lnTo>
                  <a:lnTo>
                    <a:pt x="14677" y="5510"/>
                  </a:lnTo>
                  <a:lnTo>
                    <a:pt x="14472" y="8185"/>
                  </a:lnTo>
                  <a:lnTo>
                    <a:pt x="14449" y="10700"/>
                  </a:lnTo>
                  <a:lnTo>
                    <a:pt x="14586" y="13557"/>
                  </a:lnTo>
                  <a:lnTo>
                    <a:pt x="14632" y="14015"/>
                  </a:lnTo>
                  <a:lnTo>
                    <a:pt x="14334" y="13420"/>
                  </a:lnTo>
                  <a:lnTo>
                    <a:pt x="13306" y="11774"/>
                  </a:lnTo>
                  <a:lnTo>
                    <a:pt x="11865" y="9877"/>
                  </a:lnTo>
                  <a:lnTo>
                    <a:pt x="10082" y="7956"/>
                  </a:lnTo>
                  <a:lnTo>
                    <a:pt x="8596" y="6676"/>
                  </a:lnTo>
                  <a:lnTo>
                    <a:pt x="7544" y="5945"/>
                  </a:lnTo>
                  <a:lnTo>
                    <a:pt x="6493" y="5373"/>
                  </a:lnTo>
                  <a:lnTo>
                    <a:pt x="5441" y="4984"/>
                  </a:lnTo>
                  <a:lnTo>
                    <a:pt x="4367" y="4779"/>
                  </a:lnTo>
                  <a:lnTo>
                    <a:pt x="3338" y="4847"/>
                  </a:lnTo>
                  <a:lnTo>
                    <a:pt x="2332" y="5167"/>
                  </a:lnTo>
                  <a:lnTo>
                    <a:pt x="1372" y="5830"/>
                  </a:lnTo>
                  <a:lnTo>
                    <a:pt x="915" y="6287"/>
                  </a:lnTo>
                  <a:lnTo>
                    <a:pt x="503" y="6768"/>
                  </a:lnTo>
                  <a:lnTo>
                    <a:pt x="46" y="7751"/>
                  </a:lnTo>
                  <a:lnTo>
                    <a:pt x="0" y="8688"/>
                  </a:lnTo>
                  <a:lnTo>
                    <a:pt x="297" y="9625"/>
                  </a:lnTo>
                  <a:lnTo>
                    <a:pt x="892" y="10517"/>
                  </a:lnTo>
                  <a:lnTo>
                    <a:pt x="1715" y="11363"/>
                  </a:lnTo>
                  <a:lnTo>
                    <a:pt x="3292" y="12574"/>
                  </a:lnTo>
                  <a:lnTo>
                    <a:pt x="5761" y="13969"/>
                  </a:lnTo>
                  <a:lnTo>
                    <a:pt x="8253" y="15089"/>
                  </a:lnTo>
                  <a:lnTo>
                    <a:pt x="11225" y="16209"/>
                  </a:lnTo>
                  <a:lnTo>
                    <a:pt x="11705" y="16347"/>
                  </a:lnTo>
                  <a:lnTo>
                    <a:pt x="11248" y="16415"/>
                  </a:lnTo>
                  <a:lnTo>
                    <a:pt x="8413" y="16872"/>
                  </a:lnTo>
                  <a:lnTo>
                    <a:pt x="6058" y="17444"/>
                  </a:lnTo>
                  <a:lnTo>
                    <a:pt x="4298" y="18038"/>
                  </a:lnTo>
                  <a:lnTo>
                    <a:pt x="3224" y="18518"/>
                  </a:lnTo>
                  <a:lnTo>
                    <a:pt x="2309" y="19044"/>
                  </a:lnTo>
                  <a:lnTo>
                    <a:pt x="1577" y="19662"/>
                  </a:lnTo>
                  <a:lnTo>
                    <a:pt x="1097" y="20325"/>
                  </a:lnTo>
                  <a:lnTo>
                    <a:pt x="892" y="21102"/>
                  </a:lnTo>
                  <a:lnTo>
                    <a:pt x="1052" y="21925"/>
                  </a:lnTo>
                  <a:lnTo>
                    <a:pt x="1623" y="22862"/>
                  </a:lnTo>
                  <a:lnTo>
                    <a:pt x="2080" y="23365"/>
                  </a:lnTo>
                  <a:lnTo>
                    <a:pt x="2583" y="23845"/>
                  </a:lnTo>
                  <a:lnTo>
                    <a:pt x="3635" y="24485"/>
                  </a:lnTo>
                  <a:lnTo>
                    <a:pt x="4710" y="24828"/>
                  </a:lnTo>
                  <a:lnTo>
                    <a:pt x="5784" y="24897"/>
                  </a:lnTo>
                  <a:lnTo>
                    <a:pt x="6859" y="24714"/>
                  </a:lnTo>
                  <a:lnTo>
                    <a:pt x="7910" y="24325"/>
                  </a:lnTo>
                  <a:lnTo>
                    <a:pt x="8939" y="23800"/>
                  </a:lnTo>
                  <a:lnTo>
                    <a:pt x="9922" y="23137"/>
                  </a:lnTo>
                  <a:lnTo>
                    <a:pt x="11294" y="21993"/>
                  </a:lnTo>
                  <a:lnTo>
                    <a:pt x="12826" y="20393"/>
                  </a:lnTo>
                  <a:lnTo>
                    <a:pt x="14403" y="18450"/>
                  </a:lnTo>
                  <a:lnTo>
                    <a:pt x="14632" y="18107"/>
                  </a:lnTo>
                  <a:lnTo>
                    <a:pt x="14814" y="18496"/>
                  </a:lnTo>
                  <a:lnTo>
                    <a:pt x="16163" y="20828"/>
                  </a:lnTo>
                  <a:lnTo>
                    <a:pt x="17489" y="22771"/>
                  </a:lnTo>
                  <a:lnTo>
                    <a:pt x="19090" y="24645"/>
                  </a:lnTo>
                  <a:lnTo>
                    <a:pt x="20416" y="25811"/>
                  </a:lnTo>
                  <a:lnTo>
                    <a:pt x="21353" y="26406"/>
                  </a:lnTo>
                  <a:lnTo>
                    <a:pt x="22313" y="26772"/>
                  </a:lnTo>
                  <a:lnTo>
                    <a:pt x="23296" y="26909"/>
                  </a:lnTo>
                  <a:lnTo>
                    <a:pt x="24279" y="26749"/>
                  </a:lnTo>
                  <a:lnTo>
                    <a:pt x="25239" y="26246"/>
                  </a:lnTo>
                  <a:lnTo>
                    <a:pt x="25720" y="25834"/>
                  </a:lnTo>
                  <a:lnTo>
                    <a:pt x="26177" y="25400"/>
                  </a:lnTo>
                  <a:lnTo>
                    <a:pt x="26726" y="24531"/>
                  </a:lnTo>
                  <a:lnTo>
                    <a:pt x="26931" y="23685"/>
                  </a:lnTo>
                  <a:lnTo>
                    <a:pt x="26840" y="22862"/>
                  </a:lnTo>
                  <a:lnTo>
                    <a:pt x="26474" y="22062"/>
                  </a:lnTo>
                  <a:lnTo>
                    <a:pt x="25902" y="21285"/>
                  </a:lnTo>
                  <a:lnTo>
                    <a:pt x="24714" y="20210"/>
                  </a:lnTo>
                  <a:lnTo>
                    <a:pt x="22793" y="18953"/>
                  </a:lnTo>
                  <a:lnTo>
                    <a:pt x="20804" y="17947"/>
                  </a:lnTo>
                  <a:lnTo>
                    <a:pt x="18404" y="16918"/>
                  </a:lnTo>
                  <a:lnTo>
                    <a:pt x="17992" y="16781"/>
                  </a:lnTo>
                  <a:lnTo>
                    <a:pt x="18381" y="16895"/>
                  </a:lnTo>
                  <a:lnTo>
                    <a:pt x="19318" y="17010"/>
                  </a:lnTo>
                  <a:lnTo>
                    <a:pt x="20964" y="16987"/>
                  </a:lnTo>
                  <a:lnTo>
                    <a:pt x="23502" y="16530"/>
                  </a:lnTo>
                  <a:lnTo>
                    <a:pt x="26108" y="15684"/>
                  </a:lnTo>
                  <a:lnTo>
                    <a:pt x="27914" y="14838"/>
                  </a:lnTo>
                  <a:lnTo>
                    <a:pt x="28989" y="14175"/>
                  </a:lnTo>
                  <a:lnTo>
                    <a:pt x="29926" y="13466"/>
                  </a:lnTo>
                  <a:lnTo>
                    <a:pt x="30658" y="12712"/>
                  </a:lnTo>
                  <a:lnTo>
                    <a:pt x="31161" y="11889"/>
                  </a:lnTo>
                  <a:lnTo>
                    <a:pt x="31389" y="11020"/>
                  </a:lnTo>
                  <a:lnTo>
                    <a:pt x="31321" y="10151"/>
                  </a:lnTo>
                  <a:lnTo>
                    <a:pt x="30909" y="9237"/>
                  </a:lnTo>
                  <a:lnTo>
                    <a:pt x="30543" y="8757"/>
                  </a:lnTo>
                  <a:lnTo>
                    <a:pt x="30132" y="8322"/>
                  </a:lnTo>
                  <a:lnTo>
                    <a:pt x="29240" y="7728"/>
                  </a:lnTo>
                  <a:lnTo>
                    <a:pt x="28257" y="7385"/>
                  </a:lnTo>
                  <a:lnTo>
                    <a:pt x="27228" y="7316"/>
                  </a:lnTo>
                  <a:lnTo>
                    <a:pt x="26131" y="7476"/>
                  </a:lnTo>
                  <a:lnTo>
                    <a:pt x="25034" y="7796"/>
                  </a:lnTo>
                  <a:lnTo>
                    <a:pt x="23388" y="8528"/>
                  </a:lnTo>
                  <a:lnTo>
                    <a:pt x="21284" y="9831"/>
                  </a:lnTo>
                  <a:lnTo>
                    <a:pt x="19478" y="11248"/>
                  </a:lnTo>
                  <a:lnTo>
                    <a:pt x="17535" y="12986"/>
                  </a:lnTo>
                  <a:lnTo>
                    <a:pt x="17519" y="13004"/>
                  </a:lnTo>
                  <a:lnTo>
                    <a:pt x="18175" y="11866"/>
                  </a:lnTo>
                  <a:lnTo>
                    <a:pt x="18975" y="9991"/>
                  </a:lnTo>
                  <a:lnTo>
                    <a:pt x="19753" y="7728"/>
                  </a:lnTo>
                  <a:lnTo>
                    <a:pt x="20324" y="5350"/>
                  </a:lnTo>
                  <a:lnTo>
                    <a:pt x="20507" y="3658"/>
                  </a:lnTo>
                  <a:lnTo>
                    <a:pt x="20484" y="2630"/>
                  </a:lnTo>
                  <a:lnTo>
                    <a:pt x="20324" y="1715"/>
                  </a:lnTo>
                  <a:lnTo>
                    <a:pt x="20004" y="961"/>
                  </a:lnTo>
                  <a:lnTo>
                    <a:pt x="19478" y="412"/>
                  </a:lnTo>
                  <a:lnTo>
                    <a:pt x="18747" y="69"/>
                  </a:lnTo>
                  <a:lnTo>
                    <a:pt x="18289"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39" name="Google Shape;839;p52"/>
            <p:cNvSpPr/>
            <p:nvPr/>
          </p:nvSpPr>
          <p:spPr>
            <a:xfrm rot="2870139">
              <a:off x="7651889" y="4959232"/>
              <a:ext cx="70296" cy="65813"/>
            </a:xfrm>
            <a:custGeom>
              <a:avLst/>
              <a:gdLst/>
              <a:ahLst/>
              <a:cxnLst/>
              <a:rect l="l" t="t" r="r" b="b"/>
              <a:pathLst>
                <a:path w="2150" h="2013" extrusionOk="0">
                  <a:moveTo>
                    <a:pt x="915" y="0"/>
                  </a:moveTo>
                  <a:lnTo>
                    <a:pt x="686" y="23"/>
                  </a:lnTo>
                  <a:lnTo>
                    <a:pt x="297" y="206"/>
                  </a:lnTo>
                  <a:lnTo>
                    <a:pt x="69" y="526"/>
                  </a:lnTo>
                  <a:lnTo>
                    <a:pt x="0" y="892"/>
                  </a:lnTo>
                  <a:lnTo>
                    <a:pt x="46" y="1303"/>
                  </a:lnTo>
                  <a:lnTo>
                    <a:pt x="229" y="1646"/>
                  </a:lnTo>
                  <a:lnTo>
                    <a:pt x="526" y="1898"/>
                  </a:lnTo>
                  <a:lnTo>
                    <a:pt x="960" y="2012"/>
                  </a:lnTo>
                  <a:lnTo>
                    <a:pt x="1212" y="1966"/>
                  </a:lnTo>
                  <a:lnTo>
                    <a:pt x="1486" y="1898"/>
                  </a:lnTo>
                  <a:lnTo>
                    <a:pt x="1852" y="1692"/>
                  </a:lnTo>
                  <a:lnTo>
                    <a:pt x="2081" y="1395"/>
                  </a:lnTo>
                  <a:lnTo>
                    <a:pt x="2149" y="1052"/>
                  </a:lnTo>
                  <a:lnTo>
                    <a:pt x="2104" y="709"/>
                  </a:lnTo>
                  <a:lnTo>
                    <a:pt x="1898" y="389"/>
                  </a:lnTo>
                  <a:lnTo>
                    <a:pt x="1601" y="160"/>
                  </a:lnTo>
                  <a:lnTo>
                    <a:pt x="1166" y="23"/>
                  </a:lnTo>
                  <a:lnTo>
                    <a:pt x="915"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40" name="Google Shape;840;p52"/>
            <p:cNvSpPr/>
            <p:nvPr/>
          </p:nvSpPr>
          <p:spPr>
            <a:xfrm rot="2870139">
              <a:off x="7598265" y="4839950"/>
              <a:ext cx="81511" cy="63557"/>
            </a:xfrm>
            <a:custGeom>
              <a:avLst/>
              <a:gdLst/>
              <a:ahLst/>
              <a:cxnLst/>
              <a:rect l="l" t="t" r="r" b="b"/>
              <a:pathLst>
                <a:path w="2493" h="1944" extrusionOk="0">
                  <a:moveTo>
                    <a:pt x="1098" y="0"/>
                  </a:moveTo>
                  <a:lnTo>
                    <a:pt x="824" y="23"/>
                  </a:lnTo>
                  <a:lnTo>
                    <a:pt x="549" y="69"/>
                  </a:lnTo>
                  <a:lnTo>
                    <a:pt x="184" y="298"/>
                  </a:lnTo>
                  <a:lnTo>
                    <a:pt x="1" y="641"/>
                  </a:lnTo>
                  <a:lnTo>
                    <a:pt x="1" y="1029"/>
                  </a:lnTo>
                  <a:lnTo>
                    <a:pt x="138" y="1418"/>
                  </a:lnTo>
                  <a:lnTo>
                    <a:pt x="412" y="1738"/>
                  </a:lnTo>
                  <a:lnTo>
                    <a:pt x="824" y="1944"/>
                  </a:lnTo>
                  <a:lnTo>
                    <a:pt x="1350" y="1944"/>
                  </a:lnTo>
                  <a:lnTo>
                    <a:pt x="1647" y="1852"/>
                  </a:lnTo>
                  <a:lnTo>
                    <a:pt x="1944" y="1738"/>
                  </a:lnTo>
                  <a:lnTo>
                    <a:pt x="2333" y="1464"/>
                  </a:lnTo>
                  <a:lnTo>
                    <a:pt x="2493" y="1143"/>
                  </a:lnTo>
                  <a:lnTo>
                    <a:pt x="2493" y="801"/>
                  </a:lnTo>
                  <a:lnTo>
                    <a:pt x="2333" y="503"/>
                  </a:lnTo>
                  <a:lnTo>
                    <a:pt x="2013" y="229"/>
                  </a:lnTo>
                  <a:lnTo>
                    <a:pt x="1601" y="46"/>
                  </a:lnTo>
                  <a:lnTo>
                    <a:pt x="1098"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41" name="Google Shape;841;p52"/>
            <p:cNvSpPr/>
            <p:nvPr/>
          </p:nvSpPr>
          <p:spPr>
            <a:xfrm rot="2870139">
              <a:off x="7501863" y="4788312"/>
              <a:ext cx="77032" cy="79283"/>
            </a:xfrm>
            <a:custGeom>
              <a:avLst/>
              <a:gdLst/>
              <a:ahLst/>
              <a:cxnLst/>
              <a:rect l="l" t="t" r="r" b="b"/>
              <a:pathLst>
                <a:path w="2356" h="2425" extrusionOk="0">
                  <a:moveTo>
                    <a:pt x="824" y="1"/>
                  </a:moveTo>
                  <a:lnTo>
                    <a:pt x="412" y="184"/>
                  </a:lnTo>
                  <a:lnTo>
                    <a:pt x="138" y="549"/>
                  </a:lnTo>
                  <a:lnTo>
                    <a:pt x="1" y="1007"/>
                  </a:lnTo>
                  <a:lnTo>
                    <a:pt x="1" y="1510"/>
                  </a:lnTo>
                  <a:lnTo>
                    <a:pt x="161" y="1944"/>
                  </a:lnTo>
                  <a:lnTo>
                    <a:pt x="458" y="2287"/>
                  </a:lnTo>
                  <a:lnTo>
                    <a:pt x="938" y="2424"/>
                  </a:lnTo>
                  <a:lnTo>
                    <a:pt x="1235" y="2401"/>
                  </a:lnTo>
                  <a:lnTo>
                    <a:pt x="1555" y="2333"/>
                  </a:lnTo>
                  <a:lnTo>
                    <a:pt x="1990" y="2081"/>
                  </a:lnTo>
                  <a:lnTo>
                    <a:pt x="2264" y="1738"/>
                  </a:lnTo>
                  <a:lnTo>
                    <a:pt x="2355" y="1350"/>
                  </a:lnTo>
                  <a:lnTo>
                    <a:pt x="2310" y="938"/>
                  </a:lnTo>
                  <a:lnTo>
                    <a:pt x="2127" y="572"/>
                  </a:lnTo>
                  <a:lnTo>
                    <a:pt x="1807" y="252"/>
                  </a:lnTo>
                  <a:lnTo>
                    <a:pt x="1349" y="46"/>
                  </a:lnTo>
                  <a:lnTo>
                    <a:pt x="1098"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42" name="Google Shape;842;p52"/>
            <p:cNvSpPr/>
            <p:nvPr/>
          </p:nvSpPr>
          <p:spPr>
            <a:xfrm rot="2870139">
              <a:off x="7465811" y="4831513"/>
              <a:ext cx="85990" cy="156997"/>
            </a:xfrm>
            <a:custGeom>
              <a:avLst/>
              <a:gdLst/>
              <a:ahLst/>
              <a:cxnLst/>
              <a:rect l="l" t="t" r="r" b="b"/>
              <a:pathLst>
                <a:path w="2630" h="4802" extrusionOk="0">
                  <a:moveTo>
                    <a:pt x="0" y="0"/>
                  </a:moveTo>
                  <a:lnTo>
                    <a:pt x="252" y="183"/>
                  </a:lnTo>
                  <a:lnTo>
                    <a:pt x="1486" y="1852"/>
                  </a:lnTo>
                  <a:lnTo>
                    <a:pt x="2035" y="3155"/>
                  </a:lnTo>
                  <a:lnTo>
                    <a:pt x="2263" y="4207"/>
                  </a:lnTo>
                  <a:lnTo>
                    <a:pt x="2332" y="4801"/>
                  </a:lnTo>
                  <a:lnTo>
                    <a:pt x="2629" y="4710"/>
                  </a:lnTo>
                  <a:lnTo>
                    <a:pt x="2583" y="4253"/>
                  </a:lnTo>
                  <a:lnTo>
                    <a:pt x="2058" y="2378"/>
                  </a:lnTo>
                  <a:lnTo>
                    <a:pt x="1646" y="1601"/>
                  </a:lnTo>
                  <a:lnTo>
                    <a:pt x="1120" y="846"/>
                  </a:lnTo>
                  <a:lnTo>
                    <a:pt x="412" y="229"/>
                  </a:lnTo>
                  <a:lnTo>
                    <a:pt x="0"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43" name="Google Shape;843;p52"/>
            <p:cNvSpPr/>
            <p:nvPr/>
          </p:nvSpPr>
          <p:spPr>
            <a:xfrm rot="2870139">
              <a:off x="7551477" y="4826709"/>
              <a:ext cx="26941" cy="207052"/>
            </a:xfrm>
            <a:custGeom>
              <a:avLst/>
              <a:gdLst/>
              <a:ahLst/>
              <a:cxnLst/>
              <a:rect l="l" t="t" r="r" b="b"/>
              <a:pathLst>
                <a:path w="824" h="6333" extrusionOk="0">
                  <a:moveTo>
                    <a:pt x="824" y="0"/>
                  </a:moveTo>
                  <a:lnTo>
                    <a:pt x="504" y="115"/>
                  </a:lnTo>
                  <a:lnTo>
                    <a:pt x="412" y="595"/>
                  </a:lnTo>
                  <a:lnTo>
                    <a:pt x="69" y="3384"/>
                  </a:lnTo>
                  <a:lnTo>
                    <a:pt x="1" y="5441"/>
                  </a:lnTo>
                  <a:lnTo>
                    <a:pt x="115" y="6333"/>
                  </a:lnTo>
                  <a:lnTo>
                    <a:pt x="390" y="6333"/>
                  </a:lnTo>
                  <a:lnTo>
                    <a:pt x="390" y="5784"/>
                  </a:lnTo>
                  <a:lnTo>
                    <a:pt x="435" y="2881"/>
                  </a:lnTo>
                  <a:lnTo>
                    <a:pt x="618" y="823"/>
                  </a:lnTo>
                  <a:lnTo>
                    <a:pt x="824"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44" name="Google Shape;844;p52"/>
            <p:cNvSpPr/>
            <p:nvPr/>
          </p:nvSpPr>
          <p:spPr>
            <a:xfrm rot="2870139">
              <a:off x="7515194" y="4916987"/>
              <a:ext cx="124866" cy="145783"/>
            </a:xfrm>
            <a:custGeom>
              <a:avLst/>
              <a:gdLst/>
              <a:ahLst/>
              <a:cxnLst/>
              <a:rect l="l" t="t" r="r" b="b"/>
              <a:pathLst>
                <a:path w="3819" h="4459" extrusionOk="0">
                  <a:moveTo>
                    <a:pt x="3612" y="1"/>
                  </a:moveTo>
                  <a:lnTo>
                    <a:pt x="3269" y="138"/>
                  </a:lnTo>
                  <a:lnTo>
                    <a:pt x="2561" y="618"/>
                  </a:lnTo>
                  <a:lnTo>
                    <a:pt x="1623" y="1670"/>
                  </a:lnTo>
                  <a:lnTo>
                    <a:pt x="206" y="3979"/>
                  </a:lnTo>
                  <a:lnTo>
                    <a:pt x="0" y="4459"/>
                  </a:lnTo>
                  <a:lnTo>
                    <a:pt x="297" y="4459"/>
                  </a:lnTo>
                  <a:lnTo>
                    <a:pt x="549" y="3842"/>
                  </a:lnTo>
                  <a:lnTo>
                    <a:pt x="1143" y="2790"/>
                  </a:lnTo>
                  <a:lnTo>
                    <a:pt x="2035" y="1578"/>
                  </a:lnTo>
                  <a:lnTo>
                    <a:pt x="3544" y="298"/>
                  </a:lnTo>
                  <a:lnTo>
                    <a:pt x="3818" y="207"/>
                  </a:lnTo>
                  <a:lnTo>
                    <a:pt x="3612"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grpSp>
      <p:sp>
        <p:nvSpPr>
          <p:cNvPr id="846" name="Google Shape;846;p52"/>
          <p:cNvSpPr/>
          <p:nvPr/>
        </p:nvSpPr>
        <p:spPr>
          <a:xfrm flipH="1">
            <a:off x="11358553" y="6459880"/>
            <a:ext cx="340991" cy="294301"/>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47" name="Google Shape;847;p52"/>
          <p:cNvSpPr/>
          <p:nvPr/>
        </p:nvSpPr>
        <p:spPr>
          <a:xfrm flipH="1">
            <a:off x="9108585" y="6506590"/>
            <a:ext cx="457559" cy="394917"/>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48" name="Google Shape;848;p52"/>
          <p:cNvSpPr/>
          <p:nvPr/>
        </p:nvSpPr>
        <p:spPr>
          <a:xfrm flipH="1">
            <a:off x="1403454" y="6186103"/>
            <a:ext cx="645193" cy="556804"/>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49" name="Google Shape;849;p52"/>
          <p:cNvSpPr/>
          <p:nvPr/>
        </p:nvSpPr>
        <p:spPr>
          <a:xfrm flipH="1">
            <a:off x="22743" y="6148029"/>
            <a:ext cx="457541" cy="394873"/>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850" name="Google Shape;850;p52"/>
          <p:cNvSpPr/>
          <p:nvPr/>
        </p:nvSpPr>
        <p:spPr>
          <a:xfrm>
            <a:off x="4003594" y="39008"/>
            <a:ext cx="968737" cy="504453"/>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Cambria" panose="02040503050406030204" pitchFamily="18" charset="0"/>
              <a:ea typeface="Cambria" panose="02040503050406030204" pitchFamily="18" charset="0"/>
              <a:cs typeface="Arial"/>
              <a:sym typeface="Arial"/>
            </a:endParaRPr>
          </a:p>
        </p:txBody>
      </p:sp>
      <p:sp>
        <p:nvSpPr>
          <p:cNvPr id="32" name="Rectangle 6">
            <a:extLst>
              <a:ext uri="{FF2B5EF4-FFF2-40B4-BE49-F238E27FC236}">
                <a16:creationId xmlns:a16="http://schemas.microsoft.com/office/drawing/2014/main" id="{0A636E12-D414-470D-A8CB-8237D8E20A3A}"/>
              </a:ext>
            </a:extLst>
          </p:cNvPr>
          <p:cNvSpPr/>
          <p:nvPr/>
        </p:nvSpPr>
        <p:spPr>
          <a:xfrm>
            <a:off x="26151" y="107791"/>
            <a:ext cx="2321264" cy="830997"/>
          </a:xfrm>
          <a:custGeom>
            <a:avLst/>
            <a:gdLst>
              <a:gd name="connsiteX0" fmla="*/ 0 w 2321264"/>
              <a:gd name="connsiteY0" fmla="*/ 0 h 830997"/>
              <a:gd name="connsiteX1" fmla="*/ 603529 w 2321264"/>
              <a:gd name="connsiteY1" fmla="*/ 0 h 830997"/>
              <a:gd name="connsiteX2" fmla="*/ 1160632 w 2321264"/>
              <a:gd name="connsiteY2" fmla="*/ 0 h 830997"/>
              <a:gd name="connsiteX3" fmla="*/ 1694523 w 2321264"/>
              <a:gd name="connsiteY3" fmla="*/ 0 h 830997"/>
              <a:gd name="connsiteX4" fmla="*/ 2321264 w 2321264"/>
              <a:gd name="connsiteY4" fmla="*/ 0 h 830997"/>
              <a:gd name="connsiteX5" fmla="*/ 2321264 w 2321264"/>
              <a:gd name="connsiteY5" fmla="*/ 432118 h 830997"/>
              <a:gd name="connsiteX6" fmla="*/ 2321264 w 2321264"/>
              <a:gd name="connsiteY6" fmla="*/ 830997 h 830997"/>
              <a:gd name="connsiteX7" fmla="*/ 1810586 w 2321264"/>
              <a:gd name="connsiteY7" fmla="*/ 830997 h 830997"/>
              <a:gd name="connsiteX8" fmla="*/ 1299908 w 2321264"/>
              <a:gd name="connsiteY8" fmla="*/ 830997 h 830997"/>
              <a:gd name="connsiteX9" fmla="*/ 742804 w 2321264"/>
              <a:gd name="connsiteY9" fmla="*/ 830997 h 830997"/>
              <a:gd name="connsiteX10" fmla="*/ 0 w 2321264"/>
              <a:gd name="connsiteY10" fmla="*/ 830997 h 830997"/>
              <a:gd name="connsiteX11" fmla="*/ 0 w 2321264"/>
              <a:gd name="connsiteY11" fmla="*/ 415499 h 830997"/>
              <a:gd name="connsiteX12" fmla="*/ 0 w 2321264"/>
              <a:gd name="connsiteY12" fmla="*/ 0 h 8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21264" h="830997" fill="none" extrusionOk="0">
                <a:moveTo>
                  <a:pt x="0" y="0"/>
                </a:moveTo>
                <a:cubicBezTo>
                  <a:pt x="228501" y="11951"/>
                  <a:pt x="401336" y="-3403"/>
                  <a:pt x="603529" y="0"/>
                </a:cubicBezTo>
                <a:cubicBezTo>
                  <a:pt x="805722" y="3403"/>
                  <a:pt x="907320" y="9071"/>
                  <a:pt x="1160632" y="0"/>
                </a:cubicBezTo>
                <a:cubicBezTo>
                  <a:pt x="1413944" y="-9071"/>
                  <a:pt x="1435804" y="-26611"/>
                  <a:pt x="1694523" y="0"/>
                </a:cubicBezTo>
                <a:cubicBezTo>
                  <a:pt x="1953242" y="26611"/>
                  <a:pt x="2051394" y="-20488"/>
                  <a:pt x="2321264" y="0"/>
                </a:cubicBezTo>
                <a:cubicBezTo>
                  <a:pt x="2312921" y="174604"/>
                  <a:pt x="2328166" y="344769"/>
                  <a:pt x="2321264" y="432118"/>
                </a:cubicBezTo>
                <a:cubicBezTo>
                  <a:pt x="2314362" y="519467"/>
                  <a:pt x="2339377" y="702500"/>
                  <a:pt x="2321264" y="830997"/>
                </a:cubicBezTo>
                <a:cubicBezTo>
                  <a:pt x="2142254" y="824447"/>
                  <a:pt x="1954344" y="853003"/>
                  <a:pt x="1810586" y="830997"/>
                </a:cubicBezTo>
                <a:cubicBezTo>
                  <a:pt x="1666828" y="808991"/>
                  <a:pt x="1495221" y="831533"/>
                  <a:pt x="1299908" y="830997"/>
                </a:cubicBezTo>
                <a:cubicBezTo>
                  <a:pt x="1104595" y="830461"/>
                  <a:pt x="952124" y="810045"/>
                  <a:pt x="742804" y="830997"/>
                </a:cubicBezTo>
                <a:cubicBezTo>
                  <a:pt x="533484" y="851949"/>
                  <a:pt x="248228" y="848379"/>
                  <a:pt x="0" y="830997"/>
                </a:cubicBezTo>
                <a:cubicBezTo>
                  <a:pt x="-1075" y="640918"/>
                  <a:pt x="17336" y="605051"/>
                  <a:pt x="0" y="415499"/>
                </a:cubicBezTo>
                <a:cubicBezTo>
                  <a:pt x="-17336" y="225947"/>
                  <a:pt x="8455" y="108004"/>
                  <a:pt x="0" y="0"/>
                </a:cubicBezTo>
                <a:close/>
              </a:path>
              <a:path w="2321264" h="830997" stroke="0" extrusionOk="0">
                <a:moveTo>
                  <a:pt x="0" y="0"/>
                </a:moveTo>
                <a:cubicBezTo>
                  <a:pt x="250235" y="-14112"/>
                  <a:pt x="362016" y="6726"/>
                  <a:pt x="557103" y="0"/>
                </a:cubicBezTo>
                <a:cubicBezTo>
                  <a:pt x="752190" y="-6726"/>
                  <a:pt x="913883" y="3165"/>
                  <a:pt x="1090994" y="0"/>
                </a:cubicBezTo>
                <a:cubicBezTo>
                  <a:pt x="1268105" y="-3165"/>
                  <a:pt x="1475457" y="28934"/>
                  <a:pt x="1717735" y="0"/>
                </a:cubicBezTo>
                <a:cubicBezTo>
                  <a:pt x="1960013" y="-28934"/>
                  <a:pt x="2142566" y="-15455"/>
                  <a:pt x="2321264" y="0"/>
                </a:cubicBezTo>
                <a:cubicBezTo>
                  <a:pt x="2319729" y="166214"/>
                  <a:pt x="2335496" y="273604"/>
                  <a:pt x="2321264" y="423808"/>
                </a:cubicBezTo>
                <a:cubicBezTo>
                  <a:pt x="2307032" y="574012"/>
                  <a:pt x="2330719" y="708358"/>
                  <a:pt x="2321264" y="830997"/>
                </a:cubicBezTo>
                <a:cubicBezTo>
                  <a:pt x="2050227" y="827922"/>
                  <a:pt x="1834254" y="859782"/>
                  <a:pt x="1694523" y="830997"/>
                </a:cubicBezTo>
                <a:cubicBezTo>
                  <a:pt x="1554792" y="802212"/>
                  <a:pt x="1330928" y="815535"/>
                  <a:pt x="1067781" y="830997"/>
                </a:cubicBezTo>
                <a:cubicBezTo>
                  <a:pt x="804634" y="846459"/>
                  <a:pt x="758028" y="840067"/>
                  <a:pt x="510678" y="830997"/>
                </a:cubicBezTo>
                <a:cubicBezTo>
                  <a:pt x="263328" y="821927"/>
                  <a:pt x="197472" y="835875"/>
                  <a:pt x="0" y="830997"/>
                </a:cubicBezTo>
                <a:cubicBezTo>
                  <a:pt x="2026" y="661476"/>
                  <a:pt x="-8446" y="576778"/>
                  <a:pt x="0" y="440428"/>
                </a:cubicBezTo>
                <a:cubicBezTo>
                  <a:pt x="8446" y="304078"/>
                  <a:pt x="20216" y="179298"/>
                  <a:pt x="0" y="0"/>
                </a:cubicBezTo>
                <a:close/>
              </a:path>
            </a:pathLst>
          </a:custGeom>
          <a:solidFill>
            <a:sysClr val="window" lastClr="FFFFFF"/>
          </a:solidFill>
          <a:ln w="38100" cap="flat" cmpd="sng" algn="ctr">
            <a:solidFill>
              <a:schemeClr val="bg2">
                <a:lumMod val="50000"/>
              </a:schemeClr>
            </a:solidFill>
            <a:prstDash val="solid"/>
            <a:miter lim="800000"/>
            <a:extLst>
              <a:ext uri="{C807C97D-BFC1-408E-A445-0C87EB9F89A2}">
                <ask:lineSketchStyleProps xmlns:ask="http://schemas.microsoft.com/office/drawing/2018/sketchyshapes" sd="4211791126">
                  <a:prstGeom prst="rect">
                    <a:avLst/>
                  </a:prstGeom>
                  <ask:type>
                    <ask:lineSketchFreehand/>
                  </ask:type>
                </ask:lineSketchStyleProps>
              </a:ext>
            </a:extLst>
          </a:ln>
          <a:effectLst/>
        </p:spPr>
        <p:txBody>
          <a:bodyPr wrap="square">
            <a:spAutoFit/>
          </a:bodyPr>
          <a:lstStyle/>
          <a:p>
            <a:pPr algn="ctr" defTabSz="457189"/>
            <a:r>
              <a:rPr lang="en-US" sz="4800" b="1" dirty="0" err="1">
                <a:ln/>
                <a:solidFill>
                  <a:srgbClr val="E4F7D7">
                    <a:lumMod val="50000"/>
                  </a:srgbClr>
                </a:solidFill>
                <a:latin typeface="UTM Flavour" panose="02040603050506020204" pitchFamily="18" charset="0"/>
                <a:ea typeface="Cambria" panose="02040503050406030204" pitchFamily="18" charset="0"/>
                <a:cs typeface="Arial"/>
                <a:sym typeface="Arial"/>
              </a:rPr>
              <a:t>Ghi</a:t>
            </a:r>
            <a:r>
              <a:rPr lang="en-US" sz="4800" b="1" dirty="0">
                <a:ln/>
                <a:solidFill>
                  <a:srgbClr val="E4F7D7">
                    <a:lumMod val="50000"/>
                  </a:srgbClr>
                </a:solidFill>
                <a:latin typeface="UTM Flavour" panose="02040603050506020204" pitchFamily="18" charset="0"/>
                <a:ea typeface="Cambria" panose="02040503050406030204" pitchFamily="18" charset="0"/>
                <a:cs typeface="Arial"/>
                <a:sym typeface="Arial"/>
              </a:rPr>
              <a:t> </a:t>
            </a:r>
            <a:r>
              <a:rPr lang="en-US" sz="4800" b="1" dirty="0" err="1">
                <a:ln/>
                <a:solidFill>
                  <a:srgbClr val="E4F7D7">
                    <a:lumMod val="50000"/>
                  </a:srgbClr>
                </a:solidFill>
                <a:latin typeface="UTM Flavour" panose="02040603050506020204" pitchFamily="18" charset="0"/>
                <a:ea typeface="Cambria" panose="02040503050406030204" pitchFamily="18" charset="0"/>
                <a:cs typeface="Arial"/>
                <a:sym typeface="Arial"/>
              </a:rPr>
              <a:t>nhớ</a:t>
            </a:r>
            <a:endParaRPr lang="en-US" altLang="en-US" sz="2400" b="1" dirty="0">
              <a:solidFill>
                <a:srgbClr val="E4F7D7">
                  <a:lumMod val="50000"/>
                </a:srgbClr>
              </a:solidFill>
              <a:latin typeface="UTM Flavour" panose="02040603050506020204" pitchFamily="18" charset="0"/>
              <a:ea typeface="Cambria" panose="02040503050406030204" pitchFamily="18" charset="0"/>
              <a:cs typeface="Times New Roman" panose="02020603050405020304" pitchFamily="18" charset="0"/>
              <a:sym typeface="Arial"/>
            </a:endParaRPr>
          </a:p>
        </p:txBody>
      </p:sp>
      <p:sp>
        <p:nvSpPr>
          <p:cNvPr id="33" name="Rectangle 29"/>
          <p:cNvSpPr>
            <a:spLocks noChangeArrowheads="1"/>
          </p:cNvSpPr>
          <p:nvPr/>
        </p:nvSpPr>
        <p:spPr bwMode="auto">
          <a:xfrm>
            <a:off x="3166219" y="3656653"/>
            <a:ext cx="8313739"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189" eaLnBrk="1" hangingPunct="1"/>
            <a:endParaRPr lang="en-US" altLang="en-US" sz="2200" b="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34" name="Rectangle 30"/>
          <p:cNvSpPr>
            <a:spLocks noChangeArrowheads="1"/>
          </p:cNvSpPr>
          <p:nvPr/>
        </p:nvSpPr>
        <p:spPr bwMode="auto">
          <a:xfrm>
            <a:off x="3166219" y="2504129"/>
            <a:ext cx="7627939"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189" eaLnBrk="1" hangingPunct="1"/>
            <a:r>
              <a:rPr lang="en-US" altLang="en-US" sz="2200" b="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p>
        </p:txBody>
      </p:sp>
      <p:sp>
        <p:nvSpPr>
          <p:cNvPr id="35" name="Text Box 27"/>
          <p:cNvSpPr txBox="1">
            <a:spLocks noChangeArrowheads="1"/>
          </p:cNvSpPr>
          <p:nvPr/>
        </p:nvSpPr>
        <p:spPr bwMode="auto">
          <a:xfrm>
            <a:off x="1507282" y="1049144"/>
            <a:ext cx="939824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189" eaLnBrk="1" hangingPunct="1"/>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Nên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ăn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phối</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hợp</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nhiều</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loại</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rau</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quả</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để</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có</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đủ</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loại</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vi-ta-min,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chất</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p>
          <a:p>
            <a:pPr defTabSz="457189" eaLnBrk="1" hangingPunct="1"/>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khoáng</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cần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thiết</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cho</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cơ</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thể</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Các</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chất</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xơ</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trong</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rau</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quả</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còn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giúp</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p>
          <a:p>
            <a:pPr defTabSz="457189" eaLnBrk="1" hangingPunct="1"/>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chống</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táo</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bón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a:t>
            </a:r>
            <a:endParaRPr lang="en-US" sz="240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36" name="Text Box 28"/>
          <p:cNvSpPr txBox="1">
            <a:spLocks noChangeArrowheads="1"/>
          </p:cNvSpPr>
          <p:nvPr/>
        </p:nvSpPr>
        <p:spPr bwMode="auto">
          <a:xfrm>
            <a:off x="1266585" y="2192308"/>
            <a:ext cx="91440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189" eaLnBrk="1" hangingPunct="1"/>
            <a:r>
              <a:rPr lang="en-US" altLang="en-US" sz="240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Thực</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phẩm</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sạch</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và</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an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toàn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là</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p>
          <a:p>
            <a:pPr defTabSz="457189" eaLnBrk="1" hangingPunct="1"/>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Thực</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phẩm</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giữ</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được</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chất</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dinh</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dưỡng</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a:t>
            </a:r>
          </a:p>
          <a:p>
            <a:pPr defTabSz="457189" eaLnBrk="1" hangingPunct="1"/>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Được</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nuôi</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trồng</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bảo</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quản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và</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chế</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biến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hợp</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vệ</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sinh</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p>
          <a:p>
            <a:pPr defTabSz="457189" eaLnBrk="1" hangingPunct="1"/>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Không</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gây</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nhiễm</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khuẩn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hóa</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chất</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không</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gây</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ngộ</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độc</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p>
          <a:p>
            <a:pPr defTabSz="457189" eaLnBrk="1" hangingPunct="1"/>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Không</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gây</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hại</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lâu</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dài</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cho</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sức</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khỏe</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người</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sử</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dụng</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a:t>
            </a:r>
            <a:endParaRPr lang="en-US" sz="240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37" name="Text Box 29"/>
          <p:cNvSpPr txBox="1">
            <a:spLocks noChangeArrowheads="1"/>
          </p:cNvSpPr>
          <p:nvPr/>
        </p:nvSpPr>
        <p:spPr bwMode="auto">
          <a:xfrm>
            <a:off x="1909135" y="4231973"/>
            <a:ext cx="10024043"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189" eaLnBrk="1" hangingPunct="1"/>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Để</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thực</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hiện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vệ</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sinh</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an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toàn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thực</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phẩm</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cần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a:t>
            </a:r>
            <a:b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b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Chọn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thức</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ăn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tươi</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sạch</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có</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giá</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trị</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dinh</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dưỡng</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không</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có</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màu</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sắc</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p>
          <a:p>
            <a:pPr defTabSz="457189" eaLnBrk="1" hangingPunct="1"/>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và</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mùi</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vị</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lạ</a:t>
            </a:r>
            <a:b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b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Dùng</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nước</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sạch</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để</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rửa</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thực</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phẩm</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dụng</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cụ</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và</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để</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nấu</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ăn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a:t>
            </a:r>
            <a:b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b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Thức</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ăn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được</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nấu</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chín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nấu</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xong</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nên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ăn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ngay</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a:t>
            </a:r>
            <a:b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b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Thức</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ăn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chưa</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dùng</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hết</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phải</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bảo</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quản</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đúng</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4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cách</a:t>
            </a:r>
            <a:r>
              <a:rPr lang="en-US" altLang="en-US" sz="2400" b="1"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rPr>
              <a:t>.</a:t>
            </a:r>
            <a:endParaRPr lang="en-US" sz="2400" dirty="0">
              <a:solidFill>
                <a:srgbClr val="00000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304267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27"/>
                                        </p:tgtEl>
                                        <p:attrNameLst>
                                          <p:attrName>style.visibility</p:attrName>
                                        </p:attrNameLst>
                                      </p:cBhvr>
                                      <p:to>
                                        <p:strVal val="visible"/>
                                      </p:to>
                                    </p:set>
                                    <p:animEffect transition="in" filter="fade">
                                      <p:cBhvr>
                                        <p:cTn id="7" dur="1000"/>
                                        <p:tgtEl>
                                          <p:spTgt spid="827"/>
                                        </p:tgtEl>
                                      </p:cBhvr>
                                    </p:animEffect>
                                    <p:anim calcmode="lin" valueType="num">
                                      <p:cBhvr>
                                        <p:cTn id="8" dur="1000" fill="hold"/>
                                        <p:tgtEl>
                                          <p:spTgt spid="827"/>
                                        </p:tgtEl>
                                        <p:attrNameLst>
                                          <p:attrName>ppt_x</p:attrName>
                                        </p:attrNameLst>
                                      </p:cBhvr>
                                      <p:tavLst>
                                        <p:tav tm="0">
                                          <p:val>
                                            <p:strVal val="#ppt_x"/>
                                          </p:val>
                                        </p:tav>
                                        <p:tav tm="100000">
                                          <p:val>
                                            <p:strVal val="#ppt_x"/>
                                          </p:val>
                                        </p:tav>
                                      </p:tavLst>
                                    </p:anim>
                                    <p:anim calcmode="lin" valueType="num">
                                      <p:cBhvr>
                                        <p:cTn id="9" dur="1000" fill="hold"/>
                                        <p:tgtEl>
                                          <p:spTgt spid="82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36"/>
                                        </p:tgtEl>
                                        <p:attrNameLst>
                                          <p:attrName>style.visibility</p:attrName>
                                        </p:attrNameLst>
                                      </p:cBhvr>
                                      <p:to>
                                        <p:strVal val="visible"/>
                                      </p:to>
                                    </p:set>
                                    <p:animEffect transition="in" filter="fade">
                                      <p:cBhvr>
                                        <p:cTn id="12" dur="1000"/>
                                        <p:tgtEl>
                                          <p:spTgt spid="836"/>
                                        </p:tgtEl>
                                      </p:cBhvr>
                                    </p:animEffect>
                                    <p:anim calcmode="lin" valueType="num">
                                      <p:cBhvr>
                                        <p:cTn id="13" dur="1000" fill="hold"/>
                                        <p:tgtEl>
                                          <p:spTgt spid="836"/>
                                        </p:tgtEl>
                                        <p:attrNameLst>
                                          <p:attrName>ppt_x</p:attrName>
                                        </p:attrNameLst>
                                      </p:cBhvr>
                                      <p:tavLst>
                                        <p:tav tm="0">
                                          <p:val>
                                            <p:strVal val="#ppt_x"/>
                                          </p:val>
                                        </p:tav>
                                        <p:tav tm="100000">
                                          <p:val>
                                            <p:strVal val="#ppt_x"/>
                                          </p:val>
                                        </p:tav>
                                      </p:tavLst>
                                    </p:anim>
                                    <p:anim calcmode="lin" valueType="num">
                                      <p:cBhvr>
                                        <p:cTn id="14" dur="1000" fill="hold"/>
                                        <p:tgtEl>
                                          <p:spTgt spid="836"/>
                                        </p:tgtEl>
                                        <p:attrNameLst>
                                          <p:attrName>ppt_y</p:attrName>
                                        </p:attrNameLst>
                                      </p:cBhvr>
                                      <p:tavLst>
                                        <p:tav tm="0">
                                          <p:val>
                                            <p:strVal val="#ppt_y+.1"/>
                                          </p:val>
                                        </p:tav>
                                        <p:tav tm="100000">
                                          <p:val>
                                            <p:strVal val="#ppt_y"/>
                                          </p:val>
                                        </p:tav>
                                      </p:tavLst>
                                    </p:anim>
                                  </p:childTnLst>
                                </p:cTn>
                              </p:par>
                              <p:par>
                                <p:cTn id="15" presetID="10" presetClass="entr" presetSubtype="0" fill="hold" grpId="0" nodeType="withEffect">
                                  <p:stCondLst>
                                    <p:cond delay="0"/>
                                  </p:stCondLst>
                                  <p:childTnLst>
                                    <p:set>
                                      <p:cBhvr>
                                        <p:cTn id="16" dur="1" fill="hold">
                                          <p:stCondLst>
                                            <p:cond delay="0"/>
                                          </p:stCondLst>
                                        </p:cTn>
                                        <p:tgtEl>
                                          <p:spTgt spid="826"/>
                                        </p:tgtEl>
                                        <p:attrNameLst>
                                          <p:attrName>style.visibility</p:attrName>
                                        </p:attrNameLst>
                                      </p:cBhvr>
                                      <p:to>
                                        <p:strVal val="visible"/>
                                      </p:to>
                                    </p:set>
                                    <p:animEffect transition="in" filter="fade">
                                      <p:cBhvr>
                                        <p:cTn id="17" dur="500"/>
                                        <p:tgtEl>
                                          <p:spTgt spid="82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24"/>
                                        </p:tgtEl>
                                        <p:attrNameLst>
                                          <p:attrName>style.visibility</p:attrName>
                                        </p:attrNameLst>
                                      </p:cBhvr>
                                      <p:to>
                                        <p:strVal val="visible"/>
                                      </p:to>
                                    </p:set>
                                    <p:animEffect transition="in" filter="fade">
                                      <p:cBhvr>
                                        <p:cTn id="20" dur="500"/>
                                        <p:tgtEl>
                                          <p:spTgt spid="82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50"/>
                                        </p:tgtEl>
                                        <p:attrNameLst>
                                          <p:attrName>style.visibility</p:attrName>
                                        </p:attrNameLst>
                                      </p:cBhvr>
                                      <p:to>
                                        <p:strVal val="visible"/>
                                      </p:to>
                                    </p:set>
                                    <p:animEffect transition="in" filter="fade">
                                      <p:cBhvr>
                                        <p:cTn id="23" dur="500"/>
                                        <p:tgtEl>
                                          <p:spTgt spid="850"/>
                                        </p:tgtEl>
                                      </p:cBhvr>
                                    </p:animEffect>
                                  </p:childTnLst>
                                </p:cTn>
                              </p:par>
                              <p:par>
                                <p:cTn id="24" presetID="42" presetClass="entr" presetSubtype="0" fill="hold" grpId="0" nodeType="withEffect">
                                  <p:stCondLst>
                                    <p:cond delay="0"/>
                                  </p:stCondLst>
                                  <p:childTnLst>
                                    <p:set>
                                      <p:cBhvr>
                                        <p:cTn id="25" dur="1" fill="hold">
                                          <p:stCondLst>
                                            <p:cond delay="0"/>
                                          </p:stCondLst>
                                        </p:cTn>
                                        <p:tgtEl>
                                          <p:spTgt spid="845"/>
                                        </p:tgtEl>
                                        <p:attrNameLst>
                                          <p:attrName>style.visibility</p:attrName>
                                        </p:attrNameLst>
                                      </p:cBhvr>
                                      <p:to>
                                        <p:strVal val="visible"/>
                                      </p:to>
                                    </p:set>
                                    <p:animEffect transition="in" filter="fade">
                                      <p:cBhvr>
                                        <p:cTn id="26" dur="1000"/>
                                        <p:tgtEl>
                                          <p:spTgt spid="845"/>
                                        </p:tgtEl>
                                      </p:cBhvr>
                                    </p:animEffect>
                                    <p:anim calcmode="lin" valueType="num">
                                      <p:cBhvr>
                                        <p:cTn id="27" dur="1000" fill="hold"/>
                                        <p:tgtEl>
                                          <p:spTgt spid="845"/>
                                        </p:tgtEl>
                                        <p:attrNameLst>
                                          <p:attrName>ppt_x</p:attrName>
                                        </p:attrNameLst>
                                      </p:cBhvr>
                                      <p:tavLst>
                                        <p:tav tm="0">
                                          <p:val>
                                            <p:strVal val="#ppt_x"/>
                                          </p:val>
                                        </p:tav>
                                        <p:tav tm="100000">
                                          <p:val>
                                            <p:strVal val="#ppt_x"/>
                                          </p:val>
                                        </p:tav>
                                      </p:tavLst>
                                    </p:anim>
                                    <p:anim calcmode="lin" valueType="num">
                                      <p:cBhvr>
                                        <p:cTn id="28" dur="1000" fill="hold"/>
                                        <p:tgtEl>
                                          <p:spTgt spid="84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846"/>
                                        </p:tgtEl>
                                        <p:attrNameLst>
                                          <p:attrName>style.visibility</p:attrName>
                                        </p:attrNameLst>
                                      </p:cBhvr>
                                      <p:to>
                                        <p:strVal val="visible"/>
                                      </p:to>
                                    </p:set>
                                    <p:animEffect transition="in" filter="wipe(down)">
                                      <p:cBhvr>
                                        <p:cTn id="33" dur="500"/>
                                        <p:tgtEl>
                                          <p:spTgt spid="846"/>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847"/>
                                        </p:tgtEl>
                                        <p:attrNameLst>
                                          <p:attrName>style.visibility</p:attrName>
                                        </p:attrNameLst>
                                      </p:cBhvr>
                                      <p:to>
                                        <p:strVal val="visible"/>
                                      </p:to>
                                    </p:set>
                                    <p:animEffect transition="in" filter="wipe(down)">
                                      <p:cBhvr>
                                        <p:cTn id="36" dur="500"/>
                                        <p:tgtEl>
                                          <p:spTgt spid="847"/>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848"/>
                                        </p:tgtEl>
                                        <p:attrNameLst>
                                          <p:attrName>style.visibility</p:attrName>
                                        </p:attrNameLst>
                                      </p:cBhvr>
                                      <p:to>
                                        <p:strVal val="visible"/>
                                      </p:to>
                                    </p:set>
                                    <p:animEffect transition="in" filter="wipe(down)">
                                      <p:cBhvr>
                                        <p:cTn id="39" dur="500"/>
                                        <p:tgtEl>
                                          <p:spTgt spid="848"/>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849"/>
                                        </p:tgtEl>
                                        <p:attrNameLst>
                                          <p:attrName>style.visibility</p:attrName>
                                        </p:attrNameLst>
                                      </p:cBhvr>
                                      <p:to>
                                        <p:strVal val="visible"/>
                                      </p:to>
                                    </p:set>
                                    <p:animEffect transition="in" filter="wipe(down)">
                                      <p:cBhvr>
                                        <p:cTn id="42" dur="500"/>
                                        <p:tgtEl>
                                          <p:spTgt spid="849"/>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 calcmode="lin" valueType="num">
                                      <p:cBhvr>
                                        <p:cTn id="47" dur="500" fill="hold"/>
                                        <p:tgtEl>
                                          <p:spTgt spid="32"/>
                                        </p:tgtEl>
                                        <p:attrNameLst>
                                          <p:attrName>ppt_w</p:attrName>
                                        </p:attrNameLst>
                                      </p:cBhvr>
                                      <p:tavLst>
                                        <p:tav tm="0">
                                          <p:val>
                                            <p:fltVal val="0"/>
                                          </p:val>
                                        </p:tav>
                                        <p:tav tm="100000">
                                          <p:val>
                                            <p:strVal val="#ppt_w"/>
                                          </p:val>
                                        </p:tav>
                                      </p:tavLst>
                                    </p:anim>
                                    <p:anim calcmode="lin" valueType="num">
                                      <p:cBhvr>
                                        <p:cTn id="48" dur="500" fill="hold"/>
                                        <p:tgtEl>
                                          <p:spTgt spid="32"/>
                                        </p:tgtEl>
                                        <p:attrNameLst>
                                          <p:attrName>ppt_h</p:attrName>
                                        </p:attrNameLst>
                                      </p:cBhvr>
                                      <p:tavLst>
                                        <p:tav tm="0">
                                          <p:val>
                                            <p:fltVal val="0"/>
                                          </p:val>
                                        </p:tav>
                                        <p:tav tm="100000">
                                          <p:val>
                                            <p:strVal val="#ppt_h"/>
                                          </p:val>
                                        </p:tav>
                                      </p:tavLst>
                                    </p:anim>
                                    <p:animEffect transition="in" filter="fade">
                                      <p:cBhvr>
                                        <p:cTn id="49" dur="500"/>
                                        <p:tgtEl>
                                          <p:spTgt spid="32"/>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grpId="0" nodeType="clickEffect">
                                  <p:stCondLst>
                                    <p:cond delay="0"/>
                                  </p:stCondLst>
                                  <p:childTnLst>
                                    <p:set>
                                      <p:cBhvr>
                                        <p:cTn id="53" dur="1" fill="hold">
                                          <p:stCondLst>
                                            <p:cond delay="0"/>
                                          </p:stCondLst>
                                        </p:cTn>
                                        <p:tgtEl>
                                          <p:spTgt spid="823"/>
                                        </p:tgtEl>
                                        <p:attrNameLst>
                                          <p:attrName>style.visibility</p:attrName>
                                        </p:attrNameLst>
                                      </p:cBhvr>
                                      <p:to>
                                        <p:strVal val="visible"/>
                                      </p:to>
                                    </p:set>
                                    <p:animEffect transition="in" filter="circle(in)">
                                      <p:cBhvr>
                                        <p:cTn id="54" dur="2000"/>
                                        <p:tgtEl>
                                          <p:spTgt spid="823"/>
                                        </p:tgtEl>
                                      </p:cBhvr>
                                    </p:animEffect>
                                  </p:childTnLst>
                                </p:cTn>
                              </p:par>
                              <p:par>
                                <p:cTn id="55" presetID="6" presetClass="entr" presetSubtype="16" fill="hold" grpId="0" nodeType="with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circle(in)">
                                      <p:cBhvr>
                                        <p:cTn id="57" dur="2000"/>
                                        <p:tgtEl>
                                          <p:spTgt spid="38"/>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35"/>
                                        </p:tgtEl>
                                        <p:attrNameLst>
                                          <p:attrName>style.visibility</p:attrName>
                                        </p:attrNameLst>
                                      </p:cBhvr>
                                      <p:to>
                                        <p:strVal val="visible"/>
                                      </p:to>
                                    </p:set>
                                    <p:anim calcmode="lin" valueType="num">
                                      <p:cBhvr>
                                        <p:cTn id="60" dur="500" fill="hold"/>
                                        <p:tgtEl>
                                          <p:spTgt spid="35"/>
                                        </p:tgtEl>
                                        <p:attrNameLst>
                                          <p:attrName>ppt_w</p:attrName>
                                        </p:attrNameLst>
                                      </p:cBhvr>
                                      <p:tavLst>
                                        <p:tav tm="0">
                                          <p:val>
                                            <p:fltVal val="0"/>
                                          </p:val>
                                        </p:tav>
                                        <p:tav tm="100000">
                                          <p:val>
                                            <p:strVal val="#ppt_w"/>
                                          </p:val>
                                        </p:tav>
                                      </p:tavLst>
                                    </p:anim>
                                    <p:anim calcmode="lin" valueType="num">
                                      <p:cBhvr>
                                        <p:cTn id="61" dur="500" fill="hold"/>
                                        <p:tgtEl>
                                          <p:spTgt spid="35"/>
                                        </p:tgtEl>
                                        <p:attrNameLst>
                                          <p:attrName>ppt_h</p:attrName>
                                        </p:attrNameLst>
                                      </p:cBhvr>
                                      <p:tavLst>
                                        <p:tav tm="0">
                                          <p:val>
                                            <p:fltVal val="0"/>
                                          </p:val>
                                        </p:tav>
                                        <p:tav tm="100000">
                                          <p:val>
                                            <p:strVal val="#ppt_h"/>
                                          </p:val>
                                        </p:tav>
                                      </p:tavLst>
                                    </p:anim>
                                    <p:animEffect transition="in" filter="fade">
                                      <p:cBhvr>
                                        <p:cTn id="62" dur="500"/>
                                        <p:tgtEl>
                                          <p:spTgt spid="35"/>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36"/>
                                        </p:tgtEl>
                                        <p:attrNameLst>
                                          <p:attrName>style.visibility</p:attrName>
                                        </p:attrNameLst>
                                      </p:cBhvr>
                                      <p:to>
                                        <p:strVal val="visible"/>
                                      </p:to>
                                    </p:set>
                                    <p:anim calcmode="lin" valueType="num">
                                      <p:cBhvr>
                                        <p:cTn id="65" dur="500" fill="hold"/>
                                        <p:tgtEl>
                                          <p:spTgt spid="36"/>
                                        </p:tgtEl>
                                        <p:attrNameLst>
                                          <p:attrName>ppt_w</p:attrName>
                                        </p:attrNameLst>
                                      </p:cBhvr>
                                      <p:tavLst>
                                        <p:tav tm="0">
                                          <p:val>
                                            <p:fltVal val="0"/>
                                          </p:val>
                                        </p:tav>
                                        <p:tav tm="100000">
                                          <p:val>
                                            <p:strVal val="#ppt_w"/>
                                          </p:val>
                                        </p:tav>
                                      </p:tavLst>
                                    </p:anim>
                                    <p:anim calcmode="lin" valueType="num">
                                      <p:cBhvr>
                                        <p:cTn id="66" dur="500" fill="hold"/>
                                        <p:tgtEl>
                                          <p:spTgt spid="36"/>
                                        </p:tgtEl>
                                        <p:attrNameLst>
                                          <p:attrName>ppt_h</p:attrName>
                                        </p:attrNameLst>
                                      </p:cBhvr>
                                      <p:tavLst>
                                        <p:tav tm="0">
                                          <p:val>
                                            <p:fltVal val="0"/>
                                          </p:val>
                                        </p:tav>
                                        <p:tav tm="100000">
                                          <p:val>
                                            <p:strVal val="#ppt_h"/>
                                          </p:val>
                                        </p:tav>
                                      </p:tavLst>
                                    </p:anim>
                                    <p:animEffect transition="in" filter="fade">
                                      <p:cBhvr>
                                        <p:cTn id="67" dur="500"/>
                                        <p:tgtEl>
                                          <p:spTgt spid="36"/>
                                        </p:tgtEl>
                                      </p:cBhvr>
                                    </p:animEffect>
                                  </p:childTnLst>
                                </p:cTn>
                              </p:par>
                              <p:par>
                                <p:cTn id="68" presetID="53" presetClass="entr" presetSubtype="16" fill="hold" grpId="0" nodeType="withEffect">
                                  <p:stCondLst>
                                    <p:cond delay="0"/>
                                  </p:stCondLst>
                                  <p:childTnLst>
                                    <p:set>
                                      <p:cBhvr>
                                        <p:cTn id="69" dur="1" fill="hold">
                                          <p:stCondLst>
                                            <p:cond delay="0"/>
                                          </p:stCondLst>
                                        </p:cTn>
                                        <p:tgtEl>
                                          <p:spTgt spid="37"/>
                                        </p:tgtEl>
                                        <p:attrNameLst>
                                          <p:attrName>style.visibility</p:attrName>
                                        </p:attrNameLst>
                                      </p:cBhvr>
                                      <p:to>
                                        <p:strVal val="visible"/>
                                      </p:to>
                                    </p:set>
                                    <p:anim calcmode="lin" valueType="num">
                                      <p:cBhvr>
                                        <p:cTn id="70" dur="500" fill="hold"/>
                                        <p:tgtEl>
                                          <p:spTgt spid="37"/>
                                        </p:tgtEl>
                                        <p:attrNameLst>
                                          <p:attrName>ppt_w</p:attrName>
                                        </p:attrNameLst>
                                      </p:cBhvr>
                                      <p:tavLst>
                                        <p:tav tm="0">
                                          <p:val>
                                            <p:fltVal val="0"/>
                                          </p:val>
                                        </p:tav>
                                        <p:tav tm="100000">
                                          <p:val>
                                            <p:strVal val="#ppt_w"/>
                                          </p:val>
                                        </p:tav>
                                      </p:tavLst>
                                    </p:anim>
                                    <p:anim calcmode="lin" valueType="num">
                                      <p:cBhvr>
                                        <p:cTn id="71" dur="500" fill="hold"/>
                                        <p:tgtEl>
                                          <p:spTgt spid="37"/>
                                        </p:tgtEl>
                                        <p:attrNameLst>
                                          <p:attrName>ppt_h</p:attrName>
                                        </p:attrNameLst>
                                      </p:cBhvr>
                                      <p:tavLst>
                                        <p:tav tm="0">
                                          <p:val>
                                            <p:fltVal val="0"/>
                                          </p:val>
                                        </p:tav>
                                        <p:tav tm="100000">
                                          <p:val>
                                            <p:strVal val="#ppt_h"/>
                                          </p:val>
                                        </p:tav>
                                      </p:tavLst>
                                    </p:anim>
                                    <p:animEffect transition="in" filter="fade">
                                      <p:cBhvr>
                                        <p:cTn id="72" dur="500"/>
                                        <p:tgtEl>
                                          <p:spTgt spid="37"/>
                                        </p:tgtEl>
                                      </p:cBhvr>
                                    </p:animEffect>
                                  </p:childTnLst>
                                </p:cTn>
                              </p:par>
                              <p:par>
                                <p:cTn id="73" presetID="53" presetClass="entr" presetSubtype="16" fill="hold" grpId="0" nodeType="withEffect" nodePh="1">
                                  <p:stCondLst>
                                    <p:cond delay="0"/>
                                  </p:stCondLst>
                                  <p:endCondLst>
                                    <p:cond evt="begin" delay="0">
                                      <p:tn val="73"/>
                                    </p:cond>
                                  </p:endCondLst>
                                  <p:childTnLst>
                                    <p:set>
                                      <p:cBhvr>
                                        <p:cTn id="74" dur="1" fill="hold">
                                          <p:stCondLst>
                                            <p:cond delay="0"/>
                                          </p:stCondLst>
                                        </p:cTn>
                                        <p:tgtEl>
                                          <p:spTgt spid="33"/>
                                        </p:tgtEl>
                                        <p:attrNameLst>
                                          <p:attrName>style.visibility</p:attrName>
                                        </p:attrNameLst>
                                      </p:cBhvr>
                                      <p:to>
                                        <p:strVal val="visible"/>
                                      </p:to>
                                    </p:set>
                                    <p:anim calcmode="lin" valueType="num">
                                      <p:cBhvr>
                                        <p:cTn id="75" dur="500" fill="hold"/>
                                        <p:tgtEl>
                                          <p:spTgt spid="33"/>
                                        </p:tgtEl>
                                        <p:attrNameLst>
                                          <p:attrName>ppt_w</p:attrName>
                                        </p:attrNameLst>
                                      </p:cBhvr>
                                      <p:tavLst>
                                        <p:tav tm="0">
                                          <p:val>
                                            <p:fltVal val="0"/>
                                          </p:val>
                                        </p:tav>
                                        <p:tav tm="100000">
                                          <p:val>
                                            <p:strVal val="#ppt_w"/>
                                          </p:val>
                                        </p:tav>
                                      </p:tavLst>
                                    </p:anim>
                                    <p:anim calcmode="lin" valueType="num">
                                      <p:cBhvr>
                                        <p:cTn id="76" dur="500" fill="hold"/>
                                        <p:tgtEl>
                                          <p:spTgt spid="33"/>
                                        </p:tgtEl>
                                        <p:attrNameLst>
                                          <p:attrName>ppt_h</p:attrName>
                                        </p:attrNameLst>
                                      </p:cBhvr>
                                      <p:tavLst>
                                        <p:tav tm="0">
                                          <p:val>
                                            <p:fltVal val="0"/>
                                          </p:val>
                                        </p:tav>
                                        <p:tav tm="100000">
                                          <p:val>
                                            <p:strVal val="#ppt_h"/>
                                          </p:val>
                                        </p:tav>
                                      </p:tavLst>
                                    </p:anim>
                                    <p:animEffect transition="in" filter="fade">
                                      <p:cBhvr>
                                        <p:cTn id="77" dur="500"/>
                                        <p:tgtEl>
                                          <p:spTgt spid="33"/>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34"/>
                                        </p:tgtEl>
                                        <p:attrNameLst>
                                          <p:attrName>style.visibility</p:attrName>
                                        </p:attrNameLst>
                                      </p:cBhvr>
                                      <p:to>
                                        <p:strVal val="visible"/>
                                      </p:to>
                                    </p:set>
                                    <p:anim calcmode="lin" valueType="num">
                                      <p:cBhvr>
                                        <p:cTn id="80" dur="500" fill="hold"/>
                                        <p:tgtEl>
                                          <p:spTgt spid="34"/>
                                        </p:tgtEl>
                                        <p:attrNameLst>
                                          <p:attrName>ppt_w</p:attrName>
                                        </p:attrNameLst>
                                      </p:cBhvr>
                                      <p:tavLst>
                                        <p:tav tm="0">
                                          <p:val>
                                            <p:fltVal val="0"/>
                                          </p:val>
                                        </p:tav>
                                        <p:tav tm="100000">
                                          <p:val>
                                            <p:strVal val="#ppt_w"/>
                                          </p:val>
                                        </p:tav>
                                      </p:tavLst>
                                    </p:anim>
                                    <p:anim calcmode="lin" valueType="num">
                                      <p:cBhvr>
                                        <p:cTn id="81" dur="500" fill="hold"/>
                                        <p:tgtEl>
                                          <p:spTgt spid="34"/>
                                        </p:tgtEl>
                                        <p:attrNameLst>
                                          <p:attrName>ppt_h</p:attrName>
                                        </p:attrNameLst>
                                      </p:cBhvr>
                                      <p:tavLst>
                                        <p:tav tm="0">
                                          <p:val>
                                            <p:fltVal val="0"/>
                                          </p:val>
                                        </p:tav>
                                        <p:tav tm="100000">
                                          <p:val>
                                            <p:strVal val="#ppt_h"/>
                                          </p:val>
                                        </p:tav>
                                      </p:tavLst>
                                    </p:anim>
                                    <p:animEffect transition="in" filter="fade">
                                      <p:cBhvr>
                                        <p:cTn id="8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845" grpId="0" animBg="1"/>
      <p:bldP spid="823" grpId="0" animBg="1"/>
      <p:bldP spid="824" grpId="0" animBg="1"/>
      <p:bldP spid="826" grpId="0" animBg="1"/>
      <p:bldP spid="846" grpId="0" animBg="1"/>
      <p:bldP spid="847" grpId="0" animBg="1"/>
      <p:bldP spid="848" grpId="0" animBg="1"/>
      <p:bldP spid="849" grpId="0" animBg="1"/>
      <p:bldP spid="850" grpId="0" animBg="1"/>
      <p:bldP spid="32" grpId="0" animBg="1"/>
      <p:bldP spid="33" grpId="0"/>
      <p:bldP spid="34" grpId="0"/>
      <p:bldP spid="35" grpId="0"/>
      <p:bldP spid="36" grpId="0"/>
      <p:bldP spid="3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02"/>
        <p:cNvGrpSpPr/>
        <p:nvPr/>
      </p:nvGrpSpPr>
      <p:grpSpPr>
        <a:xfrm>
          <a:off x="0" y="0"/>
          <a:ext cx="0" cy="0"/>
          <a:chOff x="0" y="0"/>
          <a:chExt cx="0" cy="0"/>
        </a:xfrm>
      </p:grpSpPr>
      <p:sp>
        <p:nvSpPr>
          <p:cNvPr id="1517" name="Google Shape;1517;p71"/>
          <p:cNvSpPr txBox="1">
            <a:spLocks noGrp="1"/>
          </p:cNvSpPr>
          <p:nvPr>
            <p:ph type="title"/>
          </p:nvPr>
        </p:nvSpPr>
        <p:spPr>
          <a:xfrm>
            <a:off x="1386285" y="5562228"/>
            <a:ext cx="3922299" cy="1065600"/>
          </a:xfrm>
          <a:prstGeom prst="rect">
            <a:avLst/>
          </a:prstGeom>
        </p:spPr>
        <p:txBody>
          <a:bodyPr spcFirstLastPara="1" wrap="square" lIns="121900" tIns="121900" rIns="121900" bIns="121900" anchor="b" anchorCtr="0">
            <a:noAutofit/>
          </a:bodyPr>
          <a:lstStyle/>
          <a:p>
            <a:r>
              <a:rPr lang="en-GB" sz="12800" dirty="0" err="1">
                <a:solidFill>
                  <a:srgbClr val="ED7259"/>
                </a:solidFill>
                <a:latin typeface="UTM Habano" panose="02040603050506020204" pitchFamily="18" charset="0"/>
              </a:rPr>
              <a:t>Chào</a:t>
            </a:r>
            <a:r>
              <a:rPr lang="en-GB" sz="12800" dirty="0">
                <a:solidFill>
                  <a:srgbClr val="ED7259"/>
                </a:solidFill>
                <a:latin typeface="UTM Habano" panose="02040603050506020204" pitchFamily="18" charset="0"/>
              </a:rPr>
              <a:t> </a:t>
            </a:r>
            <a:r>
              <a:rPr lang="en-GB" sz="12800" dirty="0" err="1">
                <a:solidFill>
                  <a:srgbClr val="ED7259"/>
                </a:solidFill>
                <a:latin typeface="UTM Habano" panose="02040603050506020204" pitchFamily="18" charset="0"/>
              </a:rPr>
              <a:t>các</a:t>
            </a:r>
            <a:r>
              <a:rPr lang="en-GB" sz="12800" dirty="0">
                <a:solidFill>
                  <a:srgbClr val="ED7259"/>
                </a:solidFill>
                <a:latin typeface="UTM Habano" panose="02040603050506020204" pitchFamily="18" charset="0"/>
              </a:rPr>
              <a:t> </a:t>
            </a:r>
            <a:r>
              <a:rPr lang="en-GB" sz="12800" dirty="0" err="1">
                <a:solidFill>
                  <a:srgbClr val="ED7259"/>
                </a:solidFill>
                <a:latin typeface="UTM Habano" panose="02040603050506020204" pitchFamily="18" charset="0"/>
              </a:rPr>
              <a:t>em</a:t>
            </a:r>
            <a:endParaRPr sz="12800" dirty="0">
              <a:solidFill>
                <a:srgbClr val="ED7259"/>
              </a:solidFill>
              <a:latin typeface="UTM Habano" panose="02040603050506020204" pitchFamily="18" charset="0"/>
            </a:endParaRPr>
          </a:p>
        </p:txBody>
      </p:sp>
      <p:grpSp>
        <p:nvGrpSpPr>
          <p:cNvPr id="1518" name="Google Shape;1518;p71"/>
          <p:cNvGrpSpPr/>
          <p:nvPr/>
        </p:nvGrpSpPr>
        <p:grpSpPr>
          <a:xfrm>
            <a:off x="6393900" y="1805634"/>
            <a:ext cx="2794753" cy="5122303"/>
            <a:chOff x="6751824" y="1803550"/>
            <a:chExt cx="2096065" cy="3841727"/>
          </a:xfrm>
        </p:grpSpPr>
        <p:sp>
          <p:nvSpPr>
            <p:cNvPr id="1519" name="Google Shape;1519;p71"/>
            <p:cNvSpPr/>
            <p:nvPr/>
          </p:nvSpPr>
          <p:spPr>
            <a:xfrm>
              <a:off x="7646475" y="3095750"/>
              <a:ext cx="103454" cy="2549526"/>
            </a:xfrm>
            <a:custGeom>
              <a:avLst/>
              <a:gdLst/>
              <a:ahLst/>
              <a:cxnLst/>
              <a:rect l="l" t="t" r="r" b="b"/>
              <a:pathLst>
                <a:path w="4711" h="42524" fill="none" extrusionOk="0">
                  <a:moveTo>
                    <a:pt x="3498" y="1"/>
                  </a:moveTo>
                  <a:lnTo>
                    <a:pt x="3224" y="824"/>
                  </a:lnTo>
                  <a:lnTo>
                    <a:pt x="1784" y="6585"/>
                  </a:lnTo>
                  <a:lnTo>
                    <a:pt x="1029" y="10631"/>
                  </a:lnTo>
                  <a:lnTo>
                    <a:pt x="595" y="13672"/>
                  </a:lnTo>
                  <a:lnTo>
                    <a:pt x="252" y="16896"/>
                  </a:lnTo>
                  <a:lnTo>
                    <a:pt x="23" y="20302"/>
                  </a:lnTo>
                  <a:lnTo>
                    <a:pt x="1" y="23800"/>
                  </a:lnTo>
                  <a:lnTo>
                    <a:pt x="161" y="27366"/>
                  </a:lnTo>
                  <a:lnTo>
                    <a:pt x="595" y="30910"/>
                  </a:lnTo>
                  <a:lnTo>
                    <a:pt x="1327" y="34408"/>
                  </a:lnTo>
                  <a:lnTo>
                    <a:pt x="2401" y="37791"/>
                  </a:lnTo>
                  <a:lnTo>
                    <a:pt x="3453" y="40215"/>
                  </a:lnTo>
                  <a:lnTo>
                    <a:pt x="4253" y="41769"/>
                  </a:lnTo>
                  <a:lnTo>
                    <a:pt x="4710" y="42524"/>
                  </a:lnTo>
                </a:path>
              </a:pathLst>
            </a:custGeom>
            <a:noFill/>
            <a:ln w="251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520" name="Google Shape;1520;p71"/>
            <p:cNvGrpSpPr/>
            <p:nvPr/>
          </p:nvGrpSpPr>
          <p:grpSpPr>
            <a:xfrm>
              <a:off x="6751824" y="1803550"/>
              <a:ext cx="2096065" cy="2215547"/>
              <a:chOff x="638949" y="3060500"/>
              <a:chExt cx="2096065" cy="2215547"/>
            </a:xfrm>
          </p:grpSpPr>
          <p:sp>
            <p:nvSpPr>
              <p:cNvPr id="1521" name="Google Shape;1521;p71"/>
              <p:cNvSpPr/>
              <p:nvPr/>
            </p:nvSpPr>
            <p:spPr>
              <a:xfrm>
                <a:off x="638949" y="3060500"/>
                <a:ext cx="2096065" cy="2215547"/>
              </a:xfrm>
              <a:custGeom>
                <a:avLst/>
                <a:gdLst/>
                <a:ahLst/>
                <a:cxnLst/>
                <a:rect l="l" t="t" r="r" b="b"/>
                <a:pathLst>
                  <a:path w="31665" h="33470" extrusionOk="0">
                    <a:moveTo>
                      <a:pt x="14769" y="0"/>
                    </a:moveTo>
                    <a:lnTo>
                      <a:pt x="14358" y="69"/>
                    </a:lnTo>
                    <a:lnTo>
                      <a:pt x="13946" y="183"/>
                    </a:lnTo>
                    <a:lnTo>
                      <a:pt x="13283" y="640"/>
                    </a:lnTo>
                    <a:lnTo>
                      <a:pt x="12803" y="1349"/>
                    </a:lnTo>
                    <a:lnTo>
                      <a:pt x="12483" y="2241"/>
                    </a:lnTo>
                    <a:lnTo>
                      <a:pt x="12300" y="3315"/>
                    </a:lnTo>
                    <a:lnTo>
                      <a:pt x="12232" y="4527"/>
                    </a:lnTo>
                    <a:lnTo>
                      <a:pt x="12323" y="6470"/>
                    </a:lnTo>
                    <a:lnTo>
                      <a:pt x="12689" y="9145"/>
                    </a:lnTo>
                    <a:lnTo>
                      <a:pt x="13215" y="11637"/>
                    </a:lnTo>
                    <a:lnTo>
                      <a:pt x="13923" y="14403"/>
                    </a:lnTo>
                    <a:lnTo>
                      <a:pt x="14061" y="14837"/>
                    </a:lnTo>
                    <a:lnTo>
                      <a:pt x="13786" y="14449"/>
                    </a:lnTo>
                    <a:lnTo>
                      <a:pt x="12003" y="12026"/>
                    </a:lnTo>
                    <a:lnTo>
                      <a:pt x="10334" y="10014"/>
                    </a:lnTo>
                    <a:lnTo>
                      <a:pt x="8459" y="8002"/>
                    </a:lnTo>
                    <a:lnTo>
                      <a:pt x="7019" y="6744"/>
                    </a:lnTo>
                    <a:lnTo>
                      <a:pt x="6082" y="6081"/>
                    </a:lnTo>
                    <a:lnTo>
                      <a:pt x="5213" y="5624"/>
                    </a:lnTo>
                    <a:lnTo>
                      <a:pt x="4367" y="5396"/>
                    </a:lnTo>
                    <a:lnTo>
                      <a:pt x="3636" y="5464"/>
                    </a:lnTo>
                    <a:lnTo>
                      <a:pt x="3018" y="5853"/>
                    </a:lnTo>
                    <a:lnTo>
                      <a:pt x="2744" y="6196"/>
                    </a:lnTo>
                    <a:lnTo>
                      <a:pt x="2538" y="6584"/>
                    </a:lnTo>
                    <a:lnTo>
                      <a:pt x="2378" y="7385"/>
                    </a:lnTo>
                    <a:lnTo>
                      <a:pt x="2538" y="8230"/>
                    </a:lnTo>
                    <a:lnTo>
                      <a:pt x="2973" y="9122"/>
                    </a:lnTo>
                    <a:lnTo>
                      <a:pt x="3636" y="9991"/>
                    </a:lnTo>
                    <a:lnTo>
                      <a:pt x="4481" y="10882"/>
                    </a:lnTo>
                    <a:lnTo>
                      <a:pt x="5990" y="12163"/>
                    </a:lnTo>
                    <a:lnTo>
                      <a:pt x="8254" y="13763"/>
                    </a:lnTo>
                    <a:lnTo>
                      <a:pt x="10471" y="15112"/>
                    </a:lnTo>
                    <a:lnTo>
                      <a:pt x="13055" y="16506"/>
                    </a:lnTo>
                    <a:lnTo>
                      <a:pt x="12963" y="16461"/>
                    </a:lnTo>
                    <a:lnTo>
                      <a:pt x="11271" y="15935"/>
                    </a:lnTo>
                    <a:lnTo>
                      <a:pt x="9008" y="15500"/>
                    </a:lnTo>
                    <a:lnTo>
                      <a:pt x="6516" y="15226"/>
                    </a:lnTo>
                    <a:lnTo>
                      <a:pt x="4047" y="15203"/>
                    </a:lnTo>
                    <a:lnTo>
                      <a:pt x="2424" y="15409"/>
                    </a:lnTo>
                    <a:lnTo>
                      <a:pt x="1509" y="15638"/>
                    </a:lnTo>
                    <a:lnTo>
                      <a:pt x="778" y="16003"/>
                    </a:lnTo>
                    <a:lnTo>
                      <a:pt x="252" y="16461"/>
                    </a:lnTo>
                    <a:lnTo>
                      <a:pt x="1" y="17032"/>
                    </a:lnTo>
                    <a:lnTo>
                      <a:pt x="23" y="17764"/>
                    </a:lnTo>
                    <a:lnTo>
                      <a:pt x="183" y="18175"/>
                    </a:lnTo>
                    <a:lnTo>
                      <a:pt x="389" y="18587"/>
                    </a:lnTo>
                    <a:lnTo>
                      <a:pt x="961" y="19250"/>
                    </a:lnTo>
                    <a:lnTo>
                      <a:pt x="1692" y="19753"/>
                    </a:lnTo>
                    <a:lnTo>
                      <a:pt x="2607" y="20096"/>
                    </a:lnTo>
                    <a:lnTo>
                      <a:pt x="3613" y="20279"/>
                    </a:lnTo>
                    <a:lnTo>
                      <a:pt x="4710" y="20370"/>
                    </a:lnTo>
                    <a:lnTo>
                      <a:pt x="6470" y="20301"/>
                    </a:lnTo>
                    <a:lnTo>
                      <a:pt x="8802" y="19959"/>
                    </a:lnTo>
                    <a:lnTo>
                      <a:pt x="10951" y="19501"/>
                    </a:lnTo>
                    <a:lnTo>
                      <a:pt x="12749" y="18978"/>
                    </a:lnTo>
                    <a:lnTo>
                      <a:pt x="12749" y="18978"/>
                    </a:lnTo>
                    <a:lnTo>
                      <a:pt x="11043" y="19798"/>
                    </a:lnTo>
                    <a:lnTo>
                      <a:pt x="9191" y="21033"/>
                    </a:lnTo>
                    <a:lnTo>
                      <a:pt x="7454" y="22473"/>
                    </a:lnTo>
                    <a:lnTo>
                      <a:pt x="5990" y="24051"/>
                    </a:lnTo>
                    <a:lnTo>
                      <a:pt x="5167" y="25194"/>
                    </a:lnTo>
                    <a:lnTo>
                      <a:pt x="4779" y="25948"/>
                    </a:lnTo>
                    <a:lnTo>
                      <a:pt x="4573" y="26657"/>
                    </a:lnTo>
                    <a:lnTo>
                      <a:pt x="4527" y="27297"/>
                    </a:lnTo>
                    <a:lnTo>
                      <a:pt x="4664" y="27869"/>
                    </a:lnTo>
                    <a:lnTo>
                      <a:pt x="5030" y="28349"/>
                    </a:lnTo>
                    <a:lnTo>
                      <a:pt x="5305" y="28555"/>
                    </a:lnTo>
                    <a:lnTo>
                      <a:pt x="5625" y="28715"/>
                    </a:lnTo>
                    <a:lnTo>
                      <a:pt x="6265" y="28829"/>
                    </a:lnTo>
                    <a:lnTo>
                      <a:pt x="6973" y="28737"/>
                    </a:lnTo>
                    <a:lnTo>
                      <a:pt x="7705" y="28417"/>
                    </a:lnTo>
                    <a:lnTo>
                      <a:pt x="8825" y="27663"/>
                    </a:lnTo>
                    <a:lnTo>
                      <a:pt x="10311" y="26223"/>
                    </a:lnTo>
                    <a:lnTo>
                      <a:pt x="12346" y="23731"/>
                    </a:lnTo>
                    <a:lnTo>
                      <a:pt x="14129" y="21056"/>
                    </a:lnTo>
                    <a:lnTo>
                      <a:pt x="14289" y="20736"/>
                    </a:lnTo>
                    <a:lnTo>
                      <a:pt x="14243" y="21147"/>
                    </a:lnTo>
                    <a:lnTo>
                      <a:pt x="14083" y="23662"/>
                    </a:lnTo>
                    <a:lnTo>
                      <a:pt x="14083" y="25880"/>
                    </a:lnTo>
                    <a:lnTo>
                      <a:pt x="14221" y="28257"/>
                    </a:lnTo>
                    <a:lnTo>
                      <a:pt x="14518" y="29949"/>
                    </a:lnTo>
                    <a:lnTo>
                      <a:pt x="14792" y="30978"/>
                    </a:lnTo>
                    <a:lnTo>
                      <a:pt x="15181" y="31869"/>
                    </a:lnTo>
                    <a:lnTo>
                      <a:pt x="15661" y="32601"/>
                    </a:lnTo>
                    <a:lnTo>
                      <a:pt x="16278" y="33127"/>
                    </a:lnTo>
                    <a:lnTo>
                      <a:pt x="16987" y="33424"/>
                    </a:lnTo>
                    <a:lnTo>
                      <a:pt x="17421" y="33470"/>
                    </a:lnTo>
                    <a:lnTo>
                      <a:pt x="17833" y="33447"/>
                    </a:lnTo>
                    <a:lnTo>
                      <a:pt x="18473" y="33173"/>
                    </a:lnTo>
                    <a:lnTo>
                      <a:pt x="18907" y="32624"/>
                    </a:lnTo>
                    <a:lnTo>
                      <a:pt x="19182" y="31847"/>
                    </a:lnTo>
                    <a:lnTo>
                      <a:pt x="19296" y="30909"/>
                    </a:lnTo>
                    <a:lnTo>
                      <a:pt x="19273" y="29812"/>
                    </a:lnTo>
                    <a:lnTo>
                      <a:pt x="19067" y="28006"/>
                    </a:lnTo>
                    <a:lnTo>
                      <a:pt x="18519" y="25445"/>
                    </a:lnTo>
                    <a:lnTo>
                      <a:pt x="17833" y="23045"/>
                    </a:lnTo>
                    <a:lnTo>
                      <a:pt x="16918" y="20324"/>
                    </a:lnTo>
                    <a:lnTo>
                      <a:pt x="16758" y="19890"/>
                    </a:lnTo>
                    <a:lnTo>
                      <a:pt x="16987" y="20210"/>
                    </a:lnTo>
                    <a:lnTo>
                      <a:pt x="18542" y="22222"/>
                    </a:lnTo>
                    <a:lnTo>
                      <a:pt x="19982" y="23891"/>
                    </a:lnTo>
                    <a:lnTo>
                      <a:pt x="21628" y="25491"/>
                    </a:lnTo>
                    <a:lnTo>
                      <a:pt x="22931" y="26474"/>
                    </a:lnTo>
                    <a:lnTo>
                      <a:pt x="23777" y="26977"/>
                    </a:lnTo>
                    <a:lnTo>
                      <a:pt x="24600" y="27297"/>
                    </a:lnTo>
                    <a:lnTo>
                      <a:pt x="25400" y="27411"/>
                    </a:lnTo>
                    <a:lnTo>
                      <a:pt x="26132" y="27251"/>
                    </a:lnTo>
                    <a:lnTo>
                      <a:pt x="26772" y="26817"/>
                    </a:lnTo>
                    <a:lnTo>
                      <a:pt x="27069" y="26474"/>
                    </a:lnTo>
                    <a:lnTo>
                      <a:pt x="27320" y="26085"/>
                    </a:lnTo>
                    <a:lnTo>
                      <a:pt x="27549" y="25331"/>
                    </a:lnTo>
                    <a:lnTo>
                      <a:pt x="27503" y="24599"/>
                    </a:lnTo>
                    <a:lnTo>
                      <a:pt x="27206" y="23868"/>
                    </a:lnTo>
                    <a:lnTo>
                      <a:pt x="26680" y="23159"/>
                    </a:lnTo>
                    <a:lnTo>
                      <a:pt x="25994" y="22473"/>
                    </a:lnTo>
                    <a:lnTo>
                      <a:pt x="24737" y="21536"/>
                    </a:lnTo>
                    <a:lnTo>
                      <a:pt x="22817" y="20416"/>
                    </a:lnTo>
                    <a:lnTo>
                      <a:pt x="20896" y="19524"/>
                    </a:lnTo>
                    <a:lnTo>
                      <a:pt x="18633" y="18610"/>
                    </a:lnTo>
                    <a:lnTo>
                      <a:pt x="18267" y="18495"/>
                    </a:lnTo>
                    <a:lnTo>
                      <a:pt x="19044" y="18724"/>
                    </a:lnTo>
                    <a:lnTo>
                      <a:pt x="21011" y="19090"/>
                    </a:lnTo>
                    <a:lnTo>
                      <a:pt x="23274" y="19318"/>
                    </a:lnTo>
                    <a:lnTo>
                      <a:pt x="25606" y="19364"/>
                    </a:lnTo>
                    <a:lnTo>
                      <a:pt x="27823" y="19181"/>
                    </a:lnTo>
                    <a:lnTo>
                      <a:pt x="29264" y="18884"/>
                    </a:lnTo>
                    <a:lnTo>
                      <a:pt x="30087" y="18587"/>
                    </a:lnTo>
                    <a:lnTo>
                      <a:pt x="30750" y="18244"/>
                    </a:lnTo>
                    <a:lnTo>
                      <a:pt x="31276" y="17787"/>
                    </a:lnTo>
                    <a:lnTo>
                      <a:pt x="31573" y="17284"/>
                    </a:lnTo>
                    <a:lnTo>
                      <a:pt x="31664" y="16666"/>
                    </a:lnTo>
                    <a:lnTo>
                      <a:pt x="31596" y="16324"/>
                    </a:lnTo>
                    <a:lnTo>
                      <a:pt x="31504" y="15981"/>
                    </a:lnTo>
                    <a:lnTo>
                      <a:pt x="31093" y="15432"/>
                    </a:lnTo>
                    <a:lnTo>
                      <a:pt x="30453" y="15043"/>
                    </a:lnTo>
                    <a:lnTo>
                      <a:pt x="29652" y="14792"/>
                    </a:lnTo>
                    <a:lnTo>
                      <a:pt x="28189" y="14586"/>
                    </a:lnTo>
                    <a:lnTo>
                      <a:pt x="25903" y="14632"/>
                    </a:lnTo>
                    <a:lnTo>
                      <a:pt x="22337" y="15135"/>
                    </a:lnTo>
                    <a:lnTo>
                      <a:pt x="19127" y="15874"/>
                    </a:lnTo>
                    <a:lnTo>
                      <a:pt x="20325" y="15363"/>
                    </a:lnTo>
                    <a:lnTo>
                      <a:pt x="22085" y="14380"/>
                    </a:lnTo>
                    <a:lnTo>
                      <a:pt x="23983" y="13100"/>
                    </a:lnTo>
                    <a:lnTo>
                      <a:pt x="25789" y="11637"/>
                    </a:lnTo>
                    <a:lnTo>
                      <a:pt x="27320" y="10128"/>
                    </a:lnTo>
                    <a:lnTo>
                      <a:pt x="28121" y="9008"/>
                    </a:lnTo>
                    <a:lnTo>
                      <a:pt x="28441" y="8276"/>
                    </a:lnTo>
                    <a:lnTo>
                      <a:pt x="28555" y="7613"/>
                    </a:lnTo>
                    <a:lnTo>
                      <a:pt x="28464" y="6996"/>
                    </a:lnTo>
                    <a:lnTo>
                      <a:pt x="28304" y="6722"/>
                    </a:lnTo>
                    <a:lnTo>
                      <a:pt x="27983" y="6287"/>
                    </a:lnTo>
                    <a:lnTo>
                      <a:pt x="27229" y="5716"/>
                    </a:lnTo>
                    <a:lnTo>
                      <a:pt x="26406" y="5510"/>
                    </a:lnTo>
                    <a:lnTo>
                      <a:pt x="25514" y="5647"/>
                    </a:lnTo>
                    <a:lnTo>
                      <a:pt x="24577" y="6036"/>
                    </a:lnTo>
                    <a:lnTo>
                      <a:pt x="23617" y="6630"/>
                    </a:lnTo>
                    <a:lnTo>
                      <a:pt x="22154" y="7865"/>
                    </a:lnTo>
                    <a:lnTo>
                      <a:pt x="20279" y="9877"/>
                    </a:lnTo>
                    <a:lnTo>
                      <a:pt x="18656" y="11934"/>
                    </a:lnTo>
                    <a:lnTo>
                      <a:pt x="16918" y="14449"/>
                    </a:lnTo>
                    <a:lnTo>
                      <a:pt x="16644" y="14860"/>
                    </a:lnTo>
                    <a:lnTo>
                      <a:pt x="16781" y="14037"/>
                    </a:lnTo>
                    <a:lnTo>
                      <a:pt x="17147" y="10768"/>
                    </a:lnTo>
                    <a:lnTo>
                      <a:pt x="17307" y="8093"/>
                    </a:lnTo>
                    <a:lnTo>
                      <a:pt x="17284" y="5327"/>
                    </a:lnTo>
                    <a:lnTo>
                      <a:pt x="17078" y="3429"/>
                    </a:lnTo>
                    <a:lnTo>
                      <a:pt x="16850" y="2309"/>
                    </a:lnTo>
                    <a:lnTo>
                      <a:pt x="16507" y="1349"/>
                    </a:lnTo>
                    <a:lnTo>
                      <a:pt x="16072" y="640"/>
                    </a:lnTo>
                    <a:lnTo>
                      <a:pt x="15478" y="160"/>
                    </a:lnTo>
                    <a:lnTo>
                      <a:pt x="14769"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2" name="Google Shape;1522;p71"/>
              <p:cNvSpPr/>
              <p:nvPr/>
            </p:nvSpPr>
            <p:spPr>
              <a:xfrm>
                <a:off x="1442573" y="4026038"/>
                <a:ext cx="422258" cy="366257"/>
              </a:xfrm>
              <a:custGeom>
                <a:avLst/>
                <a:gdLst/>
                <a:ahLst/>
                <a:cxnLst/>
                <a:rect l="l" t="t" r="r" b="b"/>
                <a:pathLst>
                  <a:path w="6379" h="5533" extrusionOk="0">
                    <a:moveTo>
                      <a:pt x="3269" y="0"/>
                    </a:moveTo>
                    <a:lnTo>
                      <a:pt x="2584" y="114"/>
                    </a:lnTo>
                    <a:lnTo>
                      <a:pt x="1966" y="343"/>
                    </a:lnTo>
                    <a:lnTo>
                      <a:pt x="1441" y="640"/>
                    </a:lnTo>
                    <a:lnTo>
                      <a:pt x="755" y="1235"/>
                    </a:lnTo>
                    <a:lnTo>
                      <a:pt x="183" y="2218"/>
                    </a:lnTo>
                    <a:lnTo>
                      <a:pt x="0" y="3246"/>
                    </a:lnTo>
                    <a:lnTo>
                      <a:pt x="137" y="4001"/>
                    </a:lnTo>
                    <a:lnTo>
                      <a:pt x="343" y="4458"/>
                    </a:lnTo>
                    <a:lnTo>
                      <a:pt x="663" y="4847"/>
                    </a:lnTo>
                    <a:lnTo>
                      <a:pt x="1120" y="5167"/>
                    </a:lnTo>
                    <a:lnTo>
                      <a:pt x="1669" y="5395"/>
                    </a:lnTo>
                    <a:lnTo>
                      <a:pt x="2355" y="5510"/>
                    </a:lnTo>
                    <a:lnTo>
                      <a:pt x="2766" y="5533"/>
                    </a:lnTo>
                    <a:lnTo>
                      <a:pt x="3155" y="5510"/>
                    </a:lnTo>
                    <a:lnTo>
                      <a:pt x="3887" y="5395"/>
                    </a:lnTo>
                    <a:lnTo>
                      <a:pt x="4527" y="5167"/>
                    </a:lnTo>
                    <a:lnTo>
                      <a:pt x="5053" y="4870"/>
                    </a:lnTo>
                    <a:lnTo>
                      <a:pt x="5716" y="4275"/>
                    </a:lnTo>
                    <a:lnTo>
                      <a:pt x="6241" y="3315"/>
                    </a:lnTo>
                    <a:lnTo>
                      <a:pt x="6379" y="2286"/>
                    </a:lnTo>
                    <a:lnTo>
                      <a:pt x="6219" y="1555"/>
                    </a:lnTo>
                    <a:lnTo>
                      <a:pt x="5990" y="1120"/>
                    </a:lnTo>
                    <a:lnTo>
                      <a:pt x="5647" y="732"/>
                    </a:lnTo>
                    <a:lnTo>
                      <a:pt x="5213" y="412"/>
                    </a:lnTo>
                    <a:lnTo>
                      <a:pt x="4664" y="160"/>
                    </a:lnTo>
                    <a:lnTo>
                      <a:pt x="4024" y="23"/>
                    </a:lnTo>
                    <a:lnTo>
                      <a:pt x="3635"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3" name="Google Shape;1523;p71"/>
              <p:cNvSpPr/>
              <p:nvPr/>
            </p:nvSpPr>
            <p:spPr>
              <a:xfrm>
                <a:off x="1562123" y="4062314"/>
                <a:ext cx="86318" cy="93931"/>
              </a:xfrm>
              <a:custGeom>
                <a:avLst/>
                <a:gdLst/>
                <a:ahLst/>
                <a:cxnLst/>
                <a:rect l="l" t="t" r="r" b="b"/>
                <a:pathLst>
                  <a:path w="1304" h="1419" extrusionOk="0">
                    <a:moveTo>
                      <a:pt x="823" y="1"/>
                    </a:moveTo>
                    <a:lnTo>
                      <a:pt x="663" y="24"/>
                    </a:lnTo>
                    <a:lnTo>
                      <a:pt x="458" y="92"/>
                    </a:lnTo>
                    <a:lnTo>
                      <a:pt x="160" y="275"/>
                    </a:lnTo>
                    <a:lnTo>
                      <a:pt x="23" y="504"/>
                    </a:lnTo>
                    <a:lnTo>
                      <a:pt x="0" y="778"/>
                    </a:lnTo>
                    <a:lnTo>
                      <a:pt x="160" y="1167"/>
                    </a:lnTo>
                    <a:lnTo>
                      <a:pt x="458" y="1395"/>
                    </a:lnTo>
                    <a:lnTo>
                      <a:pt x="686" y="1418"/>
                    </a:lnTo>
                    <a:lnTo>
                      <a:pt x="823" y="1350"/>
                    </a:lnTo>
                    <a:lnTo>
                      <a:pt x="1052" y="1212"/>
                    </a:lnTo>
                    <a:lnTo>
                      <a:pt x="1303" y="732"/>
                    </a:lnTo>
                    <a:lnTo>
                      <a:pt x="1281" y="275"/>
                    </a:lnTo>
                    <a:lnTo>
                      <a:pt x="1075" y="46"/>
                    </a:lnTo>
                    <a:lnTo>
                      <a:pt x="823"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4" name="Google Shape;1524;p71"/>
              <p:cNvSpPr/>
              <p:nvPr/>
            </p:nvSpPr>
            <p:spPr>
              <a:xfrm>
                <a:off x="1702857" y="4086542"/>
                <a:ext cx="78772" cy="66658"/>
              </a:xfrm>
              <a:custGeom>
                <a:avLst/>
                <a:gdLst/>
                <a:ahLst/>
                <a:cxnLst/>
                <a:rect l="l" t="t" r="r" b="b"/>
                <a:pathLst>
                  <a:path w="1190" h="1007" extrusionOk="0">
                    <a:moveTo>
                      <a:pt x="435" y="0"/>
                    </a:moveTo>
                    <a:lnTo>
                      <a:pt x="298" y="23"/>
                    </a:lnTo>
                    <a:lnTo>
                      <a:pt x="115" y="138"/>
                    </a:lnTo>
                    <a:lnTo>
                      <a:pt x="0" y="412"/>
                    </a:lnTo>
                    <a:lnTo>
                      <a:pt x="138" y="824"/>
                    </a:lnTo>
                    <a:lnTo>
                      <a:pt x="412" y="1006"/>
                    </a:lnTo>
                    <a:lnTo>
                      <a:pt x="641" y="1006"/>
                    </a:lnTo>
                    <a:lnTo>
                      <a:pt x="755" y="961"/>
                    </a:lnTo>
                    <a:lnTo>
                      <a:pt x="983" y="824"/>
                    </a:lnTo>
                    <a:lnTo>
                      <a:pt x="1189" y="481"/>
                    </a:lnTo>
                    <a:lnTo>
                      <a:pt x="1075" y="183"/>
                    </a:lnTo>
                    <a:lnTo>
                      <a:pt x="709"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5" name="Google Shape;1525;p71"/>
              <p:cNvSpPr/>
              <p:nvPr/>
            </p:nvSpPr>
            <p:spPr>
              <a:xfrm>
                <a:off x="1498575" y="4195501"/>
                <a:ext cx="87841" cy="84796"/>
              </a:xfrm>
              <a:custGeom>
                <a:avLst/>
                <a:gdLst/>
                <a:ahLst/>
                <a:cxnLst/>
                <a:rect l="l" t="t" r="r" b="b"/>
                <a:pathLst>
                  <a:path w="1327" h="1281" extrusionOk="0">
                    <a:moveTo>
                      <a:pt x="709" y="1"/>
                    </a:moveTo>
                    <a:lnTo>
                      <a:pt x="457" y="23"/>
                    </a:lnTo>
                    <a:lnTo>
                      <a:pt x="206" y="138"/>
                    </a:lnTo>
                    <a:lnTo>
                      <a:pt x="0" y="572"/>
                    </a:lnTo>
                    <a:lnTo>
                      <a:pt x="114" y="1029"/>
                    </a:lnTo>
                    <a:lnTo>
                      <a:pt x="389" y="1258"/>
                    </a:lnTo>
                    <a:lnTo>
                      <a:pt x="663" y="1281"/>
                    </a:lnTo>
                    <a:lnTo>
                      <a:pt x="846" y="1258"/>
                    </a:lnTo>
                    <a:lnTo>
                      <a:pt x="1006" y="1212"/>
                    </a:lnTo>
                    <a:lnTo>
                      <a:pt x="1212" y="1029"/>
                    </a:lnTo>
                    <a:lnTo>
                      <a:pt x="1326" y="709"/>
                    </a:lnTo>
                    <a:lnTo>
                      <a:pt x="1143" y="252"/>
                    </a:lnTo>
                    <a:lnTo>
                      <a:pt x="709"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6" name="Google Shape;1526;p71"/>
              <p:cNvSpPr/>
              <p:nvPr/>
            </p:nvSpPr>
            <p:spPr>
              <a:xfrm>
                <a:off x="1616603" y="4278709"/>
                <a:ext cx="63613" cy="57590"/>
              </a:xfrm>
              <a:custGeom>
                <a:avLst/>
                <a:gdLst/>
                <a:ahLst/>
                <a:cxnLst/>
                <a:rect l="l" t="t" r="r" b="b"/>
                <a:pathLst>
                  <a:path w="961" h="870" extrusionOk="0">
                    <a:moveTo>
                      <a:pt x="595" y="1"/>
                    </a:moveTo>
                    <a:lnTo>
                      <a:pt x="366" y="70"/>
                    </a:lnTo>
                    <a:lnTo>
                      <a:pt x="160" y="161"/>
                    </a:lnTo>
                    <a:lnTo>
                      <a:pt x="0" y="458"/>
                    </a:lnTo>
                    <a:lnTo>
                      <a:pt x="92" y="733"/>
                    </a:lnTo>
                    <a:lnTo>
                      <a:pt x="389" y="870"/>
                    </a:lnTo>
                    <a:lnTo>
                      <a:pt x="618" y="847"/>
                    </a:lnTo>
                    <a:lnTo>
                      <a:pt x="800" y="778"/>
                    </a:lnTo>
                    <a:lnTo>
                      <a:pt x="961" y="481"/>
                    </a:lnTo>
                    <a:lnTo>
                      <a:pt x="892" y="161"/>
                    </a:lnTo>
                    <a:lnTo>
                      <a:pt x="595"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7" name="Google Shape;1527;p71"/>
              <p:cNvSpPr/>
              <p:nvPr/>
            </p:nvSpPr>
            <p:spPr>
              <a:xfrm>
                <a:off x="1745223" y="4227275"/>
                <a:ext cx="56067" cy="50043"/>
              </a:xfrm>
              <a:custGeom>
                <a:avLst/>
                <a:gdLst/>
                <a:ahLst/>
                <a:cxnLst/>
                <a:rect l="l" t="t" r="r" b="b"/>
                <a:pathLst>
                  <a:path w="847" h="756" extrusionOk="0">
                    <a:moveTo>
                      <a:pt x="572" y="1"/>
                    </a:moveTo>
                    <a:lnTo>
                      <a:pt x="366" y="23"/>
                    </a:lnTo>
                    <a:lnTo>
                      <a:pt x="161" y="92"/>
                    </a:lnTo>
                    <a:lnTo>
                      <a:pt x="1" y="366"/>
                    </a:lnTo>
                    <a:lnTo>
                      <a:pt x="92" y="618"/>
                    </a:lnTo>
                    <a:lnTo>
                      <a:pt x="321" y="755"/>
                    </a:lnTo>
                    <a:lnTo>
                      <a:pt x="504" y="732"/>
                    </a:lnTo>
                    <a:lnTo>
                      <a:pt x="686" y="641"/>
                    </a:lnTo>
                    <a:lnTo>
                      <a:pt x="846" y="389"/>
                    </a:lnTo>
                    <a:lnTo>
                      <a:pt x="801" y="138"/>
                    </a:lnTo>
                    <a:lnTo>
                      <a:pt x="572"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8" name="Google Shape;1528;p71"/>
              <p:cNvSpPr/>
              <p:nvPr/>
            </p:nvSpPr>
            <p:spPr>
              <a:xfrm>
                <a:off x="1631696" y="4181864"/>
                <a:ext cx="60635" cy="51566"/>
              </a:xfrm>
              <a:custGeom>
                <a:avLst/>
                <a:gdLst/>
                <a:ahLst/>
                <a:cxnLst/>
                <a:rect l="l" t="t" r="r" b="b"/>
                <a:pathLst>
                  <a:path w="916" h="779" extrusionOk="0">
                    <a:moveTo>
                      <a:pt x="435" y="1"/>
                    </a:moveTo>
                    <a:lnTo>
                      <a:pt x="230" y="24"/>
                    </a:lnTo>
                    <a:lnTo>
                      <a:pt x="1" y="275"/>
                    </a:lnTo>
                    <a:lnTo>
                      <a:pt x="1" y="572"/>
                    </a:lnTo>
                    <a:lnTo>
                      <a:pt x="230" y="778"/>
                    </a:lnTo>
                    <a:lnTo>
                      <a:pt x="412" y="778"/>
                    </a:lnTo>
                    <a:lnTo>
                      <a:pt x="664" y="732"/>
                    </a:lnTo>
                    <a:lnTo>
                      <a:pt x="915" y="504"/>
                    </a:lnTo>
                    <a:lnTo>
                      <a:pt x="915" y="229"/>
                    </a:lnTo>
                    <a:lnTo>
                      <a:pt x="664" y="24"/>
                    </a:lnTo>
                    <a:lnTo>
                      <a:pt x="435"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nvGrpSpPr>
          <p:cNvPr id="1529" name="Google Shape;1529;p71"/>
          <p:cNvGrpSpPr/>
          <p:nvPr/>
        </p:nvGrpSpPr>
        <p:grpSpPr>
          <a:xfrm rot="-389880">
            <a:off x="9409916" y="2770593"/>
            <a:ext cx="2680921" cy="4351507"/>
            <a:chOff x="6066511" y="-2374200"/>
            <a:chExt cx="1177169" cy="1954351"/>
          </a:xfrm>
        </p:grpSpPr>
        <p:sp>
          <p:nvSpPr>
            <p:cNvPr id="1530" name="Google Shape;1530;p71"/>
            <p:cNvSpPr/>
            <p:nvPr/>
          </p:nvSpPr>
          <p:spPr>
            <a:xfrm>
              <a:off x="6696189" y="-928964"/>
              <a:ext cx="547492" cy="376821"/>
            </a:xfrm>
            <a:custGeom>
              <a:avLst/>
              <a:gdLst/>
              <a:ahLst/>
              <a:cxnLst/>
              <a:rect l="l" t="t" r="r" b="b"/>
              <a:pathLst>
                <a:path w="19799" h="13627" extrusionOk="0">
                  <a:moveTo>
                    <a:pt x="19799" y="0"/>
                  </a:moveTo>
                  <a:lnTo>
                    <a:pt x="19763" y="90"/>
                  </a:lnTo>
                  <a:lnTo>
                    <a:pt x="19776" y="69"/>
                  </a:lnTo>
                  <a:lnTo>
                    <a:pt x="19799" y="0"/>
                  </a:lnTo>
                  <a:close/>
                  <a:moveTo>
                    <a:pt x="19763" y="90"/>
                  </a:moveTo>
                  <a:lnTo>
                    <a:pt x="19387" y="732"/>
                  </a:lnTo>
                  <a:lnTo>
                    <a:pt x="18587" y="1555"/>
                  </a:lnTo>
                  <a:lnTo>
                    <a:pt x="17718" y="2241"/>
                  </a:lnTo>
                  <a:lnTo>
                    <a:pt x="16529" y="2995"/>
                  </a:lnTo>
                  <a:lnTo>
                    <a:pt x="14975" y="3818"/>
                  </a:lnTo>
                  <a:lnTo>
                    <a:pt x="14015" y="4253"/>
                  </a:lnTo>
                  <a:lnTo>
                    <a:pt x="13032" y="4641"/>
                  </a:lnTo>
                  <a:lnTo>
                    <a:pt x="11111" y="5213"/>
                  </a:lnTo>
                  <a:lnTo>
                    <a:pt x="9236" y="5670"/>
                  </a:lnTo>
                  <a:lnTo>
                    <a:pt x="7408" y="6196"/>
                  </a:lnTo>
                  <a:lnTo>
                    <a:pt x="5670" y="6905"/>
                  </a:lnTo>
                  <a:lnTo>
                    <a:pt x="4390" y="7728"/>
                  </a:lnTo>
                  <a:lnTo>
                    <a:pt x="3544" y="8391"/>
                  </a:lnTo>
                  <a:lnTo>
                    <a:pt x="2721" y="9237"/>
                  </a:lnTo>
                  <a:lnTo>
                    <a:pt x="1921" y="10243"/>
                  </a:lnTo>
                  <a:lnTo>
                    <a:pt x="1143" y="11431"/>
                  </a:lnTo>
                  <a:lnTo>
                    <a:pt x="366" y="12826"/>
                  </a:lnTo>
                  <a:lnTo>
                    <a:pt x="0" y="13626"/>
                  </a:lnTo>
                  <a:lnTo>
                    <a:pt x="458" y="13626"/>
                  </a:lnTo>
                  <a:lnTo>
                    <a:pt x="3521" y="13283"/>
                  </a:lnTo>
                  <a:lnTo>
                    <a:pt x="6356" y="12597"/>
                  </a:lnTo>
                  <a:lnTo>
                    <a:pt x="8779" y="11683"/>
                  </a:lnTo>
                  <a:lnTo>
                    <a:pt x="10425" y="10883"/>
                  </a:lnTo>
                  <a:lnTo>
                    <a:pt x="12094" y="9900"/>
                  </a:lnTo>
                  <a:lnTo>
                    <a:pt x="13740" y="8688"/>
                  </a:lnTo>
                  <a:lnTo>
                    <a:pt x="15295" y="7248"/>
                  </a:lnTo>
                  <a:lnTo>
                    <a:pt x="16781" y="5533"/>
                  </a:lnTo>
                  <a:lnTo>
                    <a:pt x="18130" y="3567"/>
                  </a:lnTo>
                  <a:lnTo>
                    <a:pt x="19296" y="1281"/>
                  </a:lnTo>
                  <a:lnTo>
                    <a:pt x="19763" y="90"/>
                  </a:lnTo>
                  <a:close/>
                </a:path>
              </a:pathLst>
            </a:custGeom>
            <a:solidFill>
              <a:srgbClr val="AFDA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1" name="Google Shape;1531;p71"/>
            <p:cNvSpPr/>
            <p:nvPr/>
          </p:nvSpPr>
          <p:spPr>
            <a:xfrm>
              <a:off x="6313834" y="-1352287"/>
              <a:ext cx="407791" cy="746009"/>
            </a:xfrm>
            <a:custGeom>
              <a:avLst/>
              <a:gdLst/>
              <a:ahLst/>
              <a:cxnLst/>
              <a:rect l="l" t="t" r="r" b="b"/>
              <a:pathLst>
                <a:path w="14747" h="26978" extrusionOk="0">
                  <a:moveTo>
                    <a:pt x="1" y="1"/>
                  </a:moveTo>
                  <a:lnTo>
                    <a:pt x="115" y="161"/>
                  </a:lnTo>
                  <a:lnTo>
                    <a:pt x="1258" y="2058"/>
                  </a:lnTo>
                  <a:lnTo>
                    <a:pt x="2630" y="4733"/>
                  </a:lnTo>
                  <a:lnTo>
                    <a:pt x="3681" y="7019"/>
                  </a:lnTo>
                  <a:lnTo>
                    <a:pt x="4756" y="9740"/>
                  </a:lnTo>
                  <a:lnTo>
                    <a:pt x="5830" y="12872"/>
                  </a:lnTo>
                  <a:lnTo>
                    <a:pt x="6356" y="14609"/>
                  </a:lnTo>
                  <a:lnTo>
                    <a:pt x="6905" y="16393"/>
                  </a:lnTo>
                  <a:lnTo>
                    <a:pt x="8162" y="19410"/>
                  </a:lnTo>
                  <a:lnTo>
                    <a:pt x="9511" y="21834"/>
                  </a:lnTo>
                  <a:lnTo>
                    <a:pt x="10883" y="23708"/>
                  </a:lnTo>
                  <a:lnTo>
                    <a:pt x="12163" y="25126"/>
                  </a:lnTo>
                  <a:lnTo>
                    <a:pt x="13260" y="26086"/>
                  </a:lnTo>
                  <a:lnTo>
                    <a:pt x="14403" y="26886"/>
                  </a:lnTo>
                  <a:lnTo>
                    <a:pt x="14586" y="26978"/>
                  </a:lnTo>
                  <a:lnTo>
                    <a:pt x="14746" y="24989"/>
                  </a:lnTo>
                  <a:lnTo>
                    <a:pt x="14724" y="21331"/>
                  </a:lnTo>
                  <a:lnTo>
                    <a:pt x="14358" y="18016"/>
                  </a:lnTo>
                  <a:lnTo>
                    <a:pt x="13672" y="15044"/>
                  </a:lnTo>
                  <a:lnTo>
                    <a:pt x="12712" y="12392"/>
                  </a:lnTo>
                  <a:lnTo>
                    <a:pt x="11569" y="10037"/>
                  </a:lnTo>
                  <a:lnTo>
                    <a:pt x="10243" y="7980"/>
                  </a:lnTo>
                  <a:lnTo>
                    <a:pt x="8825" y="6196"/>
                  </a:lnTo>
                  <a:lnTo>
                    <a:pt x="7362" y="4687"/>
                  </a:lnTo>
                  <a:lnTo>
                    <a:pt x="5899" y="3407"/>
                  </a:lnTo>
                  <a:lnTo>
                    <a:pt x="3796" y="1898"/>
                  </a:lnTo>
                  <a:lnTo>
                    <a:pt x="526" y="161"/>
                  </a:lnTo>
                  <a:lnTo>
                    <a:pt x="1" y="1"/>
                  </a:lnTo>
                  <a:close/>
                </a:path>
              </a:pathLst>
            </a:custGeom>
            <a:solidFill>
              <a:srgbClr val="AFDA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2" name="Google Shape;1532;p71"/>
            <p:cNvSpPr/>
            <p:nvPr/>
          </p:nvSpPr>
          <p:spPr>
            <a:xfrm rot="145492">
              <a:off x="6517105" y="-1969579"/>
              <a:ext cx="239780" cy="1512571"/>
            </a:xfrm>
            <a:custGeom>
              <a:avLst/>
              <a:gdLst/>
              <a:ahLst/>
              <a:cxnLst/>
              <a:rect l="l" t="t" r="r" b="b"/>
              <a:pathLst>
                <a:path w="6311" h="51829" fill="none" extrusionOk="0">
                  <a:moveTo>
                    <a:pt x="2721" y="1"/>
                  </a:moveTo>
                  <a:lnTo>
                    <a:pt x="2561" y="367"/>
                  </a:lnTo>
                  <a:lnTo>
                    <a:pt x="1601" y="2996"/>
                  </a:lnTo>
                  <a:lnTo>
                    <a:pt x="892" y="5602"/>
                  </a:lnTo>
                  <a:lnTo>
                    <a:pt x="298" y="8757"/>
                  </a:lnTo>
                  <a:lnTo>
                    <a:pt x="46" y="11432"/>
                  </a:lnTo>
                  <a:lnTo>
                    <a:pt x="1" y="13306"/>
                  </a:lnTo>
                  <a:lnTo>
                    <a:pt x="69" y="15250"/>
                  </a:lnTo>
                  <a:lnTo>
                    <a:pt x="298" y="17216"/>
                  </a:lnTo>
                  <a:lnTo>
                    <a:pt x="687" y="19205"/>
                  </a:lnTo>
                  <a:lnTo>
                    <a:pt x="1281" y="21216"/>
                  </a:lnTo>
                  <a:lnTo>
                    <a:pt x="1670" y="22200"/>
                  </a:lnTo>
                  <a:lnTo>
                    <a:pt x="2698" y="24760"/>
                  </a:lnTo>
                  <a:lnTo>
                    <a:pt x="4344" y="29561"/>
                  </a:lnTo>
                  <a:lnTo>
                    <a:pt x="5488" y="33950"/>
                  </a:lnTo>
                  <a:lnTo>
                    <a:pt x="6013" y="36991"/>
                  </a:lnTo>
                  <a:lnTo>
                    <a:pt x="6219" y="38911"/>
                  </a:lnTo>
                  <a:lnTo>
                    <a:pt x="6311" y="40740"/>
                  </a:lnTo>
                  <a:lnTo>
                    <a:pt x="6265" y="42478"/>
                  </a:lnTo>
                  <a:lnTo>
                    <a:pt x="6105" y="44147"/>
                  </a:lnTo>
                  <a:lnTo>
                    <a:pt x="5831" y="45701"/>
                  </a:lnTo>
                  <a:lnTo>
                    <a:pt x="5442" y="47210"/>
                  </a:lnTo>
                  <a:lnTo>
                    <a:pt x="4916" y="48628"/>
                  </a:lnTo>
                  <a:lnTo>
                    <a:pt x="4276" y="49954"/>
                  </a:lnTo>
                  <a:lnTo>
                    <a:pt x="3521" y="51234"/>
                  </a:lnTo>
                  <a:lnTo>
                    <a:pt x="3087" y="51828"/>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3" name="Google Shape;1533;p71"/>
            <p:cNvSpPr/>
            <p:nvPr/>
          </p:nvSpPr>
          <p:spPr>
            <a:xfrm>
              <a:off x="6066511" y="-2374200"/>
              <a:ext cx="992559" cy="979894"/>
            </a:xfrm>
            <a:custGeom>
              <a:avLst/>
              <a:gdLst/>
              <a:ahLst/>
              <a:cxnLst/>
              <a:rect l="l" t="t" r="r" b="b"/>
              <a:pathLst>
                <a:path w="35894" h="35436" extrusionOk="0">
                  <a:moveTo>
                    <a:pt x="19067" y="0"/>
                  </a:moveTo>
                  <a:lnTo>
                    <a:pt x="17330" y="229"/>
                  </a:lnTo>
                  <a:lnTo>
                    <a:pt x="16187" y="595"/>
                  </a:lnTo>
                  <a:lnTo>
                    <a:pt x="15547" y="915"/>
                  </a:lnTo>
                  <a:lnTo>
                    <a:pt x="15272" y="1121"/>
                  </a:lnTo>
                  <a:lnTo>
                    <a:pt x="14998" y="1349"/>
                  </a:lnTo>
                  <a:lnTo>
                    <a:pt x="14632" y="1944"/>
                  </a:lnTo>
                  <a:lnTo>
                    <a:pt x="14381" y="2698"/>
                  </a:lnTo>
                  <a:lnTo>
                    <a:pt x="14266" y="3567"/>
                  </a:lnTo>
                  <a:lnTo>
                    <a:pt x="14266" y="5076"/>
                  </a:lnTo>
                  <a:lnTo>
                    <a:pt x="14586" y="7270"/>
                  </a:lnTo>
                  <a:lnTo>
                    <a:pt x="15387" y="10562"/>
                  </a:lnTo>
                  <a:lnTo>
                    <a:pt x="16415" y="13694"/>
                  </a:lnTo>
                  <a:lnTo>
                    <a:pt x="16552" y="14015"/>
                  </a:lnTo>
                  <a:lnTo>
                    <a:pt x="15318" y="13054"/>
                  </a:lnTo>
                  <a:lnTo>
                    <a:pt x="10105" y="9465"/>
                  </a:lnTo>
                  <a:lnTo>
                    <a:pt x="7865" y="8162"/>
                  </a:lnTo>
                  <a:lnTo>
                    <a:pt x="5785" y="7133"/>
                  </a:lnTo>
                  <a:lnTo>
                    <a:pt x="4436" y="6699"/>
                  </a:lnTo>
                  <a:lnTo>
                    <a:pt x="3681" y="6584"/>
                  </a:lnTo>
                  <a:lnTo>
                    <a:pt x="3361" y="6607"/>
                  </a:lnTo>
                  <a:lnTo>
                    <a:pt x="3064" y="6653"/>
                  </a:lnTo>
                  <a:lnTo>
                    <a:pt x="2492" y="6882"/>
                  </a:lnTo>
                  <a:lnTo>
                    <a:pt x="1989" y="7247"/>
                  </a:lnTo>
                  <a:lnTo>
                    <a:pt x="1555" y="7750"/>
                  </a:lnTo>
                  <a:lnTo>
                    <a:pt x="984" y="8711"/>
                  </a:lnTo>
                  <a:lnTo>
                    <a:pt x="435" y="10288"/>
                  </a:lnTo>
                  <a:lnTo>
                    <a:pt x="115" y="12094"/>
                  </a:lnTo>
                  <a:lnTo>
                    <a:pt x="0" y="13946"/>
                  </a:lnTo>
                  <a:lnTo>
                    <a:pt x="92" y="15775"/>
                  </a:lnTo>
                  <a:lnTo>
                    <a:pt x="389" y="17375"/>
                  </a:lnTo>
                  <a:lnTo>
                    <a:pt x="618" y="18038"/>
                  </a:lnTo>
                  <a:lnTo>
                    <a:pt x="778" y="18358"/>
                  </a:lnTo>
                  <a:lnTo>
                    <a:pt x="1235" y="18861"/>
                  </a:lnTo>
                  <a:lnTo>
                    <a:pt x="1898" y="19250"/>
                  </a:lnTo>
                  <a:lnTo>
                    <a:pt x="2744" y="19547"/>
                  </a:lnTo>
                  <a:lnTo>
                    <a:pt x="4184" y="19821"/>
                  </a:lnTo>
                  <a:lnTo>
                    <a:pt x="6425" y="19890"/>
                  </a:lnTo>
                  <a:lnTo>
                    <a:pt x="9831" y="19684"/>
                  </a:lnTo>
                  <a:lnTo>
                    <a:pt x="13146" y="19181"/>
                  </a:lnTo>
                  <a:lnTo>
                    <a:pt x="13512" y="19113"/>
                  </a:lnTo>
                  <a:lnTo>
                    <a:pt x="12369" y="19639"/>
                  </a:lnTo>
                  <a:lnTo>
                    <a:pt x="7979" y="22130"/>
                  </a:lnTo>
                  <a:lnTo>
                    <a:pt x="6265" y="23274"/>
                  </a:lnTo>
                  <a:lnTo>
                    <a:pt x="4847" y="24462"/>
                  </a:lnTo>
                  <a:lnTo>
                    <a:pt x="4093" y="25331"/>
                  </a:lnTo>
                  <a:lnTo>
                    <a:pt x="3796" y="25880"/>
                  </a:lnTo>
                  <a:lnTo>
                    <a:pt x="3704" y="26131"/>
                  </a:lnTo>
                  <a:lnTo>
                    <a:pt x="3658" y="26406"/>
                  </a:lnTo>
                  <a:lnTo>
                    <a:pt x="3681" y="26954"/>
                  </a:lnTo>
                  <a:lnTo>
                    <a:pt x="3956" y="27800"/>
                  </a:lnTo>
                  <a:lnTo>
                    <a:pt x="4756" y="28989"/>
                  </a:lnTo>
                  <a:lnTo>
                    <a:pt x="5899" y="30132"/>
                  </a:lnTo>
                  <a:lnTo>
                    <a:pt x="7293" y="31184"/>
                  </a:lnTo>
                  <a:lnTo>
                    <a:pt x="8779" y="32052"/>
                  </a:lnTo>
                  <a:lnTo>
                    <a:pt x="10265" y="32670"/>
                  </a:lnTo>
                  <a:lnTo>
                    <a:pt x="11637" y="32967"/>
                  </a:lnTo>
                  <a:lnTo>
                    <a:pt x="12209" y="32967"/>
                  </a:lnTo>
                  <a:lnTo>
                    <a:pt x="12506" y="32921"/>
                  </a:lnTo>
                  <a:lnTo>
                    <a:pt x="13077" y="32647"/>
                  </a:lnTo>
                  <a:lnTo>
                    <a:pt x="13946" y="31938"/>
                  </a:lnTo>
                  <a:lnTo>
                    <a:pt x="15089" y="30452"/>
                  </a:lnTo>
                  <a:lnTo>
                    <a:pt x="16187" y="28669"/>
                  </a:lnTo>
                  <a:lnTo>
                    <a:pt x="17604" y="25811"/>
                  </a:lnTo>
                  <a:lnTo>
                    <a:pt x="18793" y="22976"/>
                  </a:lnTo>
                  <a:lnTo>
                    <a:pt x="18907" y="22656"/>
                  </a:lnTo>
                  <a:lnTo>
                    <a:pt x="18953" y="23891"/>
                  </a:lnTo>
                  <a:lnTo>
                    <a:pt x="19410" y="28829"/>
                  </a:lnTo>
                  <a:lnTo>
                    <a:pt x="19730" y="30818"/>
                  </a:lnTo>
                  <a:lnTo>
                    <a:pt x="20187" y="32601"/>
                  </a:lnTo>
                  <a:lnTo>
                    <a:pt x="20599" y="33607"/>
                  </a:lnTo>
                  <a:lnTo>
                    <a:pt x="20919" y="34133"/>
                  </a:lnTo>
                  <a:lnTo>
                    <a:pt x="21079" y="34316"/>
                  </a:lnTo>
                  <a:lnTo>
                    <a:pt x="21491" y="34636"/>
                  </a:lnTo>
                  <a:lnTo>
                    <a:pt x="22611" y="35116"/>
                  </a:lnTo>
                  <a:lnTo>
                    <a:pt x="24074" y="35413"/>
                  </a:lnTo>
                  <a:lnTo>
                    <a:pt x="25766" y="35436"/>
                  </a:lnTo>
                  <a:lnTo>
                    <a:pt x="27572" y="35207"/>
                  </a:lnTo>
                  <a:lnTo>
                    <a:pt x="29378" y="34682"/>
                  </a:lnTo>
                  <a:lnTo>
                    <a:pt x="31093" y="33813"/>
                  </a:lnTo>
                  <a:lnTo>
                    <a:pt x="32259" y="32921"/>
                  </a:lnTo>
                  <a:lnTo>
                    <a:pt x="32944" y="32212"/>
                  </a:lnTo>
                  <a:lnTo>
                    <a:pt x="33264" y="31824"/>
                  </a:lnTo>
                  <a:lnTo>
                    <a:pt x="33539" y="31412"/>
                  </a:lnTo>
                  <a:lnTo>
                    <a:pt x="33813" y="30544"/>
                  </a:lnTo>
                  <a:lnTo>
                    <a:pt x="33790" y="29583"/>
                  </a:lnTo>
                  <a:lnTo>
                    <a:pt x="33493" y="28600"/>
                  </a:lnTo>
                  <a:lnTo>
                    <a:pt x="32990" y="27594"/>
                  </a:lnTo>
                  <a:lnTo>
                    <a:pt x="32281" y="26588"/>
                  </a:lnTo>
                  <a:lnTo>
                    <a:pt x="31001" y="25080"/>
                  </a:lnTo>
                  <a:lnTo>
                    <a:pt x="29035" y="23205"/>
                  </a:lnTo>
                  <a:lnTo>
                    <a:pt x="27069" y="21582"/>
                  </a:lnTo>
                  <a:lnTo>
                    <a:pt x="24737" y="19890"/>
                  </a:lnTo>
                  <a:lnTo>
                    <a:pt x="24348" y="19639"/>
                  </a:lnTo>
                  <a:lnTo>
                    <a:pt x="25377" y="19890"/>
                  </a:lnTo>
                  <a:lnTo>
                    <a:pt x="29607" y="20576"/>
                  </a:lnTo>
                  <a:lnTo>
                    <a:pt x="31344" y="20690"/>
                  </a:lnTo>
                  <a:lnTo>
                    <a:pt x="32944" y="20622"/>
                  </a:lnTo>
                  <a:lnTo>
                    <a:pt x="33905" y="20416"/>
                  </a:lnTo>
                  <a:lnTo>
                    <a:pt x="34430" y="20187"/>
                  </a:lnTo>
                  <a:lnTo>
                    <a:pt x="34636" y="20027"/>
                  </a:lnTo>
                  <a:lnTo>
                    <a:pt x="34819" y="19867"/>
                  </a:lnTo>
                  <a:lnTo>
                    <a:pt x="35139" y="19387"/>
                  </a:lnTo>
                  <a:lnTo>
                    <a:pt x="35528" y="18450"/>
                  </a:lnTo>
                  <a:lnTo>
                    <a:pt x="35825" y="16804"/>
                  </a:lnTo>
                  <a:lnTo>
                    <a:pt x="35894" y="14906"/>
                  </a:lnTo>
                  <a:lnTo>
                    <a:pt x="35711" y="12940"/>
                  </a:lnTo>
                  <a:lnTo>
                    <a:pt x="35299" y="11043"/>
                  </a:lnTo>
                  <a:lnTo>
                    <a:pt x="34636" y="9396"/>
                  </a:lnTo>
                  <a:lnTo>
                    <a:pt x="33973" y="8459"/>
                  </a:lnTo>
                  <a:lnTo>
                    <a:pt x="33447" y="8002"/>
                  </a:lnTo>
                  <a:lnTo>
                    <a:pt x="33173" y="7819"/>
                  </a:lnTo>
                  <a:lnTo>
                    <a:pt x="32876" y="7682"/>
                  </a:lnTo>
                  <a:lnTo>
                    <a:pt x="32190" y="7590"/>
                  </a:lnTo>
                  <a:lnTo>
                    <a:pt x="31436" y="7659"/>
                  </a:lnTo>
                  <a:lnTo>
                    <a:pt x="30635" y="7910"/>
                  </a:lnTo>
                  <a:lnTo>
                    <a:pt x="29332" y="8482"/>
                  </a:lnTo>
                  <a:lnTo>
                    <a:pt x="27572" y="9602"/>
                  </a:lnTo>
                  <a:lnTo>
                    <a:pt x="25057" y="11568"/>
                  </a:lnTo>
                  <a:lnTo>
                    <a:pt x="22794" y="13672"/>
                  </a:lnTo>
                  <a:lnTo>
                    <a:pt x="22565" y="13923"/>
                  </a:lnTo>
                  <a:lnTo>
                    <a:pt x="23182" y="12940"/>
                  </a:lnTo>
                  <a:lnTo>
                    <a:pt x="25354" y="8756"/>
                  </a:lnTo>
                  <a:lnTo>
                    <a:pt x="26109" y="6950"/>
                  </a:lnTo>
                  <a:lnTo>
                    <a:pt x="26635" y="5213"/>
                  </a:lnTo>
                  <a:lnTo>
                    <a:pt x="26817" y="4093"/>
                  </a:lnTo>
                  <a:lnTo>
                    <a:pt x="26795" y="3430"/>
                  </a:lnTo>
                  <a:lnTo>
                    <a:pt x="26749" y="3132"/>
                  </a:lnTo>
                  <a:lnTo>
                    <a:pt x="26657" y="2858"/>
                  </a:lnTo>
                  <a:lnTo>
                    <a:pt x="26383" y="2355"/>
                  </a:lnTo>
                  <a:lnTo>
                    <a:pt x="25949" y="1875"/>
                  </a:lnTo>
                  <a:lnTo>
                    <a:pt x="25377" y="1463"/>
                  </a:lnTo>
                  <a:lnTo>
                    <a:pt x="24371" y="915"/>
                  </a:lnTo>
                  <a:lnTo>
                    <a:pt x="22725" y="366"/>
                  </a:lnTo>
                  <a:lnTo>
                    <a:pt x="20896" y="69"/>
                  </a:lnTo>
                  <a:lnTo>
                    <a:pt x="19067" y="0"/>
                  </a:lnTo>
                  <a:close/>
                </a:path>
              </a:pathLst>
            </a:custGeom>
            <a:solidFill>
              <a:srgbClr val="5891B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4" name="Google Shape;1534;p71"/>
            <p:cNvSpPr/>
            <p:nvPr/>
          </p:nvSpPr>
          <p:spPr>
            <a:xfrm>
              <a:off x="6452162" y="-2001215"/>
              <a:ext cx="275032" cy="251638"/>
            </a:xfrm>
            <a:custGeom>
              <a:avLst/>
              <a:gdLst/>
              <a:ahLst/>
              <a:cxnLst/>
              <a:rect l="l" t="t" r="r" b="b"/>
              <a:pathLst>
                <a:path w="9946" h="9100" extrusionOk="0">
                  <a:moveTo>
                    <a:pt x="4504" y="1"/>
                  </a:moveTo>
                  <a:lnTo>
                    <a:pt x="3407" y="115"/>
                  </a:lnTo>
                  <a:lnTo>
                    <a:pt x="2721" y="321"/>
                  </a:lnTo>
                  <a:lnTo>
                    <a:pt x="2081" y="618"/>
                  </a:lnTo>
                  <a:lnTo>
                    <a:pt x="1509" y="1029"/>
                  </a:lnTo>
                  <a:lnTo>
                    <a:pt x="1006" y="1532"/>
                  </a:lnTo>
                  <a:lnTo>
                    <a:pt x="595" y="2150"/>
                  </a:lnTo>
                  <a:lnTo>
                    <a:pt x="275" y="2858"/>
                  </a:lnTo>
                  <a:lnTo>
                    <a:pt x="92" y="3681"/>
                  </a:lnTo>
                  <a:lnTo>
                    <a:pt x="46" y="4139"/>
                  </a:lnTo>
                  <a:lnTo>
                    <a:pt x="0" y="5030"/>
                  </a:lnTo>
                  <a:lnTo>
                    <a:pt x="252" y="6471"/>
                  </a:lnTo>
                  <a:lnTo>
                    <a:pt x="778" y="7499"/>
                  </a:lnTo>
                  <a:lnTo>
                    <a:pt x="1486" y="8208"/>
                  </a:lnTo>
                  <a:lnTo>
                    <a:pt x="2241" y="8665"/>
                  </a:lnTo>
                  <a:lnTo>
                    <a:pt x="2995" y="8917"/>
                  </a:lnTo>
                  <a:lnTo>
                    <a:pt x="3841" y="9031"/>
                  </a:lnTo>
                  <a:lnTo>
                    <a:pt x="3978" y="9031"/>
                  </a:lnTo>
                  <a:lnTo>
                    <a:pt x="4504" y="9100"/>
                  </a:lnTo>
                  <a:lnTo>
                    <a:pt x="5693" y="8963"/>
                  </a:lnTo>
                  <a:lnTo>
                    <a:pt x="6927" y="8528"/>
                  </a:lnTo>
                  <a:lnTo>
                    <a:pt x="8093" y="7842"/>
                  </a:lnTo>
                  <a:lnTo>
                    <a:pt x="9076" y="6928"/>
                  </a:lnTo>
                  <a:lnTo>
                    <a:pt x="9579" y="6128"/>
                  </a:lnTo>
                  <a:lnTo>
                    <a:pt x="9831" y="5533"/>
                  </a:lnTo>
                  <a:lnTo>
                    <a:pt x="9945" y="4916"/>
                  </a:lnTo>
                  <a:lnTo>
                    <a:pt x="9922" y="4276"/>
                  </a:lnTo>
                  <a:lnTo>
                    <a:pt x="9762" y="3613"/>
                  </a:lnTo>
                  <a:lnTo>
                    <a:pt x="9442" y="2904"/>
                  </a:lnTo>
                  <a:lnTo>
                    <a:pt x="9214" y="2561"/>
                  </a:lnTo>
                  <a:lnTo>
                    <a:pt x="8962" y="2218"/>
                  </a:lnTo>
                  <a:lnTo>
                    <a:pt x="8390" y="1601"/>
                  </a:lnTo>
                  <a:lnTo>
                    <a:pt x="7407" y="847"/>
                  </a:lnTo>
                  <a:lnTo>
                    <a:pt x="5990" y="229"/>
                  </a:lnTo>
                  <a:lnTo>
                    <a:pt x="4504"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535" name="Google Shape;1535;p71"/>
            <p:cNvGrpSpPr/>
            <p:nvPr/>
          </p:nvGrpSpPr>
          <p:grpSpPr>
            <a:xfrm>
              <a:off x="6318763" y="-2192768"/>
              <a:ext cx="569624" cy="582288"/>
              <a:chOff x="6318763" y="-2192768"/>
              <a:chExt cx="569624" cy="582288"/>
            </a:xfrm>
          </p:grpSpPr>
          <p:sp>
            <p:nvSpPr>
              <p:cNvPr id="1536" name="Google Shape;1536;p71"/>
              <p:cNvSpPr/>
              <p:nvPr/>
            </p:nvSpPr>
            <p:spPr>
              <a:xfrm>
                <a:off x="6574168" y="-1985397"/>
                <a:ext cx="19633" cy="58181"/>
              </a:xfrm>
              <a:custGeom>
                <a:avLst/>
                <a:gdLst/>
                <a:ahLst/>
                <a:cxnLst/>
                <a:rect l="l" t="t" r="r" b="b"/>
                <a:pathLst>
                  <a:path w="710" h="2104" extrusionOk="0">
                    <a:moveTo>
                      <a:pt x="458" y="0"/>
                    </a:moveTo>
                    <a:lnTo>
                      <a:pt x="321" y="115"/>
                    </a:lnTo>
                    <a:lnTo>
                      <a:pt x="138" y="549"/>
                    </a:lnTo>
                    <a:lnTo>
                      <a:pt x="1" y="1349"/>
                    </a:lnTo>
                    <a:lnTo>
                      <a:pt x="23" y="1875"/>
                    </a:lnTo>
                    <a:lnTo>
                      <a:pt x="115" y="2058"/>
                    </a:lnTo>
                    <a:lnTo>
                      <a:pt x="183" y="2104"/>
                    </a:lnTo>
                    <a:lnTo>
                      <a:pt x="275" y="2081"/>
                    </a:lnTo>
                    <a:lnTo>
                      <a:pt x="412" y="1943"/>
                    </a:lnTo>
                    <a:lnTo>
                      <a:pt x="595" y="1532"/>
                    </a:lnTo>
                    <a:lnTo>
                      <a:pt x="709" y="800"/>
                    </a:lnTo>
                    <a:lnTo>
                      <a:pt x="641" y="183"/>
                    </a:lnTo>
                    <a:lnTo>
                      <a:pt x="526" y="23"/>
                    </a:lnTo>
                    <a:lnTo>
                      <a:pt x="458"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7" name="Google Shape;1537;p71"/>
              <p:cNvSpPr/>
              <p:nvPr/>
            </p:nvSpPr>
            <p:spPr>
              <a:xfrm>
                <a:off x="6610200" y="-1957578"/>
                <a:ext cx="24058" cy="34151"/>
              </a:xfrm>
              <a:custGeom>
                <a:avLst/>
                <a:gdLst/>
                <a:ahLst/>
                <a:cxnLst/>
                <a:rect l="l" t="t" r="r" b="b"/>
                <a:pathLst>
                  <a:path w="870" h="1235" extrusionOk="0">
                    <a:moveTo>
                      <a:pt x="755" y="0"/>
                    </a:moveTo>
                    <a:lnTo>
                      <a:pt x="618" y="23"/>
                    </a:lnTo>
                    <a:lnTo>
                      <a:pt x="412" y="252"/>
                    </a:lnTo>
                    <a:lnTo>
                      <a:pt x="69" y="983"/>
                    </a:lnTo>
                    <a:lnTo>
                      <a:pt x="1" y="1166"/>
                    </a:lnTo>
                    <a:lnTo>
                      <a:pt x="1" y="1235"/>
                    </a:lnTo>
                    <a:lnTo>
                      <a:pt x="92" y="1235"/>
                    </a:lnTo>
                    <a:lnTo>
                      <a:pt x="344" y="1075"/>
                    </a:lnTo>
                    <a:lnTo>
                      <a:pt x="687" y="663"/>
                    </a:lnTo>
                    <a:lnTo>
                      <a:pt x="869" y="229"/>
                    </a:lnTo>
                    <a:lnTo>
                      <a:pt x="801" y="69"/>
                    </a:lnTo>
                    <a:lnTo>
                      <a:pt x="755"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8" name="Google Shape;1538;p71"/>
              <p:cNvSpPr/>
              <p:nvPr/>
            </p:nvSpPr>
            <p:spPr>
              <a:xfrm>
                <a:off x="6653200" y="-1905756"/>
                <a:ext cx="39211" cy="18997"/>
              </a:xfrm>
              <a:custGeom>
                <a:avLst/>
                <a:gdLst/>
                <a:ahLst/>
                <a:cxnLst/>
                <a:rect l="l" t="t" r="r" b="b"/>
                <a:pathLst>
                  <a:path w="1418" h="687" extrusionOk="0">
                    <a:moveTo>
                      <a:pt x="1052" y="1"/>
                    </a:moveTo>
                    <a:lnTo>
                      <a:pt x="206" y="321"/>
                    </a:lnTo>
                    <a:lnTo>
                      <a:pt x="0" y="435"/>
                    </a:lnTo>
                    <a:lnTo>
                      <a:pt x="0" y="481"/>
                    </a:lnTo>
                    <a:lnTo>
                      <a:pt x="320" y="618"/>
                    </a:lnTo>
                    <a:lnTo>
                      <a:pt x="846" y="687"/>
                    </a:lnTo>
                    <a:lnTo>
                      <a:pt x="1189" y="595"/>
                    </a:lnTo>
                    <a:lnTo>
                      <a:pt x="1372" y="412"/>
                    </a:lnTo>
                    <a:lnTo>
                      <a:pt x="1418" y="298"/>
                    </a:lnTo>
                    <a:lnTo>
                      <a:pt x="1418" y="161"/>
                    </a:lnTo>
                    <a:lnTo>
                      <a:pt x="1349" y="24"/>
                    </a:lnTo>
                    <a:lnTo>
                      <a:pt x="1052"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9" name="Google Shape;1539;p71"/>
              <p:cNvSpPr/>
              <p:nvPr/>
            </p:nvSpPr>
            <p:spPr>
              <a:xfrm>
                <a:off x="6492619" y="-1941788"/>
                <a:ext cx="46816" cy="39239"/>
              </a:xfrm>
              <a:custGeom>
                <a:avLst/>
                <a:gdLst/>
                <a:ahLst/>
                <a:cxnLst/>
                <a:rect l="l" t="t" r="r" b="b"/>
                <a:pathLst>
                  <a:path w="1693" h="1419" extrusionOk="0">
                    <a:moveTo>
                      <a:pt x="138" y="1"/>
                    </a:moveTo>
                    <a:lnTo>
                      <a:pt x="0" y="92"/>
                    </a:lnTo>
                    <a:lnTo>
                      <a:pt x="0" y="206"/>
                    </a:lnTo>
                    <a:lnTo>
                      <a:pt x="69" y="481"/>
                    </a:lnTo>
                    <a:lnTo>
                      <a:pt x="549" y="1007"/>
                    </a:lnTo>
                    <a:lnTo>
                      <a:pt x="1166" y="1350"/>
                    </a:lnTo>
                    <a:lnTo>
                      <a:pt x="1532" y="1418"/>
                    </a:lnTo>
                    <a:lnTo>
                      <a:pt x="1669" y="1327"/>
                    </a:lnTo>
                    <a:lnTo>
                      <a:pt x="1692" y="1235"/>
                    </a:lnTo>
                    <a:lnTo>
                      <a:pt x="1669" y="984"/>
                    </a:lnTo>
                    <a:lnTo>
                      <a:pt x="1166" y="458"/>
                    </a:lnTo>
                    <a:lnTo>
                      <a:pt x="526" y="69"/>
                    </a:lnTo>
                    <a:lnTo>
                      <a:pt x="138"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0" name="Google Shape;1540;p71"/>
              <p:cNvSpPr/>
              <p:nvPr/>
            </p:nvSpPr>
            <p:spPr>
              <a:xfrm>
                <a:off x="6636138" y="-1867816"/>
                <a:ext cx="44908" cy="32270"/>
              </a:xfrm>
              <a:custGeom>
                <a:avLst/>
                <a:gdLst/>
                <a:ahLst/>
                <a:cxnLst/>
                <a:rect l="l" t="t" r="r" b="b"/>
                <a:pathLst>
                  <a:path w="1624" h="1167" extrusionOk="0">
                    <a:moveTo>
                      <a:pt x="137" y="1"/>
                    </a:moveTo>
                    <a:lnTo>
                      <a:pt x="23" y="92"/>
                    </a:lnTo>
                    <a:lnTo>
                      <a:pt x="0" y="229"/>
                    </a:lnTo>
                    <a:lnTo>
                      <a:pt x="251" y="641"/>
                    </a:lnTo>
                    <a:lnTo>
                      <a:pt x="709" y="1006"/>
                    </a:lnTo>
                    <a:lnTo>
                      <a:pt x="1257" y="1166"/>
                    </a:lnTo>
                    <a:lnTo>
                      <a:pt x="1509" y="1075"/>
                    </a:lnTo>
                    <a:lnTo>
                      <a:pt x="1600" y="1006"/>
                    </a:lnTo>
                    <a:lnTo>
                      <a:pt x="1623" y="824"/>
                    </a:lnTo>
                    <a:lnTo>
                      <a:pt x="1372" y="526"/>
                    </a:lnTo>
                    <a:lnTo>
                      <a:pt x="709" y="161"/>
                    </a:lnTo>
                    <a:lnTo>
                      <a:pt x="137"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1" name="Google Shape;1541;p71"/>
              <p:cNvSpPr/>
              <p:nvPr/>
            </p:nvSpPr>
            <p:spPr>
              <a:xfrm>
                <a:off x="6538136" y="-1838089"/>
                <a:ext cx="24694" cy="49332"/>
              </a:xfrm>
              <a:custGeom>
                <a:avLst/>
                <a:gdLst/>
                <a:ahLst/>
                <a:cxnLst/>
                <a:rect l="l" t="t" r="r" b="b"/>
                <a:pathLst>
                  <a:path w="893" h="1784" extrusionOk="0">
                    <a:moveTo>
                      <a:pt x="755" y="0"/>
                    </a:moveTo>
                    <a:lnTo>
                      <a:pt x="618" y="23"/>
                    </a:lnTo>
                    <a:lnTo>
                      <a:pt x="366" y="366"/>
                    </a:lnTo>
                    <a:lnTo>
                      <a:pt x="69" y="1075"/>
                    </a:lnTo>
                    <a:lnTo>
                      <a:pt x="0" y="1555"/>
                    </a:lnTo>
                    <a:lnTo>
                      <a:pt x="69" y="1760"/>
                    </a:lnTo>
                    <a:lnTo>
                      <a:pt x="138" y="1783"/>
                    </a:lnTo>
                    <a:lnTo>
                      <a:pt x="320" y="1783"/>
                    </a:lnTo>
                    <a:lnTo>
                      <a:pt x="641" y="1417"/>
                    </a:lnTo>
                    <a:lnTo>
                      <a:pt x="846" y="846"/>
                    </a:lnTo>
                    <a:lnTo>
                      <a:pt x="892" y="252"/>
                    </a:lnTo>
                    <a:lnTo>
                      <a:pt x="823" y="69"/>
                    </a:lnTo>
                    <a:lnTo>
                      <a:pt x="755"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2" name="Google Shape;1542;p71"/>
              <p:cNvSpPr/>
              <p:nvPr/>
            </p:nvSpPr>
            <p:spPr>
              <a:xfrm>
                <a:off x="6601987" y="-1830512"/>
                <a:ext cx="28482" cy="41755"/>
              </a:xfrm>
              <a:custGeom>
                <a:avLst/>
                <a:gdLst/>
                <a:ahLst/>
                <a:cxnLst/>
                <a:rect l="l" t="t" r="r" b="b"/>
                <a:pathLst>
                  <a:path w="1030" h="1510" extrusionOk="0">
                    <a:moveTo>
                      <a:pt x="115" y="0"/>
                    </a:moveTo>
                    <a:lnTo>
                      <a:pt x="0" y="115"/>
                    </a:lnTo>
                    <a:lnTo>
                      <a:pt x="23" y="480"/>
                    </a:lnTo>
                    <a:lnTo>
                      <a:pt x="343" y="1121"/>
                    </a:lnTo>
                    <a:lnTo>
                      <a:pt x="641" y="1441"/>
                    </a:lnTo>
                    <a:lnTo>
                      <a:pt x="823" y="1509"/>
                    </a:lnTo>
                    <a:lnTo>
                      <a:pt x="892" y="1464"/>
                    </a:lnTo>
                    <a:lnTo>
                      <a:pt x="984" y="1303"/>
                    </a:lnTo>
                    <a:lnTo>
                      <a:pt x="1029" y="892"/>
                    </a:lnTo>
                    <a:lnTo>
                      <a:pt x="892" y="458"/>
                    </a:lnTo>
                    <a:lnTo>
                      <a:pt x="526" y="115"/>
                    </a:lnTo>
                    <a:lnTo>
                      <a:pt x="252" y="23"/>
                    </a:lnTo>
                    <a:lnTo>
                      <a:pt x="115"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3" name="Google Shape;1543;p71"/>
              <p:cNvSpPr/>
              <p:nvPr/>
            </p:nvSpPr>
            <p:spPr>
              <a:xfrm>
                <a:off x="6485042" y="-1865300"/>
                <a:ext cx="38575" cy="34178"/>
              </a:xfrm>
              <a:custGeom>
                <a:avLst/>
                <a:gdLst/>
                <a:ahLst/>
                <a:cxnLst/>
                <a:rect l="l" t="t" r="r" b="b"/>
                <a:pathLst>
                  <a:path w="1395" h="1236" extrusionOk="0">
                    <a:moveTo>
                      <a:pt x="1166" y="1"/>
                    </a:moveTo>
                    <a:lnTo>
                      <a:pt x="777" y="161"/>
                    </a:lnTo>
                    <a:lnTo>
                      <a:pt x="229" y="573"/>
                    </a:lnTo>
                    <a:lnTo>
                      <a:pt x="0" y="915"/>
                    </a:lnTo>
                    <a:lnTo>
                      <a:pt x="0" y="1075"/>
                    </a:lnTo>
                    <a:lnTo>
                      <a:pt x="69" y="1144"/>
                    </a:lnTo>
                    <a:lnTo>
                      <a:pt x="274" y="1236"/>
                    </a:lnTo>
                    <a:lnTo>
                      <a:pt x="732" y="1053"/>
                    </a:lnTo>
                    <a:lnTo>
                      <a:pt x="1166" y="664"/>
                    </a:lnTo>
                    <a:lnTo>
                      <a:pt x="1395" y="230"/>
                    </a:lnTo>
                    <a:lnTo>
                      <a:pt x="1372" y="70"/>
                    </a:lnTo>
                    <a:lnTo>
                      <a:pt x="1349"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4" name="Google Shape;1544;p71"/>
              <p:cNvSpPr/>
              <p:nvPr/>
            </p:nvSpPr>
            <p:spPr>
              <a:xfrm>
                <a:off x="6507800" y="-2192768"/>
                <a:ext cx="51848" cy="176423"/>
              </a:xfrm>
              <a:custGeom>
                <a:avLst/>
                <a:gdLst/>
                <a:ahLst/>
                <a:cxnLst/>
                <a:rect l="l" t="t" r="r" b="b"/>
                <a:pathLst>
                  <a:path w="1875" h="6380" extrusionOk="0">
                    <a:moveTo>
                      <a:pt x="252" y="1"/>
                    </a:moveTo>
                    <a:lnTo>
                      <a:pt x="114" y="115"/>
                    </a:lnTo>
                    <a:lnTo>
                      <a:pt x="0" y="526"/>
                    </a:lnTo>
                    <a:lnTo>
                      <a:pt x="46" y="1967"/>
                    </a:lnTo>
                    <a:lnTo>
                      <a:pt x="549" y="4482"/>
                    </a:lnTo>
                    <a:lnTo>
                      <a:pt x="1097" y="5899"/>
                    </a:lnTo>
                    <a:lnTo>
                      <a:pt x="1372" y="6288"/>
                    </a:lnTo>
                    <a:lnTo>
                      <a:pt x="1555" y="6379"/>
                    </a:lnTo>
                    <a:lnTo>
                      <a:pt x="1623" y="6356"/>
                    </a:lnTo>
                    <a:lnTo>
                      <a:pt x="1783" y="6265"/>
                    </a:lnTo>
                    <a:lnTo>
                      <a:pt x="1875" y="5670"/>
                    </a:lnTo>
                    <a:lnTo>
                      <a:pt x="1738" y="4230"/>
                    </a:lnTo>
                    <a:lnTo>
                      <a:pt x="1143" y="1944"/>
                    </a:lnTo>
                    <a:lnTo>
                      <a:pt x="526" y="229"/>
                    </a:lnTo>
                    <a:lnTo>
                      <a:pt x="343"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5" name="Google Shape;1545;p71"/>
              <p:cNvSpPr/>
              <p:nvPr/>
            </p:nvSpPr>
            <p:spPr>
              <a:xfrm>
                <a:off x="6648776" y="-2143462"/>
                <a:ext cx="55028" cy="142272"/>
              </a:xfrm>
              <a:custGeom>
                <a:avLst/>
                <a:gdLst/>
                <a:ahLst/>
                <a:cxnLst/>
                <a:rect l="l" t="t" r="r" b="b"/>
                <a:pathLst>
                  <a:path w="1990" h="5145" extrusionOk="0">
                    <a:moveTo>
                      <a:pt x="1829" y="1"/>
                    </a:moveTo>
                    <a:lnTo>
                      <a:pt x="1623" y="229"/>
                    </a:lnTo>
                    <a:lnTo>
                      <a:pt x="1075" y="1281"/>
                    </a:lnTo>
                    <a:lnTo>
                      <a:pt x="297" y="3316"/>
                    </a:lnTo>
                    <a:lnTo>
                      <a:pt x="0" y="4596"/>
                    </a:lnTo>
                    <a:lnTo>
                      <a:pt x="0" y="5076"/>
                    </a:lnTo>
                    <a:lnTo>
                      <a:pt x="92" y="5145"/>
                    </a:lnTo>
                    <a:lnTo>
                      <a:pt x="206" y="5145"/>
                    </a:lnTo>
                    <a:lnTo>
                      <a:pt x="503" y="4802"/>
                    </a:lnTo>
                    <a:lnTo>
                      <a:pt x="1029" y="3819"/>
                    </a:lnTo>
                    <a:lnTo>
                      <a:pt x="1669" y="2013"/>
                    </a:lnTo>
                    <a:lnTo>
                      <a:pt x="1943" y="801"/>
                    </a:lnTo>
                    <a:lnTo>
                      <a:pt x="1989" y="229"/>
                    </a:lnTo>
                    <a:lnTo>
                      <a:pt x="1943" y="69"/>
                    </a:lnTo>
                    <a:lnTo>
                      <a:pt x="1921"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6" name="Google Shape;1546;p71"/>
              <p:cNvSpPr/>
              <p:nvPr/>
            </p:nvSpPr>
            <p:spPr>
              <a:xfrm>
                <a:off x="6589349" y="-2106158"/>
                <a:ext cx="30362" cy="98664"/>
              </a:xfrm>
              <a:custGeom>
                <a:avLst/>
                <a:gdLst/>
                <a:ahLst/>
                <a:cxnLst/>
                <a:rect l="l" t="t" r="r" b="b"/>
                <a:pathLst>
                  <a:path w="1098" h="3568" extrusionOk="0">
                    <a:moveTo>
                      <a:pt x="480" y="1"/>
                    </a:moveTo>
                    <a:lnTo>
                      <a:pt x="275" y="252"/>
                    </a:lnTo>
                    <a:lnTo>
                      <a:pt x="46" y="1029"/>
                    </a:lnTo>
                    <a:lnTo>
                      <a:pt x="0" y="2424"/>
                    </a:lnTo>
                    <a:lnTo>
                      <a:pt x="137" y="3247"/>
                    </a:lnTo>
                    <a:lnTo>
                      <a:pt x="320" y="3544"/>
                    </a:lnTo>
                    <a:lnTo>
                      <a:pt x="435" y="3567"/>
                    </a:lnTo>
                    <a:lnTo>
                      <a:pt x="549" y="3521"/>
                    </a:lnTo>
                    <a:lnTo>
                      <a:pt x="755" y="3247"/>
                    </a:lnTo>
                    <a:lnTo>
                      <a:pt x="983" y="2470"/>
                    </a:lnTo>
                    <a:lnTo>
                      <a:pt x="1098" y="1189"/>
                    </a:lnTo>
                    <a:lnTo>
                      <a:pt x="960" y="389"/>
                    </a:lnTo>
                    <a:lnTo>
                      <a:pt x="778" y="69"/>
                    </a:lnTo>
                    <a:lnTo>
                      <a:pt x="640"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7" name="Google Shape;1547;p71"/>
              <p:cNvSpPr/>
              <p:nvPr/>
            </p:nvSpPr>
            <p:spPr>
              <a:xfrm>
                <a:off x="6708838" y="-2080247"/>
                <a:ext cx="134668" cy="123330"/>
              </a:xfrm>
              <a:custGeom>
                <a:avLst/>
                <a:gdLst/>
                <a:ahLst/>
                <a:cxnLst/>
                <a:rect l="l" t="t" r="r" b="b"/>
                <a:pathLst>
                  <a:path w="4870" h="4460" extrusionOk="0">
                    <a:moveTo>
                      <a:pt x="4550" y="1"/>
                    </a:moveTo>
                    <a:lnTo>
                      <a:pt x="4115" y="138"/>
                    </a:lnTo>
                    <a:lnTo>
                      <a:pt x="2904" y="961"/>
                    </a:lnTo>
                    <a:lnTo>
                      <a:pt x="1120" y="2676"/>
                    </a:lnTo>
                    <a:lnTo>
                      <a:pt x="206" y="3819"/>
                    </a:lnTo>
                    <a:lnTo>
                      <a:pt x="0" y="4208"/>
                    </a:lnTo>
                    <a:lnTo>
                      <a:pt x="0" y="4390"/>
                    </a:lnTo>
                    <a:lnTo>
                      <a:pt x="46" y="4413"/>
                    </a:lnTo>
                    <a:lnTo>
                      <a:pt x="183" y="4459"/>
                    </a:lnTo>
                    <a:lnTo>
                      <a:pt x="755" y="4253"/>
                    </a:lnTo>
                    <a:lnTo>
                      <a:pt x="1966" y="3476"/>
                    </a:lnTo>
                    <a:lnTo>
                      <a:pt x="3749" y="1944"/>
                    </a:lnTo>
                    <a:lnTo>
                      <a:pt x="4664" y="847"/>
                    </a:lnTo>
                    <a:lnTo>
                      <a:pt x="4847" y="413"/>
                    </a:lnTo>
                    <a:lnTo>
                      <a:pt x="4870" y="184"/>
                    </a:lnTo>
                    <a:lnTo>
                      <a:pt x="4824" y="115"/>
                    </a:lnTo>
                    <a:lnTo>
                      <a:pt x="4755" y="47"/>
                    </a:lnTo>
                    <a:lnTo>
                      <a:pt x="4550"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8" name="Google Shape;1548;p71"/>
              <p:cNvSpPr/>
              <p:nvPr/>
            </p:nvSpPr>
            <p:spPr>
              <a:xfrm>
                <a:off x="6738538" y="-1989186"/>
                <a:ext cx="113182" cy="55028"/>
              </a:xfrm>
              <a:custGeom>
                <a:avLst/>
                <a:gdLst/>
                <a:ahLst/>
                <a:cxnLst/>
                <a:rect l="l" t="t" r="r" b="b"/>
                <a:pathLst>
                  <a:path w="4093" h="1990" extrusionOk="0">
                    <a:moveTo>
                      <a:pt x="3727" y="0"/>
                    </a:moveTo>
                    <a:lnTo>
                      <a:pt x="2721" y="229"/>
                    </a:lnTo>
                    <a:lnTo>
                      <a:pt x="1052" y="983"/>
                    </a:lnTo>
                    <a:lnTo>
                      <a:pt x="184" y="1555"/>
                    </a:lnTo>
                    <a:lnTo>
                      <a:pt x="1" y="1760"/>
                    </a:lnTo>
                    <a:lnTo>
                      <a:pt x="1" y="1875"/>
                    </a:lnTo>
                    <a:lnTo>
                      <a:pt x="46" y="1920"/>
                    </a:lnTo>
                    <a:lnTo>
                      <a:pt x="184" y="1966"/>
                    </a:lnTo>
                    <a:lnTo>
                      <a:pt x="641" y="1989"/>
                    </a:lnTo>
                    <a:lnTo>
                      <a:pt x="1555" y="1806"/>
                    </a:lnTo>
                    <a:lnTo>
                      <a:pt x="2927" y="1326"/>
                    </a:lnTo>
                    <a:lnTo>
                      <a:pt x="3727" y="800"/>
                    </a:lnTo>
                    <a:lnTo>
                      <a:pt x="4024" y="457"/>
                    </a:lnTo>
                    <a:lnTo>
                      <a:pt x="4093" y="252"/>
                    </a:lnTo>
                    <a:lnTo>
                      <a:pt x="4093" y="183"/>
                    </a:lnTo>
                    <a:lnTo>
                      <a:pt x="4001" y="69"/>
                    </a:lnTo>
                    <a:lnTo>
                      <a:pt x="3727"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9" name="Google Shape;1549;p71"/>
              <p:cNvSpPr/>
              <p:nvPr/>
            </p:nvSpPr>
            <p:spPr>
              <a:xfrm>
                <a:off x="6748023" y="-1908909"/>
                <a:ext cx="140364" cy="28482"/>
              </a:xfrm>
              <a:custGeom>
                <a:avLst/>
                <a:gdLst/>
                <a:ahLst/>
                <a:cxnLst/>
                <a:rect l="l" t="t" r="r" b="b"/>
                <a:pathLst>
                  <a:path w="5076" h="1030" extrusionOk="0">
                    <a:moveTo>
                      <a:pt x="1647" y="1"/>
                    </a:moveTo>
                    <a:lnTo>
                      <a:pt x="458" y="69"/>
                    </a:lnTo>
                    <a:lnTo>
                      <a:pt x="46" y="206"/>
                    </a:lnTo>
                    <a:lnTo>
                      <a:pt x="1" y="298"/>
                    </a:lnTo>
                    <a:lnTo>
                      <a:pt x="46" y="389"/>
                    </a:lnTo>
                    <a:lnTo>
                      <a:pt x="458" y="572"/>
                    </a:lnTo>
                    <a:lnTo>
                      <a:pt x="1509" y="846"/>
                    </a:lnTo>
                    <a:lnTo>
                      <a:pt x="3338" y="1029"/>
                    </a:lnTo>
                    <a:lnTo>
                      <a:pt x="4481" y="984"/>
                    </a:lnTo>
                    <a:lnTo>
                      <a:pt x="4962" y="824"/>
                    </a:lnTo>
                    <a:lnTo>
                      <a:pt x="5053" y="686"/>
                    </a:lnTo>
                    <a:lnTo>
                      <a:pt x="5076" y="618"/>
                    </a:lnTo>
                    <a:lnTo>
                      <a:pt x="5030" y="503"/>
                    </a:lnTo>
                    <a:lnTo>
                      <a:pt x="4733" y="321"/>
                    </a:lnTo>
                    <a:lnTo>
                      <a:pt x="3636" y="92"/>
                    </a:lnTo>
                    <a:lnTo>
                      <a:pt x="1647"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0" name="Google Shape;1550;p71"/>
              <p:cNvSpPr/>
              <p:nvPr/>
            </p:nvSpPr>
            <p:spPr>
              <a:xfrm>
                <a:off x="6337097" y="-1813450"/>
                <a:ext cx="106849" cy="94240"/>
              </a:xfrm>
              <a:custGeom>
                <a:avLst/>
                <a:gdLst/>
                <a:ahLst/>
                <a:cxnLst/>
                <a:rect l="l" t="t" r="r" b="b"/>
                <a:pathLst>
                  <a:path w="3864" h="3408" extrusionOk="0">
                    <a:moveTo>
                      <a:pt x="3773" y="1"/>
                    </a:moveTo>
                    <a:lnTo>
                      <a:pt x="3361" y="92"/>
                    </a:lnTo>
                    <a:lnTo>
                      <a:pt x="2401" y="686"/>
                    </a:lnTo>
                    <a:lnTo>
                      <a:pt x="915" y="1921"/>
                    </a:lnTo>
                    <a:lnTo>
                      <a:pt x="183" y="2813"/>
                    </a:lnTo>
                    <a:lnTo>
                      <a:pt x="0" y="3224"/>
                    </a:lnTo>
                    <a:lnTo>
                      <a:pt x="69" y="3338"/>
                    </a:lnTo>
                    <a:lnTo>
                      <a:pt x="206" y="3407"/>
                    </a:lnTo>
                    <a:lnTo>
                      <a:pt x="640" y="3293"/>
                    </a:lnTo>
                    <a:lnTo>
                      <a:pt x="1578" y="2744"/>
                    </a:lnTo>
                    <a:lnTo>
                      <a:pt x="2950" y="1555"/>
                    </a:lnTo>
                    <a:lnTo>
                      <a:pt x="3658" y="686"/>
                    </a:lnTo>
                    <a:lnTo>
                      <a:pt x="3864" y="229"/>
                    </a:lnTo>
                    <a:lnTo>
                      <a:pt x="3841" y="92"/>
                    </a:lnTo>
                    <a:lnTo>
                      <a:pt x="3773"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1" name="Google Shape;1551;p71"/>
              <p:cNvSpPr/>
              <p:nvPr/>
            </p:nvSpPr>
            <p:spPr>
              <a:xfrm>
                <a:off x="6464800" y="-1731265"/>
                <a:ext cx="48696" cy="119514"/>
              </a:xfrm>
              <a:custGeom>
                <a:avLst/>
                <a:gdLst/>
                <a:ahLst/>
                <a:cxnLst/>
                <a:rect l="l" t="t" r="r" b="b"/>
                <a:pathLst>
                  <a:path w="1761" h="4322" extrusionOk="0">
                    <a:moveTo>
                      <a:pt x="1441" y="1"/>
                    </a:moveTo>
                    <a:lnTo>
                      <a:pt x="1121" y="206"/>
                    </a:lnTo>
                    <a:lnTo>
                      <a:pt x="641" y="1029"/>
                    </a:lnTo>
                    <a:lnTo>
                      <a:pt x="115" y="2630"/>
                    </a:lnTo>
                    <a:lnTo>
                      <a:pt x="0" y="3704"/>
                    </a:lnTo>
                    <a:lnTo>
                      <a:pt x="92" y="4162"/>
                    </a:lnTo>
                    <a:lnTo>
                      <a:pt x="206" y="4276"/>
                    </a:lnTo>
                    <a:lnTo>
                      <a:pt x="343" y="4322"/>
                    </a:lnTo>
                    <a:lnTo>
                      <a:pt x="663" y="4093"/>
                    </a:lnTo>
                    <a:lnTo>
                      <a:pt x="1144" y="3270"/>
                    </a:lnTo>
                    <a:lnTo>
                      <a:pt x="1646" y="1715"/>
                    </a:lnTo>
                    <a:lnTo>
                      <a:pt x="1761" y="664"/>
                    </a:lnTo>
                    <a:lnTo>
                      <a:pt x="1669" y="184"/>
                    </a:lnTo>
                    <a:lnTo>
                      <a:pt x="1555" y="46"/>
                    </a:lnTo>
                    <a:lnTo>
                      <a:pt x="1441"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2" name="Google Shape;1552;p71"/>
              <p:cNvSpPr/>
              <p:nvPr/>
            </p:nvSpPr>
            <p:spPr>
              <a:xfrm>
                <a:off x="6393980" y="-1756540"/>
                <a:ext cx="71482" cy="92940"/>
              </a:xfrm>
              <a:custGeom>
                <a:avLst/>
                <a:gdLst/>
                <a:ahLst/>
                <a:cxnLst/>
                <a:rect l="l" t="t" r="r" b="b"/>
                <a:pathLst>
                  <a:path w="2585" h="3361" extrusionOk="0">
                    <a:moveTo>
                      <a:pt x="2401" y="0"/>
                    </a:moveTo>
                    <a:lnTo>
                      <a:pt x="2058" y="69"/>
                    </a:lnTo>
                    <a:lnTo>
                      <a:pt x="1395" y="617"/>
                    </a:lnTo>
                    <a:lnTo>
                      <a:pt x="458" y="1829"/>
                    </a:lnTo>
                    <a:lnTo>
                      <a:pt x="47" y="2721"/>
                    </a:lnTo>
                    <a:lnTo>
                      <a:pt x="1" y="3132"/>
                    </a:lnTo>
                    <a:lnTo>
                      <a:pt x="70" y="3269"/>
                    </a:lnTo>
                    <a:lnTo>
                      <a:pt x="184" y="3361"/>
                    </a:lnTo>
                    <a:lnTo>
                      <a:pt x="550" y="3269"/>
                    </a:lnTo>
                    <a:lnTo>
                      <a:pt x="1213" y="2721"/>
                    </a:lnTo>
                    <a:lnTo>
                      <a:pt x="2127" y="1532"/>
                    </a:lnTo>
                    <a:lnTo>
                      <a:pt x="2539" y="663"/>
                    </a:lnTo>
                    <a:lnTo>
                      <a:pt x="2584" y="229"/>
                    </a:lnTo>
                    <a:lnTo>
                      <a:pt x="2516" y="92"/>
                    </a:lnTo>
                    <a:lnTo>
                      <a:pt x="2401"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3" name="Google Shape;1553;p71"/>
              <p:cNvSpPr/>
              <p:nvPr/>
            </p:nvSpPr>
            <p:spPr>
              <a:xfrm>
                <a:off x="6620321" y="-1738206"/>
                <a:ext cx="26574" cy="109393"/>
              </a:xfrm>
              <a:custGeom>
                <a:avLst/>
                <a:gdLst/>
                <a:ahLst/>
                <a:cxnLst/>
                <a:rect l="l" t="t" r="r" b="b"/>
                <a:pathLst>
                  <a:path w="961" h="3956" extrusionOk="0">
                    <a:moveTo>
                      <a:pt x="275" y="0"/>
                    </a:moveTo>
                    <a:lnTo>
                      <a:pt x="138" y="206"/>
                    </a:lnTo>
                    <a:lnTo>
                      <a:pt x="0" y="1006"/>
                    </a:lnTo>
                    <a:lnTo>
                      <a:pt x="23" y="2538"/>
                    </a:lnTo>
                    <a:lnTo>
                      <a:pt x="206" y="3521"/>
                    </a:lnTo>
                    <a:lnTo>
                      <a:pt x="412" y="3887"/>
                    </a:lnTo>
                    <a:lnTo>
                      <a:pt x="549" y="3955"/>
                    </a:lnTo>
                    <a:lnTo>
                      <a:pt x="663" y="3932"/>
                    </a:lnTo>
                    <a:lnTo>
                      <a:pt x="846" y="3681"/>
                    </a:lnTo>
                    <a:lnTo>
                      <a:pt x="961" y="2926"/>
                    </a:lnTo>
                    <a:lnTo>
                      <a:pt x="869" y="1555"/>
                    </a:lnTo>
                    <a:lnTo>
                      <a:pt x="595" y="366"/>
                    </a:lnTo>
                    <a:lnTo>
                      <a:pt x="389" y="69"/>
                    </a:lnTo>
                    <a:lnTo>
                      <a:pt x="275"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4" name="Google Shape;1554;p71"/>
              <p:cNvSpPr/>
              <p:nvPr/>
            </p:nvSpPr>
            <p:spPr>
              <a:xfrm>
                <a:off x="6674051" y="-1759084"/>
                <a:ext cx="69574" cy="148605"/>
              </a:xfrm>
              <a:custGeom>
                <a:avLst/>
                <a:gdLst/>
                <a:ahLst/>
                <a:cxnLst/>
                <a:rect l="l" t="t" r="r" b="b"/>
                <a:pathLst>
                  <a:path w="2516" h="5374" extrusionOk="0">
                    <a:moveTo>
                      <a:pt x="115" y="1"/>
                    </a:moveTo>
                    <a:lnTo>
                      <a:pt x="24" y="92"/>
                    </a:lnTo>
                    <a:lnTo>
                      <a:pt x="1" y="412"/>
                    </a:lnTo>
                    <a:lnTo>
                      <a:pt x="229" y="1578"/>
                    </a:lnTo>
                    <a:lnTo>
                      <a:pt x="961" y="3613"/>
                    </a:lnTo>
                    <a:lnTo>
                      <a:pt x="1647" y="4847"/>
                    </a:lnTo>
                    <a:lnTo>
                      <a:pt x="2081" y="5305"/>
                    </a:lnTo>
                    <a:lnTo>
                      <a:pt x="2264" y="5373"/>
                    </a:lnTo>
                    <a:lnTo>
                      <a:pt x="2355" y="5373"/>
                    </a:lnTo>
                    <a:lnTo>
                      <a:pt x="2470" y="5259"/>
                    </a:lnTo>
                    <a:lnTo>
                      <a:pt x="2516" y="4939"/>
                    </a:lnTo>
                    <a:lnTo>
                      <a:pt x="2264" y="3796"/>
                    </a:lnTo>
                    <a:lnTo>
                      <a:pt x="1441" y="1807"/>
                    </a:lnTo>
                    <a:lnTo>
                      <a:pt x="732" y="595"/>
                    </a:lnTo>
                    <a:lnTo>
                      <a:pt x="344" y="92"/>
                    </a:lnTo>
                    <a:lnTo>
                      <a:pt x="184" y="24"/>
                    </a:lnTo>
                    <a:lnTo>
                      <a:pt x="115"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5" name="Google Shape;1555;p71"/>
              <p:cNvSpPr/>
              <p:nvPr/>
            </p:nvSpPr>
            <p:spPr>
              <a:xfrm>
                <a:off x="6711991" y="-1792572"/>
                <a:ext cx="103697" cy="100544"/>
              </a:xfrm>
              <a:custGeom>
                <a:avLst/>
                <a:gdLst/>
                <a:ahLst/>
                <a:cxnLst/>
                <a:rect l="l" t="t" r="r" b="b"/>
                <a:pathLst>
                  <a:path w="3750" h="3636" extrusionOk="0">
                    <a:moveTo>
                      <a:pt x="183" y="0"/>
                    </a:moveTo>
                    <a:lnTo>
                      <a:pt x="92" y="23"/>
                    </a:lnTo>
                    <a:lnTo>
                      <a:pt x="0" y="114"/>
                    </a:lnTo>
                    <a:lnTo>
                      <a:pt x="46" y="412"/>
                    </a:lnTo>
                    <a:lnTo>
                      <a:pt x="595" y="1303"/>
                    </a:lnTo>
                    <a:lnTo>
                      <a:pt x="1921" y="2698"/>
                    </a:lnTo>
                    <a:lnTo>
                      <a:pt x="2950" y="3429"/>
                    </a:lnTo>
                    <a:lnTo>
                      <a:pt x="3453" y="3635"/>
                    </a:lnTo>
                    <a:lnTo>
                      <a:pt x="3635" y="3567"/>
                    </a:lnTo>
                    <a:lnTo>
                      <a:pt x="3750" y="3475"/>
                    </a:lnTo>
                    <a:lnTo>
                      <a:pt x="3704" y="3064"/>
                    </a:lnTo>
                    <a:lnTo>
                      <a:pt x="3178" y="2218"/>
                    </a:lnTo>
                    <a:lnTo>
                      <a:pt x="1921" y="937"/>
                    </a:lnTo>
                    <a:lnTo>
                      <a:pt x="938" y="252"/>
                    </a:lnTo>
                    <a:lnTo>
                      <a:pt x="389"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6" name="Google Shape;1556;p71"/>
              <p:cNvSpPr/>
              <p:nvPr/>
            </p:nvSpPr>
            <p:spPr>
              <a:xfrm>
                <a:off x="6321280" y="-1894363"/>
                <a:ext cx="123302" cy="30362"/>
              </a:xfrm>
              <a:custGeom>
                <a:avLst/>
                <a:gdLst/>
                <a:ahLst/>
                <a:cxnLst/>
                <a:rect l="l" t="t" r="r" b="b"/>
                <a:pathLst>
                  <a:path w="4459" h="1098" extrusionOk="0">
                    <a:moveTo>
                      <a:pt x="2904" y="0"/>
                    </a:moveTo>
                    <a:lnTo>
                      <a:pt x="1167" y="206"/>
                    </a:lnTo>
                    <a:lnTo>
                      <a:pt x="229" y="480"/>
                    </a:lnTo>
                    <a:lnTo>
                      <a:pt x="24" y="640"/>
                    </a:lnTo>
                    <a:lnTo>
                      <a:pt x="1" y="755"/>
                    </a:lnTo>
                    <a:lnTo>
                      <a:pt x="47" y="823"/>
                    </a:lnTo>
                    <a:lnTo>
                      <a:pt x="161" y="938"/>
                    </a:lnTo>
                    <a:lnTo>
                      <a:pt x="641" y="1075"/>
                    </a:lnTo>
                    <a:lnTo>
                      <a:pt x="1670" y="1098"/>
                    </a:lnTo>
                    <a:lnTo>
                      <a:pt x="3247" y="846"/>
                    </a:lnTo>
                    <a:lnTo>
                      <a:pt x="4139" y="572"/>
                    </a:lnTo>
                    <a:lnTo>
                      <a:pt x="4436" y="366"/>
                    </a:lnTo>
                    <a:lnTo>
                      <a:pt x="4459" y="252"/>
                    </a:lnTo>
                    <a:lnTo>
                      <a:pt x="4413" y="160"/>
                    </a:lnTo>
                    <a:lnTo>
                      <a:pt x="3979" y="46"/>
                    </a:lnTo>
                    <a:lnTo>
                      <a:pt x="2904"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7" name="Google Shape;1557;p71"/>
              <p:cNvSpPr/>
              <p:nvPr/>
            </p:nvSpPr>
            <p:spPr>
              <a:xfrm>
                <a:off x="6325068" y="-2034703"/>
                <a:ext cx="135331" cy="85999"/>
              </a:xfrm>
              <a:custGeom>
                <a:avLst/>
                <a:gdLst/>
                <a:ahLst/>
                <a:cxnLst/>
                <a:rect l="l" t="t" r="r" b="b"/>
                <a:pathLst>
                  <a:path w="4894" h="3110" extrusionOk="0">
                    <a:moveTo>
                      <a:pt x="367" y="0"/>
                    </a:moveTo>
                    <a:lnTo>
                      <a:pt x="138" y="46"/>
                    </a:lnTo>
                    <a:lnTo>
                      <a:pt x="47" y="69"/>
                    </a:lnTo>
                    <a:lnTo>
                      <a:pt x="1" y="183"/>
                    </a:lnTo>
                    <a:lnTo>
                      <a:pt x="138" y="457"/>
                    </a:lnTo>
                    <a:lnTo>
                      <a:pt x="1007" y="1257"/>
                    </a:lnTo>
                    <a:lnTo>
                      <a:pt x="2836" y="2423"/>
                    </a:lnTo>
                    <a:lnTo>
                      <a:pt x="4093" y="2995"/>
                    </a:lnTo>
                    <a:lnTo>
                      <a:pt x="4688" y="3109"/>
                    </a:lnTo>
                    <a:lnTo>
                      <a:pt x="4825" y="3041"/>
                    </a:lnTo>
                    <a:lnTo>
                      <a:pt x="4893" y="2926"/>
                    </a:lnTo>
                    <a:lnTo>
                      <a:pt x="4711" y="2538"/>
                    </a:lnTo>
                    <a:lnTo>
                      <a:pt x="3910" y="1783"/>
                    </a:lnTo>
                    <a:lnTo>
                      <a:pt x="2264" y="686"/>
                    </a:lnTo>
                    <a:lnTo>
                      <a:pt x="1030" y="137"/>
                    </a:lnTo>
                    <a:lnTo>
                      <a:pt x="367"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8" name="Google Shape;1558;p71"/>
              <p:cNvSpPr/>
              <p:nvPr/>
            </p:nvSpPr>
            <p:spPr>
              <a:xfrm>
                <a:off x="6318763" y="-1955698"/>
                <a:ext cx="128999" cy="37967"/>
              </a:xfrm>
              <a:custGeom>
                <a:avLst/>
                <a:gdLst/>
                <a:ahLst/>
                <a:cxnLst/>
                <a:rect l="l" t="t" r="r" b="b"/>
                <a:pathLst>
                  <a:path w="4665" h="1373" extrusionOk="0">
                    <a:moveTo>
                      <a:pt x="435" y="1"/>
                    </a:moveTo>
                    <a:lnTo>
                      <a:pt x="46" y="138"/>
                    </a:lnTo>
                    <a:lnTo>
                      <a:pt x="0" y="275"/>
                    </a:lnTo>
                    <a:lnTo>
                      <a:pt x="23" y="412"/>
                    </a:lnTo>
                    <a:lnTo>
                      <a:pt x="389" y="687"/>
                    </a:lnTo>
                    <a:lnTo>
                      <a:pt x="1464" y="1052"/>
                    </a:lnTo>
                    <a:lnTo>
                      <a:pt x="3270" y="1350"/>
                    </a:lnTo>
                    <a:lnTo>
                      <a:pt x="4298" y="1372"/>
                    </a:lnTo>
                    <a:lnTo>
                      <a:pt x="4641" y="1281"/>
                    </a:lnTo>
                    <a:lnTo>
                      <a:pt x="4664" y="1190"/>
                    </a:lnTo>
                    <a:lnTo>
                      <a:pt x="4596" y="1075"/>
                    </a:lnTo>
                    <a:lnTo>
                      <a:pt x="4184" y="824"/>
                    </a:lnTo>
                    <a:lnTo>
                      <a:pt x="3132" y="435"/>
                    </a:lnTo>
                    <a:lnTo>
                      <a:pt x="1441" y="46"/>
                    </a:lnTo>
                    <a:lnTo>
                      <a:pt x="435"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559" name="Google Shape;1559;p71"/>
            <p:cNvSpPr/>
            <p:nvPr/>
          </p:nvSpPr>
          <p:spPr>
            <a:xfrm>
              <a:off x="6756388" y="-1324641"/>
              <a:ext cx="138456" cy="303459"/>
            </a:xfrm>
            <a:custGeom>
              <a:avLst/>
              <a:gdLst/>
              <a:ahLst/>
              <a:cxnLst/>
              <a:rect l="l" t="t" r="r" b="b"/>
              <a:pathLst>
                <a:path w="5007" h="10974" extrusionOk="0">
                  <a:moveTo>
                    <a:pt x="1943" y="0"/>
                  </a:moveTo>
                  <a:lnTo>
                    <a:pt x="1646" y="46"/>
                  </a:lnTo>
                  <a:lnTo>
                    <a:pt x="1166" y="366"/>
                  </a:lnTo>
                  <a:lnTo>
                    <a:pt x="754" y="869"/>
                  </a:lnTo>
                  <a:lnTo>
                    <a:pt x="434" y="1578"/>
                  </a:lnTo>
                  <a:lnTo>
                    <a:pt x="114" y="2858"/>
                  </a:lnTo>
                  <a:lnTo>
                    <a:pt x="0" y="4916"/>
                  </a:lnTo>
                  <a:lnTo>
                    <a:pt x="229" y="7042"/>
                  </a:lnTo>
                  <a:lnTo>
                    <a:pt x="663" y="8505"/>
                  </a:lnTo>
                  <a:lnTo>
                    <a:pt x="1052" y="9351"/>
                  </a:lnTo>
                  <a:lnTo>
                    <a:pt x="1509" y="10059"/>
                  </a:lnTo>
                  <a:lnTo>
                    <a:pt x="2080" y="10585"/>
                  </a:lnTo>
                  <a:lnTo>
                    <a:pt x="2743" y="10905"/>
                  </a:lnTo>
                  <a:lnTo>
                    <a:pt x="3498" y="10974"/>
                  </a:lnTo>
                  <a:lnTo>
                    <a:pt x="3909" y="10905"/>
                  </a:lnTo>
                  <a:lnTo>
                    <a:pt x="4092" y="10837"/>
                  </a:lnTo>
                  <a:lnTo>
                    <a:pt x="4412" y="10517"/>
                  </a:lnTo>
                  <a:lnTo>
                    <a:pt x="4778" y="9694"/>
                  </a:lnTo>
                  <a:lnTo>
                    <a:pt x="5007" y="8093"/>
                  </a:lnTo>
                  <a:lnTo>
                    <a:pt x="4984" y="6173"/>
                  </a:lnTo>
                  <a:lnTo>
                    <a:pt x="4710" y="4138"/>
                  </a:lnTo>
                  <a:lnTo>
                    <a:pt x="4184" y="2286"/>
                  </a:lnTo>
                  <a:lnTo>
                    <a:pt x="3635" y="1166"/>
                  </a:lnTo>
                  <a:lnTo>
                    <a:pt x="3224" y="595"/>
                  </a:lnTo>
                  <a:lnTo>
                    <a:pt x="2743" y="183"/>
                  </a:lnTo>
                  <a:lnTo>
                    <a:pt x="2218" y="0"/>
                  </a:lnTo>
                  <a:close/>
                </a:path>
              </a:pathLst>
            </a:custGeom>
            <a:solidFill>
              <a:srgbClr val="5891B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0" name="Google Shape;1560;p71"/>
            <p:cNvSpPr/>
            <p:nvPr/>
          </p:nvSpPr>
          <p:spPr>
            <a:xfrm>
              <a:off x="6999763" y="-1234243"/>
              <a:ext cx="170091" cy="239001"/>
            </a:xfrm>
            <a:custGeom>
              <a:avLst/>
              <a:gdLst/>
              <a:ahLst/>
              <a:cxnLst/>
              <a:rect l="l" t="t" r="r" b="b"/>
              <a:pathLst>
                <a:path w="6151" h="8643" extrusionOk="0">
                  <a:moveTo>
                    <a:pt x="4070" y="1"/>
                  </a:moveTo>
                  <a:lnTo>
                    <a:pt x="3430" y="183"/>
                  </a:lnTo>
                  <a:lnTo>
                    <a:pt x="2813" y="549"/>
                  </a:lnTo>
                  <a:lnTo>
                    <a:pt x="2241" y="1052"/>
                  </a:lnTo>
                  <a:lnTo>
                    <a:pt x="1738" y="1692"/>
                  </a:lnTo>
                  <a:lnTo>
                    <a:pt x="1052" y="2813"/>
                  </a:lnTo>
                  <a:lnTo>
                    <a:pt x="389" y="4481"/>
                  </a:lnTo>
                  <a:lnTo>
                    <a:pt x="47" y="6127"/>
                  </a:lnTo>
                  <a:lnTo>
                    <a:pt x="1" y="7202"/>
                  </a:lnTo>
                  <a:lnTo>
                    <a:pt x="115" y="7796"/>
                  </a:lnTo>
                  <a:lnTo>
                    <a:pt x="298" y="8254"/>
                  </a:lnTo>
                  <a:lnTo>
                    <a:pt x="618" y="8528"/>
                  </a:lnTo>
                  <a:lnTo>
                    <a:pt x="801" y="8597"/>
                  </a:lnTo>
                  <a:lnTo>
                    <a:pt x="1030" y="8642"/>
                  </a:lnTo>
                  <a:lnTo>
                    <a:pt x="1533" y="8551"/>
                  </a:lnTo>
                  <a:lnTo>
                    <a:pt x="2356" y="8139"/>
                  </a:lnTo>
                  <a:lnTo>
                    <a:pt x="3499" y="7133"/>
                  </a:lnTo>
                  <a:lnTo>
                    <a:pt x="4573" y="5785"/>
                  </a:lnTo>
                  <a:lnTo>
                    <a:pt x="5465" y="4276"/>
                  </a:lnTo>
                  <a:lnTo>
                    <a:pt x="6036" y="2767"/>
                  </a:lnTo>
                  <a:lnTo>
                    <a:pt x="6151" y="1738"/>
                  </a:lnTo>
                  <a:lnTo>
                    <a:pt x="6059" y="1144"/>
                  </a:lnTo>
                  <a:lnTo>
                    <a:pt x="5808" y="663"/>
                  </a:lnTo>
                  <a:lnTo>
                    <a:pt x="5396" y="275"/>
                  </a:lnTo>
                  <a:lnTo>
                    <a:pt x="5122" y="161"/>
                  </a:lnTo>
                  <a:lnTo>
                    <a:pt x="4756" y="46"/>
                  </a:lnTo>
                  <a:lnTo>
                    <a:pt x="4070" y="1"/>
                  </a:lnTo>
                  <a:close/>
                </a:path>
              </a:pathLst>
            </a:custGeom>
            <a:solidFill>
              <a:srgbClr val="5891B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1" name="Google Shape;1561;p71"/>
            <p:cNvSpPr/>
            <p:nvPr/>
          </p:nvSpPr>
          <p:spPr>
            <a:xfrm>
              <a:off x="6888515" y="-1408098"/>
              <a:ext cx="128971" cy="292093"/>
            </a:xfrm>
            <a:custGeom>
              <a:avLst/>
              <a:gdLst/>
              <a:ahLst/>
              <a:cxnLst/>
              <a:rect l="l" t="t" r="r" b="b"/>
              <a:pathLst>
                <a:path w="4664" h="10563" extrusionOk="0">
                  <a:moveTo>
                    <a:pt x="2446" y="1"/>
                  </a:moveTo>
                  <a:lnTo>
                    <a:pt x="2035" y="23"/>
                  </a:lnTo>
                  <a:lnTo>
                    <a:pt x="1349" y="252"/>
                  </a:lnTo>
                  <a:lnTo>
                    <a:pt x="800" y="686"/>
                  </a:lnTo>
                  <a:lnTo>
                    <a:pt x="412" y="1304"/>
                  </a:lnTo>
                  <a:lnTo>
                    <a:pt x="160" y="2058"/>
                  </a:lnTo>
                  <a:lnTo>
                    <a:pt x="23" y="2927"/>
                  </a:lnTo>
                  <a:lnTo>
                    <a:pt x="0" y="4367"/>
                  </a:lnTo>
                  <a:lnTo>
                    <a:pt x="320" y="6379"/>
                  </a:lnTo>
                  <a:lnTo>
                    <a:pt x="892" y="8254"/>
                  </a:lnTo>
                  <a:lnTo>
                    <a:pt x="1623" y="9717"/>
                  </a:lnTo>
                  <a:lnTo>
                    <a:pt x="2241" y="10380"/>
                  </a:lnTo>
                  <a:lnTo>
                    <a:pt x="2629" y="10563"/>
                  </a:lnTo>
                  <a:lnTo>
                    <a:pt x="2835" y="10563"/>
                  </a:lnTo>
                  <a:lnTo>
                    <a:pt x="3018" y="10517"/>
                  </a:lnTo>
                  <a:lnTo>
                    <a:pt x="3384" y="10243"/>
                  </a:lnTo>
                  <a:lnTo>
                    <a:pt x="3841" y="9511"/>
                  </a:lnTo>
                  <a:lnTo>
                    <a:pt x="4344" y="8002"/>
                  </a:lnTo>
                  <a:lnTo>
                    <a:pt x="4618" y="6150"/>
                  </a:lnTo>
                  <a:lnTo>
                    <a:pt x="4664" y="4207"/>
                  </a:lnTo>
                  <a:lnTo>
                    <a:pt x="4435" y="2378"/>
                  </a:lnTo>
                  <a:lnTo>
                    <a:pt x="4070" y="1258"/>
                  </a:lnTo>
                  <a:lnTo>
                    <a:pt x="3727" y="686"/>
                  </a:lnTo>
                  <a:lnTo>
                    <a:pt x="3292" y="252"/>
                  </a:lnTo>
                  <a:lnTo>
                    <a:pt x="2766" y="23"/>
                  </a:lnTo>
                  <a:lnTo>
                    <a:pt x="2446" y="1"/>
                  </a:lnTo>
                  <a:close/>
                </a:path>
              </a:pathLst>
            </a:custGeom>
            <a:solidFill>
              <a:srgbClr val="5891B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2" name="Google Shape;1562;p71"/>
            <p:cNvSpPr/>
            <p:nvPr/>
          </p:nvSpPr>
          <p:spPr>
            <a:xfrm>
              <a:off x="6738662" y="-1273427"/>
              <a:ext cx="223819" cy="515885"/>
            </a:xfrm>
            <a:custGeom>
              <a:avLst/>
              <a:gdLst/>
              <a:ahLst/>
              <a:cxnLst/>
              <a:rect l="l" t="t" r="r" b="b"/>
              <a:pathLst>
                <a:path w="8094" h="18656" fill="none" extrusionOk="0">
                  <a:moveTo>
                    <a:pt x="1" y="18655"/>
                  </a:moveTo>
                  <a:lnTo>
                    <a:pt x="321" y="18518"/>
                  </a:lnTo>
                  <a:lnTo>
                    <a:pt x="2218" y="17238"/>
                  </a:lnTo>
                  <a:lnTo>
                    <a:pt x="3842" y="15729"/>
                  </a:lnTo>
                  <a:lnTo>
                    <a:pt x="5099" y="14151"/>
                  </a:lnTo>
                  <a:lnTo>
                    <a:pt x="5876" y="12917"/>
                  </a:lnTo>
                  <a:lnTo>
                    <a:pt x="6608" y="11477"/>
                  </a:lnTo>
                  <a:lnTo>
                    <a:pt x="7202" y="9853"/>
                  </a:lnTo>
                  <a:lnTo>
                    <a:pt x="7682" y="8047"/>
                  </a:lnTo>
                  <a:lnTo>
                    <a:pt x="8003" y="6013"/>
                  </a:lnTo>
                  <a:lnTo>
                    <a:pt x="8094" y="3772"/>
                  </a:lnTo>
                  <a:lnTo>
                    <a:pt x="7980" y="1326"/>
                  </a:lnTo>
                  <a:lnTo>
                    <a:pt x="7797" y="0"/>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3" name="Google Shape;1563;p71"/>
            <p:cNvSpPr/>
            <p:nvPr/>
          </p:nvSpPr>
          <p:spPr>
            <a:xfrm>
              <a:off x="6841089" y="-1223486"/>
              <a:ext cx="229516" cy="284489"/>
            </a:xfrm>
            <a:custGeom>
              <a:avLst/>
              <a:gdLst/>
              <a:ahLst/>
              <a:cxnLst/>
              <a:rect l="l" t="t" r="r" b="b"/>
              <a:pathLst>
                <a:path w="8300" h="10288" fill="none" extrusionOk="0">
                  <a:moveTo>
                    <a:pt x="92" y="0"/>
                  </a:moveTo>
                  <a:lnTo>
                    <a:pt x="69" y="252"/>
                  </a:lnTo>
                  <a:lnTo>
                    <a:pt x="1" y="2675"/>
                  </a:lnTo>
                  <a:lnTo>
                    <a:pt x="183" y="5258"/>
                  </a:lnTo>
                  <a:lnTo>
                    <a:pt x="526" y="6996"/>
                  </a:lnTo>
                  <a:lnTo>
                    <a:pt x="1075" y="8596"/>
                  </a:lnTo>
                  <a:lnTo>
                    <a:pt x="1692" y="9556"/>
                  </a:lnTo>
                  <a:lnTo>
                    <a:pt x="2195" y="10082"/>
                  </a:lnTo>
                  <a:lnTo>
                    <a:pt x="2470" y="10288"/>
                  </a:lnTo>
                  <a:lnTo>
                    <a:pt x="2607" y="10265"/>
                  </a:lnTo>
                  <a:lnTo>
                    <a:pt x="3818" y="9831"/>
                  </a:lnTo>
                  <a:lnTo>
                    <a:pt x="5190" y="9031"/>
                  </a:lnTo>
                  <a:lnTo>
                    <a:pt x="6150" y="8230"/>
                  </a:lnTo>
                  <a:lnTo>
                    <a:pt x="7111" y="7156"/>
                  </a:lnTo>
                  <a:lnTo>
                    <a:pt x="7956" y="5784"/>
                  </a:lnTo>
                  <a:lnTo>
                    <a:pt x="8299" y="4961"/>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4" name="Google Shape;1564;p71"/>
            <p:cNvSpPr/>
            <p:nvPr/>
          </p:nvSpPr>
          <p:spPr>
            <a:xfrm rot="7716648">
              <a:off x="6421082" y="-1201667"/>
              <a:ext cx="306959" cy="587540"/>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5" name="Google Shape;1565;p71"/>
            <p:cNvSpPr/>
            <p:nvPr/>
          </p:nvSpPr>
          <p:spPr>
            <a:xfrm rot="-8896034">
              <a:off x="6759088" y="-883594"/>
              <a:ext cx="241068" cy="432687"/>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577" name="Google Shape;1577;p71"/>
          <p:cNvGrpSpPr/>
          <p:nvPr/>
        </p:nvGrpSpPr>
        <p:grpSpPr>
          <a:xfrm rot="1567613">
            <a:off x="7832543" y="4667691"/>
            <a:ext cx="1521175" cy="2412941"/>
            <a:chOff x="5853136" y="3292561"/>
            <a:chExt cx="1560730" cy="2475685"/>
          </a:xfrm>
        </p:grpSpPr>
        <p:sp>
          <p:nvSpPr>
            <p:cNvPr id="1578" name="Google Shape;1578;p71"/>
            <p:cNvSpPr/>
            <p:nvPr/>
          </p:nvSpPr>
          <p:spPr>
            <a:xfrm>
              <a:off x="6517008" y="4224412"/>
              <a:ext cx="77037" cy="1543834"/>
            </a:xfrm>
            <a:custGeom>
              <a:avLst/>
              <a:gdLst/>
              <a:ahLst/>
              <a:cxnLst/>
              <a:rect l="l" t="t" r="r" b="b"/>
              <a:pathLst>
                <a:path w="4711" h="42524" fill="none" extrusionOk="0">
                  <a:moveTo>
                    <a:pt x="3498" y="1"/>
                  </a:moveTo>
                  <a:lnTo>
                    <a:pt x="3224" y="824"/>
                  </a:lnTo>
                  <a:lnTo>
                    <a:pt x="1784" y="6585"/>
                  </a:lnTo>
                  <a:lnTo>
                    <a:pt x="1029" y="10631"/>
                  </a:lnTo>
                  <a:lnTo>
                    <a:pt x="595" y="13672"/>
                  </a:lnTo>
                  <a:lnTo>
                    <a:pt x="252" y="16896"/>
                  </a:lnTo>
                  <a:lnTo>
                    <a:pt x="23" y="20302"/>
                  </a:lnTo>
                  <a:lnTo>
                    <a:pt x="1" y="23800"/>
                  </a:lnTo>
                  <a:lnTo>
                    <a:pt x="161" y="27366"/>
                  </a:lnTo>
                  <a:lnTo>
                    <a:pt x="595" y="30910"/>
                  </a:lnTo>
                  <a:lnTo>
                    <a:pt x="1327" y="34408"/>
                  </a:lnTo>
                  <a:lnTo>
                    <a:pt x="2401" y="37791"/>
                  </a:lnTo>
                  <a:lnTo>
                    <a:pt x="3453" y="40215"/>
                  </a:lnTo>
                  <a:lnTo>
                    <a:pt x="4253" y="41769"/>
                  </a:lnTo>
                  <a:lnTo>
                    <a:pt x="4710" y="42524"/>
                  </a:lnTo>
                </a:path>
              </a:pathLst>
            </a:custGeom>
            <a:noFill/>
            <a:ln w="251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579" name="Google Shape;1579;p71"/>
            <p:cNvGrpSpPr/>
            <p:nvPr/>
          </p:nvGrpSpPr>
          <p:grpSpPr>
            <a:xfrm>
              <a:off x="5853136" y="3292561"/>
              <a:ext cx="1560730" cy="1649696"/>
              <a:chOff x="638949" y="3060500"/>
              <a:chExt cx="2096065" cy="2215547"/>
            </a:xfrm>
          </p:grpSpPr>
          <p:sp>
            <p:nvSpPr>
              <p:cNvPr id="1580" name="Google Shape;1580;p71"/>
              <p:cNvSpPr/>
              <p:nvPr/>
            </p:nvSpPr>
            <p:spPr>
              <a:xfrm>
                <a:off x="638949" y="3060500"/>
                <a:ext cx="2096065" cy="2215547"/>
              </a:xfrm>
              <a:custGeom>
                <a:avLst/>
                <a:gdLst/>
                <a:ahLst/>
                <a:cxnLst/>
                <a:rect l="l" t="t" r="r" b="b"/>
                <a:pathLst>
                  <a:path w="31665" h="33470" extrusionOk="0">
                    <a:moveTo>
                      <a:pt x="14769" y="0"/>
                    </a:moveTo>
                    <a:lnTo>
                      <a:pt x="14358" y="69"/>
                    </a:lnTo>
                    <a:lnTo>
                      <a:pt x="13946" y="183"/>
                    </a:lnTo>
                    <a:lnTo>
                      <a:pt x="13283" y="640"/>
                    </a:lnTo>
                    <a:lnTo>
                      <a:pt x="12803" y="1349"/>
                    </a:lnTo>
                    <a:lnTo>
                      <a:pt x="12483" y="2241"/>
                    </a:lnTo>
                    <a:lnTo>
                      <a:pt x="12300" y="3315"/>
                    </a:lnTo>
                    <a:lnTo>
                      <a:pt x="12232" y="4527"/>
                    </a:lnTo>
                    <a:lnTo>
                      <a:pt x="12323" y="6470"/>
                    </a:lnTo>
                    <a:lnTo>
                      <a:pt x="12689" y="9145"/>
                    </a:lnTo>
                    <a:lnTo>
                      <a:pt x="13215" y="11637"/>
                    </a:lnTo>
                    <a:lnTo>
                      <a:pt x="13923" y="14403"/>
                    </a:lnTo>
                    <a:lnTo>
                      <a:pt x="14061" y="14837"/>
                    </a:lnTo>
                    <a:lnTo>
                      <a:pt x="13786" y="14449"/>
                    </a:lnTo>
                    <a:lnTo>
                      <a:pt x="12003" y="12026"/>
                    </a:lnTo>
                    <a:lnTo>
                      <a:pt x="10334" y="10014"/>
                    </a:lnTo>
                    <a:lnTo>
                      <a:pt x="8459" y="8002"/>
                    </a:lnTo>
                    <a:lnTo>
                      <a:pt x="7019" y="6744"/>
                    </a:lnTo>
                    <a:lnTo>
                      <a:pt x="6082" y="6081"/>
                    </a:lnTo>
                    <a:lnTo>
                      <a:pt x="5213" y="5624"/>
                    </a:lnTo>
                    <a:lnTo>
                      <a:pt x="4367" y="5396"/>
                    </a:lnTo>
                    <a:lnTo>
                      <a:pt x="3636" y="5464"/>
                    </a:lnTo>
                    <a:lnTo>
                      <a:pt x="3018" y="5853"/>
                    </a:lnTo>
                    <a:lnTo>
                      <a:pt x="2744" y="6196"/>
                    </a:lnTo>
                    <a:lnTo>
                      <a:pt x="2538" y="6584"/>
                    </a:lnTo>
                    <a:lnTo>
                      <a:pt x="2378" y="7385"/>
                    </a:lnTo>
                    <a:lnTo>
                      <a:pt x="2538" y="8230"/>
                    </a:lnTo>
                    <a:lnTo>
                      <a:pt x="2973" y="9122"/>
                    </a:lnTo>
                    <a:lnTo>
                      <a:pt x="3636" y="9991"/>
                    </a:lnTo>
                    <a:lnTo>
                      <a:pt x="4481" y="10882"/>
                    </a:lnTo>
                    <a:lnTo>
                      <a:pt x="5990" y="12163"/>
                    </a:lnTo>
                    <a:lnTo>
                      <a:pt x="8254" y="13763"/>
                    </a:lnTo>
                    <a:lnTo>
                      <a:pt x="10471" y="15112"/>
                    </a:lnTo>
                    <a:lnTo>
                      <a:pt x="13055" y="16506"/>
                    </a:lnTo>
                    <a:lnTo>
                      <a:pt x="12963" y="16461"/>
                    </a:lnTo>
                    <a:lnTo>
                      <a:pt x="11271" y="15935"/>
                    </a:lnTo>
                    <a:lnTo>
                      <a:pt x="9008" y="15500"/>
                    </a:lnTo>
                    <a:lnTo>
                      <a:pt x="6516" y="15226"/>
                    </a:lnTo>
                    <a:lnTo>
                      <a:pt x="4047" y="15203"/>
                    </a:lnTo>
                    <a:lnTo>
                      <a:pt x="2424" y="15409"/>
                    </a:lnTo>
                    <a:lnTo>
                      <a:pt x="1509" y="15638"/>
                    </a:lnTo>
                    <a:lnTo>
                      <a:pt x="778" y="16003"/>
                    </a:lnTo>
                    <a:lnTo>
                      <a:pt x="252" y="16461"/>
                    </a:lnTo>
                    <a:lnTo>
                      <a:pt x="1" y="17032"/>
                    </a:lnTo>
                    <a:lnTo>
                      <a:pt x="23" y="17764"/>
                    </a:lnTo>
                    <a:lnTo>
                      <a:pt x="183" y="18175"/>
                    </a:lnTo>
                    <a:lnTo>
                      <a:pt x="389" y="18587"/>
                    </a:lnTo>
                    <a:lnTo>
                      <a:pt x="961" y="19250"/>
                    </a:lnTo>
                    <a:lnTo>
                      <a:pt x="1692" y="19753"/>
                    </a:lnTo>
                    <a:lnTo>
                      <a:pt x="2607" y="20096"/>
                    </a:lnTo>
                    <a:lnTo>
                      <a:pt x="3613" y="20279"/>
                    </a:lnTo>
                    <a:lnTo>
                      <a:pt x="4710" y="20370"/>
                    </a:lnTo>
                    <a:lnTo>
                      <a:pt x="6470" y="20301"/>
                    </a:lnTo>
                    <a:lnTo>
                      <a:pt x="8802" y="19959"/>
                    </a:lnTo>
                    <a:lnTo>
                      <a:pt x="10951" y="19501"/>
                    </a:lnTo>
                    <a:lnTo>
                      <a:pt x="12749" y="18978"/>
                    </a:lnTo>
                    <a:lnTo>
                      <a:pt x="12749" y="18978"/>
                    </a:lnTo>
                    <a:lnTo>
                      <a:pt x="11043" y="19798"/>
                    </a:lnTo>
                    <a:lnTo>
                      <a:pt x="9191" y="21033"/>
                    </a:lnTo>
                    <a:lnTo>
                      <a:pt x="7454" y="22473"/>
                    </a:lnTo>
                    <a:lnTo>
                      <a:pt x="5990" y="24051"/>
                    </a:lnTo>
                    <a:lnTo>
                      <a:pt x="5167" y="25194"/>
                    </a:lnTo>
                    <a:lnTo>
                      <a:pt x="4779" y="25948"/>
                    </a:lnTo>
                    <a:lnTo>
                      <a:pt x="4573" y="26657"/>
                    </a:lnTo>
                    <a:lnTo>
                      <a:pt x="4527" y="27297"/>
                    </a:lnTo>
                    <a:lnTo>
                      <a:pt x="4664" y="27869"/>
                    </a:lnTo>
                    <a:lnTo>
                      <a:pt x="5030" y="28349"/>
                    </a:lnTo>
                    <a:lnTo>
                      <a:pt x="5305" y="28555"/>
                    </a:lnTo>
                    <a:lnTo>
                      <a:pt x="5625" y="28715"/>
                    </a:lnTo>
                    <a:lnTo>
                      <a:pt x="6265" y="28829"/>
                    </a:lnTo>
                    <a:lnTo>
                      <a:pt x="6973" y="28737"/>
                    </a:lnTo>
                    <a:lnTo>
                      <a:pt x="7705" y="28417"/>
                    </a:lnTo>
                    <a:lnTo>
                      <a:pt x="8825" y="27663"/>
                    </a:lnTo>
                    <a:lnTo>
                      <a:pt x="10311" y="26223"/>
                    </a:lnTo>
                    <a:lnTo>
                      <a:pt x="12346" y="23731"/>
                    </a:lnTo>
                    <a:lnTo>
                      <a:pt x="14129" y="21056"/>
                    </a:lnTo>
                    <a:lnTo>
                      <a:pt x="14289" y="20736"/>
                    </a:lnTo>
                    <a:lnTo>
                      <a:pt x="14243" y="21147"/>
                    </a:lnTo>
                    <a:lnTo>
                      <a:pt x="14083" y="23662"/>
                    </a:lnTo>
                    <a:lnTo>
                      <a:pt x="14083" y="25880"/>
                    </a:lnTo>
                    <a:lnTo>
                      <a:pt x="14221" y="28257"/>
                    </a:lnTo>
                    <a:lnTo>
                      <a:pt x="14518" y="29949"/>
                    </a:lnTo>
                    <a:lnTo>
                      <a:pt x="14792" y="30978"/>
                    </a:lnTo>
                    <a:lnTo>
                      <a:pt x="15181" y="31869"/>
                    </a:lnTo>
                    <a:lnTo>
                      <a:pt x="15661" y="32601"/>
                    </a:lnTo>
                    <a:lnTo>
                      <a:pt x="16278" y="33127"/>
                    </a:lnTo>
                    <a:lnTo>
                      <a:pt x="16987" y="33424"/>
                    </a:lnTo>
                    <a:lnTo>
                      <a:pt x="17421" y="33470"/>
                    </a:lnTo>
                    <a:lnTo>
                      <a:pt x="17833" y="33447"/>
                    </a:lnTo>
                    <a:lnTo>
                      <a:pt x="18473" y="33173"/>
                    </a:lnTo>
                    <a:lnTo>
                      <a:pt x="18907" y="32624"/>
                    </a:lnTo>
                    <a:lnTo>
                      <a:pt x="19182" y="31847"/>
                    </a:lnTo>
                    <a:lnTo>
                      <a:pt x="19296" y="30909"/>
                    </a:lnTo>
                    <a:lnTo>
                      <a:pt x="19273" y="29812"/>
                    </a:lnTo>
                    <a:lnTo>
                      <a:pt x="19067" y="28006"/>
                    </a:lnTo>
                    <a:lnTo>
                      <a:pt x="18519" y="25445"/>
                    </a:lnTo>
                    <a:lnTo>
                      <a:pt x="17833" y="23045"/>
                    </a:lnTo>
                    <a:lnTo>
                      <a:pt x="16918" y="20324"/>
                    </a:lnTo>
                    <a:lnTo>
                      <a:pt x="16758" y="19890"/>
                    </a:lnTo>
                    <a:lnTo>
                      <a:pt x="16987" y="20210"/>
                    </a:lnTo>
                    <a:lnTo>
                      <a:pt x="18542" y="22222"/>
                    </a:lnTo>
                    <a:lnTo>
                      <a:pt x="19982" y="23891"/>
                    </a:lnTo>
                    <a:lnTo>
                      <a:pt x="21628" y="25491"/>
                    </a:lnTo>
                    <a:lnTo>
                      <a:pt x="22931" y="26474"/>
                    </a:lnTo>
                    <a:lnTo>
                      <a:pt x="23777" y="26977"/>
                    </a:lnTo>
                    <a:lnTo>
                      <a:pt x="24600" y="27297"/>
                    </a:lnTo>
                    <a:lnTo>
                      <a:pt x="25400" y="27411"/>
                    </a:lnTo>
                    <a:lnTo>
                      <a:pt x="26132" y="27251"/>
                    </a:lnTo>
                    <a:lnTo>
                      <a:pt x="26772" y="26817"/>
                    </a:lnTo>
                    <a:lnTo>
                      <a:pt x="27069" y="26474"/>
                    </a:lnTo>
                    <a:lnTo>
                      <a:pt x="27320" y="26085"/>
                    </a:lnTo>
                    <a:lnTo>
                      <a:pt x="27549" y="25331"/>
                    </a:lnTo>
                    <a:lnTo>
                      <a:pt x="27503" y="24599"/>
                    </a:lnTo>
                    <a:lnTo>
                      <a:pt x="27206" y="23868"/>
                    </a:lnTo>
                    <a:lnTo>
                      <a:pt x="26680" y="23159"/>
                    </a:lnTo>
                    <a:lnTo>
                      <a:pt x="25994" y="22473"/>
                    </a:lnTo>
                    <a:lnTo>
                      <a:pt x="24737" y="21536"/>
                    </a:lnTo>
                    <a:lnTo>
                      <a:pt x="22817" y="20416"/>
                    </a:lnTo>
                    <a:lnTo>
                      <a:pt x="20896" y="19524"/>
                    </a:lnTo>
                    <a:lnTo>
                      <a:pt x="18633" y="18610"/>
                    </a:lnTo>
                    <a:lnTo>
                      <a:pt x="18267" y="18495"/>
                    </a:lnTo>
                    <a:lnTo>
                      <a:pt x="19044" y="18724"/>
                    </a:lnTo>
                    <a:lnTo>
                      <a:pt x="21011" y="19090"/>
                    </a:lnTo>
                    <a:lnTo>
                      <a:pt x="23274" y="19318"/>
                    </a:lnTo>
                    <a:lnTo>
                      <a:pt x="25606" y="19364"/>
                    </a:lnTo>
                    <a:lnTo>
                      <a:pt x="27823" y="19181"/>
                    </a:lnTo>
                    <a:lnTo>
                      <a:pt x="29264" y="18884"/>
                    </a:lnTo>
                    <a:lnTo>
                      <a:pt x="30087" y="18587"/>
                    </a:lnTo>
                    <a:lnTo>
                      <a:pt x="30750" y="18244"/>
                    </a:lnTo>
                    <a:lnTo>
                      <a:pt x="31276" y="17787"/>
                    </a:lnTo>
                    <a:lnTo>
                      <a:pt x="31573" y="17284"/>
                    </a:lnTo>
                    <a:lnTo>
                      <a:pt x="31664" y="16666"/>
                    </a:lnTo>
                    <a:lnTo>
                      <a:pt x="31596" y="16324"/>
                    </a:lnTo>
                    <a:lnTo>
                      <a:pt x="31504" y="15981"/>
                    </a:lnTo>
                    <a:lnTo>
                      <a:pt x="31093" y="15432"/>
                    </a:lnTo>
                    <a:lnTo>
                      <a:pt x="30453" y="15043"/>
                    </a:lnTo>
                    <a:lnTo>
                      <a:pt x="29652" y="14792"/>
                    </a:lnTo>
                    <a:lnTo>
                      <a:pt x="28189" y="14586"/>
                    </a:lnTo>
                    <a:lnTo>
                      <a:pt x="25903" y="14632"/>
                    </a:lnTo>
                    <a:lnTo>
                      <a:pt x="22337" y="15135"/>
                    </a:lnTo>
                    <a:lnTo>
                      <a:pt x="19127" y="15874"/>
                    </a:lnTo>
                    <a:lnTo>
                      <a:pt x="20325" y="15363"/>
                    </a:lnTo>
                    <a:lnTo>
                      <a:pt x="22085" y="14380"/>
                    </a:lnTo>
                    <a:lnTo>
                      <a:pt x="23983" y="13100"/>
                    </a:lnTo>
                    <a:lnTo>
                      <a:pt x="25789" y="11637"/>
                    </a:lnTo>
                    <a:lnTo>
                      <a:pt x="27320" y="10128"/>
                    </a:lnTo>
                    <a:lnTo>
                      <a:pt x="28121" y="9008"/>
                    </a:lnTo>
                    <a:lnTo>
                      <a:pt x="28441" y="8276"/>
                    </a:lnTo>
                    <a:lnTo>
                      <a:pt x="28555" y="7613"/>
                    </a:lnTo>
                    <a:lnTo>
                      <a:pt x="28464" y="6996"/>
                    </a:lnTo>
                    <a:lnTo>
                      <a:pt x="28304" y="6722"/>
                    </a:lnTo>
                    <a:lnTo>
                      <a:pt x="27983" y="6287"/>
                    </a:lnTo>
                    <a:lnTo>
                      <a:pt x="27229" y="5716"/>
                    </a:lnTo>
                    <a:lnTo>
                      <a:pt x="26406" y="5510"/>
                    </a:lnTo>
                    <a:lnTo>
                      <a:pt x="25514" y="5647"/>
                    </a:lnTo>
                    <a:lnTo>
                      <a:pt x="24577" y="6036"/>
                    </a:lnTo>
                    <a:lnTo>
                      <a:pt x="23617" y="6630"/>
                    </a:lnTo>
                    <a:lnTo>
                      <a:pt x="22154" y="7865"/>
                    </a:lnTo>
                    <a:lnTo>
                      <a:pt x="20279" y="9877"/>
                    </a:lnTo>
                    <a:lnTo>
                      <a:pt x="18656" y="11934"/>
                    </a:lnTo>
                    <a:lnTo>
                      <a:pt x="16918" y="14449"/>
                    </a:lnTo>
                    <a:lnTo>
                      <a:pt x="16644" y="14860"/>
                    </a:lnTo>
                    <a:lnTo>
                      <a:pt x="16781" y="14037"/>
                    </a:lnTo>
                    <a:lnTo>
                      <a:pt x="17147" y="10768"/>
                    </a:lnTo>
                    <a:lnTo>
                      <a:pt x="17307" y="8093"/>
                    </a:lnTo>
                    <a:lnTo>
                      <a:pt x="17284" y="5327"/>
                    </a:lnTo>
                    <a:lnTo>
                      <a:pt x="17078" y="3429"/>
                    </a:lnTo>
                    <a:lnTo>
                      <a:pt x="16850" y="2309"/>
                    </a:lnTo>
                    <a:lnTo>
                      <a:pt x="16507" y="1349"/>
                    </a:lnTo>
                    <a:lnTo>
                      <a:pt x="16072" y="640"/>
                    </a:lnTo>
                    <a:lnTo>
                      <a:pt x="15478" y="160"/>
                    </a:lnTo>
                    <a:lnTo>
                      <a:pt x="14769"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1" name="Google Shape;1581;p71"/>
              <p:cNvSpPr/>
              <p:nvPr/>
            </p:nvSpPr>
            <p:spPr>
              <a:xfrm>
                <a:off x="1442573" y="4026038"/>
                <a:ext cx="422258" cy="366257"/>
              </a:xfrm>
              <a:custGeom>
                <a:avLst/>
                <a:gdLst/>
                <a:ahLst/>
                <a:cxnLst/>
                <a:rect l="l" t="t" r="r" b="b"/>
                <a:pathLst>
                  <a:path w="6379" h="5533" extrusionOk="0">
                    <a:moveTo>
                      <a:pt x="3269" y="0"/>
                    </a:moveTo>
                    <a:lnTo>
                      <a:pt x="2584" y="114"/>
                    </a:lnTo>
                    <a:lnTo>
                      <a:pt x="1966" y="343"/>
                    </a:lnTo>
                    <a:lnTo>
                      <a:pt x="1441" y="640"/>
                    </a:lnTo>
                    <a:lnTo>
                      <a:pt x="755" y="1235"/>
                    </a:lnTo>
                    <a:lnTo>
                      <a:pt x="183" y="2218"/>
                    </a:lnTo>
                    <a:lnTo>
                      <a:pt x="0" y="3246"/>
                    </a:lnTo>
                    <a:lnTo>
                      <a:pt x="137" y="4001"/>
                    </a:lnTo>
                    <a:lnTo>
                      <a:pt x="343" y="4458"/>
                    </a:lnTo>
                    <a:lnTo>
                      <a:pt x="663" y="4847"/>
                    </a:lnTo>
                    <a:lnTo>
                      <a:pt x="1120" y="5167"/>
                    </a:lnTo>
                    <a:lnTo>
                      <a:pt x="1669" y="5395"/>
                    </a:lnTo>
                    <a:lnTo>
                      <a:pt x="2355" y="5510"/>
                    </a:lnTo>
                    <a:lnTo>
                      <a:pt x="2766" y="5533"/>
                    </a:lnTo>
                    <a:lnTo>
                      <a:pt x="3155" y="5510"/>
                    </a:lnTo>
                    <a:lnTo>
                      <a:pt x="3887" y="5395"/>
                    </a:lnTo>
                    <a:lnTo>
                      <a:pt x="4527" y="5167"/>
                    </a:lnTo>
                    <a:lnTo>
                      <a:pt x="5053" y="4870"/>
                    </a:lnTo>
                    <a:lnTo>
                      <a:pt x="5716" y="4275"/>
                    </a:lnTo>
                    <a:lnTo>
                      <a:pt x="6241" y="3315"/>
                    </a:lnTo>
                    <a:lnTo>
                      <a:pt x="6379" y="2286"/>
                    </a:lnTo>
                    <a:lnTo>
                      <a:pt x="6219" y="1555"/>
                    </a:lnTo>
                    <a:lnTo>
                      <a:pt x="5990" y="1120"/>
                    </a:lnTo>
                    <a:lnTo>
                      <a:pt x="5647" y="732"/>
                    </a:lnTo>
                    <a:lnTo>
                      <a:pt x="5213" y="412"/>
                    </a:lnTo>
                    <a:lnTo>
                      <a:pt x="4664" y="160"/>
                    </a:lnTo>
                    <a:lnTo>
                      <a:pt x="4024" y="23"/>
                    </a:lnTo>
                    <a:lnTo>
                      <a:pt x="3635"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2" name="Google Shape;1582;p71"/>
              <p:cNvSpPr/>
              <p:nvPr/>
            </p:nvSpPr>
            <p:spPr>
              <a:xfrm>
                <a:off x="1562123" y="4062314"/>
                <a:ext cx="86318" cy="93931"/>
              </a:xfrm>
              <a:custGeom>
                <a:avLst/>
                <a:gdLst/>
                <a:ahLst/>
                <a:cxnLst/>
                <a:rect l="l" t="t" r="r" b="b"/>
                <a:pathLst>
                  <a:path w="1304" h="1419" extrusionOk="0">
                    <a:moveTo>
                      <a:pt x="823" y="1"/>
                    </a:moveTo>
                    <a:lnTo>
                      <a:pt x="663" y="24"/>
                    </a:lnTo>
                    <a:lnTo>
                      <a:pt x="458" y="92"/>
                    </a:lnTo>
                    <a:lnTo>
                      <a:pt x="160" y="275"/>
                    </a:lnTo>
                    <a:lnTo>
                      <a:pt x="23" y="504"/>
                    </a:lnTo>
                    <a:lnTo>
                      <a:pt x="0" y="778"/>
                    </a:lnTo>
                    <a:lnTo>
                      <a:pt x="160" y="1167"/>
                    </a:lnTo>
                    <a:lnTo>
                      <a:pt x="458" y="1395"/>
                    </a:lnTo>
                    <a:lnTo>
                      <a:pt x="686" y="1418"/>
                    </a:lnTo>
                    <a:lnTo>
                      <a:pt x="823" y="1350"/>
                    </a:lnTo>
                    <a:lnTo>
                      <a:pt x="1052" y="1212"/>
                    </a:lnTo>
                    <a:lnTo>
                      <a:pt x="1303" y="732"/>
                    </a:lnTo>
                    <a:lnTo>
                      <a:pt x="1281" y="275"/>
                    </a:lnTo>
                    <a:lnTo>
                      <a:pt x="1075" y="46"/>
                    </a:lnTo>
                    <a:lnTo>
                      <a:pt x="823"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3" name="Google Shape;1583;p71"/>
              <p:cNvSpPr/>
              <p:nvPr/>
            </p:nvSpPr>
            <p:spPr>
              <a:xfrm>
                <a:off x="1702857" y="4086542"/>
                <a:ext cx="78772" cy="66658"/>
              </a:xfrm>
              <a:custGeom>
                <a:avLst/>
                <a:gdLst/>
                <a:ahLst/>
                <a:cxnLst/>
                <a:rect l="l" t="t" r="r" b="b"/>
                <a:pathLst>
                  <a:path w="1190" h="1007" extrusionOk="0">
                    <a:moveTo>
                      <a:pt x="435" y="0"/>
                    </a:moveTo>
                    <a:lnTo>
                      <a:pt x="298" y="23"/>
                    </a:lnTo>
                    <a:lnTo>
                      <a:pt x="115" y="138"/>
                    </a:lnTo>
                    <a:lnTo>
                      <a:pt x="0" y="412"/>
                    </a:lnTo>
                    <a:lnTo>
                      <a:pt x="138" y="824"/>
                    </a:lnTo>
                    <a:lnTo>
                      <a:pt x="412" y="1006"/>
                    </a:lnTo>
                    <a:lnTo>
                      <a:pt x="641" y="1006"/>
                    </a:lnTo>
                    <a:lnTo>
                      <a:pt x="755" y="961"/>
                    </a:lnTo>
                    <a:lnTo>
                      <a:pt x="983" y="824"/>
                    </a:lnTo>
                    <a:lnTo>
                      <a:pt x="1189" y="481"/>
                    </a:lnTo>
                    <a:lnTo>
                      <a:pt x="1075" y="183"/>
                    </a:lnTo>
                    <a:lnTo>
                      <a:pt x="709"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4" name="Google Shape;1584;p71"/>
              <p:cNvSpPr/>
              <p:nvPr/>
            </p:nvSpPr>
            <p:spPr>
              <a:xfrm>
                <a:off x="1498575" y="4195501"/>
                <a:ext cx="87841" cy="84796"/>
              </a:xfrm>
              <a:custGeom>
                <a:avLst/>
                <a:gdLst/>
                <a:ahLst/>
                <a:cxnLst/>
                <a:rect l="l" t="t" r="r" b="b"/>
                <a:pathLst>
                  <a:path w="1327" h="1281" extrusionOk="0">
                    <a:moveTo>
                      <a:pt x="709" y="1"/>
                    </a:moveTo>
                    <a:lnTo>
                      <a:pt x="457" y="23"/>
                    </a:lnTo>
                    <a:lnTo>
                      <a:pt x="206" y="138"/>
                    </a:lnTo>
                    <a:lnTo>
                      <a:pt x="0" y="572"/>
                    </a:lnTo>
                    <a:lnTo>
                      <a:pt x="114" y="1029"/>
                    </a:lnTo>
                    <a:lnTo>
                      <a:pt x="389" y="1258"/>
                    </a:lnTo>
                    <a:lnTo>
                      <a:pt x="663" y="1281"/>
                    </a:lnTo>
                    <a:lnTo>
                      <a:pt x="846" y="1258"/>
                    </a:lnTo>
                    <a:lnTo>
                      <a:pt x="1006" y="1212"/>
                    </a:lnTo>
                    <a:lnTo>
                      <a:pt x="1212" y="1029"/>
                    </a:lnTo>
                    <a:lnTo>
                      <a:pt x="1326" y="709"/>
                    </a:lnTo>
                    <a:lnTo>
                      <a:pt x="1143" y="252"/>
                    </a:lnTo>
                    <a:lnTo>
                      <a:pt x="709"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5" name="Google Shape;1585;p71"/>
              <p:cNvSpPr/>
              <p:nvPr/>
            </p:nvSpPr>
            <p:spPr>
              <a:xfrm>
                <a:off x="1616603" y="4278709"/>
                <a:ext cx="63613" cy="57590"/>
              </a:xfrm>
              <a:custGeom>
                <a:avLst/>
                <a:gdLst/>
                <a:ahLst/>
                <a:cxnLst/>
                <a:rect l="l" t="t" r="r" b="b"/>
                <a:pathLst>
                  <a:path w="961" h="870" extrusionOk="0">
                    <a:moveTo>
                      <a:pt x="595" y="1"/>
                    </a:moveTo>
                    <a:lnTo>
                      <a:pt x="366" y="70"/>
                    </a:lnTo>
                    <a:lnTo>
                      <a:pt x="160" y="161"/>
                    </a:lnTo>
                    <a:lnTo>
                      <a:pt x="0" y="458"/>
                    </a:lnTo>
                    <a:lnTo>
                      <a:pt x="92" y="733"/>
                    </a:lnTo>
                    <a:lnTo>
                      <a:pt x="389" y="870"/>
                    </a:lnTo>
                    <a:lnTo>
                      <a:pt x="618" y="847"/>
                    </a:lnTo>
                    <a:lnTo>
                      <a:pt x="800" y="778"/>
                    </a:lnTo>
                    <a:lnTo>
                      <a:pt x="961" y="481"/>
                    </a:lnTo>
                    <a:lnTo>
                      <a:pt x="892" y="161"/>
                    </a:lnTo>
                    <a:lnTo>
                      <a:pt x="595"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6" name="Google Shape;1586;p71"/>
              <p:cNvSpPr/>
              <p:nvPr/>
            </p:nvSpPr>
            <p:spPr>
              <a:xfrm>
                <a:off x="1745223" y="4227275"/>
                <a:ext cx="56067" cy="50043"/>
              </a:xfrm>
              <a:custGeom>
                <a:avLst/>
                <a:gdLst/>
                <a:ahLst/>
                <a:cxnLst/>
                <a:rect l="l" t="t" r="r" b="b"/>
                <a:pathLst>
                  <a:path w="847" h="756" extrusionOk="0">
                    <a:moveTo>
                      <a:pt x="572" y="1"/>
                    </a:moveTo>
                    <a:lnTo>
                      <a:pt x="366" y="23"/>
                    </a:lnTo>
                    <a:lnTo>
                      <a:pt x="161" y="92"/>
                    </a:lnTo>
                    <a:lnTo>
                      <a:pt x="1" y="366"/>
                    </a:lnTo>
                    <a:lnTo>
                      <a:pt x="92" y="618"/>
                    </a:lnTo>
                    <a:lnTo>
                      <a:pt x="321" y="755"/>
                    </a:lnTo>
                    <a:lnTo>
                      <a:pt x="504" y="732"/>
                    </a:lnTo>
                    <a:lnTo>
                      <a:pt x="686" y="641"/>
                    </a:lnTo>
                    <a:lnTo>
                      <a:pt x="846" y="389"/>
                    </a:lnTo>
                    <a:lnTo>
                      <a:pt x="801" y="138"/>
                    </a:lnTo>
                    <a:lnTo>
                      <a:pt x="572"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7" name="Google Shape;1587;p71"/>
              <p:cNvSpPr/>
              <p:nvPr/>
            </p:nvSpPr>
            <p:spPr>
              <a:xfrm>
                <a:off x="1631696" y="4181864"/>
                <a:ext cx="60635" cy="51566"/>
              </a:xfrm>
              <a:custGeom>
                <a:avLst/>
                <a:gdLst/>
                <a:ahLst/>
                <a:cxnLst/>
                <a:rect l="l" t="t" r="r" b="b"/>
                <a:pathLst>
                  <a:path w="916" h="779" extrusionOk="0">
                    <a:moveTo>
                      <a:pt x="435" y="1"/>
                    </a:moveTo>
                    <a:lnTo>
                      <a:pt x="230" y="24"/>
                    </a:lnTo>
                    <a:lnTo>
                      <a:pt x="1" y="275"/>
                    </a:lnTo>
                    <a:lnTo>
                      <a:pt x="1" y="572"/>
                    </a:lnTo>
                    <a:lnTo>
                      <a:pt x="230" y="778"/>
                    </a:lnTo>
                    <a:lnTo>
                      <a:pt x="412" y="778"/>
                    </a:lnTo>
                    <a:lnTo>
                      <a:pt x="664" y="732"/>
                    </a:lnTo>
                    <a:lnTo>
                      <a:pt x="915" y="504"/>
                    </a:lnTo>
                    <a:lnTo>
                      <a:pt x="915" y="229"/>
                    </a:lnTo>
                    <a:lnTo>
                      <a:pt x="664" y="24"/>
                    </a:lnTo>
                    <a:lnTo>
                      <a:pt x="435"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1588" name="Google Shape;1588;p71"/>
          <p:cNvSpPr/>
          <p:nvPr/>
        </p:nvSpPr>
        <p:spPr>
          <a:xfrm>
            <a:off x="9727218" y="560397"/>
            <a:ext cx="2046287" cy="1065632"/>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9" name="Google Shape;1589;p71"/>
          <p:cNvSpPr/>
          <p:nvPr/>
        </p:nvSpPr>
        <p:spPr>
          <a:xfrm>
            <a:off x="4882332" y="1007196"/>
            <a:ext cx="1188424" cy="61883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0" name="Google Shape;1590;p71"/>
          <p:cNvSpPr/>
          <p:nvPr/>
        </p:nvSpPr>
        <p:spPr>
          <a:xfrm>
            <a:off x="7530417" y="215550"/>
            <a:ext cx="968737" cy="504453"/>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1" name="Google Shape;1591;p71"/>
          <p:cNvSpPr/>
          <p:nvPr/>
        </p:nvSpPr>
        <p:spPr>
          <a:xfrm flipH="1">
            <a:off x="960034" y="151900"/>
            <a:ext cx="968737" cy="504453"/>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Tree>
    <p:extLst>
      <p:ext uri="{BB962C8B-B14F-4D97-AF65-F5344CB8AC3E}">
        <p14:creationId xmlns:p14="http://schemas.microsoft.com/office/powerpoint/2010/main" val="2740209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video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72057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mediacall" presetSubtype="0" fill="hold" nodeType="withEffect">
                                  <p:stCondLst>
                                    <p:cond delay="0"/>
                                  </p:stCondLst>
                                  <p:childTnLst>
                                    <p:cmd type="call" cmd="togglePause">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44"/>
          <p:cNvSpPr txBox="1">
            <a:spLocks noGrp="1"/>
          </p:cNvSpPr>
          <p:nvPr>
            <p:ph type="title"/>
          </p:nvPr>
        </p:nvSpPr>
        <p:spPr>
          <a:xfrm>
            <a:off x="1950220" y="2809695"/>
            <a:ext cx="8254400" cy="1362400"/>
          </a:xfrm>
          <a:prstGeom prst="rect">
            <a:avLst/>
          </a:prstGeom>
        </p:spPr>
        <p:txBody>
          <a:bodyPr spcFirstLastPara="1" wrap="square" lIns="121900" tIns="121900" rIns="121900" bIns="121900" anchor="ctr" anchorCtr="0">
            <a:noAutofit/>
          </a:bodyPr>
          <a:lstStyle/>
          <a:p>
            <a:r>
              <a:rPr lang="en-GB" sz="10666" dirty="0" err="1">
                <a:latin typeface="UTM Habano" panose="02040603050506020204" pitchFamily="18" charset="0"/>
              </a:rPr>
              <a:t>Khám</a:t>
            </a:r>
            <a:r>
              <a:rPr lang="en-GB" sz="10666" dirty="0">
                <a:latin typeface="UTM Habano" panose="02040603050506020204" pitchFamily="18" charset="0"/>
              </a:rPr>
              <a:t> </a:t>
            </a:r>
            <a:r>
              <a:rPr lang="en-GB" sz="10666" dirty="0" err="1">
                <a:latin typeface="UTM Habano" panose="02040603050506020204" pitchFamily="18" charset="0"/>
              </a:rPr>
              <a:t>phá</a:t>
            </a:r>
            <a:endParaRPr sz="10666" dirty="0">
              <a:latin typeface="UTM Habano" panose="02040603050506020204" pitchFamily="18" charset="0"/>
            </a:endParaRPr>
          </a:p>
        </p:txBody>
      </p:sp>
      <p:sp>
        <p:nvSpPr>
          <p:cNvPr id="594" name="Google Shape;594;p44"/>
          <p:cNvSpPr txBox="1">
            <a:spLocks noGrp="1"/>
          </p:cNvSpPr>
          <p:nvPr>
            <p:ph type="title" idx="2"/>
          </p:nvPr>
        </p:nvSpPr>
        <p:spPr>
          <a:xfrm>
            <a:off x="5053668" y="1123799"/>
            <a:ext cx="2174400" cy="1272400"/>
          </a:xfrm>
          <a:prstGeom prst="rect">
            <a:avLst/>
          </a:prstGeom>
        </p:spPr>
        <p:txBody>
          <a:bodyPr spcFirstLastPara="1" wrap="square" lIns="121900" tIns="121900" rIns="121900" bIns="121900" anchor="ctr" anchorCtr="0">
            <a:noAutofit/>
          </a:bodyPr>
          <a:lstStyle/>
          <a:p>
            <a:r>
              <a:rPr lang="en-GB" sz="10666" dirty="0">
                <a:latin typeface="UTM Habano" panose="02040603050506020204" pitchFamily="18" charset="0"/>
              </a:rPr>
              <a:t>2</a:t>
            </a:r>
            <a:endParaRPr sz="10666" dirty="0">
              <a:latin typeface="UTM Habano" panose="02040603050506020204" pitchFamily="18" charset="0"/>
            </a:endParaRPr>
          </a:p>
        </p:txBody>
      </p:sp>
      <p:grpSp>
        <p:nvGrpSpPr>
          <p:cNvPr id="595" name="Google Shape;595;p44"/>
          <p:cNvGrpSpPr/>
          <p:nvPr/>
        </p:nvGrpSpPr>
        <p:grpSpPr>
          <a:xfrm flipH="1">
            <a:off x="9222650" y="2863899"/>
            <a:ext cx="2661501" cy="4351429"/>
            <a:chOff x="6066511" y="-2374200"/>
            <a:chExt cx="1177169" cy="1954351"/>
          </a:xfrm>
        </p:grpSpPr>
        <p:sp>
          <p:nvSpPr>
            <p:cNvPr id="596" name="Google Shape;596;p44"/>
            <p:cNvSpPr/>
            <p:nvPr/>
          </p:nvSpPr>
          <p:spPr>
            <a:xfrm>
              <a:off x="6696189" y="-928964"/>
              <a:ext cx="547492" cy="376821"/>
            </a:xfrm>
            <a:custGeom>
              <a:avLst/>
              <a:gdLst/>
              <a:ahLst/>
              <a:cxnLst/>
              <a:rect l="l" t="t" r="r" b="b"/>
              <a:pathLst>
                <a:path w="19799" h="13627" extrusionOk="0">
                  <a:moveTo>
                    <a:pt x="19799" y="0"/>
                  </a:moveTo>
                  <a:lnTo>
                    <a:pt x="19763" y="90"/>
                  </a:lnTo>
                  <a:lnTo>
                    <a:pt x="19776" y="69"/>
                  </a:lnTo>
                  <a:lnTo>
                    <a:pt x="19799" y="0"/>
                  </a:lnTo>
                  <a:close/>
                  <a:moveTo>
                    <a:pt x="19763" y="90"/>
                  </a:moveTo>
                  <a:lnTo>
                    <a:pt x="19387" y="732"/>
                  </a:lnTo>
                  <a:lnTo>
                    <a:pt x="18587" y="1555"/>
                  </a:lnTo>
                  <a:lnTo>
                    <a:pt x="17718" y="2241"/>
                  </a:lnTo>
                  <a:lnTo>
                    <a:pt x="16529" y="2995"/>
                  </a:lnTo>
                  <a:lnTo>
                    <a:pt x="14975" y="3818"/>
                  </a:lnTo>
                  <a:lnTo>
                    <a:pt x="14015" y="4253"/>
                  </a:lnTo>
                  <a:lnTo>
                    <a:pt x="13032" y="4641"/>
                  </a:lnTo>
                  <a:lnTo>
                    <a:pt x="11111" y="5213"/>
                  </a:lnTo>
                  <a:lnTo>
                    <a:pt x="9236" y="5670"/>
                  </a:lnTo>
                  <a:lnTo>
                    <a:pt x="7408" y="6196"/>
                  </a:lnTo>
                  <a:lnTo>
                    <a:pt x="5670" y="6905"/>
                  </a:lnTo>
                  <a:lnTo>
                    <a:pt x="4390" y="7728"/>
                  </a:lnTo>
                  <a:lnTo>
                    <a:pt x="3544" y="8391"/>
                  </a:lnTo>
                  <a:lnTo>
                    <a:pt x="2721" y="9237"/>
                  </a:lnTo>
                  <a:lnTo>
                    <a:pt x="1921" y="10243"/>
                  </a:lnTo>
                  <a:lnTo>
                    <a:pt x="1143" y="11431"/>
                  </a:lnTo>
                  <a:lnTo>
                    <a:pt x="366" y="12826"/>
                  </a:lnTo>
                  <a:lnTo>
                    <a:pt x="0" y="13626"/>
                  </a:lnTo>
                  <a:lnTo>
                    <a:pt x="458" y="13626"/>
                  </a:lnTo>
                  <a:lnTo>
                    <a:pt x="3521" y="13283"/>
                  </a:lnTo>
                  <a:lnTo>
                    <a:pt x="6356" y="12597"/>
                  </a:lnTo>
                  <a:lnTo>
                    <a:pt x="8779" y="11683"/>
                  </a:lnTo>
                  <a:lnTo>
                    <a:pt x="10425" y="10883"/>
                  </a:lnTo>
                  <a:lnTo>
                    <a:pt x="12094" y="9900"/>
                  </a:lnTo>
                  <a:lnTo>
                    <a:pt x="13740" y="8688"/>
                  </a:lnTo>
                  <a:lnTo>
                    <a:pt x="15295" y="7248"/>
                  </a:lnTo>
                  <a:lnTo>
                    <a:pt x="16781" y="5533"/>
                  </a:lnTo>
                  <a:lnTo>
                    <a:pt x="18130" y="3567"/>
                  </a:lnTo>
                  <a:lnTo>
                    <a:pt x="19296" y="1281"/>
                  </a:lnTo>
                  <a:lnTo>
                    <a:pt x="19763" y="90"/>
                  </a:lnTo>
                  <a:close/>
                </a:path>
              </a:pathLst>
            </a:custGeom>
            <a:solidFill>
              <a:srgbClr val="AFDA90"/>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597" name="Google Shape;597;p44"/>
            <p:cNvSpPr/>
            <p:nvPr/>
          </p:nvSpPr>
          <p:spPr>
            <a:xfrm>
              <a:off x="6313834" y="-1352287"/>
              <a:ext cx="407791" cy="746009"/>
            </a:xfrm>
            <a:custGeom>
              <a:avLst/>
              <a:gdLst/>
              <a:ahLst/>
              <a:cxnLst/>
              <a:rect l="l" t="t" r="r" b="b"/>
              <a:pathLst>
                <a:path w="14747" h="26978" extrusionOk="0">
                  <a:moveTo>
                    <a:pt x="1" y="1"/>
                  </a:moveTo>
                  <a:lnTo>
                    <a:pt x="115" y="161"/>
                  </a:lnTo>
                  <a:lnTo>
                    <a:pt x="1258" y="2058"/>
                  </a:lnTo>
                  <a:lnTo>
                    <a:pt x="2630" y="4733"/>
                  </a:lnTo>
                  <a:lnTo>
                    <a:pt x="3681" y="7019"/>
                  </a:lnTo>
                  <a:lnTo>
                    <a:pt x="4756" y="9740"/>
                  </a:lnTo>
                  <a:lnTo>
                    <a:pt x="5830" y="12872"/>
                  </a:lnTo>
                  <a:lnTo>
                    <a:pt x="6356" y="14609"/>
                  </a:lnTo>
                  <a:lnTo>
                    <a:pt x="6905" y="16393"/>
                  </a:lnTo>
                  <a:lnTo>
                    <a:pt x="8162" y="19410"/>
                  </a:lnTo>
                  <a:lnTo>
                    <a:pt x="9511" y="21834"/>
                  </a:lnTo>
                  <a:lnTo>
                    <a:pt x="10883" y="23708"/>
                  </a:lnTo>
                  <a:lnTo>
                    <a:pt x="12163" y="25126"/>
                  </a:lnTo>
                  <a:lnTo>
                    <a:pt x="13260" y="26086"/>
                  </a:lnTo>
                  <a:lnTo>
                    <a:pt x="14403" y="26886"/>
                  </a:lnTo>
                  <a:lnTo>
                    <a:pt x="14586" y="26978"/>
                  </a:lnTo>
                  <a:lnTo>
                    <a:pt x="14746" y="24989"/>
                  </a:lnTo>
                  <a:lnTo>
                    <a:pt x="14724" y="21331"/>
                  </a:lnTo>
                  <a:lnTo>
                    <a:pt x="14358" y="18016"/>
                  </a:lnTo>
                  <a:lnTo>
                    <a:pt x="13672" y="15044"/>
                  </a:lnTo>
                  <a:lnTo>
                    <a:pt x="12712" y="12392"/>
                  </a:lnTo>
                  <a:lnTo>
                    <a:pt x="11569" y="10037"/>
                  </a:lnTo>
                  <a:lnTo>
                    <a:pt x="10243" y="7980"/>
                  </a:lnTo>
                  <a:lnTo>
                    <a:pt x="8825" y="6196"/>
                  </a:lnTo>
                  <a:lnTo>
                    <a:pt x="7362" y="4687"/>
                  </a:lnTo>
                  <a:lnTo>
                    <a:pt x="5899" y="3407"/>
                  </a:lnTo>
                  <a:lnTo>
                    <a:pt x="3796" y="1898"/>
                  </a:lnTo>
                  <a:lnTo>
                    <a:pt x="526" y="161"/>
                  </a:lnTo>
                  <a:lnTo>
                    <a:pt x="1" y="1"/>
                  </a:lnTo>
                  <a:close/>
                </a:path>
              </a:pathLst>
            </a:custGeom>
            <a:solidFill>
              <a:srgbClr val="AFDA90"/>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598" name="Google Shape;598;p44"/>
            <p:cNvSpPr/>
            <p:nvPr/>
          </p:nvSpPr>
          <p:spPr>
            <a:xfrm>
              <a:off x="6582381" y="-1969607"/>
              <a:ext cx="174515" cy="1433201"/>
            </a:xfrm>
            <a:custGeom>
              <a:avLst/>
              <a:gdLst/>
              <a:ahLst/>
              <a:cxnLst/>
              <a:rect l="l" t="t" r="r" b="b"/>
              <a:pathLst>
                <a:path w="6311" h="51829" fill="none" extrusionOk="0">
                  <a:moveTo>
                    <a:pt x="2721" y="1"/>
                  </a:moveTo>
                  <a:lnTo>
                    <a:pt x="2561" y="367"/>
                  </a:lnTo>
                  <a:lnTo>
                    <a:pt x="1601" y="2996"/>
                  </a:lnTo>
                  <a:lnTo>
                    <a:pt x="892" y="5602"/>
                  </a:lnTo>
                  <a:lnTo>
                    <a:pt x="298" y="8757"/>
                  </a:lnTo>
                  <a:lnTo>
                    <a:pt x="46" y="11432"/>
                  </a:lnTo>
                  <a:lnTo>
                    <a:pt x="1" y="13306"/>
                  </a:lnTo>
                  <a:lnTo>
                    <a:pt x="69" y="15250"/>
                  </a:lnTo>
                  <a:lnTo>
                    <a:pt x="298" y="17216"/>
                  </a:lnTo>
                  <a:lnTo>
                    <a:pt x="687" y="19205"/>
                  </a:lnTo>
                  <a:lnTo>
                    <a:pt x="1281" y="21216"/>
                  </a:lnTo>
                  <a:lnTo>
                    <a:pt x="1670" y="22200"/>
                  </a:lnTo>
                  <a:lnTo>
                    <a:pt x="2698" y="24760"/>
                  </a:lnTo>
                  <a:lnTo>
                    <a:pt x="4344" y="29561"/>
                  </a:lnTo>
                  <a:lnTo>
                    <a:pt x="5488" y="33950"/>
                  </a:lnTo>
                  <a:lnTo>
                    <a:pt x="6013" y="36991"/>
                  </a:lnTo>
                  <a:lnTo>
                    <a:pt x="6219" y="38911"/>
                  </a:lnTo>
                  <a:lnTo>
                    <a:pt x="6311" y="40740"/>
                  </a:lnTo>
                  <a:lnTo>
                    <a:pt x="6265" y="42478"/>
                  </a:lnTo>
                  <a:lnTo>
                    <a:pt x="6105" y="44147"/>
                  </a:lnTo>
                  <a:lnTo>
                    <a:pt x="5831" y="45701"/>
                  </a:lnTo>
                  <a:lnTo>
                    <a:pt x="5442" y="47210"/>
                  </a:lnTo>
                  <a:lnTo>
                    <a:pt x="4916" y="48628"/>
                  </a:lnTo>
                  <a:lnTo>
                    <a:pt x="4276" y="49954"/>
                  </a:lnTo>
                  <a:lnTo>
                    <a:pt x="3521" y="51234"/>
                  </a:lnTo>
                  <a:lnTo>
                    <a:pt x="3087" y="51828"/>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599" name="Google Shape;599;p44"/>
            <p:cNvSpPr/>
            <p:nvPr/>
          </p:nvSpPr>
          <p:spPr>
            <a:xfrm>
              <a:off x="6066511" y="-2374200"/>
              <a:ext cx="992559" cy="979894"/>
            </a:xfrm>
            <a:custGeom>
              <a:avLst/>
              <a:gdLst/>
              <a:ahLst/>
              <a:cxnLst/>
              <a:rect l="l" t="t" r="r" b="b"/>
              <a:pathLst>
                <a:path w="35894" h="35436" extrusionOk="0">
                  <a:moveTo>
                    <a:pt x="19067" y="0"/>
                  </a:moveTo>
                  <a:lnTo>
                    <a:pt x="17330" y="229"/>
                  </a:lnTo>
                  <a:lnTo>
                    <a:pt x="16187" y="595"/>
                  </a:lnTo>
                  <a:lnTo>
                    <a:pt x="15547" y="915"/>
                  </a:lnTo>
                  <a:lnTo>
                    <a:pt x="15272" y="1121"/>
                  </a:lnTo>
                  <a:lnTo>
                    <a:pt x="14998" y="1349"/>
                  </a:lnTo>
                  <a:lnTo>
                    <a:pt x="14632" y="1944"/>
                  </a:lnTo>
                  <a:lnTo>
                    <a:pt x="14381" y="2698"/>
                  </a:lnTo>
                  <a:lnTo>
                    <a:pt x="14266" y="3567"/>
                  </a:lnTo>
                  <a:lnTo>
                    <a:pt x="14266" y="5076"/>
                  </a:lnTo>
                  <a:lnTo>
                    <a:pt x="14586" y="7270"/>
                  </a:lnTo>
                  <a:lnTo>
                    <a:pt x="15387" y="10562"/>
                  </a:lnTo>
                  <a:lnTo>
                    <a:pt x="16415" y="13694"/>
                  </a:lnTo>
                  <a:lnTo>
                    <a:pt x="16552" y="14015"/>
                  </a:lnTo>
                  <a:lnTo>
                    <a:pt x="15318" y="13054"/>
                  </a:lnTo>
                  <a:lnTo>
                    <a:pt x="10105" y="9465"/>
                  </a:lnTo>
                  <a:lnTo>
                    <a:pt x="7865" y="8162"/>
                  </a:lnTo>
                  <a:lnTo>
                    <a:pt x="5785" y="7133"/>
                  </a:lnTo>
                  <a:lnTo>
                    <a:pt x="4436" y="6699"/>
                  </a:lnTo>
                  <a:lnTo>
                    <a:pt x="3681" y="6584"/>
                  </a:lnTo>
                  <a:lnTo>
                    <a:pt x="3361" y="6607"/>
                  </a:lnTo>
                  <a:lnTo>
                    <a:pt x="3064" y="6653"/>
                  </a:lnTo>
                  <a:lnTo>
                    <a:pt x="2492" y="6882"/>
                  </a:lnTo>
                  <a:lnTo>
                    <a:pt x="1989" y="7247"/>
                  </a:lnTo>
                  <a:lnTo>
                    <a:pt x="1555" y="7750"/>
                  </a:lnTo>
                  <a:lnTo>
                    <a:pt x="984" y="8711"/>
                  </a:lnTo>
                  <a:lnTo>
                    <a:pt x="435" y="10288"/>
                  </a:lnTo>
                  <a:lnTo>
                    <a:pt x="115" y="12094"/>
                  </a:lnTo>
                  <a:lnTo>
                    <a:pt x="0" y="13946"/>
                  </a:lnTo>
                  <a:lnTo>
                    <a:pt x="92" y="15775"/>
                  </a:lnTo>
                  <a:lnTo>
                    <a:pt x="389" y="17375"/>
                  </a:lnTo>
                  <a:lnTo>
                    <a:pt x="618" y="18038"/>
                  </a:lnTo>
                  <a:lnTo>
                    <a:pt x="778" y="18358"/>
                  </a:lnTo>
                  <a:lnTo>
                    <a:pt x="1235" y="18861"/>
                  </a:lnTo>
                  <a:lnTo>
                    <a:pt x="1898" y="19250"/>
                  </a:lnTo>
                  <a:lnTo>
                    <a:pt x="2744" y="19547"/>
                  </a:lnTo>
                  <a:lnTo>
                    <a:pt x="4184" y="19821"/>
                  </a:lnTo>
                  <a:lnTo>
                    <a:pt x="6425" y="19890"/>
                  </a:lnTo>
                  <a:lnTo>
                    <a:pt x="9831" y="19684"/>
                  </a:lnTo>
                  <a:lnTo>
                    <a:pt x="13146" y="19181"/>
                  </a:lnTo>
                  <a:lnTo>
                    <a:pt x="13512" y="19113"/>
                  </a:lnTo>
                  <a:lnTo>
                    <a:pt x="12369" y="19639"/>
                  </a:lnTo>
                  <a:lnTo>
                    <a:pt x="7979" y="22130"/>
                  </a:lnTo>
                  <a:lnTo>
                    <a:pt x="6265" y="23274"/>
                  </a:lnTo>
                  <a:lnTo>
                    <a:pt x="4847" y="24462"/>
                  </a:lnTo>
                  <a:lnTo>
                    <a:pt x="4093" y="25331"/>
                  </a:lnTo>
                  <a:lnTo>
                    <a:pt x="3796" y="25880"/>
                  </a:lnTo>
                  <a:lnTo>
                    <a:pt x="3704" y="26131"/>
                  </a:lnTo>
                  <a:lnTo>
                    <a:pt x="3658" y="26406"/>
                  </a:lnTo>
                  <a:lnTo>
                    <a:pt x="3681" y="26954"/>
                  </a:lnTo>
                  <a:lnTo>
                    <a:pt x="3956" y="27800"/>
                  </a:lnTo>
                  <a:lnTo>
                    <a:pt x="4756" y="28989"/>
                  </a:lnTo>
                  <a:lnTo>
                    <a:pt x="5899" y="30132"/>
                  </a:lnTo>
                  <a:lnTo>
                    <a:pt x="7293" y="31184"/>
                  </a:lnTo>
                  <a:lnTo>
                    <a:pt x="8779" y="32052"/>
                  </a:lnTo>
                  <a:lnTo>
                    <a:pt x="10265" y="32670"/>
                  </a:lnTo>
                  <a:lnTo>
                    <a:pt x="11637" y="32967"/>
                  </a:lnTo>
                  <a:lnTo>
                    <a:pt x="12209" y="32967"/>
                  </a:lnTo>
                  <a:lnTo>
                    <a:pt x="12506" y="32921"/>
                  </a:lnTo>
                  <a:lnTo>
                    <a:pt x="13077" y="32647"/>
                  </a:lnTo>
                  <a:lnTo>
                    <a:pt x="13946" y="31938"/>
                  </a:lnTo>
                  <a:lnTo>
                    <a:pt x="15089" y="30452"/>
                  </a:lnTo>
                  <a:lnTo>
                    <a:pt x="16187" y="28669"/>
                  </a:lnTo>
                  <a:lnTo>
                    <a:pt x="17604" y="25811"/>
                  </a:lnTo>
                  <a:lnTo>
                    <a:pt x="18793" y="22976"/>
                  </a:lnTo>
                  <a:lnTo>
                    <a:pt x="18907" y="22656"/>
                  </a:lnTo>
                  <a:lnTo>
                    <a:pt x="18953" y="23891"/>
                  </a:lnTo>
                  <a:lnTo>
                    <a:pt x="19410" y="28829"/>
                  </a:lnTo>
                  <a:lnTo>
                    <a:pt x="19730" y="30818"/>
                  </a:lnTo>
                  <a:lnTo>
                    <a:pt x="20187" y="32601"/>
                  </a:lnTo>
                  <a:lnTo>
                    <a:pt x="20599" y="33607"/>
                  </a:lnTo>
                  <a:lnTo>
                    <a:pt x="20919" y="34133"/>
                  </a:lnTo>
                  <a:lnTo>
                    <a:pt x="21079" y="34316"/>
                  </a:lnTo>
                  <a:lnTo>
                    <a:pt x="21491" y="34636"/>
                  </a:lnTo>
                  <a:lnTo>
                    <a:pt x="22611" y="35116"/>
                  </a:lnTo>
                  <a:lnTo>
                    <a:pt x="24074" y="35413"/>
                  </a:lnTo>
                  <a:lnTo>
                    <a:pt x="25766" y="35436"/>
                  </a:lnTo>
                  <a:lnTo>
                    <a:pt x="27572" y="35207"/>
                  </a:lnTo>
                  <a:lnTo>
                    <a:pt x="29378" y="34682"/>
                  </a:lnTo>
                  <a:lnTo>
                    <a:pt x="31093" y="33813"/>
                  </a:lnTo>
                  <a:lnTo>
                    <a:pt x="32259" y="32921"/>
                  </a:lnTo>
                  <a:lnTo>
                    <a:pt x="32944" y="32212"/>
                  </a:lnTo>
                  <a:lnTo>
                    <a:pt x="33264" y="31824"/>
                  </a:lnTo>
                  <a:lnTo>
                    <a:pt x="33539" y="31412"/>
                  </a:lnTo>
                  <a:lnTo>
                    <a:pt x="33813" y="30544"/>
                  </a:lnTo>
                  <a:lnTo>
                    <a:pt x="33790" y="29583"/>
                  </a:lnTo>
                  <a:lnTo>
                    <a:pt x="33493" y="28600"/>
                  </a:lnTo>
                  <a:lnTo>
                    <a:pt x="32990" y="27594"/>
                  </a:lnTo>
                  <a:lnTo>
                    <a:pt x="32281" y="26588"/>
                  </a:lnTo>
                  <a:lnTo>
                    <a:pt x="31001" y="25080"/>
                  </a:lnTo>
                  <a:lnTo>
                    <a:pt x="29035" y="23205"/>
                  </a:lnTo>
                  <a:lnTo>
                    <a:pt x="27069" y="21582"/>
                  </a:lnTo>
                  <a:lnTo>
                    <a:pt x="24737" y="19890"/>
                  </a:lnTo>
                  <a:lnTo>
                    <a:pt x="24348" y="19639"/>
                  </a:lnTo>
                  <a:lnTo>
                    <a:pt x="25377" y="19890"/>
                  </a:lnTo>
                  <a:lnTo>
                    <a:pt x="29607" y="20576"/>
                  </a:lnTo>
                  <a:lnTo>
                    <a:pt x="31344" y="20690"/>
                  </a:lnTo>
                  <a:lnTo>
                    <a:pt x="32944" y="20622"/>
                  </a:lnTo>
                  <a:lnTo>
                    <a:pt x="33905" y="20416"/>
                  </a:lnTo>
                  <a:lnTo>
                    <a:pt x="34430" y="20187"/>
                  </a:lnTo>
                  <a:lnTo>
                    <a:pt x="34636" y="20027"/>
                  </a:lnTo>
                  <a:lnTo>
                    <a:pt x="34819" y="19867"/>
                  </a:lnTo>
                  <a:lnTo>
                    <a:pt x="35139" y="19387"/>
                  </a:lnTo>
                  <a:lnTo>
                    <a:pt x="35528" y="18450"/>
                  </a:lnTo>
                  <a:lnTo>
                    <a:pt x="35825" y="16804"/>
                  </a:lnTo>
                  <a:lnTo>
                    <a:pt x="35894" y="14906"/>
                  </a:lnTo>
                  <a:lnTo>
                    <a:pt x="35711" y="12940"/>
                  </a:lnTo>
                  <a:lnTo>
                    <a:pt x="35299" y="11043"/>
                  </a:lnTo>
                  <a:lnTo>
                    <a:pt x="34636" y="9396"/>
                  </a:lnTo>
                  <a:lnTo>
                    <a:pt x="33973" y="8459"/>
                  </a:lnTo>
                  <a:lnTo>
                    <a:pt x="33447" y="8002"/>
                  </a:lnTo>
                  <a:lnTo>
                    <a:pt x="33173" y="7819"/>
                  </a:lnTo>
                  <a:lnTo>
                    <a:pt x="32876" y="7682"/>
                  </a:lnTo>
                  <a:lnTo>
                    <a:pt x="32190" y="7590"/>
                  </a:lnTo>
                  <a:lnTo>
                    <a:pt x="31436" y="7659"/>
                  </a:lnTo>
                  <a:lnTo>
                    <a:pt x="30635" y="7910"/>
                  </a:lnTo>
                  <a:lnTo>
                    <a:pt x="29332" y="8482"/>
                  </a:lnTo>
                  <a:lnTo>
                    <a:pt x="27572" y="9602"/>
                  </a:lnTo>
                  <a:lnTo>
                    <a:pt x="25057" y="11568"/>
                  </a:lnTo>
                  <a:lnTo>
                    <a:pt x="22794" y="13672"/>
                  </a:lnTo>
                  <a:lnTo>
                    <a:pt x="22565" y="13923"/>
                  </a:lnTo>
                  <a:lnTo>
                    <a:pt x="23182" y="12940"/>
                  </a:lnTo>
                  <a:lnTo>
                    <a:pt x="25354" y="8756"/>
                  </a:lnTo>
                  <a:lnTo>
                    <a:pt x="26109" y="6950"/>
                  </a:lnTo>
                  <a:lnTo>
                    <a:pt x="26635" y="5213"/>
                  </a:lnTo>
                  <a:lnTo>
                    <a:pt x="26817" y="4093"/>
                  </a:lnTo>
                  <a:lnTo>
                    <a:pt x="26795" y="3430"/>
                  </a:lnTo>
                  <a:lnTo>
                    <a:pt x="26749" y="3132"/>
                  </a:lnTo>
                  <a:lnTo>
                    <a:pt x="26657" y="2858"/>
                  </a:lnTo>
                  <a:lnTo>
                    <a:pt x="26383" y="2355"/>
                  </a:lnTo>
                  <a:lnTo>
                    <a:pt x="25949" y="1875"/>
                  </a:lnTo>
                  <a:lnTo>
                    <a:pt x="25377" y="1463"/>
                  </a:lnTo>
                  <a:lnTo>
                    <a:pt x="24371" y="915"/>
                  </a:lnTo>
                  <a:lnTo>
                    <a:pt x="22725" y="366"/>
                  </a:lnTo>
                  <a:lnTo>
                    <a:pt x="20896" y="69"/>
                  </a:lnTo>
                  <a:lnTo>
                    <a:pt x="19067" y="0"/>
                  </a:lnTo>
                  <a:close/>
                </a:path>
              </a:pathLst>
            </a:custGeom>
            <a:solidFill>
              <a:srgbClr val="5891BE"/>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0" name="Google Shape;600;p44"/>
            <p:cNvSpPr/>
            <p:nvPr/>
          </p:nvSpPr>
          <p:spPr>
            <a:xfrm>
              <a:off x="6452162" y="-2001215"/>
              <a:ext cx="275032" cy="251638"/>
            </a:xfrm>
            <a:custGeom>
              <a:avLst/>
              <a:gdLst/>
              <a:ahLst/>
              <a:cxnLst/>
              <a:rect l="l" t="t" r="r" b="b"/>
              <a:pathLst>
                <a:path w="9946" h="9100" extrusionOk="0">
                  <a:moveTo>
                    <a:pt x="4504" y="1"/>
                  </a:moveTo>
                  <a:lnTo>
                    <a:pt x="3407" y="115"/>
                  </a:lnTo>
                  <a:lnTo>
                    <a:pt x="2721" y="321"/>
                  </a:lnTo>
                  <a:lnTo>
                    <a:pt x="2081" y="618"/>
                  </a:lnTo>
                  <a:lnTo>
                    <a:pt x="1509" y="1029"/>
                  </a:lnTo>
                  <a:lnTo>
                    <a:pt x="1006" y="1532"/>
                  </a:lnTo>
                  <a:lnTo>
                    <a:pt x="595" y="2150"/>
                  </a:lnTo>
                  <a:lnTo>
                    <a:pt x="275" y="2858"/>
                  </a:lnTo>
                  <a:lnTo>
                    <a:pt x="92" y="3681"/>
                  </a:lnTo>
                  <a:lnTo>
                    <a:pt x="46" y="4139"/>
                  </a:lnTo>
                  <a:lnTo>
                    <a:pt x="0" y="5030"/>
                  </a:lnTo>
                  <a:lnTo>
                    <a:pt x="252" y="6471"/>
                  </a:lnTo>
                  <a:lnTo>
                    <a:pt x="778" y="7499"/>
                  </a:lnTo>
                  <a:lnTo>
                    <a:pt x="1486" y="8208"/>
                  </a:lnTo>
                  <a:lnTo>
                    <a:pt x="2241" y="8665"/>
                  </a:lnTo>
                  <a:lnTo>
                    <a:pt x="2995" y="8917"/>
                  </a:lnTo>
                  <a:lnTo>
                    <a:pt x="3841" y="9031"/>
                  </a:lnTo>
                  <a:lnTo>
                    <a:pt x="3978" y="9031"/>
                  </a:lnTo>
                  <a:lnTo>
                    <a:pt x="4504" y="9100"/>
                  </a:lnTo>
                  <a:lnTo>
                    <a:pt x="5693" y="8963"/>
                  </a:lnTo>
                  <a:lnTo>
                    <a:pt x="6927" y="8528"/>
                  </a:lnTo>
                  <a:lnTo>
                    <a:pt x="8093" y="7842"/>
                  </a:lnTo>
                  <a:lnTo>
                    <a:pt x="9076" y="6928"/>
                  </a:lnTo>
                  <a:lnTo>
                    <a:pt x="9579" y="6128"/>
                  </a:lnTo>
                  <a:lnTo>
                    <a:pt x="9831" y="5533"/>
                  </a:lnTo>
                  <a:lnTo>
                    <a:pt x="9945" y="4916"/>
                  </a:lnTo>
                  <a:lnTo>
                    <a:pt x="9922" y="4276"/>
                  </a:lnTo>
                  <a:lnTo>
                    <a:pt x="9762" y="3613"/>
                  </a:lnTo>
                  <a:lnTo>
                    <a:pt x="9442" y="2904"/>
                  </a:lnTo>
                  <a:lnTo>
                    <a:pt x="9214" y="2561"/>
                  </a:lnTo>
                  <a:lnTo>
                    <a:pt x="8962" y="2218"/>
                  </a:lnTo>
                  <a:lnTo>
                    <a:pt x="8390" y="1601"/>
                  </a:lnTo>
                  <a:lnTo>
                    <a:pt x="7407" y="847"/>
                  </a:lnTo>
                  <a:lnTo>
                    <a:pt x="5990" y="229"/>
                  </a:lnTo>
                  <a:lnTo>
                    <a:pt x="4504"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nvGrpSpPr>
            <p:cNvPr id="601" name="Google Shape;601;p44"/>
            <p:cNvGrpSpPr/>
            <p:nvPr/>
          </p:nvGrpSpPr>
          <p:grpSpPr>
            <a:xfrm>
              <a:off x="6318763" y="-2192768"/>
              <a:ext cx="569624" cy="582288"/>
              <a:chOff x="6318763" y="-2192768"/>
              <a:chExt cx="569624" cy="582288"/>
            </a:xfrm>
          </p:grpSpPr>
          <p:sp>
            <p:nvSpPr>
              <p:cNvPr id="602" name="Google Shape;602;p44"/>
              <p:cNvSpPr/>
              <p:nvPr/>
            </p:nvSpPr>
            <p:spPr>
              <a:xfrm>
                <a:off x="6574168" y="-1985397"/>
                <a:ext cx="19633" cy="58181"/>
              </a:xfrm>
              <a:custGeom>
                <a:avLst/>
                <a:gdLst/>
                <a:ahLst/>
                <a:cxnLst/>
                <a:rect l="l" t="t" r="r" b="b"/>
                <a:pathLst>
                  <a:path w="710" h="2104" extrusionOk="0">
                    <a:moveTo>
                      <a:pt x="458" y="0"/>
                    </a:moveTo>
                    <a:lnTo>
                      <a:pt x="321" y="115"/>
                    </a:lnTo>
                    <a:lnTo>
                      <a:pt x="138" y="549"/>
                    </a:lnTo>
                    <a:lnTo>
                      <a:pt x="1" y="1349"/>
                    </a:lnTo>
                    <a:lnTo>
                      <a:pt x="23" y="1875"/>
                    </a:lnTo>
                    <a:lnTo>
                      <a:pt x="115" y="2058"/>
                    </a:lnTo>
                    <a:lnTo>
                      <a:pt x="183" y="2104"/>
                    </a:lnTo>
                    <a:lnTo>
                      <a:pt x="275" y="2081"/>
                    </a:lnTo>
                    <a:lnTo>
                      <a:pt x="412" y="1943"/>
                    </a:lnTo>
                    <a:lnTo>
                      <a:pt x="595" y="1532"/>
                    </a:lnTo>
                    <a:lnTo>
                      <a:pt x="709" y="800"/>
                    </a:lnTo>
                    <a:lnTo>
                      <a:pt x="641" y="183"/>
                    </a:lnTo>
                    <a:lnTo>
                      <a:pt x="526" y="23"/>
                    </a:lnTo>
                    <a:lnTo>
                      <a:pt x="458"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3" name="Google Shape;603;p44"/>
              <p:cNvSpPr/>
              <p:nvPr/>
            </p:nvSpPr>
            <p:spPr>
              <a:xfrm>
                <a:off x="6610200" y="-1957578"/>
                <a:ext cx="24058" cy="34151"/>
              </a:xfrm>
              <a:custGeom>
                <a:avLst/>
                <a:gdLst/>
                <a:ahLst/>
                <a:cxnLst/>
                <a:rect l="l" t="t" r="r" b="b"/>
                <a:pathLst>
                  <a:path w="870" h="1235" extrusionOk="0">
                    <a:moveTo>
                      <a:pt x="755" y="0"/>
                    </a:moveTo>
                    <a:lnTo>
                      <a:pt x="618" y="23"/>
                    </a:lnTo>
                    <a:lnTo>
                      <a:pt x="412" y="252"/>
                    </a:lnTo>
                    <a:lnTo>
                      <a:pt x="69" y="983"/>
                    </a:lnTo>
                    <a:lnTo>
                      <a:pt x="1" y="1166"/>
                    </a:lnTo>
                    <a:lnTo>
                      <a:pt x="1" y="1235"/>
                    </a:lnTo>
                    <a:lnTo>
                      <a:pt x="92" y="1235"/>
                    </a:lnTo>
                    <a:lnTo>
                      <a:pt x="344" y="1075"/>
                    </a:lnTo>
                    <a:lnTo>
                      <a:pt x="687" y="663"/>
                    </a:lnTo>
                    <a:lnTo>
                      <a:pt x="869" y="229"/>
                    </a:lnTo>
                    <a:lnTo>
                      <a:pt x="801" y="69"/>
                    </a:lnTo>
                    <a:lnTo>
                      <a:pt x="755"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4" name="Google Shape;604;p44"/>
              <p:cNvSpPr/>
              <p:nvPr/>
            </p:nvSpPr>
            <p:spPr>
              <a:xfrm>
                <a:off x="6653200" y="-1905756"/>
                <a:ext cx="39211" cy="18997"/>
              </a:xfrm>
              <a:custGeom>
                <a:avLst/>
                <a:gdLst/>
                <a:ahLst/>
                <a:cxnLst/>
                <a:rect l="l" t="t" r="r" b="b"/>
                <a:pathLst>
                  <a:path w="1418" h="687" extrusionOk="0">
                    <a:moveTo>
                      <a:pt x="1052" y="1"/>
                    </a:moveTo>
                    <a:lnTo>
                      <a:pt x="206" y="321"/>
                    </a:lnTo>
                    <a:lnTo>
                      <a:pt x="0" y="435"/>
                    </a:lnTo>
                    <a:lnTo>
                      <a:pt x="0" y="481"/>
                    </a:lnTo>
                    <a:lnTo>
                      <a:pt x="320" y="618"/>
                    </a:lnTo>
                    <a:lnTo>
                      <a:pt x="846" y="687"/>
                    </a:lnTo>
                    <a:lnTo>
                      <a:pt x="1189" y="595"/>
                    </a:lnTo>
                    <a:lnTo>
                      <a:pt x="1372" y="412"/>
                    </a:lnTo>
                    <a:lnTo>
                      <a:pt x="1418" y="298"/>
                    </a:lnTo>
                    <a:lnTo>
                      <a:pt x="1418" y="161"/>
                    </a:lnTo>
                    <a:lnTo>
                      <a:pt x="1349" y="24"/>
                    </a:lnTo>
                    <a:lnTo>
                      <a:pt x="1052"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5" name="Google Shape;605;p44"/>
              <p:cNvSpPr/>
              <p:nvPr/>
            </p:nvSpPr>
            <p:spPr>
              <a:xfrm>
                <a:off x="6492619" y="-1941788"/>
                <a:ext cx="46816" cy="39239"/>
              </a:xfrm>
              <a:custGeom>
                <a:avLst/>
                <a:gdLst/>
                <a:ahLst/>
                <a:cxnLst/>
                <a:rect l="l" t="t" r="r" b="b"/>
                <a:pathLst>
                  <a:path w="1693" h="1419" extrusionOk="0">
                    <a:moveTo>
                      <a:pt x="138" y="1"/>
                    </a:moveTo>
                    <a:lnTo>
                      <a:pt x="0" y="92"/>
                    </a:lnTo>
                    <a:lnTo>
                      <a:pt x="0" y="206"/>
                    </a:lnTo>
                    <a:lnTo>
                      <a:pt x="69" y="481"/>
                    </a:lnTo>
                    <a:lnTo>
                      <a:pt x="549" y="1007"/>
                    </a:lnTo>
                    <a:lnTo>
                      <a:pt x="1166" y="1350"/>
                    </a:lnTo>
                    <a:lnTo>
                      <a:pt x="1532" y="1418"/>
                    </a:lnTo>
                    <a:lnTo>
                      <a:pt x="1669" y="1327"/>
                    </a:lnTo>
                    <a:lnTo>
                      <a:pt x="1692" y="1235"/>
                    </a:lnTo>
                    <a:lnTo>
                      <a:pt x="1669" y="984"/>
                    </a:lnTo>
                    <a:lnTo>
                      <a:pt x="1166" y="458"/>
                    </a:lnTo>
                    <a:lnTo>
                      <a:pt x="526" y="69"/>
                    </a:lnTo>
                    <a:lnTo>
                      <a:pt x="138"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6" name="Google Shape;606;p44"/>
              <p:cNvSpPr/>
              <p:nvPr/>
            </p:nvSpPr>
            <p:spPr>
              <a:xfrm>
                <a:off x="6636138" y="-1867816"/>
                <a:ext cx="44908" cy="32270"/>
              </a:xfrm>
              <a:custGeom>
                <a:avLst/>
                <a:gdLst/>
                <a:ahLst/>
                <a:cxnLst/>
                <a:rect l="l" t="t" r="r" b="b"/>
                <a:pathLst>
                  <a:path w="1624" h="1167" extrusionOk="0">
                    <a:moveTo>
                      <a:pt x="137" y="1"/>
                    </a:moveTo>
                    <a:lnTo>
                      <a:pt x="23" y="92"/>
                    </a:lnTo>
                    <a:lnTo>
                      <a:pt x="0" y="229"/>
                    </a:lnTo>
                    <a:lnTo>
                      <a:pt x="251" y="641"/>
                    </a:lnTo>
                    <a:lnTo>
                      <a:pt x="709" y="1006"/>
                    </a:lnTo>
                    <a:lnTo>
                      <a:pt x="1257" y="1166"/>
                    </a:lnTo>
                    <a:lnTo>
                      <a:pt x="1509" y="1075"/>
                    </a:lnTo>
                    <a:lnTo>
                      <a:pt x="1600" y="1006"/>
                    </a:lnTo>
                    <a:lnTo>
                      <a:pt x="1623" y="824"/>
                    </a:lnTo>
                    <a:lnTo>
                      <a:pt x="1372" y="526"/>
                    </a:lnTo>
                    <a:lnTo>
                      <a:pt x="709" y="161"/>
                    </a:lnTo>
                    <a:lnTo>
                      <a:pt x="137"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7" name="Google Shape;607;p44"/>
              <p:cNvSpPr/>
              <p:nvPr/>
            </p:nvSpPr>
            <p:spPr>
              <a:xfrm>
                <a:off x="6538136" y="-1838089"/>
                <a:ext cx="24694" cy="49332"/>
              </a:xfrm>
              <a:custGeom>
                <a:avLst/>
                <a:gdLst/>
                <a:ahLst/>
                <a:cxnLst/>
                <a:rect l="l" t="t" r="r" b="b"/>
                <a:pathLst>
                  <a:path w="893" h="1784" extrusionOk="0">
                    <a:moveTo>
                      <a:pt x="755" y="0"/>
                    </a:moveTo>
                    <a:lnTo>
                      <a:pt x="618" y="23"/>
                    </a:lnTo>
                    <a:lnTo>
                      <a:pt x="366" y="366"/>
                    </a:lnTo>
                    <a:lnTo>
                      <a:pt x="69" y="1075"/>
                    </a:lnTo>
                    <a:lnTo>
                      <a:pt x="0" y="1555"/>
                    </a:lnTo>
                    <a:lnTo>
                      <a:pt x="69" y="1760"/>
                    </a:lnTo>
                    <a:lnTo>
                      <a:pt x="138" y="1783"/>
                    </a:lnTo>
                    <a:lnTo>
                      <a:pt x="320" y="1783"/>
                    </a:lnTo>
                    <a:lnTo>
                      <a:pt x="641" y="1417"/>
                    </a:lnTo>
                    <a:lnTo>
                      <a:pt x="846" y="846"/>
                    </a:lnTo>
                    <a:lnTo>
                      <a:pt x="892" y="252"/>
                    </a:lnTo>
                    <a:lnTo>
                      <a:pt x="823" y="69"/>
                    </a:lnTo>
                    <a:lnTo>
                      <a:pt x="755"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8" name="Google Shape;608;p44"/>
              <p:cNvSpPr/>
              <p:nvPr/>
            </p:nvSpPr>
            <p:spPr>
              <a:xfrm>
                <a:off x="6601987" y="-1830512"/>
                <a:ext cx="28482" cy="41755"/>
              </a:xfrm>
              <a:custGeom>
                <a:avLst/>
                <a:gdLst/>
                <a:ahLst/>
                <a:cxnLst/>
                <a:rect l="l" t="t" r="r" b="b"/>
                <a:pathLst>
                  <a:path w="1030" h="1510" extrusionOk="0">
                    <a:moveTo>
                      <a:pt x="115" y="0"/>
                    </a:moveTo>
                    <a:lnTo>
                      <a:pt x="0" y="115"/>
                    </a:lnTo>
                    <a:lnTo>
                      <a:pt x="23" y="480"/>
                    </a:lnTo>
                    <a:lnTo>
                      <a:pt x="343" y="1121"/>
                    </a:lnTo>
                    <a:lnTo>
                      <a:pt x="641" y="1441"/>
                    </a:lnTo>
                    <a:lnTo>
                      <a:pt x="823" y="1509"/>
                    </a:lnTo>
                    <a:lnTo>
                      <a:pt x="892" y="1464"/>
                    </a:lnTo>
                    <a:lnTo>
                      <a:pt x="984" y="1303"/>
                    </a:lnTo>
                    <a:lnTo>
                      <a:pt x="1029" y="892"/>
                    </a:lnTo>
                    <a:lnTo>
                      <a:pt x="892" y="458"/>
                    </a:lnTo>
                    <a:lnTo>
                      <a:pt x="526" y="115"/>
                    </a:lnTo>
                    <a:lnTo>
                      <a:pt x="252" y="23"/>
                    </a:lnTo>
                    <a:lnTo>
                      <a:pt x="115"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09" name="Google Shape;609;p44"/>
              <p:cNvSpPr/>
              <p:nvPr/>
            </p:nvSpPr>
            <p:spPr>
              <a:xfrm>
                <a:off x="6485042" y="-1865300"/>
                <a:ext cx="38575" cy="34178"/>
              </a:xfrm>
              <a:custGeom>
                <a:avLst/>
                <a:gdLst/>
                <a:ahLst/>
                <a:cxnLst/>
                <a:rect l="l" t="t" r="r" b="b"/>
                <a:pathLst>
                  <a:path w="1395" h="1236" extrusionOk="0">
                    <a:moveTo>
                      <a:pt x="1166" y="1"/>
                    </a:moveTo>
                    <a:lnTo>
                      <a:pt x="777" y="161"/>
                    </a:lnTo>
                    <a:lnTo>
                      <a:pt x="229" y="573"/>
                    </a:lnTo>
                    <a:lnTo>
                      <a:pt x="0" y="915"/>
                    </a:lnTo>
                    <a:lnTo>
                      <a:pt x="0" y="1075"/>
                    </a:lnTo>
                    <a:lnTo>
                      <a:pt x="69" y="1144"/>
                    </a:lnTo>
                    <a:lnTo>
                      <a:pt x="274" y="1236"/>
                    </a:lnTo>
                    <a:lnTo>
                      <a:pt x="732" y="1053"/>
                    </a:lnTo>
                    <a:lnTo>
                      <a:pt x="1166" y="664"/>
                    </a:lnTo>
                    <a:lnTo>
                      <a:pt x="1395" y="230"/>
                    </a:lnTo>
                    <a:lnTo>
                      <a:pt x="1372" y="70"/>
                    </a:lnTo>
                    <a:lnTo>
                      <a:pt x="1349"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0" name="Google Shape;610;p44"/>
              <p:cNvSpPr/>
              <p:nvPr/>
            </p:nvSpPr>
            <p:spPr>
              <a:xfrm>
                <a:off x="6507800" y="-2192768"/>
                <a:ext cx="51848" cy="176423"/>
              </a:xfrm>
              <a:custGeom>
                <a:avLst/>
                <a:gdLst/>
                <a:ahLst/>
                <a:cxnLst/>
                <a:rect l="l" t="t" r="r" b="b"/>
                <a:pathLst>
                  <a:path w="1875" h="6380" extrusionOk="0">
                    <a:moveTo>
                      <a:pt x="252" y="1"/>
                    </a:moveTo>
                    <a:lnTo>
                      <a:pt x="114" y="115"/>
                    </a:lnTo>
                    <a:lnTo>
                      <a:pt x="0" y="526"/>
                    </a:lnTo>
                    <a:lnTo>
                      <a:pt x="46" y="1967"/>
                    </a:lnTo>
                    <a:lnTo>
                      <a:pt x="549" y="4482"/>
                    </a:lnTo>
                    <a:lnTo>
                      <a:pt x="1097" y="5899"/>
                    </a:lnTo>
                    <a:lnTo>
                      <a:pt x="1372" y="6288"/>
                    </a:lnTo>
                    <a:lnTo>
                      <a:pt x="1555" y="6379"/>
                    </a:lnTo>
                    <a:lnTo>
                      <a:pt x="1623" y="6356"/>
                    </a:lnTo>
                    <a:lnTo>
                      <a:pt x="1783" y="6265"/>
                    </a:lnTo>
                    <a:lnTo>
                      <a:pt x="1875" y="5670"/>
                    </a:lnTo>
                    <a:lnTo>
                      <a:pt x="1738" y="4230"/>
                    </a:lnTo>
                    <a:lnTo>
                      <a:pt x="1143" y="1944"/>
                    </a:lnTo>
                    <a:lnTo>
                      <a:pt x="526" y="229"/>
                    </a:lnTo>
                    <a:lnTo>
                      <a:pt x="343"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1" name="Google Shape;611;p44"/>
              <p:cNvSpPr/>
              <p:nvPr/>
            </p:nvSpPr>
            <p:spPr>
              <a:xfrm>
                <a:off x="6648776" y="-2143462"/>
                <a:ext cx="55028" cy="142272"/>
              </a:xfrm>
              <a:custGeom>
                <a:avLst/>
                <a:gdLst/>
                <a:ahLst/>
                <a:cxnLst/>
                <a:rect l="l" t="t" r="r" b="b"/>
                <a:pathLst>
                  <a:path w="1990" h="5145" extrusionOk="0">
                    <a:moveTo>
                      <a:pt x="1829" y="1"/>
                    </a:moveTo>
                    <a:lnTo>
                      <a:pt x="1623" y="229"/>
                    </a:lnTo>
                    <a:lnTo>
                      <a:pt x="1075" y="1281"/>
                    </a:lnTo>
                    <a:lnTo>
                      <a:pt x="297" y="3316"/>
                    </a:lnTo>
                    <a:lnTo>
                      <a:pt x="0" y="4596"/>
                    </a:lnTo>
                    <a:lnTo>
                      <a:pt x="0" y="5076"/>
                    </a:lnTo>
                    <a:lnTo>
                      <a:pt x="92" y="5145"/>
                    </a:lnTo>
                    <a:lnTo>
                      <a:pt x="206" y="5145"/>
                    </a:lnTo>
                    <a:lnTo>
                      <a:pt x="503" y="4802"/>
                    </a:lnTo>
                    <a:lnTo>
                      <a:pt x="1029" y="3819"/>
                    </a:lnTo>
                    <a:lnTo>
                      <a:pt x="1669" y="2013"/>
                    </a:lnTo>
                    <a:lnTo>
                      <a:pt x="1943" y="801"/>
                    </a:lnTo>
                    <a:lnTo>
                      <a:pt x="1989" y="229"/>
                    </a:lnTo>
                    <a:lnTo>
                      <a:pt x="1943" y="69"/>
                    </a:lnTo>
                    <a:lnTo>
                      <a:pt x="1921"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2" name="Google Shape;612;p44"/>
              <p:cNvSpPr/>
              <p:nvPr/>
            </p:nvSpPr>
            <p:spPr>
              <a:xfrm>
                <a:off x="6589349" y="-2106158"/>
                <a:ext cx="30362" cy="98664"/>
              </a:xfrm>
              <a:custGeom>
                <a:avLst/>
                <a:gdLst/>
                <a:ahLst/>
                <a:cxnLst/>
                <a:rect l="l" t="t" r="r" b="b"/>
                <a:pathLst>
                  <a:path w="1098" h="3568" extrusionOk="0">
                    <a:moveTo>
                      <a:pt x="480" y="1"/>
                    </a:moveTo>
                    <a:lnTo>
                      <a:pt x="275" y="252"/>
                    </a:lnTo>
                    <a:lnTo>
                      <a:pt x="46" y="1029"/>
                    </a:lnTo>
                    <a:lnTo>
                      <a:pt x="0" y="2424"/>
                    </a:lnTo>
                    <a:lnTo>
                      <a:pt x="137" y="3247"/>
                    </a:lnTo>
                    <a:lnTo>
                      <a:pt x="320" y="3544"/>
                    </a:lnTo>
                    <a:lnTo>
                      <a:pt x="435" y="3567"/>
                    </a:lnTo>
                    <a:lnTo>
                      <a:pt x="549" y="3521"/>
                    </a:lnTo>
                    <a:lnTo>
                      <a:pt x="755" y="3247"/>
                    </a:lnTo>
                    <a:lnTo>
                      <a:pt x="983" y="2470"/>
                    </a:lnTo>
                    <a:lnTo>
                      <a:pt x="1098" y="1189"/>
                    </a:lnTo>
                    <a:lnTo>
                      <a:pt x="960" y="389"/>
                    </a:lnTo>
                    <a:lnTo>
                      <a:pt x="778" y="69"/>
                    </a:lnTo>
                    <a:lnTo>
                      <a:pt x="640"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3" name="Google Shape;613;p44"/>
              <p:cNvSpPr/>
              <p:nvPr/>
            </p:nvSpPr>
            <p:spPr>
              <a:xfrm>
                <a:off x="6708838" y="-2080247"/>
                <a:ext cx="134668" cy="123330"/>
              </a:xfrm>
              <a:custGeom>
                <a:avLst/>
                <a:gdLst/>
                <a:ahLst/>
                <a:cxnLst/>
                <a:rect l="l" t="t" r="r" b="b"/>
                <a:pathLst>
                  <a:path w="4870" h="4460" extrusionOk="0">
                    <a:moveTo>
                      <a:pt x="4550" y="1"/>
                    </a:moveTo>
                    <a:lnTo>
                      <a:pt x="4115" y="138"/>
                    </a:lnTo>
                    <a:lnTo>
                      <a:pt x="2904" y="961"/>
                    </a:lnTo>
                    <a:lnTo>
                      <a:pt x="1120" y="2676"/>
                    </a:lnTo>
                    <a:lnTo>
                      <a:pt x="206" y="3819"/>
                    </a:lnTo>
                    <a:lnTo>
                      <a:pt x="0" y="4208"/>
                    </a:lnTo>
                    <a:lnTo>
                      <a:pt x="0" y="4390"/>
                    </a:lnTo>
                    <a:lnTo>
                      <a:pt x="46" y="4413"/>
                    </a:lnTo>
                    <a:lnTo>
                      <a:pt x="183" y="4459"/>
                    </a:lnTo>
                    <a:lnTo>
                      <a:pt x="755" y="4253"/>
                    </a:lnTo>
                    <a:lnTo>
                      <a:pt x="1966" y="3476"/>
                    </a:lnTo>
                    <a:lnTo>
                      <a:pt x="3749" y="1944"/>
                    </a:lnTo>
                    <a:lnTo>
                      <a:pt x="4664" y="847"/>
                    </a:lnTo>
                    <a:lnTo>
                      <a:pt x="4847" y="413"/>
                    </a:lnTo>
                    <a:lnTo>
                      <a:pt x="4870" y="184"/>
                    </a:lnTo>
                    <a:lnTo>
                      <a:pt x="4824" y="115"/>
                    </a:lnTo>
                    <a:lnTo>
                      <a:pt x="4755" y="47"/>
                    </a:lnTo>
                    <a:lnTo>
                      <a:pt x="4550"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4" name="Google Shape;614;p44"/>
              <p:cNvSpPr/>
              <p:nvPr/>
            </p:nvSpPr>
            <p:spPr>
              <a:xfrm>
                <a:off x="6738538" y="-1989186"/>
                <a:ext cx="113182" cy="55028"/>
              </a:xfrm>
              <a:custGeom>
                <a:avLst/>
                <a:gdLst/>
                <a:ahLst/>
                <a:cxnLst/>
                <a:rect l="l" t="t" r="r" b="b"/>
                <a:pathLst>
                  <a:path w="4093" h="1990" extrusionOk="0">
                    <a:moveTo>
                      <a:pt x="3727" y="0"/>
                    </a:moveTo>
                    <a:lnTo>
                      <a:pt x="2721" y="229"/>
                    </a:lnTo>
                    <a:lnTo>
                      <a:pt x="1052" y="983"/>
                    </a:lnTo>
                    <a:lnTo>
                      <a:pt x="184" y="1555"/>
                    </a:lnTo>
                    <a:lnTo>
                      <a:pt x="1" y="1760"/>
                    </a:lnTo>
                    <a:lnTo>
                      <a:pt x="1" y="1875"/>
                    </a:lnTo>
                    <a:lnTo>
                      <a:pt x="46" y="1920"/>
                    </a:lnTo>
                    <a:lnTo>
                      <a:pt x="184" y="1966"/>
                    </a:lnTo>
                    <a:lnTo>
                      <a:pt x="641" y="1989"/>
                    </a:lnTo>
                    <a:lnTo>
                      <a:pt x="1555" y="1806"/>
                    </a:lnTo>
                    <a:lnTo>
                      <a:pt x="2927" y="1326"/>
                    </a:lnTo>
                    <a:lnTo>
                      <a:pt x="3727" y="800"/>
                    </a:lnTo>
                    <a:lnTo>
                      <a:pt x="4024" y="457"/>
                    </a:lnTo>
                    <a:lnTo>
                      <a:pt x="4093" y="252"/>
                    </a:lnTo>
                    <a:lnTo>
                      <a:pt x="4093" y="183"/>
                    </a:lnTo>
                    <a:lnTo>
                      <a:pt x="4001" y="69"/>
                    </a:lnTo>
                    <a:lnTo>
                      <a:pt x="3727"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5" name="Google Shape;615;p44"/>
              <p:cNvSpPr/>
              <p:nvPr/>
            </p:nvSpPr>
            <p:spPr>
              <a:xfrm>
                <a:off x="6748023" y="-1908909"/>
                <a:ext cx="140364" cy="28482"/>
              </a:xfrm>
              <a:custGeom>
                <a:avLst/>
                <a:gdLst/>
                <a:ahLst/>
                <a:cxnLst/>
                <a:rect l="l" t="t" r="r" b="b"/>
                <a:pathLst>
                  <a:path w="5076" h="1030" extrusionOk="0">
                    <a:moveTo>
                      <a:pt x="1647" y="1"/>
                    </a:moveTo>
                    <a:lnTo>
                      <a:pt x="458" y="69"/>
                    </a:lnTo>
                    <a:lnTo>
                      <a:pt x="46" y="206"/>
                    </a:lnTo>
                    <a:lnTo>
                      <a:pt x="1" y="298"/>
                    </a:lnTo>
                    <a:lnTo>
                      <a:pt x="46" y="389"/>
                    </a:lnTo>
                    <a:lnTo>
                      <a:pt x="458" y="572"/>
                    </a:lnTo>
                    <a:lnTo>
                      <a:pt x="1509" y="846"/>
                    </a:lnTo>
                    <a:lnTo>
                      <a:pt x="3338" y="1029"/>
                    </a:lnTo>
                    <a:lnTo>
                      <a:pt x="4481" y="984"/>
                    </a:lnTo>
                    <a:lnTo>
                      <a:pt x="4962" y="824"/>
                    </a:lnTo>
                    <a:lnTo>
                      <a:pt x="5053" y="686"/>
                    </a:lnTo>
                    <a:lnTo>
                      <a:pt x="5076" y="618"/>
                    </a:lnTo>
                    <a:lnTo>
                      <a:pt x="5030" y="503"/>
                    </a:lnTo>
                    <a:lnTo>
                      <a:pt x="4733" y="321"/>
                    </a:lnTo>
                    <a:lnTo>
                      <a:pt x="3636" y="92"/>
                    </a:lnTo>
                    <a:lnTo>
                      <a:pt x="1647"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6" name="Google Shape;616;p44"/>
              <p:cNvSpPr/>
              <p:nvPr/>
            </p:nvSpPr>
            <p:spPr>
              <a:xfrm>
                <a:off x="6337097" y="-1813450"/>
                <a:ext cx="106849" cy="94240"/>
              </a:xfrm>
              <a:custGeom>
                <a:avLst/>
                <a:gdLst/>
                <a:ahLst/>
                <a:cxnLst/>
                <a:rect l="l" t="t" r="r" b="b"/>
                <a:pathLst>
                  <a:path w="3864" h="3408" extrusionOk="0">
                    <a:moveTo>
                      <a:pt x="3773" y="1"/>
                    </a:moveTo>
                    <a:lnTo>
                      <a:pt x="3361" y="92"/>
                    </a:lnTo>
                    <a:lnTo>
                      <a:pt x="2401" y="686"/>
                    </a:lnTo>
                    <a:lnTo>
                      <a:pt x="915" y="1921"/>
                    </a:lnTo>
                    <a:lnTo>
                      <a:pt x="183" y="2813"/>
                    </a:lnTo>
                    <a:lnTo>
                      <a:pt x="0" y="3224"/>
                    </a:lnTo>
                    <a:lnTo>
                      <a:pt x="69" y="3338"/>
                    </a:lnTo>
                    <a:lnTo>
                      <a:pt x="206" y="3407"/>
                    </a:lnTo>
                    <a:lnTo>
                      <a:pt x="640" y="3293"/>
                    </a:lnTo>
                    <a:lnTo>
                      <a:pt x="1578" y="2744"/>
                    </a:lnTo>
                    <a:lnTo>
                      <a:pt x="2950" y="1555"/>
                    </a:lnTo>
                    <a:lnTo>
                      <a:pt x="3658" y="686"/>
                    </a:lnTo>
                    <a:lnTo>
                      <a:pt x="3864" y="229"/>
                    </a:lnTo>
                    <a:lnTo>
                      <a:pt x="3841" y="92"/>
                    </a:lnTo>
                    <a:lnTo>
                      <a:pt x="3773"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7" name="Google Shape;617;p44"/>
              <p:cNvSpPr/>
              <p:nvPr/>
            </p:nvSpPr>
            <p:spPr>
              <a:xfrm>
                <a:off x="6464800" y="-1731265"/>
                <a:ext cx="48696" cy="119514"/>
              </a:xfrm>
              <a:custGeom>
                <a:avLst/>
                <a:gdLst/>
                <a:ahLst/>
                <a:cxnLst/>
                <a:rect l="l" t="t" r="r" b="b"/>
                <a:pathLst>
                  <a:path w="1761" h="4322" extrusionOk="0">
                    <a:moveTo>
                      <a:pt x="1441" y="1"/>
                    </a:moveTo>
                    <a:lnTo>
                      <a:pt x="1121" y="206"/>
                    </a:lnTo>
                    <a:lnTo>
                      <a:pt x="641" y="1029"/>
                    </a:lnTo>
                    <a:lnTo>
                      <a:pt x="115" y="2630"/>
                    </a:lnTo>
                    <a:lnTo>
                      <a:pt x="0" y="3704"/>
                    </a:lnTo>
                    <a:lnTo>
                      <a:pt x="92" y="4162"/>
                    </a:lnTo>
                    <a:lnTo>
                      <a:pt x="206" y="4276"/>
                    </a:lnTo>
                    <a:lnTo>
                      <a:pt x="343" y="4322"/>
                    </a:lnTo>
                    <a:lnTo>
                      <a:pt x="663" y="4093"/>
                    </a:lnTo>
                    <a:lnTo>
                      <a:pt x="1144" y="3270"/>
                    </a:lnTo>
                    <a:lnTo>
                      <a:pt x="1646" y="1715"/>
                    </a:lnTo>
                    <a:lnTo>
                      <a:pt x="1761" y="664"/>
                    </a:lnTo>
                    <a:lnTo>
                      <a:pt x="1669" y="184"/>
                    </a:lnTo>
                    <a:lnTo>
                      <a:pt x="1555" y="46"/>
                    </a:lnTo>
                    <a:lnTo>
                      <a:pt x="1441"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8" name="Google Shape;618;p44"/>
              <p:cNvSpPr/>
              <p:nvPr/>
            </p:nvSpPr>
            <p:spPr>
              <a:xfrm>
                <a:off x="6393980" y="-1756540"/>
                <a:ext cx="71482" cy="92940"/>
              </a:xfrm>
              <a:custGeom>
                <a:avLst/>
                <a:gdLst/>
                <a:ahLst/>
                <a:cxnLst/>
                <a:rect l="l" t="t" r="r" b="b"/>
                <a:pathLst>
                  <a:path w="2585" h="3361" extrusionOk="0">
                    <a:moveTo>
                      <a:pt x="2401" y="0"/>
                    </a:moveTo>
                    <a:lnTo>
                      <a:pt x="2058" y="69"/>
                    </a:lnTo>
                    <a:lnTo>
                      <a:pt x="1395" y="617"/>
                    </a:lnTo>
                    <a:lnTo>
                      <a:pt x="458" y="1829"/>
                    </a:lnTo>
                    <a:lnTo>
                      <a:pt x="47" y="2721"/>
                    </a:lnTo>
                    <a:lnTo>
                      <a:pt x="1" y="3132"/>
                    </a:lnTo>
                    <a:lnTo>
                      <a:pt x="70" y="3269"/>
                    </a:lnTo>
                    <a:lnTo>
                      <a:pt x="184" y="3361"/>
                    </a:lnTo>
                    <a:lnTo>
                      <a:pt x="550" y="3269"/>
                    </a:lnTo>
                    <a:lnTo>
                      <a:pt x="1213" y="2721"/>
                    </a:lnTo>
                    <a:lnTo>
                      <a:pt x="2127" y="1532"/>
                    </a:lnTo>
                    <a:lnTo>
                      <a:pt x="2539" y="663"/>
                    </a:lnTo>
                    <a:lnTo>
                      <a:pt x="2584" y="229"/>
                    </a:lnTo>
                    <a:lnTo>
                      <a:pt x="2516" y="92"/>
                    </a:lnTo>
                    <a:lnTo>
                      <a:pt x="2401"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19" name="Google Shape;619;p44"/>
              <p:cNvSpPr/>
              <p:nvPr/>
            </p:nvSpPr>
            <p:spPr>
              <a:xfrm>
                <a:off x="6620321" y="-1738206"/>
                <a:ext cx="26574" cy="109393"/>
              </a:xfrm>
              <a:custGeom>
                <a:avLst/>
                <a:gdLst/>
                <a:ahLst/>
                <a:cxnLst/>
                <a:rect l="l" t="t" r="r" b="b"/>
                <a:pathLst>
                  <a:path w="961" h="3956" extrusionOk="0">
                    <a:moveTo>
                      <a:pt x="275" y="0"/>
                    </a:moveTo>
                    <a:lnTo>
                      <a:pt x="138" y="206"/>
                    </a:lnTo>
                    <a:lnTo>
                      <a:pt x="0" y="1006"/>
                    </a:lnTo>
                    <a:lnTo>
                      <a:pt x="23" y="2538"/>
                    </a:lnTo>
                    <a:lnTo>
                      <a:pt x="206" y="3521"/>
                    </a:lnTo>
                    <a:lnTo>
                      <a:pt x="412" y="3887"/>
                    </a:lnTo>
                    <a:lnTo>
                      <a:pt x="549" y="3955"/>
                    </a:lnTo>
                    <a:lnTo>
                      <a:pt x="663" y="3932"/>
                    </a:lnTo>
                    <a:lnTo>
                      <a:pt x="846" y="3681"/>
                    </a:lnTo>
                    <a:lnTo>
                      <a:pt x="961" y="2926"/>
                    </a:lnTo>
                    <a:lnTo>
                      <a:pt x="869" y="1555"/>
                    </a:lnTo>
                    <a:lnTo>
                      <a:pt x="595" y="366"/>
                    </a:lnTo>
                    <a:lnTo>
                      <a:pt x="389" y="69"/>
                    </a:lnTo>
                    <a:lnTo>
                      <a:pt x="275"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0" name="Google Shape;620;p44"/>
              <p:cNvSpPr/>
              <p:nvPr/>
            </p:nvSpPr>
            <p:spPr>
              <a:xfrm>
                <a:off x="6674051" y="-1759084"/>
                <a:ext cx="69574" cy="148605"/>
              </a:xfrm>
              <a:custGeom>
                <a:avLst/>
                <a:gdLst/>
                <a:ahLst/>
                <a:cxnLst/>
                <a:rect l="l" t="t" r="r" b="b"/>
                <a:pathLst>
                  <a:path w="2516" h="5374" extrusionOk="0">
                    <a:moveTo>
                      <a:pt x="115" y="1"/>
                    </a:moveTo>
                    <a:lnTo>
                      <a:pt x="24" y="92"/>
                    </a:lnTo>
                    <a:lnTo>
                      <a:pt x="1" y="412"/>
                    </a:lnTo>
                    <a:lnTo>
                      <a:pt x="229" y="1578"/>
                    </a:lnTo>
                    <a:lnTo>
                      <a:pt x="961" y="3613"/>
                    </a:lnTo>
                    <a:lnTo>
                      <a:pt x="1647" y="4847"/>
                    </a:lnTo>
                    <a:lnTo>
                      <a:pt x="2081" y="5305"/>
                    </a:lnTo>
                    <a:lnTo>
                      <a:pt x="2264" y="5373"/>
                    </a:lnTo>
                    <a:lnTo>
                      <a:pt x="2355" y="5373"/>
                    </a:lnTo>
                    <a:lnTo>
                      <a:pt x="2470" y="5259"/>
                    </a:lnTo>
                    <a:lnTo>
                      <a:pt x="2516" y="4939"/>
                    </a:lnTo>
                    <a:lnTo>
                      <a:pt x="2264" y="3796"/>
                    </a:lnTo>
                    <a:lnTo>
                      <a:pt x="1441" y="1807"/>
                    </a:lnTo>
                    <a:lnTo>
                      <a:pt x="732" y="595"/>
                    </a:lnTo>
                    <a:lnTo>
                      <a:pt x="344" y="92"/>
                    </a:lnTo>
                    <a:lnTo>
                      <a:pt x="184" y="24"/>
                    </a:lnTo>
                    <a:lnTo>
                      <a:pt x="115"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1" name="Google Shape;621;p44"/>
              <p:cNvSpPr/>
              <p:nvPr/>
            </p:nvSpPr>
            <p:spPr>
              <a:xfrm>
                <a:off x="6711991" y="-1792572"/>
                <a:ext cx="103697" cy="100544"/>
              </a:xfrm>
              <a:custGeom>
                <a:avLst/>
                <a:gdLst/>
                <a:ahLst/>
                <a:cxnLst/>
                <a:rect l="l" t="t" r="r" b="b"/>
                <a:pathLst>
                  <a:path w="3750" h="3636" extrusionOk="0">
                    <a:moveTo>
                      <a:pt x="183" y="0"/>
                    </a:moveTo>
                    <a:lnTo>
                      <a:pt x="92" y="23"/>
                    </a:lnTo>
                    <a:lnTo>
                      <a:pt x="0" y="114"/>
                    </a:lnTo>
                    <a:lnTo>
                      <a:pt x="46" y="412"/>
                    </a:lnTo>
                    <a:lnTo>
                      <a:pt x="595" y="1303"/>
                    </a:lnTo>
                    <a:lnTo>
                      <a:pt x="1921" y="2698"/>
                    </a:lnTo>
                    <a:lnTo>
                      <a:pt x="2950" y="3429"/>
                    </a:lnTo>
                    <a:lnTo>
                      <a:pt x="3453" y="3635"/>
                    </a:lnTo>
                    <a:lnTo>
                      <a:pt x="3635" y="3567"/>
                    </a:lnTo>
                    <a:lnTo>
                      <a:pt x="3750" y="3475"/>
                    </a:lnTo>
                    <a:lnTo>
                      <a:pt x="3704" y="3064"/>
                    </a:lnTo>
                    <a:lnTo>
                      <a:pt x="3178" y="2218"/>
                    </a:lnTo>
                    <a:lnTo>
                      <a:pt x="1921" y="937"/>
                    </a:lnTo>
                    <a:lnTo>
                      <a:pt x="938" y="252"/>
                    </a:lnTo>
                    <a:lnTo>
                      <a:pt x="389"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2" name="Google Shape;622;p44"/>
              <p:cNvSpPr/>
              <p:nvPr/>
            </p:nvSpPr>
            <p:spPr>
              <a:xfrm>
                <a:off x="6321280" y="-1894363"/>
                <a:ext cx="123302" cy="30362"/>
              </a:xfrm>
              <a:custGeom>
                <a:avLst/>
                <a:gdLst/>
                <a:ahLst/>
                <a:cxnLst/>
                <a:rect l="l" t="t" r="r" b="b"/>
                <a:pathLst>
                  <a:path w="4459" h="1098" extrusionOk="0">
                    <a:moveTo>
                      <a:pt x="2904" y="0"/>
                    </a:moveTo>
                    <a:lnTo>
                      <a:pt x="1167" y="206"/>
                    </a:lnTo>
                    <a:lnTo>
                      <a:pt x="229" y="480"/>
                    </a:lnTo>
                    <a:lnTo>
                      <a:pt x="24" y="640"/>
                    </a:lnTo>
                    <a:lnTo>
                      <a:pt x="1" y="755"/>
                    </a:lnTo>
                    <a:lnTo>
                      <a:pt x="47" y="823"/>
                    </a:lnTo>
                    <a:lnTo>
                      <a:pt x="161" y="938"/>
                    </a:lnTo>
                    <a:lnTo>
                      <a:pt x="641" y="1075"/>
                    </a:lnTo>
                    <a:lnTo>
                      <a:pt x="1670" y="1098"/>
                    </a:lnTo>
                    <a:lnTo>
                      <a:pt x="3247" y="846"/>
                    </a:lnTo>
                    <a:lnTo>
                      <a:pt x="4139" y="572"/>
                    </a:lnTo>
                    <a:lnTo>
                      <a:pt x="4436" y="366"/>
                    </a:lnTo>
                    <a:lnTo>
                      <a:pt x="4459" y="252"/>
                    </a:lnTo>
                    <a:lnTo>
                      <a:pt x="4413" y="160"/>
                    </a:lnTo>
                    <a:lnTo>
                      <a:pt x="3979" y="46"/>
                    </a:lnTo>
                    <a:lnTo>
                      <a:pt x="2904"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3" name="Google Shape;623;p44"/>
              <p:cNvSpPr/>
              <p:nvPr/>
            </p:nvSpPr>
            <p:spPr>
              <a:xfrm>
                <a:off x="6325068" y="-2034703"/>
                <a:ext cx="135331" cy="85999"/>
              </a:xfrm>
              <a:custGeom>
                <a:avLst/>
                <a:gdLst/>
                <a:ahLst/>
                <a:cxnLst/>
                <a:rect l="l" t="t" r="r" b="b"/>
                <a:pathLst>
                  <a:path w="4894" h="3110" extrusionOk="0">
                    <a:moveTo>
                      <a:pt x="367" y="0"/>
                    </a:moveTo>
                    <a:lnTo>
                      <a:pt x="138" y="46"/>
                    </a:lnTo>
                    <a:lnTo>
                      <a:pt x="47" y="69"/>
                    </a:lnTo>
                    <a:lnTo>
                      <a:pt x="1" y="183"/>
                    </a:lnTo>
                    <a:lnTo>
                      <a:pt x="138" y="457"/>
                    </a:lnTo>
                    <a:lnTo>
                      <a:pt x="1007" y="1257"/>
                    </a:lnTo>
                    <a:lnTo>
                      <a:pt x="2836" y="2423"/>
                    </a:lnTo>
                    <a:lnTo>
                      <a:pt x="4093" y="2995"/>
                    </a:lnTo>
                    <a:lnTo>
                      <a:pt x="4688" y="3109"/>
                    </a:lnTo>
                    <a:lnTo>
                      <a:pt x="4825" y="3041"/>
                    </a:lnTo>
                    <a:lnTo>
                      <a:pt x="4893" y="2926"/>
                    </a:lnTo>
                    <a:lnTo>
                      <a:pt x="4711" y="2538"/>
                    </a:lnTo>
                    <a:lnTo>
                      <a:pt x="3910" y="1783"/>
                    </a:lnTo>
                    <a:lnTo>
                      <a:pt x="2264" y="686"/>
                    </a:lnTo>
                    <a:lnTo>
                      <a:pt x="1030" y="137"/>
                    </a:lnTo>
                    <a:lnTo>
                      <a:pt x="367" y="0"/>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4" name="Google Shape;624;p44"/>
              <p:cNvSpPr/>
              <p:nvPr/>
            </p:nvSpPr>
            <p:spPr>
              <a:xfrm>
                <a:off x="6318763" y="-1955698"/>
                <a:ext cx="128999" cy="37967"/>
              </a:xfrm>
              <a:custGeom>
                <a:avLst/>
                <a:gdLst/>
                <a:ahLst/>
                <a:cxnLst/>
                <a:rect l="l" t="t" r="r" b="b"/>
                <a:pathLst>
                  <a:path w="4665" h="1373" extrusionOk="0">
                    <a:moveTo>
                      <a:pt x="435" y="1"/>
                    </a:moveTo>
                    <a:lnTo>
                      <a:pt x="46" y="138"/>
                    </a:lnTo>
                    <a:lnTo>
                      <a:pt x="0" y="275"/>
                    </a:lnTo>
                    <a:lnTo>
                      <a:pt x="23" y="412"/>
                    </a:lnTo>
                    <a:lnTo>
                      <a:pt x="389" y="687"/>
                    </a:lnTo>
                    <a:lnTo>
                      <a:pt x="1464" y="1052"/>
                    </a:lnTo>
                    <a:lnTo>
                      <a:pt x="3270" y="1350"/>
                    </a:lnTo>
                    <a:lnTo>
                      <a:pt x="4298" y="1372"/>
                    </a:lnTo>
                    <a:lnTo>
                      <a:pt x="4641" y="1281"/>
                    </a:lnTo>
                    <a:lnTo>
                      <a:pt x="4664" y="1190"/>
                    </a:lnTo>
                    <a:lnTo>
                      <a:pt x="4596" y="1075"/>
                    </a:lnTo>
                    <a:lnTo>
                      <a:pt x="4184" y="824"/>
                    </a:lnTo>
                    <a:lnTo>
                      <a:pt x="3132" y="435"/>
                    </a:lnTo>
                    <a:lnTo>
                      <a:pt x="1441" y="46"/>
                    </a:lnTo>
                    <a:lnTo>
                      <a:pt x="435" y="1"/>
                    </a:lnTo>
                    <a:close/>
                  </a:path>
                </a:pathLst>
              </a:custGeom>
              <a:solidFill>
                <a:srgbClr val="BEE2EC"/>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sp>
          <p:nvSpPr>
            <p:cNvPr id="625" name="Google Shape;625;p44"/>
            <p:cNvSpPr/>
            <p:nvPr/>
          </p:nvSpPr>
          <p:spPr>
            <a:xfrm>
              <a:off x="6773326" y="-1313371"/>
              <a:ext cx="138456" cy="303459"/>
            </a:xfrm>
            <a:custGeom>
              <a:avLst/>
              <a:gdLst/>
              <a:ahLst/>
              <a:cxnLst/>
              <a:rect l="l" t="t" r="r" b="b"/>
              <a:pathLst>
                <a:path w="5007" h="10974" extrusionOk="0">
                  <a:moveTo>
                    <a:pt x="1943" y="0"/>
                  </a:moveTo>
                  <a:lnTo>
                    <a:pt x="1646" y="46"/>
                  </a:lnTo>
                  <a:lnTo>
                    <a:pt x="1166" y="366"/>
                  </a:lnTo>
                  <a:lnTo>
                    <a:pt x="754" y="869"/>
                  </a:lnTo>
                  <a:lnTo>
                    <a:pt x="434" y="1578"/>
                  </a:lnTo>
                  <a:lnTo>
                    <a:pt x="114" y="2858"/>
                  </a:lnTo>
                  <a:lnTo>
                    <a:pt x="0" y="4916"/>
                  </a:lnTo>
                  <a:lnTo>
                    <a:pt x="229" y="7042"/>
                  </a:lnTo>
                  <a:lnTo>
                    <a:pt x="663" y="8505"/>
                  </a:lnTo>
                  <a:lnTo>
                    <a:pt x="1052" y="9351"/>
                  </a:lnTo>
                  <a:lnTo>
                    <a:pt x="1509" y="10059"/>
                  </a:lnTo>
                  <a:lnTo>
                    <a:pt x="2080" y="10585"/>
                  </a:lnTo>
                  <a:lnTo>
                    <a:pt x="2743" y="10905"/>
                  </a:lnTo>
                  <a:lnTo>
                    <a:pt x="3498" y="10974"/>
                  </a:lnTo>
                  <a:lnTo>
                    <a:pt x="3909" y="10905"/>
                  </a:lnTo>
                  <a:lnTo>
                    <a:pt x="4092" y="10837"/>
                  </a:lnTo>
                  <a:lnTo>
                    <a:pt x="4412" y="10517"/>
                  </a:lnTo>
                  <a:lnTo>
                    <a:pt x="4778" y="9694"/>
                  </a:lnTo>
                  <a:lnTo>
                    <a:pt x="5007" y="8093"/>
                  </a:lnTo>
                  <a:lnTo>
                    <a:pt x="4984" y="6173"/>
                  </a:lnTo>
                  <a:lnTo>
                    <a:pt x="4710" y="4138"/>
                  </a:lnTo>
                  <a:lnTo>
                    <a:pt x="4184" y="2286"/>
                  </a:lnTo>
                  <a:lnTo>
                    <a:pt x="3635" y="1166"/>
                  </a:lnTo>
                  <a:lnTo>
                    <a:pt x="3224" y="595"/>
                  </a:lnTo>
                  <a:lnTo>
                    <a:pt x="2743" y="183"/>
                  </a:lnTo>
                  <a:lnTo>
                    <a:pt x="2218" y="0"/>
                  </a:lnTo>
                  <a:close/>
                </a:path>
              </a:pathLst>
            </a:custGeom>
            <a:solidFill>
              <a:srgbClr val="5891BE"/>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6" name="Google Shape;626;p44"/>
            <p:cNvSpPr/>
            <p:nvPr/>
          </p:nvSpPr>
          <p:spPr>
            <a:xfrm>
              <a:off x="7016701" y="-1222973"/>
              <a:ext cx="170091" cy="239001"/>
            </a:xfrm>
            <a:custGeom>
              <a:avLst/>
              <a:gdLst/>
              <a:ahLst/>
              <a:cxnLst/>
              <a:rect l="l" t="t" r="r" b="b"/>
              <a:pathLst>
                <a:path w="6151" h="8643" extrusionOk="0">
                  <a:moveTo>
                    <a:pt x="4070" y="1"/>
                  </a:moveTo>
                  <a:lnTo>
                    <a:pt x="3430" y="183"/>
                  </a:lnTo>
                  <a:lnTo>
                    <a:pt x="2813" y="549"/>
                  </a:lnTo>
                  <a:lnTo>
                    <a:pt x="2241" y="1052"/>
                  </a:lnTo>
                  <a:lnTo>
                    <a:pt x="1738" y="1692"/>
                  </a:lnTo>
                  <a:lnTo>
                    <a:pt x="1052" y="2813"/>
                  </a:lnTo>
                  <a:lnTo>
                    <a:pt x="389" y="4481"/>
                  </a:lnTo>
                  <a:lnTo>
                    <a:pt x="47" y="6127"/>
                  </a:lnTo>
                  <a:lnTo>
                    <a:pt x="1" y="7202"/>
                  </a:lnTo>
                  <a:lnTo>
                    <a:pt x="115" y="7796"/>
                  </a:lnTo>
                  <a:lnTo>
                    <a:pt x="298" y="8254"/>
                  </a:lnTo>
                  <a:lnTo>
                    <a:pt x="618" y="8528"/>
                  </a:lnTo>
                  <a:lnTo>
                    <a:pt x="801" y="8597"/>
                  </a:lnTo>
                  <a:lnTo>
                    <a:pt x="1030" y="8642"/>
                  </a:lnTo>
                  <a:lnTo>
                    <a:pt x="1533" y="8551"/>
                  </a:lnTo>
                  <a:lnTo>
                    <a:pt x="2356" y="8139"/>
                  </a:lnTo>
                  <a:lnTo>
                    <a:pt x="3499" y="7133"/>
                  </a:lnTo>
                  <a:lnTo>
                    <a:pt x="4573" y="5785"/>
                  </a:lnTo>
                  <a:lnTo>
                    <a:pt x="5465" y="4276"/>
                  </a:lnTo>
                  <a:lnTo>
                    <a:pt x="6036" y="2767"/>
                  </a:lnTo>
                  <a:lnTo>
                    <a:pt x="6151" y="1738"/>
                  </a:lnTo>
                  <a:lnTo>
                    <a:pt x="6059" y="1144"/>
                  </a:lnTo>
                  <a:lnTo>
                    <a:pt x="5808" y="663"/>
                  </a:lnTo>
                  <a:lnTo>
                    <a:pt x="5396" y="275"/>
                  </a:lnTo>
                  <a:lnTo>
                    <a:pt x="5122" y="161"/>
                  </a:lnTo>
                  <a:lnTo>
                    <a:pt x="4756" y="46"/>
                  </a:lnTo>
                  <a:lnTo>
                    <a:pt x="4070" y="1"/>
                  </a:lnTo>
                  <a:close/>
                </a:path>
              </a:pathLst>
            </a:custGeom>
            <a:solidFill>
              <a:srgbClr val="5891BE"/>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7" name="Google Shape;627;p44"/>
            <p:cNvSpPr/>
            <p:nvPr/>
          </p:nvSpPr>
          <p:spPr>
            <a:xfrm>
              <a:off x="6905452" y="-1396828"/>
              <a:ext cx="128971" cy="292093"/>
            </a:xfrm>
            <a:custGeom>
              <a:avLst/>
              <a:gdLst/>
              <a:ahLst/>
              <a:cxnLst/>
              <a:rect l="l" t="t" r="r" b="b"/>
              <a:pathLst>
                <a:path w="4664" h="10563" extrusionOk="0">
                  <a:moveTo>
                    <a:pt x="2446" y="1"/>
                  </a:moveTo>
                  <a:lnTo>
                    <a:pt x="2035" y="23"/>
                  </a:lnTo>
                  <a:lnTo>
                    <a:pt x="1349" y="252"/>
                  </a:lnTo>
                  <a:lnTo>
                    <a:pt x="800" y="686"/>
                  </a:lnTo>
                  <a:lnTo>
                    <a:pt x="412" y="1304"/>
                  </a:lnTo>
                  <a:lnTo>
                    <a:pt x="160" y="2058"/>
                  </a:lnTo>
                  <a:lnTo>
                    <a:pt x="23" y="2927"/>
                  </a:lnTo>
                  <a:lnTo>
                    <a:pt x="0" y="4367"/>
                  </a:lnTo>
                  <a:lnTo>
                    <a:pt x="320" y="6379"/>
                  </a:lnTo>
                  <a:lnTo>
                    <a:pt x="892" y="8254"/>
                  </a:lnTo>
                  <a:lnTo>
                    <a:pt x="1623" y="9717"/>
                  </a:lnTo>
                  <a:lnTo>
                    <a:pt x="2241" y="10380"/>
                  </a:lnTo>
                  <a:lnTo>
                    <a:pt x="2629" y="10563"/>
                  </a:lnTo>
                  <a:lnTo>
                    <a:pt x="2835" y="10563"/>
                  </a:lnTo>
                  <a:lnTo>
                    <a:pt x="3018" y="10517"/>
                  </a:lnTo>
                  <a:lnTo>
                    <a:pt x="3384" y="10243"/>
                  </a:lnTo>
                  <a:lnTo>
                    <a:pt x="3841" y="9511"/>
                  </a:lnTo>
                  <a:lnTo>
                    <a:pt x="4344" y="8002"/>
                  </a:lnTo>
                  <a:lnTo>
                    <a:pt x="4618" y="6150"/>
                  </a:lnTo>
                  <a:lnTo>
                    <a:pt x="4664" y="4207"/>
                  </a:lnTo>
                  <a:lnTo>
                    <a:pt x="4435" y="2378"/>
                  </a:lnTo>
                  <a:lnTo>
                    <a:pt x="4070" y="1258"/>
                  </a:lnTo>
                  <a:lnTo>
                    <a:pt x="3727" y="686"/>
                  </a:lnTo>
                  <a:lnTo>
                    <a:pt x="3292" y="252"/>
                  </a:lnTo>
                  <a:lnTo>
                    <a:pt x="2766" y="23"/>
                  </a:lnTo>
                  <a:lnTo>
                    <a:pt x="2446" y="1"/>
                  </a:lnTo>
                  <a:close/>
                </a:path>
              </a:pathLst>
            </a:custGeom>
            <a:solidFill>
              <a:srgbClr val="5891BE"/>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8" name="Google Shape;628;p44"/>
            <p:cNvSpPr/>
            <p:nvPr/>
          </p:nvSpPr>
          <p:spPr>
            <a:xfrm>
              <a:off x="6755600" y="-1262157"/>
              <a:ext cx="223819" cy="515885"/>
            </a:xfrm>
            <a:custGeom>
              <a:avLst/>
              <a:gdLst/>
              <a:ahLst/>
              <a:cxnLst/>
              <a:rect l="l" t="t" r="r" b="b"/>
              <a:pathLst>
                <a:path w="8094" h="18656" fill="none" extrusionOk="0">
                  <a:moveTo>
                    <a:pt x="1" y="18655"/>
                  </a:moveTo>
                  <a:lnTo>
                    <a:pt x="321" y="18518"/>
                  </a:lnTo>
                  <a:lnTo>
                    <a:pt x="2218" y="17238"/>
                  </a:lnTo>
                  <a:lnTo>
                    <a:pt x="3842" y="15729"/>
                  </a:lnTo>
                  <a:lnTo>
                    <a:pt x="5099" y="14151"/>
                  </a:lnTo>
                  <a:lnTo>
                    <a:pt x="5876" y="12917"/>
                  </a:lnTo>
                  <a:lnTo>
                    <a:pt x="6608" y="11477"/>
                  </a:lnTo>
                  <a:lnTo>
                    <a:pt x="7202" y="9853"/>
                  </a:lnTo>
                  <a:lnTo>
                    <a:pt x="7682" y="8047"/>
                  </a:lnTo>
                  <a:lnTo>
                    <a:pt x="8003" y="6013"/>
                  </a:lnTo>
                  <a:lnTo>
                    <a:pt x="8094" y="3772"/>
                  </a:lnTo>
                  <a:lnTo>
                    <a:pt x="7980" y="1326"/>
                  </a:lnTo>
                  <a:lnTo>
                    <a:pt x="7797" y="0"/>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29" name="Google Shape;629;p44"/>
            <p:cNvSpPr/>
            <p:nvPr/>
          </p:nvSpPr>
          <p:spPr>
            <a:xfrm>
              <a:off x="6858027" y="-1212216"/>
              <a:ext cx="229516" cy="284489"/>
            </a:xfrm>
            <a:custGeom>
              <a:avLst/>
              <a:gdLst/>
              <a:ahLst/>
              <a:cxnLst/>
              <a:rect l="l" t="t" r="r" b="b"/>
              <a:pathLst>
                <a:path w="8300" h="10288" fill="none" extrusionOk="0">
                  <a:moveTo>
                    <a:pt x="92" y="0"/>
                  </a:moveTo>
                  <a:lnTo>
                    <a:pt x="69" y="252"/>
                  </a:lnTo>
                  <a:lnTo>
                    <a:pt x="1" y="2675"/>
                  </a:lnTo>
                  <a:lnTo>
                    <a:pt x="183" y="5258"/>
                  </a:lnTo>
                  <a:lnTo>
                    <a:pt x="526" y="6996"/>
                  </a:lnTo>
                  <a:lnTo>
                    <a:pt x="1075" y="8596"/>
                  </a:lnTo>
                  <a:lnTo>
                    <a:pt x="1692" y="9556"/>
                  </a:lnTo>
                  <a:lnTo>
                    <a:pt x="2195" y="10082"/>
                  </a:lnTo>
                  <a:lnTo>
                    <a:pt x="2470" y="10288"/>
                  </a:lnTo>
                  <a:lnTo>
                    <a:pt x="2607" y="10265"/>
                  </a:lnTo>
                  <a:lnTo>
                    <a:pt x="3818" y="9831"/>
                  </a:lnTo>
                  <a:lnTo>
                    <a:pt x="5190" y="9031"/>
                  </a:lnTo>
                  <a:lnTo>
                    <a:pt x="6150" y="8230"/>
                  </a:lnTo>
                  <a:lnTo>
                    <a:pt x="7111" y="7156"/>
                  </a:lnTo>
                  <a:lnTo>
                    <a:pt x="7956" y="5784"/>
                  </a:lnTo>
                  <a:lnTo>
                    <a:pt x="8299" y="4961"/>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0" name="Google Shape;630;p44"/>
            <p:cNvSpPr/>
            <p:nvPr/>
          </p:nvSpPr>
          <p:spPr>
            <a:xfrm rot="7716648">
              <a:off x="6421082" y="-1201667"/>
              <a:ext cx="306959" cy="587540"/>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1" name="Google Shape;631;p44"/>
            <p:cNvSpPr/>
            <p:nvPr/>
          </p:nvSpPr>
          <p:spPr>
            <a:xfrm rot="-8896034">
              <a:off x="6759088" y="-883594"/>
              <a:ext cx="241068" cy="432687"/>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grpSp>
        <p:nvGrpSpPr>
          <p:cNvPr id="632" name="Google Shape;632;p44"/>
          <p:cNvGrpSpPr/>
          <p:nvPr/>
        </p:nvGrpSpPr>
        <p:grpSpPr>
          <a:xfrm>
            <a:off x="4482671" y="4792458"/>
            <a:ext cx="3226189" cy="3767353"/>
            <a:chOff x="3228975" y="3818254"/>
            <a:chExt cx="2607373" cy="3044736"/>
          </a:xfrm>
        </p:grpSpPr>
        <p:sp>
          <p:nvSpPr>
            <p:cNvPr id="633" name="Google Shape;633;p44"/>
            <p:cNvSpPr/>
            <p:nvPr/>
          </p:nvSpPr>
          <p:spPr>
            <a:xfrm>
              <a:off x="4043820" y="4249103"/>
              <a:ext cx="514260" cy="2613887"/>
            </a:xfrm>
            <a:custGeom>
              <a:avLst/>
              <a:gdLst/>
              <a:ahLst/>
              <a:cxnLst/>
              <a:rect l="l" t="t" r="r" b="b"/>
              <a:pathLst>
                <a:path w="9032" h="45908" fill="none" extrusionOk="0">
                  <a:moveTo>
                    <a:pt x="1" y="1"/>
                  </a:moveTo>
                  <a:lnTo>
                    <a:pt x="344" y="732"/>
                  </a:lnTo>
                  <a:lnTo>
                    <a:pt x="2538" y="6059"/>
                  </a:lnTo>
                  <a:lnTo>
                    <a:pt x="4390" y="11363"/>
                  </a:lnTo>
                  <a:lnTo>
                    <a:pt x="5785" y="16187"/>
                  </a:lnTo>
                  <a:lnTo>
                    <a:pt x="6676" y="19662"/>
                  </a:lnTo>
                  <a:lnTo>
                    <a:pt x="7477" y="23388"/>
                  </a:lnTo>
                  <a:lnTo>
                    <a:pt x="8140" y="27252"/>
                  </a:lnTo>
                  <a:lnTo>
                    <a:pt x="8643" y="31276"/>
                  </a:lnTo>
                  <a:lnTo>
                    <a:pt x="8963" y="35391"/>
                  </a:lnTo>
                  <a:lnTo>
                    <a:pt x="9031" y="39574"/>
                  </a:lnTo>
                  <a:lnTo>
                    <a:pt x="8825" y="43804"/>
                  </a:lnTo>
                  <a:lnTo>
                    <a:pt x="8574" y="45907"/>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4" name="Google Shape;634;p44"/>
            <p:cNvSpPr/>
            <p:nvPr/>
          </p:nvSpPr>
          <p:spPr>
            <a:xfrm>
              <a:off x="4551482" y="4461310"/>
              <a:ext cx="734209" cy="1895279"/>
            </a:xfrm>
            <a:custGeom>
              <a:avLst/>
              <a:gdLst/>
              <a:ahLst/>
              <a:cxnLst/>
              <a:rect l="l" t="t" r="r" b="b"/>
              <a:pathLst>
                <a:path w="12895" h="33287" fill="none" extrusionOk="0">
                  <a:moveTo>
                    <a:pt x="1" y="33287"/>
                  </a:moveTo>
                  <a:lnTo>
                    <a:pt x="184" y="32555"/>
                  </a:lnTo>
                  <a:lnTo>
                    <a:pt x="1533" y="27572"/>
                  </a:lnTo>
                  <a:lnTo>
                    <a:pt x="2927" y="22931"/>
                  </a:lnTo>
                  <a:lnTo>
                    <a:pt x="4665" y="17604"/>
                  </a:lnTo>
                  <a:lnTo>
                    <a:pt x="6722" y="12026"/>
                  </a:lnTo>
                  <a:lnTo>
                    <a:pt x="8437" y="7979"/>
                  </a:lnTo>
                  <a:lnTo>
                    <a:pt x="9649" y="5418"/>
                  </a:lnTo>
                  <a:lnTo>
                    <a:pt x="10929" y="3064"/>
                  </a:lnTo>
                  <a:lnTo>
                    <a:pt x="12209" y="938"/>
                  </a:lnTo>
                  <a:lnTo>
                    <a:pt x="12895" y="0"/>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5" name="Google Shape;635;p44"/>
            <p:cNvSpPr/>
            <p:nvPr/>
          </p:nvSpPr>
          <p:spPr>
            <a:xfrm>
              <a:off x="4706412" y="5066560"/>
              <a:ext cx="873478" cy="739447"/>
            </a:xfrm>
            <a:custGeom>
              <a:avLst/>
              <a:gdLst/>
              <a:ahLst/>
              <a:cxnLst/>
              <a:rect l="l" t="t" r="r" b="b"/>
              <a:pathLst>
                <a:path w="15341" h="12987" fill="none" extrusionOk="0">
                  <a:moveTo>
                    <a:pt x="0" y="12986"/>
                  </a:moveTo>
                  <a:lnTo>
                    <a:pt x="321" y="12872"/>
                  </a:lnTo>
                  <a:lnTo>
                    <a:pt x="2470" y="11843"/>
                  </a:lnTo>
                  <a:lnTo>
                    <a:pt x="4504" y="10700"/>
                  </a:lnTo>
                  <a:lnTo>
                    <a:pt x="6859" y="9123"/>
                  </a:lnTo>
                  <a:lnTo>
                    <a:pt x="9397" y="7111"/>
                  </a:lnTo>
                  <a:lnTo>
                    <a:pt x="11317" y="5282"/>
                  </a:lnTo>
                  <a:lnTo>
                    <a:pt x="12552" y="3933"/>
                  </a:lnTo>
                  <a:lnTo>
                    <a:pt x="13718" y="2447"/>
                  </a:lnTo>
                  <a:lnTo>
                    <a:pt x="14815" y="847"/>
                  </a:lnTo>
                  <a:lnTo>
                    <a:pt x="15341" y="1"/>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6" name="Google Shape;636;p44"/>
            <p:cNvSpPr/>
            <p:nvPr/>
          </p:nvSpPr>
          <p:spPr>
            <a:xfrm>
              <a:off x="3484116" y="4836189"/>
              <a:ext cx="1016676" cy="912537"/>
            </a:xfrm>
            <a:custGeom>
              <a:avLst/>
              <a:gdLst/>
              <a:ahLst/>
              <a:cxnLst/>
              <a:rect l="l" t="t" r="r" b="b"/>
              <a:pathLst>
                <a:path w="17856" h="16027" fill="none" extrusionOk="0">
                  <a:moveTo>
                    <a:pt x="0" y="0"/>
                  </a:moveTo>
                  <a:lnTo>
                    <a:pt x="297" y="481"/>
                  </a:lnTo>
                  <a:lnTo>
                    <a:pt x="2378" y="3498"/>
                  </a:lnTo>
                  <a:lnTo>
                    <a:pt x="4435" y="6219"/>
                  </a:lnTo>
                  <a:lnTo>
                    <a:pt x="6973" y="9122"/>
                  </a:lnTo>
                  <a:lnTo>
                    <a:pt x="9122" y="11248"/>
                  </a:lnTo>
                  <a:lnTo>
                    <a:pt x="10631" y="12529"/>
                  </a:lnTo>
                  <a:lnTo>
                    <a:pt x="12208" y="13695"/>
                  </a:lnTo>
                  <a:lnTo>
                    <a:pt x="13786" y="14678"/>
                  </a:lnTo>
                  <a:lnTo>
                    <a:pt x="15409" y="15432"/>
                  </a:lnTo>
                  <a:lnTo>
                    <a:pt x="17055" y="15912"/>
                  </a:lnTo>
                  <a:lnTo>
                    <a:pt x="17855" y="16027"/>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7" name="Google Shape;637;p44"/>
            <p:cNvSpPr/>
            <p:nvPr/>
          </p:nvSpPr>
          <p:spPr>
            <a:xfrm>
              <a:off x="4456452" y="4444400"/>
              <a:ext cx="128963" cy="1055678"/>
            </a:xfrm>
            <a:custGeom>
              <a:avLst/>
              <a:gdLst/>
              <a:ahLst/>
              <a:cxnLst/>
              <a:rect l="l" t="t" r="r" b="b"/>
              <a:pathLst>
                <a:path w="2265" h="18541" fill="none" extrusionOk="0">
                  <a:moveTo>
                    <a:pt x="2241" y="0"/>
                  </a:moveTo>
                  <a:lnTo>
                    <a:pt x="2264" y="594"/>
                  </a:lnTo>
                  <a:lnTo>
                    <a:pt x="2013" y="5304"/>
                  </a:lnTo>
                  <a:lnTo>
                    <a:pt x="1441" y="11774"/>
                  </a:lnTo>
                  <a:lnTo>
                    <a:pt x="801" y="16026"/>
                  </a:lnTo>
                  <a:lnTo>
                    <a:pt x="435" y="17558"/>
                  </a:lnTo>
                  <a:lnTo>
                    <a:pt x="161" y="18312"/>
                  </a:lnTo>
                  <a:lnTo>
                    <a:pt x="1" y="18541"/>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8" name="Google Shape;638;p44"/>
            <p:cNvSpPr/>
            <p:nvPr/>
          </p:nvSpPr>
          <p:spPr>
            <a:xfrm>
              <a:off x="3976120" y="4151511"/>
              <a:ext cx="140693" cy="153617"/>
            </a:xfrm>
            <a:custGeom>
              <a:avLst/>
              <a:gdLst/>
              <a:ahLst/>
              <a:cxnLst/>
              <a:rect l="l" t="t" r="r" b="b"/>
              <a:pathLst>
                <a:path w="2471" h="2698" extrusionOk="0">
                  <a:moveTo>
                    <a:pt x="2013" y="0"/>
                  </a:moveTo>
                  <a:lnTo>
                    <a:pt x="1" y="595"/>
                  </a:lnTo>
                  <a:lnTo>
                    <a:pt x="24" y="869"/>
                  </a:lnTo>
                  <a:lnTo>
                    <a:pt x="458" y="2081"/>
                  </a:lnTo>
                  <a:lnTo>
                    <a:pt x="893" y="2538"/>
                  </a:lnTo>
                  <a:lnTo>
                    <a:pt x="1304" y="2698"/>
                  </a:lnTo>
                  <a:lnTo>
                    <a:pt x="1533" y="2698"/>
                  </a:lnTo>
                  <a:lnTo>
                    <a:pt x="1761" y="2652"/>
                  </a:lnTo>
                  <a:lnTo>
                    <a:pt x="2127" y="2492"/>
                  </a:lnTo>
                  <a:lnTo>
                    <a:pt x="2356" y="2241"/>
                  </a:lnTo>
                  <a:lnTo>
                    <a:pt x="2470" y="1921"/>
                  </a:lnTo>
                  <a:lnTo>
                    <a:pt x="2470" y="1326"/>
                  </a:lnTo>
                  <a:lnTo>
                    <a:pt x="2219" y="435"/>
                  </a:lnTo>
                  <a:lnTo>
                    <a:pt x="2013"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39" name="Google Shape;639;p44"/>
            <p:cNvSpPr/>
            <p:nvPr/>
          </p:nvSpPr>
          <p:spPr>
            <a:xfrm>
              <a:off x="3803028" y="3818254"/>
              <a:ext cx="348913" cy="390591"/>
            </a:xfrm>
            <a:custGeom>
              <a:avLst/>
              <a:gdLst/>
              <a:ahLst/>
              <a:cxnLst/>
              <a:rect l="l" t="t" r="r" b="b"/>
              <a:pathLst>
                <a:path w="6128" h="6860" extrusionOk="0">
                  <a:moveTo>
                    <a:pt x="3018" y="1"/>
                  </a:moveTo>
                  <a:lnTo>
                    <a:pt x="2195" y="138"/>
                  </a:lnTo>
                  <a:lnTo>
                    <a:pt x="1738" y="298"/>
                  </a:lnTo>
                  <a:lnTo>
                    <a:pt x="1395" y="435"/>
                  </a:lnTo>
                  <a:lnTo>
                    <a:pt x="846" y="801"/>
                  </a:lnTo>
                  <a:lnTo>
                    <a:pt x="458" y="1235"/>
                  </a:lnTo>
                  <a:lnTo>
                    <a:pt x="183" y="1761"/>
                  </a:lnTo>
                  <a:lnTo>
                    <a:pt x="23" y="2310"/>
                  </a:lnTo>
                  <a:lnTo>
                    <a:pt x="0" y="2904"/>
                  </a:lnTo>
                  <a:lnTo>
                    <a:pt x="138" y="3818"/>
                  </a:lnTo>
                  <a:lnTo>
                    <a:pt x="640" y="4984"/>
                  </a:lnTo>
                  <a:lnTo>
                    <a:pt x="1441" y="5967"/>
                  </a:lnTo>
                  <a:lnTo>
                    <a:pt x="2172" y="6516"/>
                  </a:lnTo>
                  <a:lnTo>
                    <a:pt x="2721" y="6745"/>
                  </a:lnTo>
                  <a:lnTo>
                    <a:pt x="3292" y="6859"/>
                  </a:lnTo>
                  <a:lnTo>
                    <a:pt x="3887" y="6836"/>
                  </a:lnTo>
                  <a:lnTo>
                    <a:pt x="4184" y="6745"/>
                  </a:lnTo>
                  <a:lnTo>
                    <a:pt x="4481" y="6653"/>
                  </a:lnTo>
                  <a:lnTo>
                    <a:pt x="4984" y="6333"/>
                  </a:lnTo>
                  <a:lnTo>
                    <a:pt x="5396" y="5899"/>
                  </a:lnTo>
                  <a:lnTo>
                    <a:pt x="5716" y="5373"/>
                  </a:lnTo>
                  <a:lnTo>
                    <a:pt x="6036" y="4481"/>
                  </a:lnTo>
                  <a:lnTo>
                    <a:pt x="6127" y="3133"/>
                  </a:lnTo>
                  <a:lnTo>
                    <a:pt x="5922" y="2172"/>
                  </a:lnTo>
                  <a:lnTo>
                    <a:pt x="5670" y="1555"/>
                  </a:lnTo>
                  <a:lnTo>
                    <a:pt x="5350" y="1029"/>
                  </a:lnTo>
                  <a:lnTo>
                    <a:pt x="4916" y="572"/>
                  </a:lnTo>
                  <a:lnTo>
                    <a:pt x="4367" y="252"/>
                  </a:lnTo>
                  <a:lnTo>
                    <a:pt x="3750" y="46"/>
                  </a:lnTo>
                  <a:lnTo>
                    <a:pt x="3018"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0" name="Google Shape;640;p44"/>
            <p:cNvSpPr/>
            <p:nvPr/>
          </p:nvSpPr>
          <p:spPr>
            <a:xfrm>
              <a:off x="3905858" y="3869042"/>
              <a:ext cx="115925" cy="72937"/>
            </a:xfrm>
            <a:custGeom>
              <a:avLst/>
              <a:gdLst/>
              <a:ahLst/>
              <a:cxnLst/>
              <a:rect l="l" t="t" r="r" b="b"/>
              <a:pathLst>
                <a:path w="2036" h="1281" extrusionOk="0">
                  <a:moveTo>
                    <a:pt x="1052" y="0"/>
                  </a:moveTo>
                  <a:lnTo>
                    <a:pt x="549" y="137"/>
                  </a:lnTo>
                  <a:lnTo>
                    <a:pt x="298" y="229"/>
                  </a:lnTo>
                  <a:lnTo>
                    <a:pt x="46" y="457"/>
                  </a:lnTo>
                  <a:lnTo>
                    <a:pt x="0" y="709"/>
                  </a:lnTo>
                  <a:lnTo>
                    <a:pt x="138" y="960"/>
                  </a:lnTo>
                  <a:lnTo>
                    <a:pt x="572" y="1235"/>
                  </a:lnTo>
                  <a:lnTo>
                    <a:pt x="1144" y="1280"/>
                  </a:lnTo>
                  <a:lnTo>
                    <a:pt x="1509" y="1166"/>
                  </a:lnTo>
                  <a:lnTo>
                    <a:pt x="1646" y="1052"/>
                  </a:lnTo>
                  <a:lnTo>
                    <a:pt x="1921" y="777"/>
                  </a:lnTo>
                  <a:lnTo>
                    <a:pt x="2035" y="412"/>
                  </a:lnTo>
                  <a:lnTo>
                    <a:pt x="1989" y="206"/>
                  </a:lnTo>
                  <a:lnTo>
                    <a:pt x="1738"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1" name="Google Shape;641;p44"/>
            <p:cNvSpPr/>
            <p:nvPr/>
          </p:nvSpPr>
          <p:spPr>
            <a:xfrm>
              <a:off x="5182815" y="4419632"/>
              <a:ext cx="152365" cy="162784"/>
            </a:xfrm>
            <a:custGeom>
              <a:avLst/>
              <a:gdLst/>
              <a:ahLst/>
              <a:cxnLst/>
              <a:rect l="l" t="t" r="r" b="b"/>
              <a:pathLst>
                <a:path w="2676" h="2859" extrusionOk="0">
                  <a:moveTo>
                    <a:pt x="938" y="1"/>
                  </a:moveTo>
                  <a:lnTo>
                    <a:pt x="755" y="206"/>
                  </a:lnTo>
                  <a:lnTo>
                    <a:pt x="69" y="1327"/>
                  </a:lnTo>
                  <a:lnTo>
                    <a:pt x="1" y="1944"/>
                  </a:lnTo>
                  <a:lnTo>
                    <a:pt x="161" y="2355"/>
                  </a:lnTo>
                  <a:lnTo>
                    <a:pt x="298" y="2538"/>
                  </a:lnTo>
                  <a:lnTo>
                    <a:pt x="481" y="2675"/>
                  </a:lnTo>
                  <a:lnTo>
                    <a:pt x="824" y="2858"/>
                  </a:lnTo>
                  <a:lnTo>
                    <a:pt x="1167" y="2858"/>
                  </a:lnTo>
                  <a:lnTo>
                    <a:pt x="1487" y="2744"/>
                  </a:lnTo>
                  <a:lnTo>
                    <a:pt x="1944" y="2378"/>
                  </a:lnTo>
                  <a:lnTo>
                    <a:pt x="2470" y="1601"/>
                  </a:lnTo>
                  <a:lnTo>
                    <a:pt x="2676" y="1167"/>
                  </a:lnTo>
                  <a:lnTo>
                    <a:pt x="938"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2" name="Google Shape;642;p44"/>
            <p:cNvSpPr/>
            <p:nvPr/>
          </p:nvSpPr>
          <p:spPr>
            <a:xfrm>
              <a:off x="5198473" y="4116324"/>
              <a:ext cx="361895" cy="386663"/>
            </a:xfrm>
            <a:custGeom>
              <a:avLst/>
              <a:gdLst/>
              <a:ahLst/>
              <a:cxnLst/>
              <a:rect l="l" t="t" r="r" b="b"/>
              <a:pathLst>
                <a:path w="6356" h="6791" extrusionOk="0">
                  <a:moveTo>
                    <a:pt x="2995" y="1"/>
                  </a:moveTo>
                  <a:lnTo>
                    <a:pt x="2424" y="115"/>
                  </a:lnTo>
                  <a:lnTo>
                    <a:pt x="1898" y="367"/>
                  </a:lnTo>
                  <a:lnTo>
                    <a:pt x="1418" y="732"/>
                  </a:lnTo>
                  <a:lnTo>
                    <a:pt x="823" y="1418"/>
                  </a:lnTo>
                  <a:lnTo>
                    <a:pt x="252" y="2561"/>
                  </a:lnTo>
                  <a:lnTo>
                    <a:pt x="0" y="3796"/>
                  </a:lnTo>
                  <a:lnTo>
                    <a:pt x="69" y="4710"/>
                  </a:lnTo>
                  <a:lnTo>
                    <a:pt x="229" y="5282"/>
                  </a:lnTo>
                  <a:lnTo>
                    <a:pt x="503" y="5785"/>
                  </a:lnTo>
                  <a:lnTo>
                    <a:pt x="892" y="6219"/>
                  </a:lnTo>
                  <a:lnTo>
                    <a:pt x="1143" y="6402"/>
                  </a:lnTo>
                  <a:lnTo>
                    <a:pt x="1418" y="6562"/>
                  </a:lnTo>
                  <a:lnTo>
                    <a:pt x="1989" y="6745"/>
                  </a:lnTo>
                  <a:lnTo>
                    <a:pt x="2584" y="6791"/>
                  </a:lnTo>
                  <a:lnTo>
                    <a:pt x="3201" y="6699"/>
                  </a:lnTo>
                  <a:lnTo>
                    <a:pt x="4092" y="6356"/>
                  </a:lnTo>
                  <a:lnTo>
                    <a:pt x="5167" y="5579"/>
                  </a:lnTo>
                  <a:lnTo>
                    <a:pt x="5784" y="4802"/>
                  </a:lnTo>
                  <a:lnTo>
                    <a:pt x="6104" y="4230"/>
                  </a:lnTo>
                  <a:lnTo>
                    <a:pt x="6287" y="3613"/>
                  </a:lnTo>
                  <a:lnTo>
                    <a:pt x="6356" y="2996"/>
                  </a:lnTo>
                  <a:lnTo>
                    <a:pt x="6264" y="2379"/>
                  </a:lnTo>
                  <a:lnTo>
                    <a:pt x="6013" y="1761"/>
                  </a:lnTo>
                  <a:lnTo>
                    <a:pt x="5579" y="1190"/>
                  </a:lnTo>
                  <a:lnTo>
                    <a:pt x="4961" y="641"/>
                  </a:lnTo>
                  <a:lnTo>
                    <a:pt x="4550" y="390"/>
                  </a:lnTo>
                  <a:lnTo>
                    <a:pt x="4230" y="230"/>
                  </a:lnTo>
                  <a:lnTo>
                    <a:pt x="3590" y="24"/>
                  </a:lnTo>
                  <a:lnTo>
                    <a:pt x="2995"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3" name="Google Shape;643;p44"/>
            <p:cNvSpPr/>
            <p:nvPr/>
          </p:nvSpPr>
          <p:spPr>
            <a:xfrm>
              <a:off x="5397643" y="4181404"/>
              <a:ext cx="100267" cy="93833"/>
            </a:xfrm>
            <a:custGeom>
              <a:avLst/>
              <a:gdLst/>
              <a:ahLst/>
              <a:cxnLst/>
              <a:rect l="l" t="t" r="r" b="b"/>
              <a:pathLst>
                <a:path w="1761" h="1648" extrusionOk="0">
                  <a:moveTo>
                    <a:pt x="297" y="1"/>
                  </a:moveTo>
                  <a:lnTo>
                    <a:pt x="92" y="138"/>
                  </a:lnTo>
                  <a:lnTo>
                    <a:pt x="0" y="412"/>
                  </a:lnTo>
                  <a:lnTo>
                    <a:pt x="46" y="915"/>
                  </a:lnTo>
                  <a:lnTo>
                    <a:pt x="366" y="1373"/>
                  </a:lnTo>
                  <a:lnTo>
                    <a:pt x="686" y="1578"/>
                  </a:lnTo>
                  <a:lnTo>
                    <a:pt x="892" y="1624"/>
                  </a:lnTo>
                  <a:lnTo>
                    <a:pt x="1257" y="1647"/>
                  </a:lnTo>
                  <a:lnTo>
                    <a:pt x="1623" y="1510"/>
                  </a:lnTo>
                  <a:lnTo>
                    <a:pt x="1760" y="1350"/>
                  </a:lnTo>
                  <a:lnTo>
                    <a:pt x="1760" y="1030"/>
                  </a:lnTo>
                  <a:lnTo>
                    <a:pt x="1303" y="481"/>
                  </a:lnTo>
                  <a:lnTo>
                    <a:pt x="869" y="184"/>
                  </a:lnTo>
                  <a:lnTo>
                    <a:pt x="640" y="70"/>
                  </a:lnTo>
                  <a:lnTo>
                    <a:pt x="297"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4" name="Google Shape;644;p44"/>
            <p:cNvSpPr/>
            <p:nvPr/>
          </p:nvSpPr>
          <p:spPr>
            <a:xfrm>
              <a:off x="3419035" y="4782838"/>
              <a:ext cx="145817" cy="156236"/>
            </a:xfrm>
            <a:custGeom>
              <a:avLst/>
              <a:gdLst/>
              <a:ahLst/>
              <a:cxnLst/>
              <a:rect l="l" t="t" r="r" b="b"/>
              <a:pathLst>
                <a:path w="2561" h="2744" extrusionOk="0">
                  <a:moveTo>
                    <a:pt x="1966" y="0"/>
                  </a:moveTo>
                  <a:lnTo>
                    <a:pt x="0" y="732"/>
                  </a:lnTo>
                  <a:lnTo>
                    <a:pt x="46" y="1006"/>
                  </a:lnTo>
                  <a:lnTo>
                    <a:pt x="572" y="2195"/>
                  </a:lnTo>
                  <a:lnTo>
                    <a:pt x="1052" y="2629"/>
                  </a:lnTo>
                  <a:lnTo>
                    <a:pt x="1463" y="2744"/>
                  </a:lnTo>
                  <a:lnTo>
                    <a:pt x="1692" y="2721"/>
                  </a:lnTo>
                  <a:lnTo>
                    <a:pt x="1943" y="2652"/>
                  </a:lnTo>
                  <a:lnTo>
                    <a:pt x="2263" y="2469"/>
                  </a:lnTo>
                  <a:lnTo>
                    <a:pt x="2469" y="2195"/>
                  </a:lnTo>
                  <a:lnTo>
                    <a:pt x="2561" y="1852"/>
                  </a:lnTo>
                  <a:lnTo>
                    <a:pt x="2515" y="1280"/>
                  </a:lnTo>
                  <a:lnTo>
                    <a:pt x="2195" y="412"/>
                  </a:lnTo>
                  <a:lnTo>
                    <a:pt x="1966"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5" name="Google Shape;645;p44"/>
            <p:cNvSpPr/>
            <p:nvPr/>
          </p:nvSpPr>
          <p:spPr>
            <a:xfrm>
              <a:off x="3228975" y="4458691"/>
              <a:ext cx="350223" cy="389282"/>
            </a:xfrm>
            <a:custGeom>
              <a:avLst/>
              <a:gdLst/>
              <a:ahLst/>
              <a:cxnLst/>
              <a:rect l="l" t="t" r="r" b="b"/>
              <a:pathLst>
                <a:path w="6151" h="6837" extrusionOk="0">
                  <a:moveTo>
                    <a:pt x="3498" y="1"/>
                  </a:moveTo>
                  <a:lnTo>
                    <a:pt x="2789" y="23"/>
                  </a:lnTo>
                  <a:lnTo>
                    <a:pt x="1966" y="229"/>
                  </a:lnTo>
                  <a:lnTo>
                    <a:pt x="1532" y="412"/>
                  </a:lnTo>
                  <a:lnTo>
                    <a:pt x="1212" y="595"/>
                  </a:lnTo>
                  <a:lnTo>
                    <a:pt x="686" y="984"/>
                  </a:lnTo>
                  <a:lnTo>
                    <a:pt x="320" y="1464"/>
                  </a:lnTo>
                  <a:lnTo>
                    <a:pt x="92" y="2012"/>
                  </a:lnTo>
                  <a:lnTo>
                    <a:pt x="0" y="2561"/>
                  </a:lnTo>
                  <a:lnTo>
                    <a:pt x="0" y="3155"/>
                  </a:lnTo>
                  <a:lnTo>
                    <a:pt x="229" y="4047"/>
                  </a:lnTo>
                  <a:lnTo>
                    <a:pt x="823" y="5190"/>
                  </a:lnTo>
                  <a:lnTo>
                    <a:pt x="1692" y="6105"/>
                  </a:lnTo>
                  <a:lnTo>
                    <a:pt x="2492" y="6562"/>
                  </a:lnTo>
                  <a:lnTo>
                    <a:pt x="3041" y="6768"/>
                  </a:lnTo>
                  <a:lnTo>
                    <a:pt x="3612" y="6836"/>
                  </a:lnTo>
                  <a:lnTo>
                    <a:pt x="4207" y="6745"/>
                  </a:lnTo>
                  <a:lnTo>
                    <a:pt x="4504" y="6653"/>
                  </a:lnTo>
                  <a:lnTo>
                    <a:pt x="4778" y="6539"/>
                  </a:lnTo>
                  <a:lnTo>
                    <a:pt x="5259" y="6173"/>
                  </a:lnTo>
                  <a:lnTo>
                    <a:pt x="5624" y="5716"/>
                  </a:lnTo>
                  <a:lnTo>
                    <a:pt x="5921" y="5144"/>
                  </a:lnTo>
                  <a:lnTo>
                    <a:pt x="6150" y="4230"/>
                  </a:lnTo>
                  <a:lnTo>
                    <a:pt x="6127" y="2881"/>
                  </a:lnTo>
                  <a:lnTo>
                    <a:pt x="5853" y="1944"/>
                  </a:lnTo>
                  <a:lnTo>
                    <a:pt x="5556" y="1349"/>
                  </a:lnTo>
                  <a:lnTo>
                    <a:pt x="5167" y="846"/>
                  </a:lnTo>
                  <a:lnTo>
                    <a:pt x="4710" y="435"/>
                  </a:lnTo>
                  <a:lnTo>
                    <a:pt x="4161" y="161"/>
                  </a:lnTo>
                  <a:lnTo>
                    <a:pt x="3498"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6" name="Google Shape;646;p44"/>
            <p:cNvSpPr/>
            <p:nvPr/>
          </p:nvSpPr>
          <p:spPr>
            <a:xfrm>
              <a:off x="3326568" y="4508170"/>
              <a:ext cx="113306" cy="75556"/>
            </a:xfrm>
            <a:custGeom>
              <a:avLst/>
              <a:gdLst/>
              <a:ahLst/>
              <a:cxnLst/>
              <a:rect l="l" t="t" r="r" b="b"/>
              <a:pathLst>
                <a:path w="1990" h="1327" extrusionOk="0">
                  <a:moveTo>
                    <a:pt x="1670" y="0"/>
                  </a:moveTo>
                  <a:lnTo>
                    <a:pt x="984" y="46"/>
                  </a:lnTo>
                  <a:lnTo>
                    <a:pt x="481" y="229"/>
                  </a:lnTo>
                  <a:lnTo>
                    <a:pt x="252" y="343"/>
                  </a:lnTo>
                  <a:lnTo>
                    <a:pt x="1" y="595"/>
                  </a:lnTo>
                  <a:lnTo>
                    <a:pt x="1" y="846"/>
                  </a:lnTo>
                  <a:lnTo>
                    <a:pt x="161" y="1075"/>
                  </a:lnTo>
                  <a:lnTo>
                    <a:pt x="618" y="1326"/>
                  </a:lnTo>
                  <a:lnTo>
                    <a:pt x="1167" y="1326"/>
                  </a:lnTo>
                  <a:lnTo>
                    <a:pt x="1533" y="1189"/>
                  </a:lnTo>
                  <a:lnTo>
                    <a:pt x="1670" y="1052"/>
                  </a:lnTo>
                  <a:lnTo>
                    <a:pt x="1898" y="755"/>
                  </a:lnTo>
                  <a:lnTo>
                    <a:pt x="1990" y="366"/>
                  </a:lnTo>
                  <a:lnTo>
                    <a:pt x="1944" y="183"/>
                  </a:lnTo>
                  <a:lnTo>
                    <a:pt x="1670"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7" name="Google Shape;647;p44"/>
            <p:cNvSpPr/>
            <p:nvPr/>
          </p:nvSpPr>
          <p:spPr>
            <a:xfrm>
              <a:off x="5504346" y="5043158"/>
              <a:ext cx="144564" cy="160165"/>
            </a:xfrm>
            <a:custGeom>
              <a:avLst/>
              <a:gdLst/>
              <a:ahLst/>
              <a:cxnLst/>
              <a:rect l="l" t="t" r="r" b="b"/>
              <a:pathLst>
                <a:path w="2539" h="2813" extrusionOk="0">
                  <a:moveTo>
                    <a:pt x="618" y="0"/>
                  </a:moveTo>
                  <a:lnTo>
                    <a:pt x="458" y="229"/>
                  </a:lnTo>
                  <a:lnTo>
                    <a:pt x="1" y="1441"/>
                  </a:lnTo>
                  <a:lnTo>
                    <a:pt x="46" y="2081"/>
                  </a:lnTo>
                  <a:lnTo>
                    <a:pt x="252" y="2447"/>
                  </a:lnTo>
                  <a:lnTo>
                    <a:pt x="458" y="2607"/>
                  </a:lnTo>
                  <a:lnTo>
                    <a:pt x="641" y="2721"/>
                  </a:lnTo>
                  <a:lnTo>
                    <a:pt x="1030" y="2812"/>
                  </a:lnTo>
                  <a:lnTo>
                    <a:pt x="1350" y="2767"/>
                  </a:lnTo>
                  <a:lnTo>
                    <a:pt x="1647" y="2584"/>
                  </a:lnTo>
                  <a:lnTo>
                    <a:pt x="2035" y="2149"/>
                  </a:lnTo>
                  <a:lnTo>
                    <a:pt x="2401" y="1304"/>
                  </a:lnTo>
                  <a:lnTo>
                    <a:pt x="2538" y="823"/>
                  </a:lnTo>
                  <a:lnTo>
                    <a:pt x="618"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8" name="Google Shape;648;p44"/>
            <p:cNvSpPr/>
            <p:nvPr/>
          </p:nvSpPr>
          <p:spPr>
            <a:xfrm>
              <a:off x="5484816" y="4716449"/>
              <a:ext cx="351532" cy="391844"/>
            </a:xfrm>
            <a:custGeom>
              <a:avLst/>
              <a:gdLst/>
              <a:ahLst/>
              <a:cxnLst/>
              <a:rect l="l" t="t" r="r" b="b"/>
              <a:pathLst>
                <a:path w="6174" h="6882" extrusionOk="0">
                  <a:moveTo>
                    <a:pt x="2859" y="0"/>
                  </a:moveTo>
                  <a:lnTo>
                    <a:pt x="2264" y="69"/>
                  </a:lnTo>
                  <a:lnTo>
                    <a:pt x="1715" y="297"/>
                  </a:lnTo>
                  <a:lnTo>
                    <a:pt x="1258" y="640"/>
                  </a:lnTo>
                  <a:lnTo>
                    <a:pt x="847" y="1075"/>
                  </a:lnTo>
                  <a:lnTo>
                    <a:pt x="389" y="1852"/>
                  </a:lnTo>
                  <a:lnTo>
                    <a:pt x="24" y="3086"/>
                  </a:lnTo>
                  <a:lnTo>
                    <a:pt x="1" y="4367"/>
                  </a:lnTo>
                  <a:lnTo>
                    <a:pt x="252" y="5235"/>
                  </a:lnTo>
                  <a:lnTo>
                    <a:pt x="504" y="5761"/>
                  </a:lnTo>
                  <a:lnTo>
                    <a:pt x="870" y="6219"/>
                  </a:lnTo>
                  <a:lnTo>
                    <a:pt x="1350" y="6584"/>
                  </a:lnTo>
                  <a:lnTo>
                    <a:pt x="1624" y="6699"/>
                  </a:lnTo>
                  <a:lnTo>
                    <a:pt x="1921" y="6813"/>
                  </a:lnTo>
                  <a:lnTo>
                    <a:pt x="2516" y="6882"/>
                  </a:lnTo>
                  <a:lnTo>
                    <a:pt x="3110" y="6813"/>
                  </a:lnTo>
                  <a:lnTo>
                    <a:pt x="3682" y="6630"/>
                  </a:lnTo>
                  <a:lnTo>
                    <a:pt x="4505" y="6127"/>
                  </a:lnTo>
                  <a:lnTo>
                    <a:pt x="5419" y="5144"/>
                  </a:lnTo>
                  <a:lnTo>
                    <a:pt x="5899" y="4275"/>
                  </a:lnTo>
                  <a:lnTo>
                    <a:pt x="6082" y="3658"/>
                  </a:lnTo>
                  <a:lnTo>
                    <a:pt x="6174" y="3018"/>
                  </a:lnTo>
                  <a:lnTo>
                    <a:pt x="6128" y="2401"/>
                  </a:lnTo>
                  <a:lnTo>
                    <a:pt x="5922" y="1806"/>
                  </a:lnTo>
                  <a:lnTo>
                    <a:pt x="5556" y="1258"/>
                  </a:lnTo>
                  <a:lnTo>
                    <a:pt x="5030" y="755"/>
                  </a:lnTo>
                  <a:lnTo>
                    <a:pt x="4299" y="343"/>
                  </a:lnTo>
                  <a:lnTo>
                    <a:pt x="3864" y="183"/>
                  </a:lnTo>
                  <a:lnTo>
                    <a:pt x="3522" y="69"/>
                  </a:lnTo>
                  <a:lnTo>
                    <a:pt x="2859"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49" name="Google Shape;649;p44"/>
            <p:cNvSpPr/>
            <p:nvPr/>
          </p:nvSpPr>
          <p:spPr>
            <a:xfrm>
              <a:off x="5657966" y="4776290"/>
              <a:ext cx="108067" cy="84666"/>
            </a:xfrm>
            <a:custGeom>
              <a:avLst/>
              <a:gdLst/>
              <a:ahLst/>
              <a:cxnLst/>
              <a:rect l="l" t="t" r="r" b="b"/>
              <a:pathLst>
                <a:path w="1898" h="1487" extrusionOk="0">
                  <a:moveTo>
                    <a:pt x="229" y="1"/>
                  </a:moveTo>
                  <a:lnTo>
                    <a:pt x="46" y="184"/>
                  </a:lnTo>
                  <a:lnTo>
                    <a:pt x="0" y="458"/>
                  </a:lnTo>
                  <a:lnTo>
                    <a:pt x="160" y="938"/>
                  </a:lnTo>
                  <a:lnTo>
                    <a:pt x="549" y="1350"/>
                  </a:lnTo>
                  <a:lnTo>
                    <a:pt x="892" y="1487"/>
                  </a:lnTo>
                  <a:lnTo>
                    <a:pt x="1098" y="1487"/>
                  </a:lnTo>
                  <a:lnTo>
                    <a:pt x="1464" y="1441"/>
                  </a:lnTo>
                  <a:lnTo>
                    <a:pt x="1807" y="1235"/>
                  </a:lnTo>
                  <a:lnTo>
                    <a:pt x="1898" y="1052"/>
                  </a:lnTo>
                  <a:lnTo>
                    <a:pt x="1829" y="732"/>
                  </a:lnTo>
                  <a:lnTo>
                    <a:pt x="1304" y="275"/>
                  </a:lnTo>
                  <a:lnTo>
                    <a:pt x="823" y="69"/>
                  </a:lnTo>
                  <a:lnTo>
                    <a:pt x="572"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0" name="Google Shape;650;p44"/>
            <p:cNvSpPr/>
            <p:nvPr/>
          </p:nvSpPr>
          <p:spPr>
            <a:xfrm>
              <a:off x="4543682" y="4341513"/>
              <a:ext cx="119853" cy="157603"/>
            </a:xfrm>
            <a:custGeom>
              <a:avLst/>
              <a:gdLst/>
              <a:ahLst/>
              <a:cxnLst/>
              <a:rect l="l" t="t" r="r" b="b"/>
              <a:pathLst>
                <a:path w="2105" h="2768" extrusionOk="0">
                  <a:moveTo>
                    <a:pt x="69" y="1"/>
                  </a:moveTo>
                  <a:lnTo>
                    <a:pt x="1" y="321"/>
                  </a:lnTo>
                  <a:lnTo>
                    <a:pt x="24" y="1876"/>
                  </a:lnTo>
                  <a:lnTo>
                    <a:pt x="275" y="2516"/>
                  </a:lnTo>
                  <a:lnTo>
                    <a:pt x="572" y="2744"/>
                  </a:lnTo>
                  <a:lnTo>
                    <a:pt x="778" y="2767"/>
                  </a:lnTo>
                  <a:lnTo>
                    <a:pt x="1007" y="2767"/>
                  </a:lnTo>
                  <a:lnTo>
                    <a:pt x="1350" y="2584"/>
                  </a:lnTo>
                  <a:lnTo>
                    <a:pt x="1738" y="2104"/>
                  </a:lnTo>
                  <a:lnTo>
                    <a:pt x="2081" y="870"/>
                  </a:lnTo>
                  <a:lnTo>
                    <a:pt x="2104" y="595"/>
                  </a:lnTo>
                  <a:lnTo>
                    <a:pt x="69"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1" name="Google Shape;651;p44"/>
            <p:cNvSpPr/>
            <p:nvPr/>
          </p:nvSpPr>
          <p:spPr>
            <a:xfrm>
              <a:off x="4508551" y="4077321"/>
              <a:ext cx="276033" cy="334565"/>
            </a:xfrm>
            <a:custGeom>
              <a:avLst/>
              <a:gdLst/>
              <a:ahLst/>
              <a:cxnLst/>
              <a:rect l="l" t="t" r="r" b="b"/>
              <a:pathLst>
                <a:path w="4848" h="5876" extrusionOk="0">
                  <a:moveTo>
                    <a:pt x="2470" y="0"/>
                  </a:moveTo>
                  <a:lnTo>
                    <a:pt x="2149" y="23"/>
                  </a:lnTo>
                  <a:lnTo>
                    <a:pt x="1578" y="160"/>
                  </a:lnTo>
                  <a:lnTo>
                    <a:pt x="1098" y="434"/>
                  </a:lnTo>
                  <a:lnTo>
                    <a:pt x="709" y="800"/>
                  </a:lnTo>
                  <a:lnTo>
                    <a:pt x="275" y="1486"/>
                  </a:lnTo>
                  <a:lnTo>
                    <a:pt x="0" y="2561"/>
                  </a:lnTo>
                  <a:lnTo>
                    <a:pt x="46" y="3704"/>
                  </a:lnTo>
                  <a:lnTo>
                    <a:pt x="389" y="4755"/>
                  </a:lnTo>
                  <a:lnTo>
                    <a:pt x="823" y="5350"/>
                  </a:lnTo>
                  <a:lnTo>
                    <a:pt x="1189" y="5647"/>
                  </a:lnTo>
                  <a:lnTo>
                    <a:pt x="1624" y="5830"/>
                  </a:lnTo>
                  <a:lnTo>
                    <a:pt x="2104" y="5876"/>
                  </a:lnTo>
                  <a:lnTo>
                    <a:pt x="2355" y="5830"/>
                  </a:lnTo>
                  <a:lnTo>
                    <a:pt x="2630" y="5784"/>
                  </a:lnTo>
                  <a:lnTo>
                    <a:pt x="3133" y="5578"/>
                  </a:lnTo>
                  <a:lnTo>
                    <a:pt x="3750" y="5098"/>
                  </a:lnTo>
                  <a:lnTo>
                    <a:pt x="4390" y="4229"/>
                  </a:lnTo>
                  <a:lnTo>
                    <a:pt x="4756" y="3224"/>
                  </a:lnTo>
                  <a:lnTo>
                    <a:pt x="4847" y="2172"/>
                  </a:lnTo>
                  <a:lnTo>
                    <a:pt x="4619" y="1212"/>
                  </a:lnTo>
                  <a:lnTo>
                    <a:pt x="4207" y="617"/>
                  </a:lnTo>
                  <a:lnTo>
                    <a:pt x="3841" y="320"/>
                  </a:lnTo>
                  <a:lnTo>
                    <a:pt x="3361" y="114"/>
                  </a:lnTo>
                  <a:lnTo>
                    <a:pt x="2790"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2" name="Google Shape;652;p44"/>
            <p:cNvSpPr/>
            <p:nvPr/>
          </p:nvSpPr>
          <p:spPr>
            <a:xfrm>
              <a:off x="4643950" y="4113761"/>
              <a:ext cx="69008" cy="75556"/>
            </a:xfrm>
            <a:custGeom>
              <a:avLst/>
              <a:gdLst/>
              <a:ahLst/>
              <a:cxnLst/>
              <a:rect l="l" t="t" r="r" b="b"/>
              <a:pathLst>
                <a:path w="1212" h="1327" extrusionOk="0">
                  <a:moveTo>
                    <a:pt x="503" y="0"/>
                  </a:moveTo>
                  <a:lnTo>
                    <a:pt x="229" y="114"/>
                  </a:lnTo>
                  <a:lnTo>
                    <a:pt x="114" y="206"/>
                  </a:lnTo>
                  <a:lnTo>
                    <a:pt x="0" y="412"/>
                  </a:lnTo>
                  <a:lnTo>
                    <a:pt x="69" y="777"/>
                  </a:lnTo>
                  <a:lnTo>
                    <a:pt x="434" y="1212"/>
                  </a:lnTo>
                  <a:lnTo>
                    <a:pt x="800" y="1326"/>
                  </a:lnTo>
                  <a:lnTo>
                    <a:pt x="1006" y="1258"/>
                  </a:lnTo>
                  <a:lnTo>
                    <a:pt x="1097" y="1143"/>
                  </a:lnTo>
                  <a:lnTo>
                    <a:pt x="1212" y="915"/>
                  </a:lnTo>
                  <a:lnTo>
                    <a:pt x="1189" y="457"/>
                  </a:lnTo>
                  <a:lnTo>
                    <a:pt x="937" y="92"/>
                  </a:lnTo>
                  <a:lnTo>
                    <a:pt x="503"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3" name="Google Shape;653;p44"/>
            <p:cNvSpPr/>
            <p:nvPr/>
          </p:nvSpPr>
          <p:spPr>
            <a:xfrm>
              <a:off x="3795227" y="4633092"/>
              <a:ext cx="544152" cy="450489"/>
            </a:xfrm>
            <a:custGeom>
              <a:avLst/>
              <a:gdLst/>
              <a:ahLst/>
              <a:cxnLst/>
              <a:rect l="l" t="t" r="r" b="b"/>
              <a:pathLst>
                <a:path w="9557" h="7912" fill="none" extrusionOk="0">
                  <a:moveTo>
                    <a:pt x="0" y="1"/>
                  </a:moveTo>
                  <a:lnTo>
                    <a:pt x="92" y="230"/>
                  </a:lnTo>
                  <a:lnTo>
                    <a:pt x="938" y="1693"/>
                  </a:lnTo>
                  <a:lnTo>
                    <a:pt x="1852" y="2996"/>
                  </a:lnTo>
                  <a:lnTo>
                    <a:pt x="3064" y="4413"/>
                  </a:lnTo>
                  <a:lnTo>
                    <a:pt x="4573" y="5785"/>
                  </a:lnTo>
                  <a:lnTo>
                    <a:pt x="5899" y="6677"/>
                  </a:lnTo>
                  <a:lnTo>
                    <a:pt x="6859" y="7180"/>
                  </a:lnTo>
                  <a:lnTo>
                    <a:pt x="7888" y="7568"/>
                  </a:lnTo>
                  <a:lnTo>
                    <a:pt x="8985" y="7843"/>
                  </a:lnTo>
                  <a:lnTo>
                    <a:pt x="9556" y="7911"/>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4" name="Google Shape;654;p44"/>
            <p:cNvSpPr/>
            <p:nvPr/>
          </p:nvSpPr>
          <p:spPr>
            <a:xfrm>
              <a:off x="3707998" y="4538119"/>
              <a:ext cx="156236" cy="161418"/>
            </a:xfrm>
            <a:custGeom>
              <a:avLst/>
              <a:gdLst/>
              <a:ahLst/>
              <a:cxnLst/>
              <a:rect l="l" t="t" r="r" b="b"/>
              <a:pathLst>
                <a:path w="2744" h="2835" extrusionOk="0">
                  <a:moveTo>
                    <a:pt x="2241" y="0"/>
                  </a:moveTo>
                  <a:lnTo>
                    <a:pt x="0" y="572"/>
                  </a:lnTo>
                  <a:lnTo>
                    <a:pt x="138" y="915"/>
                  </a:lnTo>
                  <a:lnTo>
                    <a:pt x="1029" y="2355"/>
                  </a:lnTo>
                  <a:lnTo>
                    <a:pt x="1601" y="2789"/>
                  </a:lnTo>
                  <a:lnTo>
                    <a:pt x="2012" y="2835"/>
                  </a:lnTo>
                  <a:lnTo>
                    <a:pt x="2241" y="2743"/>
                  </a:lnTo>
                  <a:lnTo>
                    <a:pt x="2424" y="2629"/>
                  </a:lnTo>
                  <a:lnTo>
                    <a:pt x="2652" y="2263"/>
                  </a:lnTo>
                  <a:lnTo>
                    <a:pt x="2744" y="1600"/>
                  </a:lnTo>
                  <a:lnTo>
                    <a:pt x="2378" y="252"/>
                  </a:lnTo>
                  <a:lnTo>
                    <a:pt x="2241"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5" name="Google Shape;655;p44"/>
            <p:cNvSpPr/>
            <p:nvPr/>
          </p:nvSpPr>
          <p:spPr>
            <a:xfrm>
              <a:off x="3585637" y="4241302"/>
              <a:ext cx="305925" cy="367133"/>
            </a:xfrm>
            <a:custGeom>
              <a:avLst/>
              <a:gdLst/>
              <a:ahLst/>
              <a:cxnLst/>
              <a:rect l="l" t="t" r="r" b="b"/>
              <a:pathLst>
                <a:path w="5373" h="6448" extrusionOk="0">
                  <a:moveTo>
                    <a:pt x="2652" y="1"/>
                  </a:moveTo>
                  <a:lnTo>
                    <a:pt x="2081" y="69"/>
                  </a:lnTo>
                  <a:lnTo>
                    <a:pt x="1509" y="298"/>
                  </a:lnTo>
                  <a:lnTo>
                    <a:pt x="1189" y="458"/>
                  </a:lnTo>
                  <a:lnTo>
                    <a:pt x="892" y="664"/>
                  </a:lnTo>
                  <a:lnTo>
                    <a:pt x="458" y="1121"/>
                  </a:lnTo>
                  <a:lnTo>
                    <a:pt x="160" y="1647"/>
                  </a:lnTo>
                  <a:lnTo>
                    <a:pt x="0" y="2218"/>
                  </a:lnTo>
                  <a:lnTo>
                    <a:pt x="0" y="3087"/>
                  </a:lnTo>
                  <a:lnTo>
                    <a:pt x="366" y="4253"/>
                  </a:lnTo>
                  <a:lnTo>
                    <a:pt x="1052" y="5282"/>
                  </a:lnTo>
                  <a:lnTo>
                    <a:pt x="1944" y="6059"/>
                  </a:lnTo>
                  <a:lnTo>
                    <a:pt x="2675" y="6379"/>
                  </a:lnTo>
                  <a:lnTo>
                    <a:pt x="3201" y="6448"/>
                  </a:lnTo>
                  <a:lnTo>
                    <a:pt x="3681" y="6379"/>
                  </a:lnTo>
                  <a:lnTo>
                    <a:pt x="4161" y="6150"/>
                  </a:lnTo>
                  <a:lnTo>
                    <a:pt x="4390" y="5968"/>
                  </a:lnTo>
                  <a:lnTo>
                    <a:pt x="4619" y="5762"/>
                  </a:lnTo>
                  <a:lnTo>
                    <a:pt x="4939" y="5282"/>
                  </a:lnTo>
                  <a:lnTo>
                    <a:pt x="5282" y="4482"/>
                  </a:lnTo>
                  <a:lnTo>
                    <a:pt x="5373" y="3338"/>
                  </a:lnTo>
                  <a:lnTo>
                    <a:pt x="5144" y="2172"/>
                  </a:lnTo>
                  <a:lnTo>
                    <a:pt x="4641" y="1144"/>
                  </a:lnTo>
                  <a:lnTo>
                    <a:pt x="4070" y="549"/>
                  </a:lnTo>
                  <a:lnTo>
                    <a:pt x="3635" y="252"/>
                  </a:lnTo>
                  <a:lnTo>
                    <a:pt x="3155" y="69"/>
                  </a:lnTo>
                  <a:lnTo>
                    <a:pt x="2652"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6" name="Google Shape;656;p44"/>
            <p:cNvSpPr/>
            <p:nvPr/>
          </p:nvSpPr>
          <p:spPr>
            <a:xfrm>
              <a:off x="3681977" y="4280362"/>
              <a:ext cx="82047" cy="74246"/>
            </a:xfrm>
            <a:custGeom>
              <a:avLst/>
              <a:gdLst/>
              <a:ahLst/>
              <a:cxnLst/>
              <a:rect l="l" t="t" r="r" b="b"/>
              <a:pathLst>
                <a:path w="1441" h="1304" extrusionOk="0">
                  <a:moveTo>
                    <a:pt x="709" y="0"/>
                  </a:moveTo>
                  <a:lnTo>
                    <a:pt x="252" y="160"/>
                  </a:lnTo>
                  <a:lnTo>
                    <a:pt x="69" y="412"/>
                  </a:lnTo>
                  <a:lnTo>
                    <a:pt x="0" y="549"/>
                  </a:lnTo>
                  <a:lnTo>
                    <a:pt x="23" y="823"/>
                  </a:lnTo>
                  <a:lnTo>
                    <a:pt x="275" y="1121"/>
                  </a:lnTo>
                  <a:lnTo>
                    <a:pt x="869" y="1304"/>
                  </a:lnTo>
                  <a:lnTo>
                    <a:pt x="1258" y="1212"/>
                  </a:lnTo>
                  <a:lnTo>
                    <a:pt x="1418" y="1029"/>
                  </a:lnTo>
                  <a:lnTo>
                    <a:pt x="1440" y="892"/>
                  </a:lnTo>
                  <a:lnTo>
                    <a:pt x="1440" y="595"/>
                  </a:lnTo>
                  <a:lnTo>
                    <a:pt x="1143" y="183"/>
                  </a:lnTo>
                  <a:lnTo>
                    <a:pt x="709"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grpSp>
        <p:nvGrpSpPr>
          <p:cNvPr id="657" name="Google Shape;657;p44"/>
          <p:cNvGrpSpPr/>
          <p:nvPr/>
        </p:nvGrpSpPr>
        <p:grpSpPr>
          <a:xfrm rot="-754990">
            <a:off x="209105" y="2496615"/>
            <a:ext cx="2888217" cy="4547467"/>
            <a:chOff x="133424" y="1677300"/>
            <a:chExt cx="2283082" cy="3594687"/>
          </a:xfrm>
        </p:grpSpPr>
        <p:sp>
          <p:nvSpPr>
            <p:cNvPr id="658" name="Google Shape;658;p44"/>
            <p:cNvSpPr/>
            <p:nvPr/>
          </p:nvSpPr>
          <p:spPr>
            <a:xfrm>
              <a:off x="1284046" y="4190575"/>
              <a:ext cx="1132459" cy="827456"/>
            </a:xfrm>
            <a:custGeom>
              <a:avLst/>
              <a:gdLst/>
              <a:ahLst/>
              <a:cxnLst/>
              <a:rect l="l" t="t" r="r" b="b"/>
              <a:pathLst>
                <a:path w="18587" h="13581" extrusionOk="0">
                  <a:moveTo>
                    <a:pt x="15935" y="1"/>
                  </a:moveTo>
                  <a:lnTo>
                    <a:pt x="14129" y="23"/>
                  </a:lnTo>
                  <a:lnTo>
                    <a:pt x="12323" y="252"/>
                  </a:lnTo>
                  <a:lnTo>
                    <a:pt x="10562" y="732"/>
                  </a:lnTo>
                  <a:lnTo>
                    <a:pt x="8825" y="1349"/>
                  </a:lnTo>
                  <a:lnTo>
                    <a:pt x="7156" y="2150"/>
                  </a:lnTo>
                  <a:lnTo>
                    <a:pt x="5601" y="3064"/>
                  </a:lnTo>
                  <a:lnTo>
                    <a:pt x="4161" y="4047"/>
                  </a:lnTo>
                  <a:lnTo>
                    <a:pt x="3498" y="4573"/>
                  </a:lnTo>
                  <a:lnTo>
                    <a:pt x="2812" y="5190"/>
                  </a:lnTo>
                  <a:lnTo>
                    <a:pt x="1738" y="6585"/>
                  </a:lnTo>
                  <a:lnTo>
                    <a:pt x="960" y="8048"/>
                  </a:lnTo>
                  <a:lnTo>
                    <a:pt x="480" y="9534"/>
                  </a:lnTo>
                  <a:lnTo>
                    <a:pt x="69" y="11591"/>
                  </a:lnTo>
                  <a:lnTo>
                    <a:pt x="0" y="13352"/>
                  </a:lnTo>
                  <a:lnTo>
                    <a:pt x="23" y="13535"/>
                  </a:lnTo>
                  <a:lnTo>
                    <a:pt x="686" y="13580"/>
                  </a:lnTo>
                  <a:lnTo>
                    <a:pt x="2218" y="13420"/>
                  </a:lnTo>
                  <a:lnTo>
                    <a:pt x="3887" y="13009"/>
                  </a:lnTo>
                  <a:lnTo>
                    <a:pt x="5670" y="12346"/>
                  </a:lnTo>
                  <a:lnTo>
                    <a:pt x="7522" y="11477"/>
                  </a:lnTo>
                  <a:lnTo>
                    <a:pt x="9396" y="10471"/>
                  </a:lnTo>
                  <a:lnTo>
                    <a:pt x="11202" y="9351"/>
                  </a:lnTo>
                  <a:lnTo>
                    <a:pt x="12940" y="8139"/>
                  </a:lnTo>
                  <a:lnTo>
                    <a:pt x="14540" y="6882"/>
                  </a:lnTo>
                  <a:lnTo>
                    <a:pt x="15935" y="5647"/>
                  </a:lnTo>
                  <a:lnTo>
                    <a:pt x="17078" y="4436"/>
                  </a:lnTo>
                  <a:lnTo>
                    <a:pt x="17947" y="3293"/>
                  </a:lnTo>
                  <a:lnTo>
                    <a:pt x="18450" y="2264"/>
                  </a:lnTo>
                  <a:lnTo>
                    <a:pt x="18587" y="1578"/>
                  </a:lnTo>
                  <a:lnTo>
                    <a:pt x="18541" y="1189"/>
                  </a:lnTo>
                  <a:lnTo>
                    <a:pt x="18381" y="846"/>
                  </a:lnTo>
                  <a:lnTo>
                    <a:pt x="18084" y="549"/>
                  </a:lnTo>
                  <a:lnTo>
                    <a:pt x="17444" y="229"/>
                  </a:lnTo>
                  <a:lnTo>
                    <a:pt x="16826" y="115"/>
                  </a:lnTo>
                  <a:lnTo>
                    <a:pt x="15935" y="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59" name="Google Shape;659;p44"/>
            <p:cNvSpPr/>
            <p:nvPr/>
          </p:nvSpPr>
          <p:spPr>
            <a:xfrm>
              <a:off x="235650" y="3315446"/>
              <a:ext cx="1004390" cy="1388781"/>
            </a:xfrm>
            <a:custGeom>
              <a:avLst/>
              <a:gdLst/>
              <a:ahLst/>
              <a:cxnLst/>
              <a:rect l="l" t="t" r="r" b="b"/>
              <a:pathLst>
                <a:path w="16485" h="22794" extrusionOk="0">
                  <a:moveTo>
                    <a:pt x="1075" y="0"/>
                  </a:moveTo>
                  <a:lnTo>
                    <a:pt x="595" y="275"/>
                  </a:lnTo>
                  <a:lnTo>
                    <a:pt x="252" y="846"/>
                  </a:lnTo>
                  <a:lnTo>
                    <a:pt x="70" y="1669"/>
                  </a:lnTo>
                  <a:lnTo>
                    <a:pt x="1" y="2744"/>
                  </a:lnTo>
                  <a:lnTo>
                    <a:pt x="70" y="3978"/>
                  </a:lnTo>
                  <a:lnTo>
                    <a:pt x="390" y="6127"/>
                  </a:lnTo>
                  <a:lnTo>
                    <a:pt x="1235" y="9305"/>
                  </a:lnTo>
                  <a:lnTo>
                    <a:pt x="2470" y="12551"/>
                  </a:lnTo>
                  <a:lnTo>
                    <a:pt x="3636" y="14838"/>
                  </a:lnTo>
                  <a:lnTo>
                    <a:pt x="4505" y="16232"/>
                  </a:lnTo>
                  <a:lnTo>
                    <a:pt x="5419" y="17490"/>
                  </a:lnTo>
                  <a:lnTo>
                    <a:pt x="6425" y="18518"/>
                  </a:lnTo>
                  <a:lnTo>
                    <a:pt x="6928" y="18953"/>
                  </a:lnTo>
                  <a:lnTo>
                    <a:pt x="7957" y="19730"/>
                  </a:lnTo>
                  <a:lnTo>
                    <a:pt x="9832" y="20942"/>
                  </a:lnTo>
                  <a:lnTo>
                    <a:pt x="11478" y="21811"/>
                  </a:lnTo>
                  <a:lnTo>
                    <a:pt x="12895" y="22382"/>
                  </a:lnTo>
                  <a:lnTo>
                    <a:pt x="14084" y="22679"/>
                  </a:lnTo>
                  <a:lnTo>
                    <a:pt x="14998" y="22794"/>
                  </a:lnTo>
                  <a:lnTo>
                    <a:pt x="15616" y="22771"/>
                  </a:lnTo>
                  <a:lnTo>
                    <a:pt x="15981" y="22656"/>
                  </a:lnTo>
                  <a:lnTo>
                    <a:pt x="16027" y="22588"/>
                  </a:lnTo>
                  <a:lnTo>
                    <a:pt x="16279" y="21628"/>
                  </a:lnTo>
                  <a:lnTo>
                    <a:pt x="16484" y="19707"/>
                  </a:lnTo>
                  <a:lnTo>
                    <a:pt x="16324" y="17741"/>
                  </a:lnTo>
                  <a:lnTo>
                    <a:pt x="15890" y="15798"/>
                  </a:lnTo>
                  <a:lnTo>
                    <a:pt x="15158" y="13877"/>
                  </a:lnTo>
                  <a:lnTo>
                    <a:pt x="14221" y="12026"/>
                  </a:lnTo>
                  <a:lnTo>
                    <a:pt x="13101" y="10197"/>
                  </a:lnTo>
                  <a:lnTo>
                    <a:pt x="11843" y="8482"/>
                  </a:lnTo>
                  <a:lnTo>
                    <a:pt x="10495" y="6859"/>
                  </a:lnTo>
                  <a:lnTo>
                    <a:pt x="9077" y="5373"/>
                  </a:lnTo>
                  <a:lnTo>
                    <a:pt x="6928" y="3384"/>
                  </a:lnTo>
                  <a:lnTo>
                    <a:pt x="4253" y="1349"/>
                  </a:lnTo>
                  <a:lnTo>
                    <a:pt x="2607" y="435"/>
                  </a:lnTo>
                  <a:lnTo>
                    <a:pt x="1738" y="92"/>
                  </a:lnTo>
                  <a:lnTo>
                    <a:pt x="1396" y="23"/>
                  </a:lnTo>
                  <a:lnTo>
                    <a:pt x="1075"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0" name="Google Shape;660;p44"/>
            <p:cNvSpPr/>
            <p:nvPr/>
          </p:nvSpPr>
          <p:spPr>
            <a:xfrm>
              <a:off x="656364" y="1677300"/>
              <a:ext cx="937491" cy="1170113"/>
            </a:xfrm>
            <a:custGeom>
              <a:avLst/>
              <a:gdLst/>
              <a:ahLst/>
              <a:cxnLst/>
              <a:rect l="l" t="t" r="r" b="b"/>
              <a:pathLst>
                <a:path w="15387" h="19205" extrusionOk="0">
                  <a:moveTo>
                    <a:pt x="6744" y="1"/>
                  </a:moveTo>
                  <a:lnTo>
                    <a:pt x="5899" y="184"/>
                  </a:lnTo>
                  <a:lnTo>
                    <a:pt x="5350" y="321"/>
                  </a:lnTo>
                  <a:lnTo>
                    <a:pt x="4367" y="664"/>
                  </a:lnTo>
                  <a:lnTo>
                    <a:pt x="3475" y="1121"/>
                  </a:lnTo>
                  <a:lnTo>
                    <a:pt x="2698" y="1647"/>
                  </a:lnTo>
                  <a:lnTo>
                    <a:pt x="2035" y="2264"/>
                  </a:lnTo>
                  <a:lnTo>
                    <a:pt x="1463" y="2950"/>
                  </a:lnTo>
                  <a:lnTo>
                    <a:pt x="778" y="4070"/>
                  </a:lnTo>
                  <a:lnTo>
                    <a:pt x="206" y="5739"/>
                  </a:lnTo>
                  <a:lnTo>
                    <a:pt x="0" y="7523"/>
                  </a:lnTo>
                  <a:lnTo>
                    <a:pt x="92" y="9397"/>
                  </a:lnTo>
                  <a:lnTo>
                    <a:pt x="457" y="11272"/>
                  </a:lnTo>
                  <a:lnTo>
                    <a:pt x="1075" y="13078"/>
                  </a:lnTo>
                  <a:lnTo>
                    <a:pt x="1943" y="14770"/>
                  </a:lnTo>
                  <a:lnTo>
                    <a:pt x="2972" y="16279"/>
                  </a:lnTo>
                  <a:lnTo>
                    <a:pt x="4184" y="17536"/>
                  </a:lnTo>
                  <a:lnTo>
                    <a:pt x="5533" y="18473"/>
                  </a:lnTo>
                  <a:lnTo>
                    <a:pt x="6607" y="18931"/>
                  </a:lnTo>
                  <a:lnTo>
                    <a:pt x="7362" y="19136"/>
                  </a:lnTo>
                  <a:lnTo>
                    <a:pt x="8116" y="19205"/>
                  </a:lnTo>
                  <a:lnTo>
                    <a:pt x="8893" y="19159"/>
                  </a:lnTo>
                  <a:lnTo>
                    <a:pt x="9671" y="18976"/>
                  </a:lnTo>
                  <a:lnTo>
                    <a:pt x="10471" y="18656"/>
                  </a:lnTo>
                  <a:lnTo>
                    <a:pt x="10860" y="18450"/>
                  </a:lnTo>
                  <a:lnTo>
                    <a:pt x="11637" y="17970"/>
                  </a:lnTo>
                  <a:lnTo>
                    <a:pt x="12917" y="16827"/>
                  </a:lnTo>
                  <a:lnTo>
                    <a:pt x="13946" y="15501"/>
                  </a:lnTo>
                  <a:lnTo>
                    <a:pt x="14678" y="14038"/>
                  </a:lnTo>
                  <a:lnTo>
                    <a:pt x="15158" y="12438"/>
                  </a:lnTo>
                  <a:lnTo>
                    <a:pt x="15386" y="10815"/>
                  </a:lnTo>
                  <a:lnTo>
                    <a:pt x="15386" y="9146"/>
                  </a:lnTo>
                  <a:lnTo>
                    <a:pt x="15180" y="7500"/>
                  </a:lnTo>
                  <a:lnTo>
                    <a:pt x="14723" y="5899"/>
                  </a:lnTo>
                  <a:lnTo>
                    <a:pt x="14106" y="4436"/>
                  </a:lnTo>
                  <a:lnTo>
                    <a:pt x="13283" y="3087"/>
                  </a:lnTo>
                  <a:lnTo>
                    <a:pt x="12277" y="1944"/>
                  </a:lnTo>
                  <a:lnTo>
                    <a:pt x="11111" y="1007"/>
                  </a:lnTo>
                  <a:lnTo>
                    <a:pt x="9785" y="344"/>
                  </a:lnTo>
                  <a:lnTo>
                    <a:pt x="8345"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1" name="Google Shape;661;p44"/>
            <p:cNvSpPr/>
            <p:nvPr/>
          </p:nvSpPr>
          <p:spPr>
            <a:xfrm>
              <a:off x="278849" y="1953127"/>
              <a:ext cx="1696648" cy="1202161"/>
            </a:xfrm>
            <a:custGeom>
              <a:avLst/>
              <a:gdLst/>
              <a:ahLst/>
              <a:cxnLst/>
              <a:rect l="l" t="t" r="r" b="b"/>
              <a:pathLst>
                <a:path w="27847" h="19731" extrusionOk="0">
                  <a:moveTo>
                    <a:pt x="21537" y="1"/>
                  </a:moveTo>
                  <a:lnTo>
                    <a:pt x="20462" y="298"/>
                  </a:lnTo>
                  <a:lnTo>
                    <a:pt x="19479" y="824"/>
                  </a:lnTo>
                  <a:lnTo>
                    <a:pt x="18587" y="1555"/>
                  </a:lnTo>
                  <a:lnTo>
                    <a:pt x="17787" y="2470"/>
                  </a:lnTo>
                  <a:lnTo>
                    <a:pt x="17101" y="3476"/>
                  </a:lnTo>
                  <a:lnTo>
                    <a:pt x="16210" y="5122"/>
                  </a:lnTo>
                  <a:lnTo>
                    <a:pt x="15318" y="7316"/>
                  </a:lnTo>
                  <a:lnTo>
                    <a:pt x="14541" y="9900"/>
                  </a:lnTo>
                  <a:lnTo>
                    <a:pt x="14449" y="10334"/>
                  </a:lnTo>
                  <a:lnTo>
                    <a:pt x="14381" y="10037"/>
                  </a:lnTo>
                  <a:lnTo>
                    <a:pt x="14061" y="9282"/>
                  </a:lnTo>
                  <a:lnTo>
                    <a:pt x="13283" y="7957"/>
                  </a:lnTo>
                  <a:lnTo>
                    <a:pt x="11706" y="5968"/>
                  </a:lnTo>
                  <a:lnTo>
                    <a:pt x="10243" y="4527"/>
                  </a:lnTo>
                  <a:lnTo>
                    <a:pt x="9168" y="3659"/>
                  </a:lnTo>
                  <a:lnTo>
                    <a:pt x="8048" y="2904"/>
                  </a:lnTo>
                  <a:lnTo>
                    <a:pt x="6928" y="2355"/>
                  </a:lnTo>
                  <a:lnTo>
                    <a:pt x="5785" y="2012"/>
                  </a:lnTo>
                  <a:lnTo>
                    <a:pt x="4664" y="1921"/>
                  </a:lnTo>
                  <a:lnTo>
                    <a:pt x="3590" y="2127"/>
                  </a:lnTo>
                  <a:lnTo>
                    <a:pt x="2584" y="2698"/>
                  </a:lnTo>
                  <a:lnTo>
                    <a:pt x="1647" y="3659"/>
                  </a:lnTo>
                  <a:lnTo>
                    <a:pt x="847" y="5030"/>
                  </a:lnTo>
                  <a:lnTo>
                    <a:pt x="481" y="5922"/>
                  </a:lnTo>
                  <a:lnTo>
                    <a:pt x="321" y="6379"/>
                  </a:lnTo>
                  <a:lnTo>
                    <a:pt x="115" y="7271"/>
                  </a:lnTo>
                  <a:lnTo>
                    <a:pt x="1" y="8551"/>
                  </a:lnTo>
                  <a:lnTo>
                    <a:pt x="229" y="10128"/>
                  </a:lnTo>
                  <a:lnTo>
                    <a:pt x="801" y="11569"/>
                  </a:lnTo>
                  <a:lnTo>
                    <a:pt x="1715" y="12872"/>
                  </a:lnTo>
                  <a:lnTo>
                    <a:pt x="2836" y="14061"/>
                  </a:lnTo>
                  <a:lnTo>
                    <a:pt x="4184" y="15135"/>
                  </a:lnTo>
                  <a:lnTo>
                    <a:pt x="5625" y="16095"/>
                  </a:lnTo>
                  <a:lnTo>
                    <a:pt x="7934" y="17307"/>
                  </a:lnTo>
                  <a:lnTo>
                    <a:pt x="10929" y="18519"/>
                  </a:lnTo>
                  <a:lnTo>
                    <a:pt x="14426" y="19616"/>
                  </a:lnTo>
                  <a:lnTo>
                    <a:pt x="14998" y="19730"/>
                  </a:lnTo>
                  <a:lnTo>
                    <a:pt x="15935" y="19616"/>
                  </a:lnTo>
                  <a:lnTo>
                    <a:pt x="17764" y="19113"/>
                  </a:lnTo>
                  <a:lnTo>
                    <a:pt x="19502" y="18381"/>
                  </a:lnTo>
                  <a:lnTo>
                    <a:pt x="21125" y="17421"/>
                  </a:lnTo>
                  <a:lnTo>
                    <a:pt x="22588" y="16301"/>
                  </a:lnTo>
                  <a:lnTo>
                    <a:pt x="23937" y="14998"/>
                  </a:lnTo>
                  <a:lnTo>
                    <a:pt x="25103" y="13603"/>
                  </a:lnTo>
                  <a:lnTo>
                    <a:pt x="26086" y="12117"/>
                  </a:lnTo>
                  <a:lnTo>
                    <a:pt x="26863" y="10563"/>
                  </a:lnTo>
                  <a:lnTo>
                    <a:pt x="27435" y="9008"/>
                  </a:lnTo>
                  <a:lnTo>
                    <a:pt x="27778" y="7476"/>
                  </a:lnTo>
                  <a:lnTo>
                    <a:pt x="27846" y="5968"/>
                  </a:lnTo>
                  <a:lnTo>
                    <a:pt x="27686" y="4550"/>
                  </a:lnTo>
                  <a:lnTo>
                    <a:pt x="27229" y="3270"/>
                  </a:lnTo>
                  <a:lnTo>
                    <a:pt x="26475" y="2104"/>
                  </a:lnTo>
                  <a:lnTo>
                    <a:pt x="25400" y="1144"/>
                  </a:lnTo>
                  <a:lnTo>
                    <a:pt x="24714" y="732"/>
                  </a:lnTo>
                  <a:lnTo>
                    <a:pt x="24028" y="389"/>
                  </a:lnTo>
                  <a:lnTo>
                    <a:pt x="22725" y="23"/>
                  </a:lnTo>
                  <a:lnTo>
                    <a:pt x="21537"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2" name="Google Shape;662;p44"/>
            <p:cNvSpPr/>
            <p:nvPr/>
          </p:nvSpPr>
          <p:spPr>
            <a:xfrm>
              <a:off x="836044" y="1969822"/>
              <a:ext cx="160239" cy="183940"/>
            </a:xfrm>
            <a:custGeom>
              <a:avLst/>
              <a:gdLst/>
              <a:ahLst/>
              <a:cxnLst/>
              <a:rect l="l" t="t" r="r" b="b"/>
              <a:pathLst>
                <a:path w="2630" h="3019" extrusionOk="0">
                  <a:moveTo>
                    <a:pt x="618" y="1"/>
                  </a:moveTo>
                  <a:lnTo>
                    <a:pt x="366" y="24"/>
                  </a:lnTo>
                  <a:lnTo>
                    <a:pt x="69" y="275"/>
                  </a:lnTo>
                  <a:lnTo>
                    <a:pt x="0" y="733"/>
                  </a:lnTo>
                  <a:lnTo>
                    <a:pt x="92" y="1304"/>
                  </a:lnTo>
                  <a:lnTo>
                    <a:pt x="366" y="1898"/>
                  </a:lnTo>
                  <a:lnTo>
                    <a:pt x="732" y="2447"/>
                  </a:lnTo>
                  <a:lnTo>
                    <a:pt x="1189" y="2836"/>
                  </a:lnTo>
                  <a:lnTo>
                    <a:pt x="1715" y="3019"/>
                  </a:lnTo>
                  <a:lnTo>
                    <a:pt x="1989" y="2996"/>
                  </a:lnTo>
                  <a:lnTo>
                    <a:pt x="2241" y="2904"/>
                  </a:lnTo>
                  <a:lnTo>
                    <a:pt x="2538" y="2607"/>
                  </a:lnTo>
                  <a:lnTo>
                    <a:pt x="2630" y="2173"/>
                  </a:lnTo>
                  <a:lnTo>
                    <a:pt x="2515" y="1647"/>
                  </a:lnTo>
                  <a:lnTo>
                    <a:pt x="2241" y="1121"/>
                  </a:lnTo>
                  <a:lnTo>
                    <a:pt x="1875" y="641"/>
                  </a:lnTo>
                  <a:lnTo>
                    <a:pt x="1395" y="252"/>
                  </a:lnTo>
                  <a:lnTo>
                    <a:pt x="892" y="24"/>
                  </a:lnTo>
                  <a:lnTo>
                    <a:pt x="618"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3" name="Google Shape;663;p44"/>
            <p:cNvSpPr/>
            <p:nvPr/>
          </p:nvSpPr>
          <p:spPr>
            <a:xfrm>
              <a:off x="1004573" y="1877940"/>
              <a:ext cx="150491" cy="254921"/>
            </a:xfrm>
            <a:custGeom>
              <a:avLst/>
              <a:gdLst/>
              <a:ahLst/>
              <a:cxnLst/>
              <a:rect l="l" t="t" r="r" b="b"/>
              <a:pathLst>
                <a:path w="2470" h="4184" extrusionOk="0">
                  <a:moveTo>
                    <a:pt x="824" y="0"/>
                  </a:moveTo>
                  <a:lnTo>
                    <a:pt x="572" y="46"/>
                  </a:lnTo>
                  <a:lnTo>
                    <a:pt x="275" y="274"/>
                  </a:lnTo>
                  <a:lnTo>
                    <a:pt x="46" y="869"/>
                  </a:lnTo>
                  <a:lnTo>
                    <a:pt x="1" y="1646"/>
                  </a:lnTo>
                  <a:lnTo>
                    <a:pt x="138" y="2469"/>
                  </a:lnTo>
                  <a:lnTo>
                    <a:pt x="389" y="3246"/>
                  </a:lnTo>
                  <a:lnTo>
                    <a:pt x="755" y="3864"/>
                  </a:lnTo>
                  <a:lnTo>
                    <a:pt x="1235" y="4184"/>
                  </a:lnTo>
                  <a:lnTo>
                    <a:pt x="1510" y="4184"/>
                  </a:lnTo>
                  <a:lnTo>
                    <a:pt x="1784" y="4115"/>
                  </a:lnTo>
                  <a:lnTo>
                    <a:pt x="2173" y="3749"/>
                  </a:lnTo>
                  <a:lnTo>
                    <a:pt x="2401" y="3178"/>
                  </a:lnTo>
                  <a:lnTo>
                    <a:pt x="2470" y="2492"/>
                  </a:lnTo>
                  <a:lnTo>
                    <a:pt x="2378" y="1760"/>
                  </a:lnTo>
                  <a:lnTo>
                    <a:pt x="2150" y="1075"/>
                  </a:lnTo>
                  <a:lnTo>
                    <a:pt x="1784" y="503"/>
                  </a:lnTo>
                  <a:lnTo>
                    <a:pt x="1281" y="92"/>
                  </a:lnTo>
                  <a:lnTo>
                    <a:pt x="984" y="23"/>
                  </a:lnTo>
                  <a:lnTo>
                    <a:pt x="82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4" name="Google Shape;664;p44"/>
            <p:cNvSpPr/>
            <p:nvPr/>
          </p:nvSpPr>
          <p:spPr>
            <a:xfrm>
              <a:off x="1202409" y="1908588"/>
              <a:ext cx="150491" cy="210383"/>
            </a:xfrm>
            <a:custGeom>
              <a:avLst/>
              <a:gdLst/>
              <a:ahLst/>
              <a:cxnLst/>
              <a:rect l="l" t="t" r="r" b="b"/>
              <a:pathLst>
                <a:path w="2470" h="3453" extrusionOk="0">
                  <a:moveTo>
                    <a:pt x="1486" y="0"/>
                  </a:moveTo>
                  <a:lnTo>
                    <a:pt x="1006" y="206"/>
                  </a:lnTo>
                  <a:lnTo>
                    <a:pt x="572" y="640"/>
                  </a:lnTo>
                  <a:lnTo>
                    <a:pt x="252" y="1235"/>
                  </a:lnTo>
                  <a:lnTo>
                    <a:pt x="46" y="1920"/>
                  </a:lnTo>
                  <a:lnTo>
                    <a:pt x="0" y="2561"/>
                  </a:lnTo>
                  <a:lnTo>
                    <a:pt x="160" y="3086"/>
                  </a:lnTo>
                  <a:lnTo>
                    <a:pt x="572" y="3406"/>
                  </a:lnTo>
                  <a:lnTo>
                    <a:pt x="869" y="3452"/>
                  </a:lnTo>
                  <a:lnTo>
                    <a:pt x="1143" y="3429"/>
                  </a:lnTo>
                  <a:lnTo>
                    <a:pt x="1623" y="3178"/>
                  </a:lnTo>
                  <a:lnTo>
                    <a:pt x="2012" y="2766"/>
                  </a:lnTo>
                  <a:lnTo>
                    <a:pt x="2309" y="2195"/>
                  </a:lnTo>
                  <a:lnTo>
                    <a:pt x="2469" y="1600"/>
                  </a:lnTo>
                  <a:lnTo>
                    <a:pt x="2469" y="1006"/>
                  </a:lnTo>
                  <a:lnTo>
                    <a:pt x="2332" y="503"/>
                  </a:lnTo>
                  <a:lnTo>
                    <a:pt x="2012" y="137"/>
                  </a:lnTo>
                  <a:lnTo>
                    <a:pt x="1760" y="46"/>
                  </a:lnTo>
                  <a:lnTo>
                    <a:pt x="1486"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nvGrpSpPr>
            <p:cNvPr id="665" name="Google Shape;665;p44"/>
            <p:cNvGrpSpPr/>
            <p:nvPr/>
          </p:nvGrpSpPr>
          <p:grpSpPr>
            <a:xfrm>
              <a:off x="1166156" y="3113465"/>
              <a:ext cx="994591" cy="2075495"/>
              <a:chOff x="1166156" y="3113465"/>
              <a:chExt cx="994591" cy="2075495"/>
            </a:xfrm>
          </p:grpSpPr>
          <p:sp>
            <p:nvSpPr>
              <p:cNvPr id="666" name="Google Shape;666;p44"/>
              <p:cNvSpPr/>
              <p:nvPr/>
            </p:nvSpPr>
            <p:spPr>
              <a:xfrm>
                <a:off x="1166156" y="3113465"/>
                <a:ext cx="172790" cy="2075495"/>
              </a:xfrm>
              <a:custGeom>
                <a:avLst/>
                <a:gdLst/>
                <a:ahLst/>
                <a:cxnLst/>
                <a:rect l="l" t="t" r="r" b="b"/>
                <a:pathLst>
                  <a:path w="2836" h="34065" fill="none" extrusionOk="0">
                    <a:moveTo>
                      <a:pt x="869" y="0"/>
                    </a:moveTo>
                    <a:lnTo>
                      <a:pt x="1029" y="572"/>
                    </a:lnTo>
                    <a:lnTo>
                      <a:pt x="1852" y="4596"/>
                    </a:lnTo>
                    <a:lnTo>
                      <a:pt x="2401" y="8574"/>
                    </a:lnTo>
                    <a:lnTo>
                      <a:pt x="2790" y="13443"/>
                    </a:lnTo>
                    <a:lnTo>
                      <a:pt x="2836" y="17535"/>
                    </a:lnTo>
                    <a:lnTo>
                      <a:pt x="2721" y="20416"/>
                    </a:lnTo>
                    <a:lnTo>
                      <a:pt x="2447" y="23388"/>
                    </a:lnTo>
                    <a:lnTo>
                      <a:pt x="2012" y="26406"/>
                    </a:lnTo>
                    <a:lnTo>
                      <a:pt x="1372" y="29469"/>
                    </a:lnTo>
                    <a:lnTo>
                      <a:pt x="526" y="32533"/>
                    </a:lnTo>
                    <a:lnTo>
                      <a:pt x="1" y="34064"/>
                    </a:lnTo>
                  </a:path>
                </a:pathLst>
              </a:custGeom>
              <a:noFill/>
              <a:ln w="251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7" name="Google Shape;667;p44"/>
              <p:cNvSpPr/>
              <p:nvPr/>
            </p:nvSpPr>
            <p:spPr>
              <a:xfrm>
                <a:off x="1334686" y="3134364"/>
                <a:ext cx="625482" cy="1242555"/>
              </a:xfrm>
              <a:custGeom>
                <a:avLst/>
                <a:gdLst/>
                <a:ahLst/>
                <a:cxnLst/>
                <a:rect l="l" t="t" r="r" b="b"/>
                <a:pathLst>
                  <a:path w="10266" h="20394" fill="none" extrusionOk="0">
                    <a:moveTo>
                      <a:pt x="1" y="20393"/>
                    </a:moveTo>
                    <a:lnTo>
                      <a:pt x="298" y="20119"/>
                    </a:lnTo>
                    <a:lnTo>
                      <a:pt x="2219" y="18084"/>
                    </a:lnTo>
                    <a:lnTo>
                      <a:pt x="3956" y="15958"/>
                    </a:lnTo>
                    <a:lnTo>
                      <a:pt x="5808" y="13260"/>
                    </a:lnTo>
                    <a:lnTo>
                      <a:pt x="7157" y="10860"/>
                    </a:lnTo>
                    <a:lnTo>
                      <a:pt x="7980" y="9122"/>
                    </a:lnTo>
                    <a:lnTo>
                      <a:pt x="8734" y="7270"/>
                    </a:lnTo>
                    <a:lnTo>
                      <a:pt x="9374" y="5327"/>
                    </a:lnTo>
                    <a:lnTo>
                      <a:pt x="9854" y="3270"/>
                    </a:lnTo>
                    <a:lnTo>
                      <a:pt x="10197" y="1121"/>
                    </a:lnTo>
                    <a:lnTo>
                      <a:pt x="10266" y="0"/>
                    </a:lnTo>
                  </a:path>
                </a:pathLst>
              </a:custGeom>
              <a:noFill/>
              <a:ln w="251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8" name="Google Shape;668;p44"/>
              <p:cNvSpPr/>
              <p:nvPr/>
            </p:nvSpPr>
            <p:spPr>
              <a:xfrm>
                <a:off x="1802741" y="3255552"/>
                <a:ext cx="332969" cy="246574"/>
              </a:xfrm>
              <a:custGeom>
                <a:avLst/>
                <a:gdLst/>
                <a:ahLst/>
                <a:cxnLst/>
                <a:rect l="l" t="t" r="r" b="b"/>
                <a:pathLst>
                  <a:path w="5465" h="4047" fill="none" extrusionOk="0">
                    <a:moveTo>
                      <a:pt x="23" y="0"/>
                    </a:moveTo>
                    <a:lnTo>
                      <a:pt x="1" y="435"/>
                    </a:lnTo>
                    <a:lnTo>
                      <a:pt x="321" y="2515"/>
                    </a:lnTo>
                    <a:lnTo>
                      <a:pt x="732" y="3452"/>
                    </a:lnTo>
                    <a:lnTo>
                      <a:pt x="1121" y="3910"/>
                    </a:lnTo>
                    <a:lnTo>
                      <a:pt x="1372" y="4047"/>
                    </a:lnTo>
                    <a:lnTo>
                      <a:pt x="1784" y="3933"/>
                    </a:lnTo>
                    <a:lnTo>
                      <a:pt x="3864" y="3041"/>
                    </a:lnTo>
                    <a:lnTo>
                      <a:pt x="4824" y="2287"/>
                    </a:lnTo>
                    <a:lnTo>
                      <a:pt x="5304" y="1692"/>
                    </a:lnTo>
                    <a:lnTo>
                      <a:pt x="5464" y="1349"/>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69" name="Google Shape;669;p44"/>
              <p:cNvSpPr/>
              <p:nvPr/>
            </p:nvSpPr>
            <p:spPr>
              <a:xfrm>
                <a:off x="1643961" y="3463078"/>
                <a:ext cx="516787" cy="342717"/>
              </a:xfrm>
              <a:custGeom>
                <a:avLst/>
                <a:gdLst/>
                <a:ahLst/>
                <a:cxnLst/>
                <a:rect l="l" t="t" r="r" b="b"/>
                <a:pathLst>
                  <a:path w="8482" h="5625" fill="none" extrusionOk="0">
                    <a:moveTo>
                      <a:pt x="0" y="1"/>
                    </a:moveTo>
                    <a:lnTo>
                      <a:pt x="46" y="527"/>
                    </a:lnTo>
                    <a:lnTo>
                      <a:pt x="503" y="2767"/>
                    </a:lnTo>
                    <a:lnTo>
                      <a:pt x="846" y="3727"/>
                    </a:lnTo>
                    <a:lnTo>
                      <a:pt x="1303" y="4596"/>
                    </a:lnTo>
                    <a:lnTo>
                      <a:pt x="1898" y="5350"/>
                    </a:lnTo>
                    <a:lnTo>
                      <a:pt x="2264" y="5625"/>
                    </a:lnTo>
                    <a:lnTo>
                      <a:pt x="2927" y="5442"/>
                    </a:lnTo>
                    <a:lnTo>
                      <a:pt x="5647" y="4344"/>
                    </a:lnTo>
                    <a:lnTo>
                      <a:pt x="6699" y="3727"/>
                    </a:lnTo>
                    <a:lnTo>
                      <a:pt x="7636" y="2996"/>
                    </a:lnTo>
                    <a:lnTo>
                      <a:pt x="8299" y="2150"/>
                    </a:lnTo>
                    <a:lnTo>
                      <a:pt x="8482" y="1670"/>
                    </a:lnTo>
                  </a:path>
                </a:pathLst>
              </a:custGeom>
              <a:noFill/>
              <a:ln w="18850"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sp>
          <p:nvSpPr>
            <p:cNvPr id="670" name="Google Shape;670;p44"/>
            <p:cNvSpPr/>
            <p:nvPr/>
          </p:nvSpPr>
          <p:spPr>
            <a:xfrm>
              <a:off x="1468424" y="3314045"/>
              <a:ext cx="250778" cy="246635"/>
            </a:xfrm>
            <a:custGeom>
              <a:avLst/>
              <a:gdLst/>
              <a:ahLst/>
              <a:cxnLst/>
              <a:rect l="l" t="t" r="r" b="b"/>
              <a:pathLst>
                <a:path w="4116" h="4048" extrusionOk="0">
                  <a:moveTo>
                    <a:pt x="1715" y="1"/>
                  </a:moveTo>
                  <a:lnTo>
                    <a:pt x="961" y="252"/>
                  </a:lnTo>
                  <a:lnTo>
                    <a:pt x="344" y="755"/>
                  </a:lnTo>
                  <a:lnTo>
                    <a:pt x="24" y="1418"/>
                  </a:lnTo>
                  <a:lnTo>
                    <a:pt x="1" y="1829"/>
                  </a:lnTo>
                  <a:lnTo>
                    <a:pt x="69" y="2218"/>
                  </a:lnTo>
                  <a:lnTo>
                    <a:pt x="412" y="2927"/>
                  </a:lnTo>
                  <a:lnTo>
                    <a:pt x="984" y="3476"/>
                  </a:lnTo>
                  <a:lnTo>
                    <a:pt x="1670" y="3864"/>
                  </a:lnTo>
                  <a:lnTo>
                    <a:pt x="2401" y="4047"/>
                  </a:lnTo>
                  <a:lnTo>
                    <a:pt x="3087" y="4001"/>
                  </a:lnTo>
                  <a:lnTo>
                    <a:pt x="3659" y="3681"/>
                  </a:lnTo>
                  <a:lnTo>
                    <a:pt x="4024" y="3110"/>
                  </a:lnTo>
                  <a:lnTo>
                    <a:pt x="4093" y="2675"/>
                  </a:lnTo>
                  <a:lnTo>
                    <a:pt x="4116" y="2310"/>
                  </a:lnTo>
                  <a:lnTo>
                    <a:pt x="4070" y="1692"/>
                  </a:lnTo>
                  <a:lnTo>
                    <a:pt x="3933" y="1189"/>
                  </a:lnTo>
                  <a:lnTo>
                    <a:pt x="3727" y="755"/>
                  </a:lnTo>
                  <a:lnTo>
                    <a:pt x="3293" y="298"/>
                  </a:lnTo>
                  <a:lnTo>
                    <a:pt x="2538"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1" name="Google Shape;671;p44"/>
            <p:cNvSpPr/>
            <p:nvPr/>
          </p:nvSpPr>
          <p:spPr>
            <a:xfrm>
              <a:off x="1840334" y="2963031"/>
              <a:ext cx="246635" cy="257723"/>
            </a:xfrm>
            <a:custGeom>
              <a:avLst/>
              <a:gdLst/>
              <a:ahLst/>
              <a:cxnLst/>
              <a:rect l="l" t="t" r="r" b="b"/>
              <a:pathLst>
                <a:path w="4048" h="4230" extrusionOk="0">
                  <a:moveTo>
                    <a:pt x="2058" y="0"/>
                  </a:moveTo>
                  <a:lnTo>
                    <a:pt x="1258" y="92"/>
                  </a:lnTo>
                  <a:lnTo>
                    <a:pt x="572" y="480"/>
                  </a:lnTo>
                  <a:lnTo>
                    <a:pt x="321" y="801"/>
                  </a:lnTo>
                  <a:lnTo>
                    <a:pt x="138" y="1166"/>
                  </a:lnTo>
                  <a:lnTo>
                    <a:pt x="1" y="1921"/>
                  </a:lnTo>
                  <a:lnTo>
                    <a:pt x="138" y="2675"/>
                  </a:lnTo>
                  <a:lnTo>
                    <a:pt x="481" y="3361"/>
                  </a:lnTo>
                  <a:lnTo>
                    <a:pt x="984" y="3887"/>
                  </a:lnTo>
                  <a:lnTo>
                    <a:pt x="1578" y="4207"/>
                  </a:lnTo>
                  <a:lnTo>
                    <a:pt x="2241" y="4230"/>
                  </a:lnTo>
                  <a:lnTo>
                    <a:pt x="2904" y="3933"/>
                  </a:lnTo>
                  <a:lnTo>
                    <a:pt x="3201" y="3635"/>
                  </a:lnTo>
                  <a:lnTo>
                    <a:pt x="3659" y="3064"/>
                  </a:lnTo>
                  <a:lnTo>
                    <a:pt x="3979" y="2309"/>
                  </a:lnTo>
                  <a:lnTo>
                    <a:pt x="4047" y="1829"/>
                  </a:lnTo>
                  <a:lnTo>
                    <a:pt x="3956" y="1235"/>
                  </a:lnTo>
                  <a:lnTo>
                    <a:pt x="3521" y="595"/>
                  </a:lnTo>
                  <a:lnTo>
                    <a:pt x="2859" y="160"/>
                  </a:lnTo>
                  <a:lnTo>
                    <a:pt x="2058"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2" name="Google Shape;672;p44"/>
            <p:cNvSpPr/>
            <p:nvPr/>
          </p:nvSpPr>
          <p:spPr>
            <a:xfrm>
              <a:off x="1648104" y="3119010"/>
              <a:ext cx="209042" cy="210444"/>
            </a:xfrm>
            <a:custGeom>
              <a:avLst/>
              <a:gdLst/>
              <a:ahLst/>
              <a:cxnLst/>
              <a:rect l="l" t="t" r="r" b="b"/>
              <a:pathLst>
                <a:path w="3431" h="3454" extrusionOk="0">
                  <a:moveTo>
                    <a:pt x="1601" y="1"/>
                  </a:moveTo>
                  <a:lnTo>
                    <a:pt x="938" y="161"/>
                  </a:lnTo>
                  <a:lnTo>
                    <a:pt x="367" y="527"/>
                  </a:lnTo>
                  <a:lnTo>
                    <a:pt x="47" y="1075"/>
                  </a:lnTo>
                  <a:lnTo>
                    <a:pt x="1" y="1418"/>
                  </a:lnTo>
                  <a:lnTo>
                    <a:pt x="1" y="1738"/>
                  </a:lnTo>
                  <a:lnTo>
                    <a:pt x="229" y="2356"/>
                  </a:lnTo>
                  <a:lnTo>
                    <a:pt x="641" y="2881"/>
                  </a:lnTo>
                  <a:lnTo>
                    <a:pt x="1190" y="3247"/>
                  </a:lnTo>
                  <a:lnTo>
                    <a:pt x="1784" y="3453"/>
                  </a:lnTo>
                  <a:lnTo>
                    <a:pt x="2378" y="3453"/>
                  </a:lnTo>
                  <a:lnTo>
                    <a:pt x="2881" y="3247"/>
                  </a:lnTo>
                  <a:lnTo>
                    <a:pt x="3247" y="2790"/>
                  </a:lnTo>
                  <a:lnTo>
                    <a:pt x="3339" y="2447"/>
                  </a:lnTo>
                  <a:lnTo>
                    <a:pt x="3430" y="1853"/>
                  </a:lnTo>
                  <a:lnTo>
                    <a:pt x="3293" y="984"/>
                  </a:lnTo>
                  <a:lnTo>
                    <a:pt x="2881" y="390"/>
                  </a:lnTo>
                  <a:lnTo>
                    <a:pt x="2264" y="69"/>
                  </a:lnTo>
                  <a:lnTo>
                    <a:pt x="1601"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3" name="Google Shape;673;p44"/>
            <p:cNvSpPr/>
            <p:nvPr/>
          </p:nvSpPr>
          <p:spPr>
            <a:xfrm>
              <a:off x="2067416" y="3177563"/>
              <a:ext cx="214526" cy="208981"/>
            </a:xfrm>
            <a:custGeom>
              <a:avLst/>
              <a:gdLst/>
              <a:ahLst/>
              <a:cxnLst/>
              <a:rect l="l" t="t" r="r" b="b"/>
              <a:pathLst>
                <a:path w="3521" h="3430" extrusionOk="0">
                  <a:moveTo>
                    <a:pt x="1509" y="0"/>
                  </a:moveTo>
                  <a:lnTo>
                    <a:pt x="1166" y="114"/>
                  </a:lnTo>
                  <a:lnTo>
                    <a:pt x="846" y="297"/>
                  </a:lnTo>
                  <a:lnTo>
                    <a:pt x="389" y="777"/>
                  </a:lnTo>
                  <a:lnTo>
                    <a:pt x="92" y="1349"/>
                  </a:lnTo>
                  <a:lnTo>
                    <a:pt x="0" y="1966"/>
                  </a:lnTo>
                  <a:lnTo>
                    <a:pt x="92" y="2561"/>
                  </a:lnTo>
                  <a:lnTo>
                    <a:pt x="366" y="3041"/>
                  </a:lnTo>
                  <a:lnTo>
                    <a:pt x="800" y="3361"/>
                  </a:lnTo>
                  <a:lnTo>
                    <a:pt x="1418" y="3429"/>
                  </a:lnTo>
                  <a:lnTo>
                    <a:pt x="1783" y="3338"/>
                  </a:lnTo>
                  <a:lnTo>
                    <a:pt x="2378" y="3132"/>
                  </a:lnTo>
                  <a:lnTo>
                    <a:pt x="3155" y="2606"/>
                  </a:lnTo>
                  <a:lnTo>
                    <a:pt x="3521" y="1989"/>
                  </a:lnTo>
                  <a:lnTo>
                    <a:pt x="3521" y="1349"/>
                  </a:lnTo>
                  <a:lnTo>
                    <a:pt x="3269" y="755"/>
                  </a:lnTo>
                  <a:lnTo>
                    <a:pt x="2789" y="297"/>
                  </a:lnTo>
                  <a:lnTo>
                    <a:pt x="2195" y="23"/>
                  </a:lnTo>
                  <a:lnTo>
                    <a:pt x="1509"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4" name="Google Shape;674;p44"/>
            <p:cNvSpPr/>
            <p:nvPr/>
          </p:nvSpPr>
          <p:spPr>
            <a:xfrm>
              <a:off x="2059069" y="3464479"/>
              <a:ext cx="214526" cy="210383"/>
            </a:xfrm>
            <a:custGeom>
              <a:avLst/>
              <a:gdLst/>
              <a:ahLst/>
              <a:cxnLst/>
              <a:rect l="l" t="t" r="r" b="b"/>
              <a:pathLst>
                <a:path w="3521" h="3453" extrusionOk="0">
                  <a:moveTo>
                    <a:pt x="1509" y="1"/>
                  </a:moveTo>
                  <a:lnTo>
                    <a:pt x="1166" y="138"/>
                  </a:lnTo>
                  <a:lnTo>
                    <a:pt x="846" y="298"/>
                  </a:lnTo>
                  <a:lnTo>
                    <a:pt x="389" y="778"/>
                  </a:lnTo>
                  <a:lnTo>
                    <a:pt x="92" y="1372"/>
                  </a:lnTo>
                  <a:lnTo>
                    <a:pt x="0" y="1990"/>
                  </a:lnTo>
                  <a:lnTo>
                    <a:pt x="92" y="2561"/>
                  </a:lnTo>
                  <a:lnTo>
                    <a:pt x="366" y="3064"/>
                  </a:lnTo>
                  <a:lnTo>
                    <a:pt x="800" y="3361"/>
                  </a:lnTo>
                  <a:lnTo>
                    <a:pt x="1418" y="3453"/>
                  </a:lnTo>
                  <a:lnTo>
                    <a:pt x="1783" y="3361"/>
                  </a:lnTo>
                  <a:lnTo>
                    <a:pt x="2378" y="3156"/>
                  </a:lnTo>
                  <a:lnTo>
                    <a:pt x="3155" y="2607"/>
                  </a:lnTo>
                  <a:lnTo>
                    <a:pt x="3521" y="1990"/>
                  </a:lnTo>
                  <a:lnTo>
                    <a:pt x="3521" y="1349"/>
                  </a:lnTo>
                  <a:lnTo>
                    <a:pt x="3269" y="778"/>
                  </a:lnTo>
                  <a:lnTo>
                    <a:pt x="2789" y="298"/>
                  </a:lnTo>
                  <a:lnTo>
                    <a:pt x="2195" y="23"/>
                  </a:lnTo>
                  <a:lnTo>
                    <a:pt x="1509"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5" name="Google Shape;675;p44"/>
            <p:cNvSpPr/>
            <p:nvPr/>
          </p:nvSpPr>
          <p:spPr>
            <a:xfrm>
              <a:off x="1915581" y="2949078"/>
              <a:ext cx="121246" cy="78109"/>
            </a:xfrm>
            <a:custGeom>
              <a:avLst/>
              <a:gdLst/>
              <a:ahLst/>
              <a:cxnLst/>
              <a:rect l="l" t="t" r="r" b="b"/>
              <a:pathLst>
                <a:path w="1990" h="1282" extrusionOk="0">
                  <a:moveTo>
                    <a:pt x="1189" y="1"/>
                  </a:moveTo>
                  <a:lnTo>
                    <a:pt x="663" y="24"/>
                  </a:lnTo>
                  <a:lnTo>
                    <a:pt x="320" y="161"/>
                  </a:lnTo>
                  <a:lnTo>
                    <a:pt x="183" y="298"/>
                  </a:lnTo>
                  <a:lnTo>
                    <a:pt x="46" y="435"/>
                  </a:lnTo>
                  <a:lnTo>
                    <a:pt x="0" y="709"/>
                  </a:lnTo>
                  <a:lnTo>
                    <a:pt x="229" y="1030"/>
                  </a:lnTo>
                  <a:lnTo>
                    <a:pt x="938" y="1281"/>
                  </a:lnTo>
                  <a:lnTo>
                    <a:pt x="1486" y="1235"/>
                  </a:lnTo>
                  <a:lnTo>
                    <a:pt x="1784" y="1121"/>
                  </a:lnTo>
                  <a:lnTo>
                    <a:pt x="1898" y="1007"/>
                  </a:lnTo>
                  <a:lnTo>
                    <a:pt x="1989" y="892"/>
                  </a:lnTo>
                  <a:lnTo>
                    <a:pt x="1989" y="641"/>
                  </a:lnTo>
                  <a:lnTo>
                    <a:pt x="1784" y="298"/>
                  </a:lnTo>
                  <a:lnTo>
                    <a:pt x="1189"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6" name="Google Shape;676;p44"/>
            <p:cNvSpPr/>
            <p:nvPr/>
          </p:nvSpPr>
          <p:spPr>
            <a:xfrm>
              <a:off x="1655111" y="3121813"/>
              <a:ext cx="96144" cy="65558"/>
            </a:xfrm>
            <a:custGeom>
              <a:avLst/>
              <a:gdLst/>
              <a:ahLst/>
              <a:cxnLst/>
              <a:rect l="l" t="t" r="r" b="b"/>
              <a:pathLst>
                <a:path w="1578" h="1076" extrusionOk="0">
                  <a:moveTo>
                    <a:pt x="640" y="1"/>
                  </a:moveTo>
                  <a:lnTo>
                    <a:pt x="274" y="206"/>
                  </a:lnTo>
                  <a:lnTo>
                    <a:pt x="92" y="435"/>
                  </a:lnTo>
                  <a:lnTo>
                    <a:pt x="23" y="572"/>
                  </a:lnTo>
                  <a:lnTo>
                    <a:pt x="0" y="732"/>
                  </a:lnTo>
                  <a:lnTo>
                    <a:pt x="69" y="938"/>
                  </a:lnTo>
                  <a:lnTo>
                    <a:pt x="389" y="1075"/>
                  </a:lnTo>
                  <a:lnTo>
                    <a:pt x="983" y="1007"/>
                  </a:lnTo>
                  <a:lnTo>
                    <a:pt x="1372" y="801"/>
                  </a:lnTo>
                  <a:lnTo>
                    <a:pt x="1532" y="595"/>
                  </a:lnTo>
                  <a:lnTo>
                    <a:pt x="1555" y="481"/>
                  </a:lnTo>
                  <a:lnTo>
                    <a:pt x="1578" y="366"/>
                  </a:lnTo>
                  <a:lnTo>
                    <a:pt x="1486" y="184"/>
                  </a:lnTo>
                  <a:lnTo>
                    <a:pt x="1189"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7" name="Google Shape;677;p44"/>
            <p:cNvSpPr/>
            <p:nvPr/>
          </p:nvSpPr>
          <p:spPr>
            <a:xfrm>
              <a:off x="1493527" y="3308500"/>
              <a:ext cx="96144" cy="65497"/>
            </a:xfrm>
            <a:custGeom>
              <a:avLst/>
              <a:gdLst/>
              <a:ahLst/>
              <a:cxnLst/>
              <a:rect l="l" t="t" r="r" b="b"/>
              <a:pathLst>
                <a:path w="1578" h="1075" extrusionOk="0">
                  <a:moveTo>
                    <a:pt x="640" y="0"/>
                  </a:moveTo>
                  <a:lnTo>
                    <a:pt x="275" y="206"/>
                  </a:lnTo>
                  <a:lnTo>
                    <a:pt x="92" y="434"/>
                  </a:lnTo>
                  <a:lnTo>
                    <a:pt x="23" y="572"/>
                  </a:lnTo>
                  <a:lnTo>
                    <a:pt x="0" y="709"/>
                  </a:lnTo>
                  <a:lnTo>
                    <a:pt x="69" y="915"/>
                  </a:lnTo>
                  <a:lnTo>
                    <a:pt x="366" y="1075"/>
                  </a:lnTo>
                  <a:lnTo>
                    <a:pt x="983" y="1006"/>
                  </a:lnTo>
                  <a:lnTo>
                    <a:pt x="1372" y="800"/>
                  </a:lnTo>
                  <a:lnTo>
                    <a:pt x="1532" y="595"/>
                  </a:lnTo>
                  <a:lnTo>
                    <a:pt x="1555" y="480"/>
                  </a:lnTo>
                  <a:lnTo>
                    <a:pt x="1578" y="366"/>
                  </a:lnTo>
                  <a:lnTo>
                    <a:pt x="1486" y="183"/>
                  </a:lnTo>
                  <a:lnTo>
                    <a:pt x="1189"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8" name="Google Shape;678;p44"/>
            <p:cNvSpPr/>
            <p:nvPr/>
          </p:nvSpPr>
          <p:spPr>
            <a:xfrm>
              <a:off x="2188604" y="3176162"/>
              <a:ext cx="86395" cy="76647"/>
            </a:xfrm>
            <a:custGeom>
              <a:avLst/>
              <a:gdLst/>
              <a:ahLst/>
              <a:cxnLst/>
              <a:rect l="l" t="t" r="r" b="b"/>
              <a:pathLst>
                <a:path w="1418" h="1258" extrusionOk="0">
                  <a:moveTo>
                    <a:pt x="640" y="0"/>
                  </a:moveTo>
                  <a:lnTo>
                    <a:pt x="320" y="46"/>
                  </a:lnTo>
                  <a:lnTo>
                    <a:pt x="160" y="92"/>
                  </a:lnTo>
                  <a:lnTo>
                    <a:pt x="0" y="252"/>
                  </a:lnTo>
                  <a:lnTo>
                    <a:pt x="23" y="572"/>
                  </a:lnTo>
                  <a:lnTo>
                    <a:pt x="389" y="1029"/>
                  </a:lnTo>
                  <a:lnTo>
                    <a:pt x="915" y="1258"/>
                  </a:lnTo>
                  <a:lnTo>
                    <a:pt x="1166" y="1235"/>
                  </a:lnTo>
                  <a:lnTo>
                    <a:pt x="1280" y="1166"/>
                  </a:lnTo>
                  <a:lnTo>
                    <a:pt x="1418" y="1006"/>
                  </a:lnTo>
                  <a:lnTo>
                    <a:pt x="1418" y="686"/>
                  </a:lnTo>
                  <a:lnTo>
                    <a:pt x="1143" y="252"/>
                  </a:lnTo>
                  <a:lnTo>
                    <a:pt x="640"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79" name="Google Shape;679;p44"/>
            <p:cNvSpPr/>
            <p:nvPr/>
          </p:nvSpPr>
          <p:spPr>
            <a:xfrm>
              <a:off x="2188604" y="3470085"/>
              <a:ext cx="86395" cy="76647"/>
            </a:xfrm>
            <a:custGeom>
              <a:avLst/>
              <a:gdLst/>
              <a:ahLst/>
              <a:cxnLst/>
              <a:rect l="l" t="t" r="r" b="b"/>
              <a:pathLst>
                <a:path w="1418" h="1258" extrusionOk="0">
                  <a:moveTo>
                    <a:pt x="640" y="0"/>
                  </a:moveTo>
                  <a:lnTo>
                    <a:pt x="320" y="23"/>
                  </a:lnTo>
                  <a:lnTo>
                    <a:pt x="160" y="92"/>
                  </a:lnTo>
                  <a:lnTo>
                    <a:pt x="0" y="252"/>
                  </a:lnTo>
                  <a:lnTo>
                    <a:pt x="23" y="572"/>
                  </a:lnTo>
                  <a:lnTo>
                    <a:pt x="389" y="1006"/>
                  </a:lnTo>
                  <a:lnTo>
                    <a:pt x="915" y="1257"/>
                  </a:lnTo>
                  <a:lnTo>
                    <a:pt x="1166" y="1212"/>
                  </a:lnTo>
                  <a:lnTo>
                    <a:pt x="1280" y="1166"/>
                  </a:lnTo>
                  <a:lnTo>
                    <a:pt x="1418" y="1006"/>
                  </a:lnTo>
                  <a:lnTo>
                    <a:pt x="1418" y="686"/>
                  </a:lnTo>
                  <a:lnTo>
                    <a:pt x="1143" y="252"/>
                  </a:lnTo>
                  <a:lnTo>
                    <a:pt x="640"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80" name="Google Shape;680;p44"/>
            <p:cNvSpPr/>
            <p:nvPr/>
          </p:nvSpPr>
          <p:spPr>
            <a:xfrm rot="-3459810">
              <a:off x="578179" y="3528754"/>
              <a:ext cx="566737" cy="1353139"/>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81" name="Google Shape;681;p44"/>
            <p:cNvSpPr/>
            <p:nvPr/>
          </p:nvSpPr>
          <p:spPr>
            <a:xfrm rot="1071240">
              <a:off x="1318805" y="4218494"/>
              <a:ext cx="689304" cy="969172"/>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grpSp>
      <p:sp>
        <p:nvSpPr>
          <p:cNvPr id="682" name="Google Shape;682;p44"/>
          <p:cNvSpPr/>
          <p:nvPr/>
        </p:nvSpPr>
        <p:spPr>
          <a:xfrm>
            <a:off x="1968767" y="666885"/>
            <a:ext cx="1632331" cy="849959"/>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83" name="Google Shape;683;p44"/>
          <p:cNvSpPr/>
          <p:nvPr/>
        </p:nvSpPr>
        <p:spPr>
          <a:xfrm>
            <a:off x="4678614" y="231549"/>
            <a:ext cx="1214391" cy="63235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
        <p:nvSpPr>
          <p:cNvPr id="684" name="Google Shape;684;p44"/>
          <p:cNvSpPr/>
          <p:nvPr/>
        </p:nvSpPr>
        <p:spPr>
          <a:xfrm>
            <a:off x="8436749" y="275666"/>
            <a:ext cx="2383579" cy="124117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0666" kern="0">
              <a:solidFill>
                <a:srgbClr val="000000"/>
              </a:solidFill>
              <a:latin typeface="UTM Habano" panose="02040603050506020204" pitchFamily="18" charset="0"/>
              <a:cs typeface="Arial"/>
              <a:sym typeface="Arial"/>
            </a:endParaRPr>
          </a:p>
        </p:txBody>
      </p:sp>
    </p:spTree>
    <p:extLst>
      <p:ext uri="{BB962C8B-B14F-4D97-AF65-F5344CB8AC3E}">
        <p14:creationId xmlns:p14="http://schemas.microsoft.com/office/powerpoint/2010/main" val="2055955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57"/>
                                        </p:tgtEl>
                                        <p:attrNameLst>
                                          <p:attrName>style.visibility</p:attrName>
                                        </p:attrNameLst>
                                      </p:cBhvr>
                                      <p:to>
                                        <p:strVal val="visible"/>
                                      </p:to>
                                    </p:set>
                                    <p:animEffect transition="in" filter="fade">
                                      <p:cBhvr>
                                        <p:cTn id="7" dur="1000"/>
                                        <p:tgtEl>
                                          <p:spTgt spid="657"/>
                                        </p:tgtEl>
                                      </p:cBhvr>
                                    </p:animEffect>
                                    <p:anim calcmode="lin" valueType="num">
                                      <p:cBhvr>
                                        <p:cTn id="8" dur="1000" fill="hold"/>
                                        <p:tgtEl>
                                          <p:spTgt spid="657"/>
                                        </p:tgtEl>
                                        <p:attrNameLst>
                                          <p:attrName>ppt_x</p:attrName>
                                        </p:attrNameLst>
                                      </p:cBhvr>
                                      <p:tavLst>
                                        <p:tav tm="0">
                                          <p:val>
                                            <p:strVal val="#ppt_x"/>
                                          </p:val>
                                        </p:tav>
                                        <p:tav tm="100000">
                                          <p:val>
                                            <p:strVal val="#ppt_x"/>
                                          </p:val>
                                        </p:tav>
                                      </p:tavLst>
                                    </p:anim>
                                    <p:anim calcmode="lin" valueType="num">
                                      <p:cBhvr>
                                        <p:cTn id="9" dur="1000" fill="hold"/>
                                        <p:tgtEl>
                                          <p:spTgt spid="65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32"/>
                                        </p:tgtEl>
                                        <p:attrNameLst>
                                          <p:attrName>style.visibility</p:attrName>
                                        </p:attrNameLst>
                                      </p:cBhvr>
                                      <p:to>
                                        <p:strVal val="visible"/>
                                      </p:to>
                                    </p:set>
                                    <p:animEffect transition="in" filter="fade">
                                      <p:cBhvr>
                                        <p:cTn id="12" dur="1000"/>
                                        <p:tgtEl>
                                          <p:spTgt spid="632"/>
                                        </p:tgtEl>
                                      </p:cBhvr>
                                    </p:animEffect>
                                    <p:anim calcmode="lin" valueType="num">
                                      <p:cBhvr>
                                        <p:cTn id="13" dur="1000" fill="hold"/>
                                        <p:tgtEl>
                                          <p:spTgt spid="632"/>
                                        </p:tgtEl>
                                        <p:attrNameLst>
                                          <p:attrName>ppt_x</p:attrName>
                                        </p:attrNameLst>
                                      </p:cBhvr>
                                      <p:tavLst>
                                        <p:tav tm="0">
                                          <p:val>
                                            <p:strVal val="#ppt_x"/>
                                          </p:val>
                                        </p:tav>
                                        <p:tav tm="100000">
                                          <p:val>
                                            <p:strVal val="#ppt_x"/>
                                          </p:val>
                                        </p:tav>
                                      </p:tavLst>
                                    </p:anim>
                                    <p:anim calcmode="lin" valueType="num">
                                      <p:cBhvr>
                                        <p:cTn id="14" dur="1000" fill="hold"/>
                                        <p:tgtEl>
                                          <p:spTgt spid="63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95"/>
                                        </p:tgtEl>
                                        <p:attrNameLst>
                                          <p:attrName>style.visibility</p:attrName>
                                        </p:attrNameLst>
                                      </p:cBhvr>
                                      <p:to>
                                        <p:strVal val="visible"/>
                                      </p:to>
                                    </p:set>
                                    <p:animEffect transition="in" filter="fade">
                                      <p:cBhvr>
                                        <p:cTn id="17" dur="1000"/>
                                        <p:tgtEl>
                                          <p:spTgt spid="595"/>
                                        </p:tgtEl>
                                      </p:cBhvr>
                                    </p:animEffect>
                                    <p:anim calcmode="lin" valueType="num">
                                      <p:cBhvr>
                                        <p:cTn id="18" dur="1000" fill="hold"/>
                                        <p:tgtEl>
                                          <p:spTgt spid="595"/>
                                        </p:tgtEl>
                                        <p:attrNameLst>
                                          <p:attrName>ppt_x</p:attrName>
                                        </p:attrNameLst>
                                      </p:cBhvr>
                                      <p:tavLst>
                                        <p:tav tm="0">
                                          <p:val>
                                            <p:strVal val="#ppt_x"/>
                                          </p:val>
                                        </p:tav>
                                        <p:tav tm="100000">
                                          <p:val>
                                            <p:strVal val="#ppt_x"/>
                                          </p:val>
                                        </p:tav>
                                      </p:tavLst>
                                    </p:anim>
                                    <p:anim calcmode="lin" valueType="num">
                                      <p:cBhvr>
                                        <p:cTn id="19" dur="1000" fill="hold"/>
                                        <p:tgtEl>
                                          <p:spTgt spid="595"/>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594"/>
                                        </p:tgtEl>
                                        <p:attrNameLst>
                                          <p:attrName>style.visibility</p:attrName>
                                        </p:attrNameLst>
                                      </p:cBhvr>
                                      <p:to>
                                        <p:strVal val="visible"/>
                                      </p:to>
                                    </p:set>
                                    <p:animEffect transition="in" filter="fade">
                                      <p:cBhvr>
                                        <p:cTn id="22" dur="1000"/>
                                        <p:tgtEl>
                                          <p:spTgt spid="594"/>
                                        </p:tgtEl>
                                      </p:cBhvr>
                                    </p:animEffect>
                                    <p:anim calcmode="lin" valueType="num">
                                      <p:cBhvr>
                                        <p:cTn id="23" dur="1000" fill="hold"/>
                                        <p:tgtEl>
                                          <p:spTgt spid="594"/>
                                        </p:tgtEl>
                                        <p:attrNameLst>
                                          <p:attrName>ppt_x</p:attrName>
                                        </p:attrNameLst>
                                      </p:cBhvr>
                                      <p:tavLst>
                                        <p:tav tm="0">
                                          <p:val>
                                            <p:strVal val="#ppt_x"/>
                                          </p:val>
                                        </p:tav>
                                        <p:tav tm="100000">
                                          <p:val>
                                            <p:strVal val="#ppt_x"/>
                                          </p:val>
                                        </p:tav>
                                      </p:tavLst>
                                    </p:anim>
                                    <p:anim calcmode="lin" valueType="num">
                                      <p:cBhvr>
                                        <p:cTn id="24" dur="1000" fill="hold"/>
                                        <p:tgtEl>
                                          <p:spTgt spid="594"/>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592"/>
                                        </p:tgtEl>
                                        <p:attrNameLst>
                                          <p:attrName>style.visibility</p:attrName>
                                        </p:attrNameLst>
                                      </p:cBhvr>
                                      <p:to>
                                        <p:strVal val="visible"/>
                                      </p:to>
                                    </p:set>
                                    <p:animEffect transition="in" filter="fade">
                                      <p:cBhvr>
                                        <p:cTn id="27" dur="1000"/>
                                        <p:tgtEl>
                                          <p:spTgt spid="592"/>
                                        </p:tgtEl>
                                      </p:cBhvr>
                                    </p:animEffect>
                                    <p:anim calcmode="lin" valueType="num">
                                      <p:cBhvr>
                                        <p:cTn id="28" dur="1000" fill="hold"/>
                                        <p:tgtEl>
                                          <p:spTgt spid="592"/>
                                        </p:tgtEl>
                                        <p:attrNameLst>
                                          <p:attrName>ppt_x</p:attrName>
                                        </p:attrNameLst>
                                      </p:cBhvr>
                                      <p:tavLst>
                                        <p:tav tm="0">
                                          <p:val>
                                            <p:strVal val="#ppt_x"/>
                                          </p:val>
                                        </p:tav>
                                        <p:tav tm="100000">
                                          <p:val>
                                            <p:strVal val="#ppt_x"/>
                                          </p:val>
                                        </p:tav>
                                      </p:tavLst>
                                    </p:anim>
                                    <p:anim calcmode="lin" valueType="num">
                                      <p:cBhvr>
                                        <p:cTn id="29" dur="1000" fill="hold"/>
                                        <p:tgtEl>
                                          <p:spTgt spid="59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2" grpId="0"/>
      <p:bldP spid="59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70" name="Google Shape;470;p39"/>
          <p:cNvSpPr/>
          <p:nvPr/>
        </p:nvSpPr>
        <p:spPr>
          <a:xfrm>
            <a:off x="10801531" y="87667"/>
            <a:ext cx="2141360" cy="1115061"/>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1" name="Google Shape;471;p39"/>
          <p:cNvSpPr/>
          <p:nvPr/>
        </p:nvSpPr>
        <p:spPr>
          <a:xfrm>
            <a:off x="8510602" y="87668"/>
            <a:ext cx="1466501" cy="763619"/>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472" name="Google Shape;472;p39"/>
          <p:cNvGrpSpPr/>
          <p:nvPr/>
        </p:nvGrpSpPr>
        <p:grpSpPr>
          <a:xfrm>
            <a:off x="10253142" y="4907953"/>
            <a:ext cx="1858057" cy="2034240"/>
            <a:chOff x="7482826" y="3761219"/>
            <a:chExt cx="1656023" cy="1812832"/>
          </a:xfrm>
        </p:grpSpPr>
        <p:sp>
          <p:nvSpPr>
            <p:cNvPr id="473" name="Google Shape;473;p39"/>
            <p:cNvSpPr/>
            <p:nvPr/>
          </p:nvSpPr>
          <p:spPr>
            <a:xfrm>
              <a:off x="7482826" y="3761219"/>
              <a:ext cx="1656023" cy="1812832"/>
            </a:xfrm>
            <a:custGeom>
              <a:avLst/>
              <a:gdLst/>
              <a:ahLst/>
              <a:cxnLst/>
              <a:rect l="l" t="t" r="r" b="b"/>
              <a:pathLst>
                <a:path w="40078" h="43873" extrusionOk="0">
                  <a:moveTo>
                    <a:pt x="15730" y="0"/>
                  </a:moveTo>
                  <a:lnTo>
                    <a:pt x="15615" y="115"/>
                  </a:lnTo>
                  <a:lnTo>
                    <a:pt x="14587" y="1441"/>
                  </a:lnTo>
                  <a:lnTo>
                    <a:pt x="13535" y="3155"/>
                  </a:lnTo>
                  <a:lnTo>
                    <a:pt x="12872" y="4527"/>
                  </a:lnTo>
                  <a:lnTo>
                    <a:pt x="12346" y="6036"/>
                  </a:lnTo>
                  <a:lnTo>
                    <a:pt x="12003" y="7682"/>
                  </a:lnTo>
                  <a:lnTo>
                    <a:pt x="11935" y="8528"/>
                  </a:lnTo>
                  <a:lnTo>
                    <a:pt x="11957" y="9419"/>
                  </a:lnTo>
                  <a:lnTo>
                    <a:pt x="12346" y="11271"/>
                  </a:lnTo>
                  <a:lnTo>
                    <a:pt x="13032" y="13169"/>
                  </a:lnTo>
                  <a:lnTo>
                    <a:pt x="13924" y="15021"/>
                  </a:lnTo>
                  <a:lnTo>
                    <a:pt x="15364" y="17490"/>
                  </a:lnTo>
                  <a:lnTo>
                    <a:pt x="16827" y="19570"/>
                  </a:lnTo>
                  <a:lnTo>
                    <a:pt x="16987" y="19799"/>
                  </a:lnTo>
                  <a:lnTo>
                    <a:pt x="16987" y="19799"/>
                  </a:lnTo>
                  <a:lnTo>
                    <a:pt x="16484" y="19250"/>
                  </a:lnTo>
                  <a:lnTo>
                    <a:pt x="13832" y="17078"/>
                  </a:lnTo>
                  <a:lnTo>
                    <a:pt x="12529" y="16209"/>
                  </a:lnTo>
                  <a:lnTo>
                    <a:pt x="11089" y="15478"/>
                  </a:lnTo>
                  <a:lnTo>
                    <a:pt x="9580" y="14929"/>
                  </a:lnTo>
                  <a:lnTo>
                    <a:pt x="8802" y="14792"/>
                  </a:lnTo>
                  <a:lnTo>
                    <a:pt x="7248" y="14586"/>
                  </a:lnTo>
                  <a:lnTo>
                    <a:pt x="4207" y="14472"/>
                  </a:lnTo>
                  <a:lnTo>
                    <a:pt x="595" y="14609"/>
                  </a:lnTo>
                  <a:lnTo>
                    <a:pt x="1" y="14655"/>
                  </a:lnTo>
                  <a:lnTo>
                    <a:pt x="115" y="14861"/>
                  </a:lnTo>
                  <a:lnTo>
                    <a:pt x="1350" y="16735"/>
                  </a:lnTo>
                  <a:lnTo>
                    <a:pt x="2973" y="18816"/>
                  </a:lnTo>
                  <a:lnTo>
                    <a:pt x="4322" y="20256"/>
                  </a:lnTo>
                  <a:lnTo>
                    <a:pt x="5853" y="21628"/>
                  </a:lnTo>
                  <a:lnTo>
                    <a:pt x="7568" y="22794"/>
                  </a:lnTo>
                  <a:lnTo>
                    <a:pt x="8505" y="23274"/>
                  </a:lnTo>
                  <a:lnTo>
                    <a:pt x="9626" y="23754"/>
                  </a:lnTo>
                  <a:lnTo>
                    <a:pt x="11683" y="24302"/>
                  </a:lnTo>
                  <a:lnTo>
                    <a:pt x="13421" y="24463"/>
                  </a:lnTo>
                  <a:lnTo>
                    <a:pt x="14838" y="24371"/>
                  </a:lnTo>
                  <a:lnTo>
                    <a:pt x="15387" y="24280"/>
                  </a:lnTo>
                  <a:lnTo>
                    <a:pt x="14701" y="24531"/>
                  </a:lnTo>
                  <a:lnTo>
                    <a:pt x="13032" y="25217"/>
                  </a:lnTo>
                  <a:lnTo>
                    <a:pt x="11249" y="26154"/>
                  </a:lnTo>
                  <a:lnTo>
                    <a:pt x="9557" y="27320"/>
                  </a:lnTo>
                  <a:lnTo>
                    <a:pt x="8848" y="27983"/>
                  </a:lnTo>
                  <a:lnTo>
                    <a:pt x="8345" y="28509"/>
                  </a:lnTo>
                  <a:lnTo>
                    <a:pt x="7385" y="29744"/>
                  </a:lnTo>
                  <a:lnTo>
                    <a:pt x="6013" y="31755"/>
                  </a:lnTo>
                  <a:lnTo>
                    <a:pt x="3933" y="35459"/>
                  </a:lnTo>
                  <a:lnTo>
                    <a:pt x="3590" y="36145"/>
                  </a:lnTo>
                  <a:lnTo>
                    <a:pt x="3590" y="36145"/>
                  </a:lnTo>
                  <a:lnTo>
                    <a:pt x="4733" y="36031"/>
                  </a:lnTo>
                  <a:lnTo>
                    <a:pt x="9465" y="35139"/>
                  </a:lnTo>
                  <a:lnTo>
                    <a:pt x="11477" y="34613"/>
                  </a:lnTo>
                  <a:lnTo>
                    <a:pt x="13375" y="33973"/>
                  </a:lnTo>
                  <a:lnTo>
                    <a:pt x="14952" y="33219"/>
                  </a:lnTo>
                  <a:lnTo>
                    <a:pt x="15547" y="32761"/>
                  </a:lnTo>
                  <a:lnTo>
                    <a:pt x="16095" y="32304"/>
                  </a:lnTo>
                  <a:lnTo>
                    <a:pt x="17010" y="31344"/>
                  </a:lnTo>
                  <a:lnTo>
                    <a:pt x="18062" y="29881"/>
                  </a:lnTo>
                  <a:lnTo>
                    <a:pt x="19182" y="27389"/>
                  </a:lnTo>
                  <a:lnTo>
                    <a:pt x="19273" y="26977"/>
                  </a:lnTo>
                  <a:lnTo>
                    <a:pt x="19090" y="27823"/>
                  </a:lnTo>
                  <a:lnTo>
                    <a:pt x="18610" y="31710"/>
                  </a:lnTo>
                  <a:lnTo>
                    <a:pt x="18587" y="33516"/>
                  </a:lnTo>
                  <a:lnTo>
                    <a:pt x="18702" y="35368"/>
                  </a:lnTo>
                  <a:lnTo>
                    <a:pt x="19045" y="37128"/>
                  </a:lnTo>
                  <a:lnTo>
                    <a:pt x="19342" y="37951"/>
                  </a:lnTo>
                  <a:lnTo>
                    <a:pt x="19639" y="38705"/>
                  </a:lnTo>
                  <a:lnTo>
                    <a:pt x="20325" y="40077"/>
                  </a:lnTo>
                  <a:lnTo>
                    <a:pt x="21354" y="41723"/>
                  </a:lnTo>
                  <a:lnTo>
                    <a:pt x="23114" y="43666"/>
                  </a:lnTo>
                  <a:lnTo>
                    <a:pt x="23411" y="43872"/>
                  </a:lnTo>
                  <a:lnTo>
                    <a:pt x="23823" y="43026"/>
                  </a:lnTo>
                  <a:lnTo>
                    <a:pt x="25697" y="38431"/>
                  </a:lnTo>
                  <a:lnTo>
                    <a:pt x="26429" y="35939"/>
                  </a:lnTo>
                  <a:lnTo>
                    <a:pt x="26680" y="34453"/>
                  </a:lnTo>
                  <a:lnTo>
                    <a:pt x="26680" y="33813"/>
                  </a:lnTo>
                  <a:lnTo>
                    <a:pt x="26658" y="33219"/>
                  </a:lnTo>
                  <a:lnTo>
                    <a:pt x="26383" y="31984"/>
                  </a:lnTo>
                  <a:lnTo>
                    <a:pt x="25720" y="30132"/>
                  </a:lnTo>
                  <a:lnTo>
                    <a:pt x="24006" y="27000"/>
                  </a:lnTo>
                  <a:lnTo>
                    <a:pt x="23548" y="26337"/>
                  </a:lnTo>
                  <a:lnTo>
                    <a:pt x="23708" y="26543"/>
                  </a:lnTo>
                  <a:lnTo>
                    <a:pt x="24806" y="27892"/>
                  </a:lnTo>
                  <a:lnTo>
                    <a:pt x="26109" y="29218"/>
                  </a:lnTo>
                  <a:lnTo>
                    <a:pt x="27138" y="30087"/>
                  </a:lnTo>
                  <a:lnTo>
                    <a:pt x="28258" y="30841"/>
                  </a:lnTo>
                  <a:lnTo>
                    <a:pt x="29447" y="31390"/>
                  </a:lnTo>
                  <a:lnTo>
                    <a:pt x="30041" y="31550"/>
                  </a:lnTo>
                  <a:lnTo>
                    <a:pt x="30704" y="31664"/>
                  </a:lnTo>
                  <a:lnTo>
                    <a:pt x="32213" y="31847"/>
                  </a:lnTo>
                  <a:lnTo>
                    <a:pt x="34705" y="31984"/>
                  </a:lnTo>
                  <a:lnTo>
                    <a:pt x="39232" y="31915"/>
                  </a:lnTo>
                  <a:lnTo>
                    <a:pt x="40077" y="31847"/>
                  </a:lnTo>
                  <a:lnTo>
                    <a:pt x="39506" y="31092"/>
                  </a:lnTo>
                  <a:lnTo>
                    <a:pt x="36077" y="27206"/>
                  </a:lnTo>
                  <a:lnTo>
                    <a:pt x="33996" y="25263"/>
                  </a:lnTo>
                  <a:lnTo>
                    <a:pt x="32579" y="24188"/>
                  </a:lnTo>
                  <a:lnTo>
                    <a:pt x="31916" y="23777"/>
                  </a:lnTo>
                  <a:lnTo>
                    <a:pt x="31253" y="23434"/>
                  </a:lnTo>
                  <a:lnTo>
                    <a:pt x="29904" y="22954"/>
                  </a:lnTo>
                  <a:lnTo>
                    <a:pt x="28555" y="22679"/>
                  </a:lnTo>
                  <a:lnTo>
                    <a:pt x="27275" y="22565"/>
                  </a:lnTo>
                  <a:lnTo>
                    <a:pt x="25560" y="22588"/>
                  </a:lnTo>
                  <a:lnTo>
                    <a:pt x="24006" y="22794"/>
                  </a:lnTo>
                  <a:lnTo>
                    <a:pt x="23754" y="22839"/>
                  </a:lnTo>
                  <a:lnTo>
                    <a:pt x="23754" y="22839"/>
                  </a:lnTo>
                  <a:lnTo>
                    <a:pt x="24577" y="22656"/>
                  </a:lnTo>
                  <a:lnTo>
                    <a:pt x="28166" y="21353"/>
                  </a:lnTo>
                  <a:lnTo>
                    <a:pt x="30247" y="20256"/>
                  </a:lnTo>
                  <a:lnTo>
                    <a:pt x="31619" y="19364"/>
                  </a:lnTo>
                  <a:lnTo>
                    <a:pt x="32259" y="18861"/>
                  </a:lnTo>
                  <a:lnTo>
                    <a:pt x="32922" y="18290"/>
                  </a:lnTo>
                  <a:lnTo>
                    <a:pt x="34225" y="16895"/>
                  </a:lnTo>
                  <a:lnTo>
                    <a:pt x="35414" y="15318"/>
                  </a:lnTo>
                  <a:lnTo>
                    <a:pt x="36488" y="13695"/>
                  </a:lnTo>
                  <a:lnTo>
                    <a:pt x="38591" y="9945"/>
                  </a:lnTo>
                  <a:lnTo>
                    <a:pt x="39003" y="9077"/>
                  </a:lnTo>
                  <a:lnTo>
                    <a:pt x="38751" y="9031"/>
                  </a:lnTo>
                  <a:lnTo>
                    <a:pt x="37060" y="8894"/>
                  </a:lnTo>
                  <a:lnTo>
                    <a:pt x="35391" y="8917"/>
                  </a:lnTo>
                  <a:lnTo>
                    <a:pt x="33356" y="9122"/>
                  </a:lnTo>
                  <a:lnTo>
                    <a:pt x="31093" y="9648"/>
                  </a:lnTo>
                  <a:lnTo>
                    <a:pt x="28647" y="10563"/>
                  </a:lnTo>
                  <a:lnTo>
                    <a:pt x="26772" y="11568"/>
                  </a:lnTo>
                  <a:lnTo>
                    <a:pt x="25537" y="12414"/>
                  </a:lnTo>
                  <a:lnTo>
                    <a:pt x="24920" y="12894"/>
                  </a:lnTo>
                  <a:lnTo>
                    <a:pt x="24074" y="13649"/>
                  </a:lnTo>
                  <a:lnTo>
                    <a:pt x="22542" y="15432"/>
                  </a:lnTo>
                  <a:lnTo>
                    <a:pt x="20714" y="18038"/>
                  </a:lnTo>
                  <a:lnTo>
                    <a:pt x="20096" y="18953"/>
                  </a:lnTo>
                  <a:lnTo>
                    <a:pt x="20439" y="18038"/>
                  </a:lnTo>
                  <a:lnTo>
                    <a:pt x="20919" y="16255"/>
                  </a:lnTo>
                  <a:lnTo>
                    <a:pt x="21171" y="14495"/>
                  </a:lnTo>
                  <a:lnTo>
                    <a:pt x="21194" y="12780"/>
                  </a:lnTo>
                  <a:lnTo>
                    <a:pt x="21034" y="11111"/>
                  </a:lnTo>
                  <a:lnTo>
                    <a:pt x="20714" y="9511"/>
                  </a:lnTo>
                  <a:lnTo>
                    <a:pt x="20256" y="7979"/>
                  </a:lnTo>
                  <a:lnTo>
                    <a:pt x="19730" y="6562"/>
                  </a:lnTo>
                  <a:lnTo>
                    <a:pt x="18816" y="4596"/>
                  </a:lnTo>
                  <a:lnTo>
                    <a:pt x="17559" y="2447"/>
                  </a:lnTo>
                  <a:lnTo>
                    <a:pt x="16004" y="298"/>
                  </a:lnTo>
                  <a:lnTo>
                    <a:pt x="15730" y="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4" name="Google Shape;474;p39"/>
            <p:cNvSpPr/>
            <p:nvPr/>
          </p:nvSpPr>
          <p:spPr>
            <a:xfrm>
              <a:off x="8127104" y="4547188"/>
              <a:ext cx="341055" cy="328783"/>
            </a:xfrm>
            <a:custGeom>
              <a:avLst/>
              <a:gdLst/>
              <a:ahLst/>
              <a:cxnLst/>
              <a:rect l="l" t="t" r="r" b="b"/>
              <a:pathLst>
                <a:path w="8254" h="7957" extrusionOk="0">
                  <a:moveTo>
                    <a:pt x="3750" y="0"/>
                  </a:moveTo>
                  <a:lnTo>
                    <a:pt x="2972" y="138"/>
                  </a:lnTo>
                  <a:lnTo>
                    <a:pt x="2264" y="435"/>
                  </a:lnTo>
                  <a:lnTo>
                    <a:pt x="1624" y="869"/>
                  </a:lnTo>
                  <a:lnTo>
                    <a:pt x="1075" y="1418"/>
                  </a:lnTo>
                  <a:lnTo>
                    <a:pt x="618" y="2035"/>
                  </a:lnTo>
                  <a:lnTo>
                    <a:pt x="275" y="2744"/>
                  </a:lnTo>
                  <a:lnTo>
                    <a:pt x="69" y="3475"/>
                  </a:lnTo>
                  <a:lnTo>
                    <a:pt x="0" y="4253"/>
                  </a:lnTo>
                  <a:lnTo>
                    <a:pt x="92" y="5007"/>
                  </a:lnTo>
                  <a:lnTo>
                    <a:pt x="366" y="5739"/>
                  </a:lnTo>
                  <a:lnTo>
                    <a:pt x="823" y="6447"/>
                  </a:lnTo>
                  <a:lnTo>
                    <a:pt x="1486" y="7088"/>
                  </a:lnTo>
                  <a:lnTo>
                    <a:pt x="1898" y="7362"/>
                  </a:lnTo>
                  <a:lnTo>
                    <a:pt x="2264" y="7568"/>
                  </a:lnTo>
                  <a:lnTo>
                    <a:pt x="3018" y="7842"/>
                  </a:lnTo>
                  <a:lnTo>
                    <a:pt x="3750" y="7956"/>
                  </a:lnTo>
                  <a:lnTo>
                    <a:pt x="4504" y="7933"/>
                  </a:lnTo>
                  <a:lnTo>
                    <a:pt x="5236" y="7796"/>
                  </a:lnTo>
                  <a:lnTo>
                    <a:pt x="5899" y="7545"/>
                  </a:lnTo>
                  <a:lnTo>
                    <a:pt x="6539" y="7179"/>
                  </a:lnTo>
                  <a:lnTo>
                    <a:pt x="7088" y="6722"/>
                  </a:lnTo>
                  <a:lnTo>
                    <a:pt x="7545" y="6196"/>
                  </a:lnTo>
                  <a:lnTo>
                    <a:pt x="7911" y="5602"/>
                  </a:lnTo>
                  <a:lnTo>
                    <a:pt x="8162" y="4939"/>
                  </a:lnTo>
                  <a:lnTo>
                    <a:pt x="8254" y="4253"/>
                  </a:lnTo>
                  <a:lnTo>
                    <a:pt x="8208" y="3544"/>
                  </a:lnTo>
                  <a:lnTo>
                    <a:pt x="8002" y="2835"/>
                  </a:lnTo>
                  <a:lnTo>
                    <a:pt x="7591" y="2104"/>
                  </a:lnTo>
                  <a:lnTo>
                    <a:pt x="6996" y="1372"/>
                  </a:lnTo>
                  <a:lnTo>
                    <a:pt x="6608" y="1029"/>
                  </a:lnTo>
                  <a:lnTo>
                    <a:pt x="6196" y="709"/>
                  </a:lnTo>
                  <a:lnTo>
                    <a:pt x="5350" y="252"/>
                  </a:lnTo>
                  <a:lnTo>
                    <a:pt x="4527" y="23"/>
                  </a:lnTo>
                  <a:lnTo>
                    <a:pt x="3750"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5" name="Google Shape;475;p39"/>
            <p:cNvSpPr/>
            <p:nvPr/>
          </p:nvSpPr>
          <p:spPr>
            <a:xfrm>
              <a:off x="8210241" y="4616153"/>
              <a:ext cx="159660" cy="177635"/>
            </a:xfrm>
            <a:custGeom>
              <a:avLst/>
              <a:gdLst/>
              <a:ahLst/>
              <a:cxnLst/>
              <a:rect l="l" t="t" r="r" b="b"/>
              <a:pathLst>
                <a:path w="3864" h="4299" extrusionOk="0">
                  <a:moveTo>
                    <a:pt x="1761" y="0"/>
                  </a:moveTo>
                  <a:lnTo>
                    <a:pt x="1235" y="115"/>
                  </a:lnTo>
                  <a:lnTo>
                    <a:pt x="823" y="298"/>
                  </a:lnTo>
                  <a:lnTo>
                    <a:pt x="480" y="595"/>
                  </a:lnTo>
                  <a:lnTo>
                    <a:pt x="160" y="1098"/>
                  </a:lnTo>
                  <a:lnTo>
                    <a:pt x="0" y="1944"/>
                  </a:lnTo>
                  <a:lnTo>
                    <a:pt x="160" y="2812"/>
                  </a:lnTo>
                  <a:lnTo>
                    <a:pt x="526" y="3567"/>
                  </a:lnTo>
                  <a:lnTo>
                    <a:pt x="1098" y="4115"/>
                  </a:lnTo>
                  <a:lnTo>
                    <a:pt x="1623" y="4298"/>
                  </a:lnTo>
                  <a:lnTo>
                    <a:pt x="2012" y="4298"/>
                  </a:lnTo>
                  <a:lnTo>
                    <a:pt x="2218" y="4253"/>
                  </a:lnTo>
                  <a:lnTo>
                    <a:pt x="2629" y="4093"/>
                  </a:lnTo>
                  <a:lnTo>
                    <a:pt x="3247" y="3590"/>
                  </a:lnTo>
                  <a:lnTo>
                    <a:pt x="3658" y="2949"/>
                  </a:lnTo>
                  <a:lnTo>
                    <a:pt x="3864" y="2218"/>
                  </a:lnTo>
                  <a:lnTo>
                    <a:pt x="3841" y="1486"/>
                  </a:lnTo>
                  <a:lnTo>
                    <a:pt x="3612" y="823"/>
                  </a:lnTo>
                  <a:lnTo>
                    <a:pt x="3155" y="320"/>
                  </a:lnTo>
                  <a:lnTo>
                    <a:pt x="2492" y="23"/>
                  </a:lnTo>
                  <a:lnTo>
                    <a:pt x="2058"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96" name="Group 95"/>
          <p:cNvGrpSpPr/>
          <p:nvPr/>
        </p:nvGrpSpPr>
        <p:grpSpPr>
          <a:xfrm>
            <a:off x="1530102" y="1041476"/>
            <a:ext cx="4774949" cy="5739117"/>
            <a:chOff x="1389860" y="865491"/>
            <a:chExt cx="4774949" cy="5739117"/>
          </a:xfrm>
        </p:grpSpPr>
        <p:pic>
          <p:nvPicPr>
            <p:cNvPr id="97" name="Picture 2" descr="Nuôi con cao khỏe theo tháp dinh dưỡn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t="77799"/>
            <a:stretch/>
          </p:blipFill>
          <p:spPr bwMode="auto">
            <a:xfrm>
              <a:off x="1389860" y="5353395"/>
              <a:ext cx="4774949" cy="1251213"/>
            </a:xfrm>
            <a:prstGeom prst="rect">
              <a:avLst/>
            </a:prstGeom>
            <a:noFill/>
            <a:extLst>
              <a:ext uri="{909E8E84-426E-40DD-AFC4-6F175D3DCCD1}">
                <a14:hiddenFill xmlns:a14="http://schemas.microsoft.com/office/drawing/2010/main">
                  <a:solidFill>
                    <a:srgbClr val="FFFFFF"/>
                  </a:solidFill>
                </a14:hiddenFill>
              </a:ext>
            </a:extLst>
          </p:spPr>
        </p:pic>
        <p:pic>
          <p:nvPicPr>
            <p:cNvPr id="98" name="Picture 6" descr="Kiểm soát chế độ ăn bằng tháp dinh dưỡng - VnExpress Sức khỏ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6579" y="865491"/>
              <a:ext cx="3640795" cy="4604188"/>
            </a:xfrm>
            <a:prstGeom prst="rect">
              <a:avLst/>
            </a:prstGeom>
            <a:noFill/>
            <a:extLst>
              <a:ext uri="{909E8E84-426E-40DD-AFC4-6F175D3DCCD1}">
                <a14:hiddenFill xmlns:a14="http://schemas.microsoft.com/office/drawing/2010/main">
                  <a:solidFill>
                    <a:srgbClr val="FFFFFF"/>
                  </a:solidFill>
                </a14:hiddenFill>
              </a:ext>
            </a:extLst>
          </p:spPr>
        </p:pic>
      </p:grpSp>
      <p:pic>
        <p:nvPicPr>
          <p:cNvPr id="99" name="Picture 9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27077" y="-53905"/>
            <a:ext cx="6908955" cy="6442983"/>
          </a:xfrm>
          <a:prstGeom prst="rect">
            <a:avLst/>
          </a:prstGeom>
        </p:spPr>
      </p:pic>
      <p:sp>
        <p:nvSpPr>
          <p:cNvPr id="100" name="TextBox 5"/>
          <p:cNvSpPr txBox="1"/>
          <p:nvPr/>
        </p:nvSpPr>
        <p:spPr>
          <a:xfrm>
            <a:off x="6459200" y="1679454"/>
            <a:ext cx="5101547" cy="3785652"/>
          </a:xfrm>
          <a:prstGeom prst="rect">
            <a:avLst/>
          </a:prstGeom>
          <a:noFill/>
        </p:spPr>
        <p:txBody>
          <a:bodyPr wrap="square" rtlCol="0">
            <a:spAutoFit/>
          </a:bodyPr>
          <a:lstStyle/>
          <a:p>
            <a:pPr algn="ctr" defTabSz="457189">
              <a:spcBef>
                <a:spcPct val="50000"/>
              </a:spcBef>
            </a:pPr>
            <a:r>
              <a:rPr lang="en-US" altLang="en-US" sz="6000" b="1" dirty="0">
                <a:solidFill>
                  <a:srgbClr val="70AD47">
                    <a:lumMod val="75000"/>
                  </a:srgbClr>
                </a:solidFill>
                <a:latin typeface="Times New Roman" panose="02020603050405020304" pitchFamily="18" charset="0"/>
                <a:cs typeface="Times New Roman" panose="02020603050405020304" pitchFamily="18" charset="0"/>
                <a:sym typeface="Arial"/>
              </a:rPr>
              <a:t>Rau </a:t>
            </a:r>
            <a:r>
              <a:rPr lang="en-US" altLang="en-US" sz="6000" b="1" dirty="0" err="1">
                <a:solidFill>
                  <a:srgbClr val="70AD47">
                    <a:lumMod val="75000"/>
                  </a:srgbClr>
                </a:solidFill>
                <a:latin typeface="Times New Roman" panose="02020603050405020304" pitchFamily="18" charset="0"/>
                <a:cs typeface="Times New Roman" panose="02020603050405020304" pitchFamily="18" charset="0"/>
                <a:sym typeface="Arial"/>
              </a:rPr>
              <a:t>quả</a:t>
            </a:r>
            <a:r>
              <a:rPr lang="en-US" altLang="en-US" sz="6000" b="1" dirty="0">
                <a:solidFill>
                  <a:srgbClr val="70AD47">
                    <a:lumMod val="75000"/>
                  </a:srgbClr>
                </a:solidFill>
                <a:latin typeface="Times New Roman" panose="02020603050405020304" pitchFamily="18" charset="0"/>
                <a:cs typeface="Times New Roman" panose="02020603050405020304" pitchFamily="18" charset="0"/>
                <a:sym typeface="Arial"/>
              </a:rPr>
              <a:t>, </a:t>
            </a:r>
            <a:r>
              <a:rPr lang="en-US" altLang="en-US" sz="6000" b="1" dirty="0" err="1">
                <a:solidFill>
                  <a:srgbClr val="70AD47">
                    <a:lumMod val="75000"/>
                  </a:srgbClr>
                </a:solidFill>
                <a:latin typeface="Times New Roman" panose="02020603050405020304" pitchFamily="18" charset="0"/>
                <a:cs typeface="Times New Roman" panose="02020603050405020304" pitchFamily="18" charset="0"/>
                <a:sym typeface="Arial"/>
              </a:rPr>
              <a:t>trái</a:t>
            </a:r>
            <a:r>
              <a:rPr lang="en-US" altLang="en-US" sz="6000" b="1" dirty="0">
                <a:solidFill>
                  <a:srgbClr val="70AD47">
                    <a:lumMod val="75000"/>
                  </a:srgbClr>
                </a:solidFill>
                <a:latin typeface="Times New Roman" panose="02020603050405020304" pitchFamily="18" charset="0"/>
                <a:cs typeface="Times New Roman" panose="02020603050405020304" pitchFamily="18" charset="0"/>
                <a:sym typeface="Arial"/>
              </a:rPr>
              <a:t> </a:t>
            </a:r>
            <a:r>
              <a:rPr lang="en-US" altLang="en-US" sz="6000" b="1" dirty="0" err="1">
                <a:solidFill>
                  <a:srgbClr val="70AD47">
                    <a:lumMod val="75000"/>
                  </a:srgbClr>
                </a:solidFill>
                <a:latin typeface="Times New Roman" panose="02020603050405020304" pitchFamily="18" charset="0"/>
                <a:cs typeface="Times New Roman" panose="02020603050405020304" pitchFamily="18" charset="0"/>
                <a:sym typeface="Arial"/>
              </a:rPr>
              <a:t>cây</a:t>
            </a:r>
            <a:r>
              <a:rPr lang="en-US" altLang="en-US" sz="6000" b="1" dirty="0">
                <a:solidFill>
                  <a:srgbClr val="70AD47">
                    <a:lumMod val="75000"/>
                  </a:srgbClr>
                </a:solidFill>
                <a:latin typeface="Times New Roman" panose="02020603050405020304" pitchFamily="18" charset="0"/>
                <a:cs typeface="Times New Roman" panose="02020603050405020304" pitchFamily="18" charset="0"/>
                <a:sym typeface="Arial"/>
              </a:rPr>
              <a:t> </a:t>
            </a:r>
            <a:r>
              <a:rPr lang="en-US" altLang="en-US" sz="6000" b="1" dirty="0" err="1">
                <a:solidFill>
                  <a:srgbClr val="70AD47">
                    <a:lumMod val="75000"/>
                  </a:srgbClr>
                </a:solidFill>
                <a:latin typeface="Times New Roman" panose="02020603050405020304" pitchFamily="18" charset="0"/>
                <a:cs typeface="Times New Roman" panose="02020603050405020304" pitchFamily="18" charset="0"/>
                <a:sym typeface="Arial"/>
              </a:rPr>
              <a:t>được</a:t>
            </a:r>
            <a:r>
              <a:rPr lang="en-US" altLang="en-US" sz="6000" b="1" dirty="0">
                <a:solidFill>
                  <a:srgbClr val="70AD47">
                    <a:lumMod val="75000"/>
                  </a:srgbClr>
                </a:solidFill>
                <a:latin typeface="Times New Roman" panose="02020603050405020304" pitchFamily="18" charset="0"/>
                <a:cs typeface="Times New Roman" panose="02020603050405020304" pitchFamily="18" charset="0"/>
                <a:sym typeface="Arial"/>
              </a:rPr>
              <a:t> </a:t>
            </a:r>
            <a:r>
              <a:rPr lang="en-US" altLang="en-US" sz="6000" b="1" dirty="0" err="1">
                <a:solidFill>
                  <a:srgbClr val="70AD47">
                    <a:lumMod val="75000"/>
                  </a:srgbClr>
                </a:solidFill>
                <a:latin typeface="Times New Roman" panose="02020603050405020304" pitchFamily="18" charset="0"/>
                <a:cs typeface="Times New Roman" panose="02020603050405020304" pitchFamily="18" charset="0"/>
                <a:sym typeface="Arial"/>
              </a:rPr>
              <a:t>ăn</a:t>
            </a:r>
            <a:r>
              <a:rPr lang="en-US" altLang="en-US" sz="6000" b="1" dirty="0">
                <a:solidFill>
                  <a:srgbClr val="70AD47">
                    <a:lumMod val="75000"/>
                  </a:srgbClr>
                </a:solidFill>
                <a:latin typeface="Times New Roman" panose="02020603050405020304" pitchFamily="18" charset="0"/>
                <a:cs typeface="Times New Roman" panose="02020603050405020304" pitchFamily="18" charset="0"/>
                <a:sym typeface="Arial"/>
              </a:rPr>
              <a:t> </a:t>
            </a:r>
            <a:r>
              <a:rPr lang="en-US" altLang="en-US" sz="6000" b="1" dirty="0" err="1">
                <a:solidFill>
                  <a:srgbClr val="70AD47">
                    <a:lumMod val="75000"/>
                  </a:srgbClr>
                </a:solidFill>
                <a:latin typeface="Times New Roman" panose="02020603050405020304" pitchFamily="18" charset="0"/>
                <a:cs typeface="Times New Roman" panose="02020603050405020304" pitchFamily="18" charset="0"/>
                <a:sym typeface="Arial"/>
              </a:rPr>
              <a:t>với</a:t>
            </a:r>
            <a:r>
              <a:rPr lang="en-US" altLang="en-US" sz="6000" b="1" dirty="0">
                <a:solidFill>
                  <a:srgbClr val="70AD47">
                    <a:lumMod val="75000"/>
                  </a:srgbClr>
                </a:solidFill>
                <a:latin typeface="Times New Roman" panose="02020603050405020304" pitchFamily="18" charset="0"/>
                <a:cs typeface="Times New Roman" panose="02020603050405020304" pitchFamily="18" charset="0"/>
                <a:sym typeface="Arial"/>
              </a:rPr>
              <a:t> </a:t>
            </a:r>
            <a:r>
              <a:rPr lang="en-US" altLang="en-US" sz="6000" b="1" dirty="0" err="1">
                <a:solidFill>
                  <a:srgbClr val="70AD47">
                    <a:lumMod val="75000"/>
                  </a:srgbClr>
                </a:solidFill>
                <a:latin typeface="Times New Roman" panose="02020603050405020304" pitchFamily="18" charset="0"/>
                <a:cs typeface="Times New Roman" panose="02020603050405020304" pitchFamily="18" charset="0"/>
                <a:sym typeface="Arial"/>
              </a:rPr>
              <a:t>lượng</a:t>
            </a:r>
            <a:r>
              <a:rPr lang="en-US" altLang="en-US" sz="6000" b="1" dirty="0">
                <a:solidFill>
                  <a:srgbClr val="70AD47">
                    <a:lumMod val="75000"/>
                  </a:srgbClr>
                </a:solidFill>
                <a:latin typeface="Times New Roman" panose="02020603050405020304" pitchFamily="18" charset="0"/>
                <a:cs typeface="Times New Roman" panose="02020603050405020304" pitchFamily="18" charset="0"/>
                <a:sym typeface="Arial"/>
              </a:rPr>
              <a:t> </a:t>
            </a:r>
            <a:r>
              <a:rPr lang="en-US" altLang="en-US" sz="6000" b="1" dirty="0" err="1">
                <a:solidFill>
                  <a:srgbClr val="70AD47">
                    <a:lumMod val="75000"/>
                  </a:srgbClr>
                </a:solidFill>
                <a:latin typeface="Times New Roman" panose="02020603050405020304" pitchFamily="18" charset="0"/>
                <a:cs typeface="Times New Roman" panose="02020603050405020304" pitchFamily="18" charset="0"/>
                <a:sym typeface="Arial"/>
              </a:rPr>
              <a:t>như</a:t>
            </a:r>
            <a:r>
              <a:rPr lang="en-US" altLang="en-US" sz="6000" b="1" dirty="0">
                <a:solidFill>
                  <a:srgbClr val="70AD47">
                    <a:lumMod val="75000"/>
                  </a:srgbClr>
                </a:solidFill>
                <a:latin typeface="Times New Roman" panose="02020603050405020304" pitchFamily="18" charset="0"/>
                <a:cs typeface="Times New Roman" panose="02020603050405020304" pitchFamily="18" charset="0"/>
                <a:sym typeface="Arial"/>
              </a:rPr>
              <a:t> </a:t>
            </a:r>
            <a:r>
              <a:rPr lang="en-US" altLang="en-US" sz="6000" b="1" dirty="0" err="1">
                <a:solidFill>
                  <a:srgbClr val="70AD47">
                    <a:lumMod val="75000"/>
                  </a:srgbClr>
                </a:solidFill>
                <a:latin typeface="Times New Roman" panose="02020603050405020304" pitchFamily="18" charset="0"/>
                <a:cs typeface="Times New Roman" panose="02020603050405020304" pitchFamily="18" charset="0"/>
                <a:sym typeface="Arial"/>
              </a:rPr>
              <a:t>thế</a:t>
            </a:r>
            <a:r>
              <a:rPr lang="en-US" altLang="en-US" sz="6000" b="1" dirty="0">
                <a:solidFill>
                  <a:srgbClr val="70AD47">
                    <a:lumMod val="75000"/>
                  </a:srgbClr>
                </a:solidFill>
                <a:latin typeface="Times New Roman" panose="02020603050405020304" pitchFamily="18" charset="0"/>
                <a:cs typeface="Times New Roman" panose="02020603050405020304" pitchFamily="18" charset="0"/>
                <a:sym typeface="Arial"/>
              </a:rPr>
              <a:t> </a:t>
            </a:r>
            <a:r>
              <a:rPr lang="en-US" altLang="en-US" sz="6000" b="1" dirty="0" err="1">
                <a:solidFill>
                  <a:srgbClr val="70AD47">
                    <a:lumMod val="75000"/>
                  </a:srgbClr>
                </a:solidFill>
                <a:latin typeface="Times New Roman" panose="02020603050405020304" pitchFamily="18" charset="0"/>
                <a:cs typeface="Times New Roman" panose="02020603050405020304" pitchFamily="18" charset="0"/>
                <a:sym typeface="Arial"/>
              </a:rPr>
              <a:t>nào</a:t>
            </a:r>
            <a:r>
              <a:rPr lang="en-US" altLang="en-US" sz="6000" b="1" dirty="0">
                <a:solidFill>
                  <a:srgbClr val="70AD47">
                    <a:lumMod val="75000"/>
                  </a:srgbClr>
                </a:solidFill>
                <a:latin typeface="Times New Roman" panose="02020603050405020304" pitchFamily="18" charset="0"/>
                <a:cs typeface="Times New Roman" panose="02020603050405020304" pitchFamily="18" charset="0"/>
                <a:sym typeface="Arial"/>
              </a:rPr>
              <a:t>?</a:t>
            </a:r>
          </a:p>
        </p:txBody>
      </p:sp>
      <p:sp>
        <p:nvSpPr>
          <p:cNvPr id="101" name="Text Box 27"/>
          <p:cNvSpPr txBox="1">
            <a:spLocks noChangeArrowheads="1"/>
          </p:cNvSpPr>
          <p:nvPr/>
        </p:nvSpPr>
        <p:spPr bwMode="auto">
          <a:xfrm>
            <a:off x="179389" y="5236506"/>
            <a:ext cx="89646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defTabSz="457189" eaLnBrk="1" hangingPunct="1">
              <a:spcBef>
                <a:spcPct val="50000"/>
              </a:spcBef>
            </a:pPr>
            <a:endParaRPr lang="en-US" altLang="en-US" b="1" dirty="0">
              <a:solidFill>
                <a:prstClr val="black"/>
              </a:solidFill>
              <a:sym typeface="Arial"/>
            </a:endParaRPr>
          </a:p>
        </p:txBody>
      </p:sp>
      <p:sp>
        <p:nvSpPr>
          <p:cNvPr id="102" name="Text Box 30"/>
          <p:cNvSpPr txBox="1">
            <a:spLocks noChangeArrowheads="1"/>
          </p:cNvSpPr>
          <p:nvPr/>
        </p:nvSpPr>
        <p:spPr bwMode="auto">
          <a:xfrm>
            <a:off x="5938619" y="1840241"/>
            <a:ext cx="5483068"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just" defTabSz="457189" eaLnBrk="1" hangingPunct="1">
              <a:spcBef>
                <a:spcPct val="50000"/>
              </a:spcBef>
            </a:pPr>
            <a:r>
              <a:rPr lang="en-US" altLang="en-US" sz="4400" b="1" dirty="0">
                <a:solidFill>
                  <a:prstClr val="black"/>
                </a:solidFill>
                <a:latin typeface="Times New Roman" panose="02020603050405020304" pitchFamily="18" charset="0"/>
                <a:cs typeface="Times New Roman" panose="02020603050405020304" pitchFamily="18" charset="0"/>
                <a:sym typeface="Arial"/>
              </a:rPr>
              <a:t>So </a:t>
            </a:r>
            <a:r>
              <a:rPr lang="en-US" altLang="en-US" sz="4400" b="1" dirty="0" err="1">
                <a:solidFill>
                  <a:prstClr val="black"/>
                </a:solidFill>
                <a:latin typeface="Times New Roman" panose="02020603050405020304" pitchFamily="18" charset="0"/>
                <a:cs typeface="Times New Roman" panose="02020603050405020304" pitchFamily="18" charset="0"/>
                <a:sym typeface="Arial"/>
              </a:rPr>
              <a:t>sánh</a:t>
            </a:r>
            <a:r>
              <a:rPr lang="en-US" altLang="en-US" sz="4400" b="1" dirty="0">
                <a:solidFill>
                  <a:prstClr val="black"/>
                </a:solidFill>
                <a:latin typeface="Times New Roman" panose="02020603050405020304" pitchFamily="18" charset="0"/>
                <a:cs typeface="Times New Roman" panose="02020603050405020304" pitchFamily="18" charset="0"/>
                <a:sym typeface="Arial"/>
              </a:rPr>
              <a:t> </a:t>
            </a:r>
            <a:r>
              <a:rPr lang="en-US" altLang="en-US" sz="4400" b="1" dirty="0" err="1">
                <a:solidFill>
                  <a:prstClr val="black"/>
                </a:solidFill>
                <a:latin typeface="Times New Roman" panose="02020603050405020304" pitchFamily="18" charset="0"/>
                <a:cs typeface="Times New Roman" panose="02020603050405020304" pitchFamily="18" charset="0"/>
                <a:sym typeface="Arial"/>
              </a:rPr>
              <a:t>lượng</a:t>
            </a:r>
            <a:r>
              <a:rPr lang="en-US" altLang="en-US" sz="4400" b="1" dirty="0">
                <a:solidFill>
                  <a:prstClr val="black"/>
                </a:solidFill>
                <a:latin typeface="Times New Roman" panose="02020603050405020304" pitchFamily="18" charset="0"/>
                <a:cs typeface="Times New Roman" panose="02020603050405020304" pitchFamily="18" charset="0"/>
                <a:sym typeface="Arial"/>
              </a:rPr>
              <a:t> </a:t>
            </a:r>
            <a:r>
              <a:rPr lang="en-US" altLang="en-US" sz="4400" b="1" dirty="0" err="1">
                <a:solidFill>
                  <a:prstClr val="black"/>
                </a:solidFill>
                <a:latin typeface="Times New Roman" panose="02020603050405020304" pitchFamily="18" charset="0"/>
                <a:cs typeface="Times New Roman" panose="02020603050405020304" pitchFamily="18" charset="0"/>
                <a:sym typeface="Arial"/>
              </a:rPr>
              <a:t>rau</a:t>
            </a:r>
            <a:r>
              <a:rPr lang="en-US" altLang="en-US" sz="4400" b="1" dirty="0">
                <a:solidFill>
                  <a:prstClr val="black"/>
                </a:solidFill>
                <a:latin typeface="Times New Roman" panose="02020603050405020304" pitchFamily="18" charset="0"/>
                <a:cs typeface="Times New Roman" panose="02020603050405020304" pitchFamily="18" charset="0"/>
                <a:sym typeface="Arial"/>
              </a:rPr>
              <a:t> </a:t>
            </a:r>
            <a:r>
              <a:rPr lang="en-US" altLang="en-US" sz="4400" b="1" dirty="0" err="1">
                <a:solidFill>
                  <a:prstClr val="black"/>
                </a:solidFill>
                <a:latin typeface="Times New Roman" panose="02020603050405020304" pitchFamily="18" charset="0"/>
                <a:cs typeface="Times New Roman" panose="02020603050405020304" pitchFamily="18" charset="0"/>
                <a:sym typeface="Arial"/>
              </a:rPr>
              <a:t>quả</a:t>
            </a:r>
            <a:r>
              <a:rPr lang="en-US" altLang="en-US" sz="4400" b="1" dirty="0">
                <a:solidFill>
                  <a:prstClr val="black"/>
                </a:solidFill>
                <a:latin typeface="Times New Roman" panose="02020603050405020304" pitchFamily="18" charset="0"/>
                <a:cs typeface="Times New Roman" panose="02020603050405020304" pitchFamily="18" charset="0"/>
                <a:sym typeface="Arial"/>
              </a:rPr>
              <a:t> </a:t>
            </a:r>
            <a:r>
              <a:rPr lang="en-US" altLang="en-US" sz="4400" b="1" dirty="0" err="1">
                <a:solidFill>
                  <a:prstClr val="black"/>
                </a:solidFill>
                <a:latin typeface="Times New Roman" panose="02020603050405020304" pitchFamily="18" charset="0"/>
                <a:cs typeface="Times New Roman" panose="02020603050405020304" pitchFamily="18" charset="0"/>
                <a:sym typeface="Arial"/>
              </a:rPr>
              <a:t>được</a:t>
            </a:r>
            <a:r>
              <a:rPr lang="en-US" altLang="en-US" sz="4400" b="1" dirty="0">
                <a:solidFill>
                  <a:prstClr val="black"/>
                </a:solidFill>
                <a:latin typeface="Times New Roman" panose="02020603050405020304" pitchFamily="18" charset="0"/>
                <a:cs typeface="Times New Roman" panose="02020603050405020304" pitchFamily="18" charset="0"/>
                <a:sym typeface="Arial"/>
              </a:rPr>
              <a:t> </a:t>
            </a:r>
            <a:r>
              <a:rPr lang="en-US" altLang="en-US" sz="4400" b="1" dirty="0" err="1">
                <a:solidFill>
                  <a:prstClr val="black"/>
                </a:solidFill>
                <a:latin typeface="Times New Roman" panose="02020603050405020304" pitchFamily="18" charset="0"/>
                <a:cs typeface="Times New Roman" panose="02020603050405020304" pitchFamily="18" charset="0"/>
                <a:sym typeface="Arial"/>
              </a:rPr>
              <a:t>khuyên</a:t>
            </a:r>
            <a:r>
              <a:rPr lang="en-US" altLang="en-US" sz="4400" b="1" dirty="0">
                <a:solidFill>
                  <a:prstClr val="black"/>
                </a:solidFill>
                <a:latin typeface="Times New Roman" panose="02020603050405020304" pitchFamily="18" charset="0"/>
                <a:cs typeface="Times New Roman" panose="02020603050405020304" pitchFamily="18" charset="0"/>
                <a:sym typeface="Arial"/>
              </a:rPr>
              <a:t> </a:t>
            </a:r>
            <a:r>
              <a:rPr lang="en-US" altLang="en-US" sz="4400" b="1" dirty="0" err="1">
                <a:solidFill>
                  <a:prstClr val="black"/>
                </a:solidFill>
                <a:latin typeface="Times New Roman" panose="02020603050405020304" pitchFamily="18" charset="0"/>
                <a:cs typeface="Times New Roman" panose="02020603050405020304" pitchFamily="18" charset="0"/>
                <a:sym typeface="Arial"/>
              </a:rPr>
              <a:t>dùng</a:t>
            </a:r>
            <a:r>
              <a:rPr lang="en-US" altLang="en-US" sz="4400" b="1" dirty="0">
                <a:solidFill>
                  <a:prstClr val="black"/>
                </a:solidFill>
                <a:latin typeface="Times New Roman" panose="02020603050405020304" pitchFamily="18" charset="0"/>
                <a:cs typeface="Times New Roman" panose="02020603050405020304" pitchFamily="18" charset="0"/>
                <a:sym typeface="Arial"/>
              </a:rPr>
              <a:t> </a:t>
            </a:r>
            <a:r>
              <a:rPr lang="en-US" altLang="en-US" sz="4400" b="1" dirty="0" err="1">
                <a:solidFill>
                  <a:prstClr val="black"/>
                </a:solidFill>
                <a:latin typeface="Times New Roman" panose="02020603050405020304" pitchFamily="18" charset="0"/>
                <a:cs typeface="Times New Roman" panose="02020603050405020304" pitchFamily="18" charset="0"/>
                <a:sym typeface="Arial"/>
              </a:rPr>
              <a:t>với</a:t>
            </a:r>
            <a:r>
              <a:rPr lang="en-US" altLang="en-US" sz="4400" b="1" dirty="0">
                <a:solidFill>
                  <a:prstClr val="black"/>
                </a:solidFill>
                <a:latin typeface="Times New Roman" panose="02020603050405020304" pitchFamily="18" charset="0"/>
                <a:cs typeface="Times New Roman" panose="02020603050405020304" pitchFamily="18" charset="0"/>
                <a:sym typeface="Arial"/>
              </a:rPr>
              <a:t> </a:t>
            </a:r>
            <a:r>
              <a:rPr lang="en-US" altLang="en-US" sz="4400" b="1" dirty="0" err="1">
                <a:solidFill>
                  <a:prstClr val="black"/>
                </a:solidFill>
                <a:latin typeface="Times New Roman" panose="02020603050405020304" pitchFamily="18" charset="0"/>
                <a:cs typeface="Times New Roman" panose="02020603050405020304" pitchFamily="18" charset="0"/>
                <a:sym typeface="Arial"/>
              </a:rPr>
              <a:t>lượng</a:t>
            </a:r>
            <a:r>
              <a:rPr lang="en-US" altLang="en-US" sz="4400" b="1" dirty="0">
                <a:solidFill>
                  <a:prstClr val="black"/>
                </a:solidFill>
                <a:latin typeface="Times New Roman" panose="02020603050405020304" pitchFamily="18" charset="0"/>
                <a:cs typeface="Times New Roman" panose="02020603050405020304" pitchFamily="18" charset="0"/>
                <a:sym typeface="Arial"/>
              </a:rPr>
              <a:t> </a:t>
            </a:r>
            <a:r>
              <a:rPr lang="en-US" altLang="en-US" sz="4400" b="1" dirty="0" err="1">
                <a:solidFill>
                  <a:prstClr val="black"/>
                </a:solidFill>
                <a:latin typeface="Times New Roman" panose="02020603050405020304" pitchFamily="18" charset="0"/>
                <a:cs typeface="Times New Roman" panose="02020603050405020304" pitchFamily="18" charset="0"/>
                <a:sym typeface="Arial"/>
              </a:rPr>
              <a:t>thức</a:t>
            </a:r>
            <a:r>
              <a:rPr lang="en-US" altLang="en-US" sz="4400" b="1" dirty="0">
                <a:solidFill>
                  <a:prstClr val="black"/>
                </a:solidFill>
                <a:latin typeface="Times New Roman" panose="02020603050405020304" pitchFamily="18" charset="0"/>
                <a:cs typeface="Times New Roman" panose="02020603050405020304" pitchFamily="18" charset="0"/>
                <a:sym typeface="Arial"/>
              </a:rPr>
              <a:t> </a:t>
            </a:r>
            <a:r>
              <a:rPr lang="en-US" altLang="en-US" sz="4400" b="1" dirty="0" err="1">
                <a:solidFill>
                  <a:prstClr val="black"/>
                </a:solidFill>
                <a:latin typeface="Times New Roman" panose="02020603050405020304" pitchFamily="18" charset="0"/>
                <a:cs typeface="Times New Roman" panose="02020603050405020304" pitchFamily="18" charset="0"/>
                <a:sym typeface="Arial"/>
              </a:rPr>
              <a:t>ăn</a:t>
            </a:r>
            <a:r>
              <a:rPr lang="en-US" altLang="en-US" sz="4400" b="1" dirty="0">
                <a:solidFill>
                  <a:prstClr val="black"/>
                </a:solidFill>
                <a:latin typeface="Times New Roman" panose="02020603050405020304" pitchFamily="18" charset="0"/>
                <a:cs typeface="Times New Roman" panose="02020603050405020304" pitchFamily="18" charset="0"/>
                <a:sym typeface="Arial"/>
              </a:rPr>
              <a:t> </a:t>
            </a:r>
            <a:r>
              <a:rPr lang="en-US" altLang="en-US" sz="4400" b="1" dirty="0" err="1">
                <a:solidFill>
                  <a:prstClr val="black"/>
                </a:solidFill>
                <a:latin typeface="Times New Roman" panose="02020603050405020304" pitchFamily="18" charset="0"/>
                <a:cs typeface="Times New Roman" panose="02020603050405020304" pitchFamily="18" charset="0"/>
                <a:sym typeface="Arial"/>
              </a:rPr>
              <a:t>từ</a:t>
            </a:r>
            <a:r>
              <a:rPr lang="en-US" altLang="en-US" sz="4400" b="1" dirty="0">
                <a:solidFill>
                  <a:prstClr val="black"/>
                </a:solidFill>
                <a:latin typeface="Times New Roman" panose="02020603050405020304" pitchFamily="18" charset="0"/>
                <a:cs typeface="Times New Roman" panose="02020603050405020304" pitchFamily="18" charset="0"/>
                <a:sym typeface="Arial"/>
              </a:rPr>
              <a:t> </a:t>
            </a:r>
            <a:r>
              <a:rPr lang="en-US" altLang="en-US" sz="4400" b="1" dirty="0" err="1">
                <a:solidFill>
                  <a:prstClr val="black"/>
                </a:solidFill>
                <a:latin typeface="Times New Roman" panose="02020603050405020304" pitchFamily="18" charset="0"/>
                <a:cs typeface="Times New Roman" panose="02020603050405020304" pitchFamily="18" charset="0"/>
                <a:sym typeface="Arial"/>
              </a:rPr>
              <a:t>thịt</a:t>
            </a:r>
            <a:r>
              <a:rPr lang="en-US" altLang="en-US" sz="4400" b="1" dirty="0">
                <a:solidFill>
                  <a:prstClr val="black"/>
                </a:solidFill>
                <a:latin typeface="Times New Roman" panose="02020603050405020304" pitchFamily="18" charset="0"/>
                <a:cs typeface="Times New Roman" panose="02020603050405020304" pitchFamily="18" charset="0"/>
                <a:sym typeface="Arial"/>
              </a:rPr>
              <a:t> </a:t>
            </a:r>
            <a:r>
              <a:rPr lang="en-US" altLang="en-US" sz="4400" b="1" dirty="0" err="1">
                <a:solidFill>
                  <a:prstClr val="black"/>
                </a:solidFill>
                <a:latin typeface="Times New Roman" panose="02020603050405020304" pitchFamily="18" charset="0"/>
                <a:cs typeface="Times New Roman" panose="02020603050405020304" pitchFamily="18" charset="0"/>
                <a:sym typeface="Arial"/>
              </a:rPr>
              <a:t>và</a:t>
            </a:r>
            <a:r>
              <a:rPr lang="en-US" altLang="en-US" sz="4400" b="1" dirty="0">
                <a:solidFill>
                  <a:prstClr val="black"/>
                </a:solidFill>
                <a:latin typeface="Times New Roman" panose="02020603050405020304" pitchFamily="18" charset="0"/>
                <a:cs typeface="Times New Roman" panose="02020603050405020304" pitchFamily="18" charset="0"/>
                <a:sym typeface="Arial"/>
              </a:rPr>
              <a:t> </a:t>
            </a:r>
            <a:r>
              <a:rPr lang="en-US" altLang="en-US" sz="4400" b="1" dirty="0" err="1">
                <a:solidFill>
                  <a:prstClr val="black"/>
                </a:solidFill>
                <a:latin typeface="Times New Roman" panose="02020603050405020304" pitchFamily="18" charset="0"/>
                <a:cs typeface="Times New Roman" panose="02020603050405020304" pitchFamily="18" charset="0"/>
                <a:sym typeface="Arial"/>
              </a:rPr>
              <a:t>đậu</a:t>
            </a:r>
            <a:r>
              <a:rPr lang="en-US" altLang="en-US" sz="4400" b="1" dirty="0">
                <a:solidFill>
                  <a:prstClr val="black"/>
                </a:solidFill>
                <a:latin typeface="Times New Roman" panose="02020603050405020304" pitchFamily="18" charset="0"/>
                <a:cs typeface="Times New Roman" panose="02020603050405020304" pitchFamily="18" charset="0"/>
                <a:sym typeface="Arial"/>
              </a:rPr>
              <a:t>?</a:t>
            </a:r>
          </a:p>
        </p:txBody>
      </p:sp>
      <p:sp>
        <p:nvSpPr>
          <p:cNvPr id="103" name="Rectangle 102"/>
          <p:cNvSpPr/>
          <p:nvPr/>
        </p:nvSpPr>
        <p:spPr>
          <a:xfrm>
            <a:off x="6143573" y="1943667"/>
            <a:ext cx="5732800" cy="2862322"/>
          </a:xfrm>
          <a:prstGeom prst="rect">
            <a:avLst/>
          </a:prstGeom>
        </p:spPr>
        <p:txBody>
          <a:bodyPr wrap="square">
            <a:spAutoFit/>
          </a:bodyPr>
          <a:lstStyle/>
          <a:p>
            <a:pPr algn="ctr" defTabSz="457189"/>
            <a:r>
              <a:rPr lang="en-US" altLang="en-US" sz="6000" b="1" dirty="0">
                <a:solidFill>
                  <a:srgbClr val="008000"/>
                </a:solidFill>
                <a:latin typeface="Times New Roman" panose="02020603050405020304" pitchFamily="18" charset="0"/>
                <a:cs typeface="Times New Roman" panose="02020603050405020304" pitchFamily="18" charset="0"/>
                <a:sym typeface="Arial"/>
              </a:rPr>
              <a:t>Rau </a:t>
            </a:r>
            <a:r>
              <a:rPr lang="en-US" altLang="en-US" sz="6000" b="1" dirty="0" err="1">
                <a:solidFill>
                  <a:srgbClr val="008000"/>
                </a:solidFill>
                <a:latin typeface="Times New Roman" panose="02020603050405020304" pitchFamily="18" charset="0"/>
                <a:cs typeface="Times New Roman" panose="02020603050405020304" pitchFamily="18" charset="0"/>
                <a:sym typeface="Arial"/>
              </a:rPr>
              <a:t>quả</a:t>
            </a:r>
            <a:r>
              <a:rPr lang="en-US" altLang="en-US" sz="6000" b="1" dirty="0">
                <a:solidFill>
                  <a:srgbClr val="008000"/>
                </a:solidFill>
                <a:latin typeface="Times New Roman" panose="02020603050405020304" pitchFamily="18" charset="0"/>
                <a:cs typeface="Times New Roman" panose="02020603050405020304" pitchFamily="18" charset="0"/>
                <a:sym typeface="Arial"/>
              </a:rPr>
              <a:t>, </a:t>
            </a:r>
            <a:r>
              <a:rPr lang="en-US" altLang="en-US" sz="6000" b="1" dirty="0" err="1">
                <a:solidFill>
                  <a:srgbClr val="008000"/>
                </a:solidFill>
                <a:latin typeface="Times New Roman" panose="02020603050405020304" pitchFamily="18" charset="0"/>
                <a:cs typeface="Times New Roman" panose="02020603050405020304" pitchFamily="18" charset="0"/>
                <a:sym typeface="Arial"/>
              </a:rPr>
              <a:t>trái</a:t>
            </a:r>
            <a:r>
              <a:rPr lang="en-US" altLang="en-US" sz="6000" b="1" dirty="0">
                <a:solidFill>
                  <a:srgbClr val="008000"/>
                </a:solidFill>
                <a:latin typeface="Times New Roman" panose="02020603050405020304" pitchFamily="18" charset="0"/>
                <a:cs typeface="Times New Roman" panose="02020603050405020304" pitchFamily="18" charset="0"/>
                <a:sym typeface="Arial"/>
              </a:rPr>
              <a:t> </a:t>
            </a:r>
            <a:r>
              <a:rPr lang="en-US" altLang="en-US" sz="6000" b="1" dirty="0" err="1">
                <a:solidFill>
                  <a:srgbClr val="008000"/>
                </a:solidFill>
                <a:latin typeface="Times New Roman" panose="02020603050405020304" pitchFamily="18" charset="0"/>
                <a:cs typeface="Times New Roman" panose="02020603050405020304" pitchFamily="18" charset="0"/>
                <a:sym typeface="Arial"/>
              </a:rPr>
              <a:t>cây</a:t>
            </a:r>
            <a:r>
              <a:rPr lang="en-US" altLang="en-US" sz="6000" b="1" dirty="0">
                <a:solidFill>
                  <a:srgbClr val="008000"/>
                </a:solidFill>
                <a:latin typeface="Times New Roman" panose="02020603050405020304" pitchFamily="18" charset="0"/>
                <a:cs typeface="Times New Roman" panose="02020603050405020304" pitchFamily="18" charset="0"/>
                <a:sym typeface="Arial"/>
              </a:rPr>
              <a:t> </a:t>
            </a:r>
            <a:r>
              <a:rPr lang="en-US" altLang="en-US" sz="6000" b="1" dirty="0" err="1">
                <a:solidFill>
                  <a:srgbClr val="008000"/>
                </a:solidFill>
                <a:latin typeface="Times New Roman" panose="02020603050405020304" pitchFamily="18" charset="0"/>
                <a:cs typeface="Times New Roman" panose="02020603050405020304" pitchFamily="18" charset="0"/>
                <a:sym typeface="Arial"/>
              </a:rPr>
              <a:t>được</a:t>
            </a:r>
            <a:r>
              <a:rPr lang="en-US" altLang="en-US" sz="6000" b="1" dirty="0">
                <a:solidFill>
                  <a:srgbClr val="008000"/>
                </a:solidFill>
                <a:latin typeface="Times New Roman" panose="02020603050405020304" pitchFamily="18" charset="0"/>
                <a:cs typeface="Times New Roman" panose="02020603050405020304" pitchFamily="18" charset="0"/>
                <a:sym typeface="Arial"/>
              </a:rPr>
              <a:t> </a:t>
            </a:r>
            <a:r>
              <a:rPr lang="en-US" altLang="en-US" sz="6000" b="1" dirty="0" err="1">
                <a:solidFill>
                  <a:srgbClr val="008000"/>
                </a:solidFill>
                <a:latin typeface="Times New Roman" panose="02020603050405020304" pitchFamily="18" charset="0"/>
                <a:cs typeface="Times New Roman" panose="02020603050405020304" pitchFamily="18" charset="0"/>
                <a:sym typeface="Arial"/>
              </a:rPr>
              <a:t>ăn</a:t>
            </a:r>
            <a:r>
              <a:rPr lang="en-US" altLang="en-US" sz="6000" b="1" dirty="0">
                <a:solidFill>
                  <a:srgbClr val="008000"/>
                </a:solidFill>
                <a:latin typeface="Times New Roman" panose="02020603050405020304" pitchFamily="18" charset="0"/>
                <a:cs typeface="Times New Roman" panose="02020603050405020304" pitchFamily="18" charset="0"/>
                <a:sym typeface="Arial"/>
              </a:rPr>
              <a:t> </a:t>
            </a:r>
            <a:r>
              <a:rPr lang="en-US" altLang="en-US" sz="6000" b="1" dirty="0" err="1">
                <a:solidFill>
                  <a:srgbClr val="008000"/>
                </a:solidFill>
                <a:latin typeface="Times New Roman" panose="02020603050405020304" pitchFamily="18" charset="0"/>
                <a:cs typeface="Times New Roman" panose="02020603050405020304" pitchFamily="18" charset="0"/>
                <a:sym typeface="Arial"/>
              </a:rPr>
              <a:t>với</a:t>
            </a:r>
            <a:r>
              <a:rPr lang="en-US" altLang="en-US" sz="6000" b="1" dirty="0">
                <a:solidFill>
                  <a:srgbClr val="008000"/>
                </a:solidFill>
                <a:latin typeface="Times New Roman" panose="02020603050405020304" pitchFamily="18" charset="0"/>
                <a:cs typeface="Times New Roman" panose="02020603050405020304" pitchFamily="18" charset="0"/>
                <a:sym typeface="Arial"/>
              </a:rPr>
              <a:t> </a:t>
            </a:r>
            <a:r>
              <a:rPr lang="en-US" altLang="en-US" sz="6000" b="1" dirty="0" err="1">
                <a:solidFill>
                  <a:srgbClr val="FF0000"/>
                </a:solidFill>
                <a:latin typeface="Times New Roman" panose="02020603050405020304" pitchFamily="18" charset="0"/>
                <a:cs typeface="Times New Roman" panose="02020603050405020304" pitchFamily="18" charset="0"/>
                <a:sym typeface="Arial"/>
              </a:rPr>
              <a:t>lượng</a:t>
            </a:r>
            <a:r>
              <a:rPr lang="en-US" altLang="en-US" sz="6000" b="1" dirty="0">
                <a:solidFill>
                  <a:srgbClr val="FF0000"/>
                </a:solidFill>
                <a:latin typeface="Times New Roman" panose="02020603050405020304" pitchFamily="18" charset="0"/>
                <a:cs typeface="Times New Roman" panose="02020603050405020304" pitchFamily="18" charset="0"/>
                <a:sym typeface="Arial"/>
              </a:rPr>
              <a:t> </a:t>
            </a:r>
            <a:r>
              <a:rPr lang="en-US" altLang="en-US" sz="6000" b="1" dirty="0" err="1">
                <a:solidFill>
                  <a:srgbClr val="FF0000"/>
                </a:solidFill>
                <a:latin typeface="Times New Roman" panose="02020603050405020304" pitchFamily="18" charset="0"/>
                <a:cs typeface="Times New Roman" panose="02020603050405020304" pitchFamily="18" charset="0"/>
                <a:sym typeface="Arial"/>
              </a:rPr>
              <a:t>đủ</a:t>
            </a:r>
            <a:endParaRPr lang="en-US" sz="6000" dirty="0">
              <a:solidFill>
                <a:srgbClr val="FF0000"/>
              </a:solidFill>
              <a:latin typeface="Calibri" panose="020F0502020204030204"/>
              <a:cs typeface="Arial"/>
              <a:sym typeface="Arial"/>
            </a:endParaRPr>
          </a:p>
        </p:txBody>
      </p:sp>
      <p:sp>
        <p:nvSpPr>
          <p:cNvPr id="104" name="AutoShape 4" descr="Tìm hiểu ngay tháp dinh dưỡng cho người Việt đúng cách Bánh Healthy,  EatClean, Bánh Dinh Dưỡng"/>
          <p:cNvSpPr>
            <a:spLocks noChangeAspect="1" noChangeArrowheads="1"/>
          </p:cNvSpPr>
          <p:nvPr/>
        </p:nvSpPr>
        <p:spPr bwMode="auto">
          <a:xfrm>
            <a:off x="155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189"/>
            <a:endParaRPr lang="en-US">
              <a:solidFill>
                <a:prstClr val="black"/>
              </a:solidFill>
              <a:latin typeface="Calibri" panose="020F0502020204030204"/>
              <a:cs typeface="Arial"/>
              <a:sym typeface="Arial"/>
            </a:endParaRPr>
          </a:p>
        </p:txBody>
      </p:sp>
      <p:sp>
        <p:nvSpPr>
          <p:cNvPr id="105" name="Text Box 13"/>
          <p:cNvSpPr txBox="1">
            <a:spLocks noChangeArrowheads="1"/>
          </p:cNvSpPr>
          <p:nvPr/>
        </p:nvSpPr>
        <p:spPr bwMode="auto">
          <a:xfrm>
            <a:off x="6456055" y="1538721"/>
            <a:ext cx="4791028"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189" eaLnBrk="1" hangingPunct="1">
              <a:spcBef>
                <a:spcPct val="50000"/>
              </a:spcBef>
            </a:pPr>
            <a:r>
              <a:rPr lang="en-US" sz="4400" b="1" dirty="0" err="1">
                <a:solidFill>
                  <a:srgbClr val="008000"/>
                </a:solidFill>
                <a:latin typeface="Times New Roman" panose="02020603050405020304" pitchFamily="18" charset="0"/>
                <a:cs typeface="Times New Roman" panose="02020603050405020304" pitchFamily="18" charset="0"/>
                <a:sym typeface="Arial"/>
              </a:rPr>
              <a:t>Cả</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rau</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và</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quả</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chín</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đều</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cần</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được</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ăn</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đủ</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với</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số</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lượng</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FF0000"/>
                </a:solidFill>
                <a:latin typeface="Times New Roman" panose="02020603050405020304" pitchFamily="18" charset="0"/>
                <a:cs typeface="Times New Roman" panose="02020603050405020304" pitchFamily="18" charset="0"/>
                <a:sym typeface="Arial"/>
              </a:rPr>
              <a:t>nhiều</a:t>
            </a:r>
            <a:r>
              <a:rPr lang="en-US" sz="4400" b="1" dirty="0">
                <a:solidFill>
                  <a:srgbClr val="FF0000"/>
                </a:solidFill>
                <a:latin typeface="Times New Roman" panose="02020603050405020304" pitchFamily="18" charset="0"/>
                <a:cs typeface="Times New Roman" panose="02020603050405020304" pitchFamily="18" charset="0"/>
                <a:sym typeface="Arial"/>
              </a:rPr>
              <a:t> </a:t>
            </a:r>
            <a:r>
              <a:rPr lang="en-US" sz="4400" b="1" dirty="0" err="1">
                <a:solidFill>
                  <a:srgbClr val="FF0000"/>
                </a:solidFill>
                <a:latin typeface="Times New Roman" panose="02020603050405020304" pitchFamily="18" charset="0"/>
                <a:cs typeface="Times New Roman" panose="02020603050405020304" pitchFamily="18" charset="0"/>
                <a:sym typeface="Arial"/>
              </a:rPr>
              <a:t>hơn</a:t>
            </a:r>
            <a:r>
              <a:rPr lang="en-US" sz="4400" b="1" dirty="0">
                <a:solidFill>
                  <a:srgbClr val="FF0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nhóm</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thức</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ăn</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chứa</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đạm</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và</a:t>
            </a:r>
            <a:r>
              <a:rPr lang="en-US" sz="4400" b="1" dirty="0">
                <a:solidFill>
                  <a:srgbClr val="008000"/>
                </a:solidFill>
                <a:latin typeface="Times New Roman" panose="02020603050405020304" pitchFamily="18" charset="0"/>
                <a:cs typeface="Times New Roman" panose="02020603050405020304" pitchFamily="18" charset="0"/>
                <a:sym typeface="Arial"/>
              </a:rPr>
              <a:t> </a:t>
            </a:r>
            <a:r>
              <a:rPr lang="en-US" sz="4400" b="1" dirty="0" err="1">
                <a:solidFill>
                  <a:srgbClr val="008000"/>
                </a:solidFill>
                <a:latin typeface="Times New Roman" panose="02020603050405020304" pitchFamily="18" charset="0"/>
                <a:cs typeface="Times New Roman" panose="02020603050405020304" pitchFamily="18" charset="0"/>
                <a:sym typeface="Arial"/>
              </a:rPr>
              <a:t>béo</a:t>
            </a:r>
            <a:r>
              <a:rPr lang="en-US" sz="4400" b="1" dirty="0">
                <a:solidFill>
                  <a:srgbClr val="008000"/>
                </a:solidFill>
                <a:latin typeface="Times New Roman" panose="02020603050405020304" pitchFamily="18" charset="0"/>
                <a:cs typeface="Times New Roman" panose="02020603050405020304" pitchFamily="18" charset="0"/>
                <a:sym typeface="Arial"/>
              </a:rPr>
              <a:t>.</a:t>
            </a:r>
          </a:p>
        </p:txBody>
      </p:sp>
      <p:pic>
        <p:nvPicPr>
          <p:cNvPr id="106" name="Picture 10" descr="Hình ảnh Mũi Tên Phim Hoạt Hình Mũi Tên Nhỏ Dễ Thương Mũi Tên Màu Hồng, 红箭,  Mũi Tên Xanh, Mũi Tên trong suốt PNG và Vector để tải xuống miễn phí"/>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0" b="33085" l="0" r="99219"/>
                    </a14:imgEffect>
                  </a14:imgLayer>
                </a14:imgProps>
              </a:ext>
              <a:ext uri="{28A0092B-C50C-407E-A947-70E740481C1C}">
                <a14:useLocalDpi xmlns:a14="http://schemas.microsoft.com/office/drawing/2010/main" val="0"/>
              </a:ext>
            </a:extLst>
          </a:blip>
          <a:srcRect r="14461" b="67434"/>
          <a:stretch/>
        </p:blipFill>
        <p:spPr bwMode="auto">
          <a:xfrm rot="4967389">
            <a:off x="4102770" y="1129207"/>
            <a:ext cx="2484111" cy="991552"/>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10" descr="Hình ảnh Mũi Tên Phim Hoạt Hình Mũi Tên Nhỏ Dễ Thương Mũi Tên Màu Hồng, 红箭,  Mũi Tên Xanh, Mũi Tên trong suốt PNG và Vector để tải xuống miễn phí"/>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0" b="33085" l="0" r="99219"/>
                    </a14:imgEffect>
                  </a14:imgLayer>
                </a14:imgProps>
              </a:ext>
              <a:ext uri="{28A0092B-C50C-407E-A947-70E740481C1C}">
                <a14:useLocalDpi xmlns:a14="http://schemas.microsoft.com/office/drawing/2010/main" val="0"/>
              </a:ext>
            </a:extLst>
          </a:blip>
          <a:srcRect r="14461" b="67434"/>
          <a:stretch/>
        </p:blipFill>
        <p:spPr bwMode="auto">
          <a:xfrm rot="4967389">
            <a:off x="4084117" y="1388888"/>
            <a:ext cx="1522019" cy="607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959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96"/>
                                        </p:tgtEl>
                                        <p:attrNameLst>
                                          <p:attrName>style.visibility</p:attrName>
                                        </p:attrNameLst>
                                      </p:cBhvr>
                                      <p:to>
                                        <p:strVal val="visible"/>
                                      </p:to>
                                    </p:set>
                                    <p:anim calcmode="lin" valueType="num">
                                      <p:cBhvr>
                                        <p:cTn id="7" dur="500" fill="hold"/>
                                        <p:tgtEl>
                                          <p:spTgt spid="96"/>
                                        </p:tgtEl>
                                        <p:attrNameLst>
                                          <p:attrName>ppt_w</p:attrName>
                                        </p:attrNameLst>
                                      </p:cBhvr>
                                      <p:tavLst>
                                        <p:tav tm="0">
                                          <p:val>
                                            <p:fltVal val="0"/>
                                          </p:val>
                                        </p:tav>
                                        <p:tav tm="100000">
                                          <p:val>
                                            <p:strVal val="#ppt_w"/>
                                          </p:val>
                                        </p:tav>
                                      </p:tavLst>
                                    </p:anim>
                                    <p:anim calcmode="lin" valueType="num">
                                      <p:cBhvr>
                                        <p:cTn id="8" dur="500" fill="hold"/>
                                        <p:tgtEl>
                                          <p:spTgt spid="96"/>
                                        </p:tgtEl>
                                        <p:attrNameLst>
                                          <p:attrName>ppt_h</p:attrName>
                                        </p:attrNameLst>
                                      </p:cBhvr>
                                      <p:tavLst>
                                        <p:tav tm="0">
                                          <p:val>
                                            <p:fltVal val="0"/>
                                          </p:val>
                                        </p:tav>
                                        <p:tav tm="100000">
                                          <p:val>
                                            <p:strVal val="#ppt_h"/>
                                          </p:val>
                                        </p:tav>
                                      </p:tavLst>
                                    </p:anim>
                                    <p:anim calcmode="lin" valueType="num">
                                      <p:cBhvr>
                                        <p:cTn id="9" dur="500" fill="hold"/>
                                        <p:tgtEl>
                                          <p:spTgt spid="96"/>
                                        </p:tgtEl>
                                        <p:attrNameLst>
                                          <p:attrName>style.rotation</p:attrName>
                                        </p:attrNameLst>
                                      </p:cBhvr>
                                      <p:tavLst>
                                        <p:tav tm="0">
                                          <p:val>
                                            <p:fltVal val="90"/>
                                          </p:val>
                                        </p:tav>
                                        <p:tav tm="100000">
                                          <p:val>
                                            <p:fltVal val="0"/>
                                          </p:val>
                                        </p:tav>
                                      </p:tavLst>
                                    </p:anim>
                                    <p:animEffect transition="in" filter="fade">
                                      <p:cBhvr>
                                        <p:cTn id="10" dur="500"/>
                                        <p:tgtEl>
                                          <p:spTgt spid="96"/>
                                        </p:tgtEl>
                                      </p:cBhvr>
                                    </p:animEffect>
                                  </p:childTnLst>
                                </p:cTn>
                              </p:par>
                              <p:par>
                                <p:cTn id="11" presetID="6" presetClass="entr" presetSubtype="16" fill="hold"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circle(in)">
                                      <p:cBhvr>
                                        <p:cTn id="13" dur="500"/>
                                        <p:tgtEl>
                                          <p:spTgt spid="99"/>
                                        </p:tgtEl>
                                      </p:cBhvr>
                                    </p:animEffect>
                                  </p:childTnLst>
                                </p:cTn>
                              </p:par>
                            </p:childTnLst>
                          </p:cTn>
                        </p:par>
                        <p:par>
                          <p:cTn id="14" fill="hold">
                            <p:stCondLst>
                              <p:cond delay="500"/>
                            </p:stCondLst>
                            <p:childTnLst>
                              <p:par>
                                <p:cTn id="15" presetID="4" presetClass="entr" presetSubtype="16" fill="hold" grpId="0" nodeType="afterEffect" nodePh="1">
                                  <p:stCondLst>
                                    <p:cond delay="0"/>
                                  </p:stCondLst>
                                  <p:endCondLst>
                                    <p:cond evt="begin" delay="0">
                                      <p:tn val="15"/>
                                    </p:cond>
                                  </p:endCondLst>
                                  <p:childTnLst>
                                    <p:set>
                                      <p:cBhvr>
                                        <p:cTn id="16" dur="1" fill="hold">
                                          <p:stCondLst>
                                            <p:cond delay="0"/>
                                          </p:stCondLst>
                                        </p:cTn>
                                        <p:tgtEl>
                                          <p:spTgt spid="101"/>
                                        </p:tgtEl>
                                        <p:attrNameLst>
                                          <p:attrName>style.visibility</p:attrName>
                                        </p:attrNameLst>
                                      </p:cBhvr>
                                      <p:to>
                                        <p:strVal val="visible"/>
                                      </p:to>
                                    </p:set>
                                    <p:animEffect transition="in" filter="box(in)">
                                      <p:cBhvr>
                                        <p:cTn id="17" dur="500"/>
                                        <p:tgtEl>
                                          <p:spTgt spid="101"/>
                                        </p:tgtEl>
                                      </p:cBhvr>
                                    </p:animEffect>
                                  </p:childTnLst>
                                </p:cTn>
                              </p:par>
                            </p:childTnLst>
                          </p:cTn>
                        </p:par>
                        <p:par>
                          <p:cTn id="18" fill="hold">
                            <p:stCondLst>
                              <p:cond delay="1000"/>
                            </p:stCondLst>
                            <p:childTnLst>
                              <p:par>
                                <p:cTn id="19" presetID="2" presetClass="entr" presetSubtype="4" fill="hold" grpId="0" nodeType="afterEffect">
                                  <p:stCondLst>
                                    <p:cond delay="0"/>
                                  </p:stCondLst>
                                  <p:childTnLst>
                                    <p:set>
                                      <p:cBhvr>
                                        <p:cTn id="20" dur="1" fill="hold">
                                          <p:stCondLst>
                                            <p:cond delay="0"/>
                                          </p:stCondLst>
                                        </p:cTn>
                                        <p:tgtEl>
                                          <p:spTgt spid="100"/>
                                        </p:tgtEl>
                                        <p:attrNameLst>
                                          <p:attrName>style.visibility</p:attrName>
                                        </p:attrNameLst>
                                      </p:cBhvr>
                                      <p:to>
                                        <p:strVal val="visible"/>
                                      </p:to>
                                    </p:set>
                                    <p:anim calcmode="lin" valueType="num">
                                      <p:cBhvr additive="base">
                                        <p:cTn id="21" dur="500" fill="hold"/>
                                        <p:tgtEl>
                                          <p:spTgt spid="100"/>
                                        </p:tgtEl>
                                        <p:attrNameLst>
                                          <p:attrName>ppt_x</p:attrName>
                                        </p:attrNameLst>
                                      </p:cBhvr>
                                      <p:tavLst>
                                        <p:tav tm="0">
                                          <p:val>
                                            <p:strVal val="#ppt_x"/>
                                          </p:val>
                                        </p:tav>
                                        <p:tav tm="100000">
                                          <p:val>
                                            <p:strVal val="#ppt_x"/>
                                          </p:val>
                                        </p:tav>
                                      </p:tavLst>
                                    </p:anim>
                                    <p:anim calcmode="lin" valueType="num">
                                      <p:cBhvr additive="base">
                                        <p:cTn id="22"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1" nodeType="clickEffect">
                                  <p:stCondLst>
                                    <p:cond delay="0"/>
                                  </p:stCondLst>
                                  <p:childTnLst>
                                    <p:animEffect transition="out" filter="randombar(horizontal)">
                                      <p:cBhvr>
                                        <p:cTn id="26" dur="500"/>
                                        <p:tgtEl>
                                          <p:spTgt spid="100"/>
                                        </p:tgtEl>
                                      </p:cBhvr>
                                    </p:animEffect>
                                    <p:set>
                                      <p:cBhvr>
                                        <p:cTn id="27" dur="1" fill="hold">
                                          <p:stCondLst>
                                            <p:cond delay="499"/>
                                          </p:stCondLst>
                                        </p:cTn>
                                        <p:tgtEl>
                                          <p:spTgt spid="100"/>
                                        </p:tgtEl>
                                        <p:attrNameLst>
                                          <p:attrName>style.visibility</p:attrName>
                                        </p:attrNameLst>
                                      </p:cBhvr>
                                      <p:to>
                                        <p:strVal val="hidden"/>
                                      </p:to>
                                    </p:set>
                                  </p:childTnLst>
                                </p:cTn>
                              </p:par>
                            </p:childTnLst>
                          </p:cTn>
                        </p:par>
                        <p:par>
                          <p:cTn id="28" fill="hold">
                            <p:stCondLst>
                              <p:cond delay="500"/>
                            </p:stCondLst>
                            <p:childTnLst>
                              <p:par>
                                <p:cTn id="29" presetID="14" presetClass="entr" presetSubtype="10" fill="hold" nodeType="afterEffect">
                                  <p:stCondLst>
                                    <p:cond delay="0"/>
                                  </p:stCondLst>
                                  <p:childTnLst>
                                    <p:set>
                                      <p:cBhvr>
                                        <p:cTn id="30" dur="1" fill="hold">
                                          <p:stCondLst>
                                            <p:cond delay="0"/>
                                          </p:stCondLst>
                                        </p:cTn>
                                        <p:tgtEl>
                                          <p:spTgt spid="106"/>
                                        </p:tgtEl>
                                        <p:attrNameLst>
                                          <p:attrName>style.visibility</p:attrName>
                                        </p:attrNameLst>
                                      </p:cBhvr>
                                      <p:to>
                                        <p:strVal val="visible"/>
                                      </p:to>
                                    </p:set>
                                    <p:animEffect transition="in" filter="randombar(horizontal)">
                                      <p:cBhvr>
                                        <p:cTn id="31" dur="500"/>
                                        <p:tgtEl>
                                          <p:spTgt spid="106"/>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03"/>
                                        </p:tgtEl>
                                        <p:attrNameLst>
                                          <p:attrName>style.visibility</p:attrName>
                                        </p:attrNameLst>
                                      </p:cBhvr>
                                      <p:to>
                                        <p:strVal val="visible"/>
                                      </p:to>
                                    </p:set>
                                    <p:animEffect transition="in" filter="randombar(horizontal)">
                                      <p:cBhvr>
                                        <p:cTn id="34" dur="500"/>
                                        <p:tgtEl>
                                          <p:spTgt spid="103"/>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xit" presetSubtype="10" fill="hold" grpId="1" nodeType="clickEffect">
                                  <p:stCondLst>
                                    <p:cond delay="0"/>
                                  </p:stCondLst>
                                  <p:childTnLst>
                                    <p:animEffect transition="out" filter="randombar(horizontal)">
                                      <p:cBhvr>
                                        <p:cTn id="38" dur="500"/>
                                        <p:tgtEl>
                                          <p:spTgt spid="103"/>
                                        </p:tgtEl>
                                      </p:cBhvr>
                                    </p:animEffect>
                                    <p:set>
                                      <p:cBhvr>
                                        <p:cTn id="39" dur="1" fill="hold">
                                          <p:stCondLst>
                                            <p:cond delay="499"/>
                                          </p:stCondLst>
                                        </p:cTn>
                                        <p:tgtEl>
                                          <p:spTgt spid="103"/>
                                        </p:tgtEl>
                                        <p:attrNameLst>
                                          <p:attrName>style.visibility</p:attrName>
                                        </p:attrNameLst>
                                      </p:cBhvr>
                                      <p:to>
                                        <p:strVal val="hidden"/>
                                      </p:to>
                                    </p:set>
                                  </p:childTnLst>
                                </p:cTn>
                              </p:par>
                            </p:childTnLst>
                          </p:cTn>
                        </p:par>
                        <p:par>
                          <p:cTn id="40" fill="hold">
                            <p:stCondLst>
                              <p:cond delay="500"/>
                            </p:stCondLst>
                            <p:childTnLst>
                              <p:par>
                                <p:cTn id="41" presetID="14" presetClass="entr" presetSubtype="10" fill="hold" nodeType="afterEffect">
                                  <p:stCondLst>
                                    <p:cond delay="0"/>
                                  </p:stCondLst>
                                  <p:childTnLst>
                                    <p:set>
                                      <p:cBhvr>
                                        <p:cTn id="42" dur="1" fill="hold">
                                          <p:stCondLst>
                                            <p:cond delay="0"/>
                                          </p:stCondLst>
                                        </p:cTn>
                                        <p:tgtEl>
                                          <p:spTgt spid="107"/>
                                        </p:tgtEl>
                                        <p:attrNameLst>
                                          <p:attrName>style.visibility</p:attrName>
                                        </p:attrNameLst>
                                      </p:cBhvr>
                                      <p:to>
                                        <p:strVal val="visible"/>
                                      </p:to>
                                    </p:set>
                                    <p:animEffect transition="in" filter="randombar(horizontal)">
                                      <p:cBhvr>
                                        <p:cTn id="43" dur="500"/>
                                        <p:tgtEl>
                                          <p:spTgt spid="107"/>
                                        </p:tgtEl>
                                      </p:cBhvr>
                                    </p:animEffect>
                                  </p:childTnLst>
                                </p:cTn>
                              </p:par>
                              <p:par>
                                <p:cTn id="44" presetID="8" presetClass="entr" presetSubtype="16" fill="hold" grpId="0" nodeType="withEffect">
                                  <p:stCondLst>
                                    <p:cond delay="0"/>
                                  </p:stCondLst>
                                  <p:childTnLst>
                                    <p:set>
                                      <p:cBhvr>
                                        <p:cTn id="45" dur="1" fill="hold">
                                          <p:stCondLst>
                                            <p:cond delay="0"/>
                                          </p:stCondLst>
                                        </p:cTn>
                                        <p:tgtEl>
                                          <p:spTgt spid="102"/>
                                        </p:tgtEl>
                                        <p:attrNameLst>
                                          <p:attrName>style.visibility</p:attrName>
                                        </p:attrNameLst>
                                      </p:cBhvr>
                                      <p:to>
                                        <p:strVal val="visible"/>
                                      </p:to>
                                    </p:set>
                                    <p:animEffect transition="in" filter="diamond(in)">
                                      <p:cBhvr>
                                        <p:cTn id="46" dur="2000"/>
                                        <p:tgtEl>
                                          <p:spTgt spid="102"/>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xit" presetSubtype="10" fill="hold" grpId="1" nodeType="clickEffect">
                                  <p:stCondLst>
                                    <p:cond delay="0"/>
                                  </p:stCondLst>
                                  <p:childTnLst>
                                    <p:animEffect transition="out" filter="randombar(horizontal)">
                                      <p:cBhvr>
                                        <p:cTn id="50" dur="500"/>
                                        <p:tgtEl>
                                          <p:spTgt spid="102"/>
                                        </p:tgtEl>
                                      </p:cBhvr>
                                    </p:animEffect>
                                    <p:set>
                                      <p:cBhvr>
                                        <p:cTn id="51" dur="1" fill="hold">
                                          <p:stCondLst>
                                            <p:cond delay="499"/>
                                          </p:stCondLst>
                                        </p:cTn>
                                        <p:tgtEl>
                                          <p:spTgt spid="102"/>
                                        </p:tgtEl>
                                        <p:attrNameLst>
                                          <p:attrName>style.visibility</p:attrName>
                                        </p:attrNameLst>
                                      </p:cBhvr>
                                      <p:to>
                                        <p:strVal val="hidden"/>
                                      </p:to>
                                    </p:set>
                                  </p:childTnLst>
                                </p:cTn>
                              </p:par>
                              <p:par>
                                <p:cTn id="52" presetID="14" presetClass="entr" presetSubtype="10" fill="hold" grpId="0" nodeType="withEffect">
                                  <p:stCondLst>
                                    <p:cond delay="0"/>
                                  </p:stCondLst>
                                  <p:childTnLst>
                                    <p:set>
                                      <p:cBhvr>
                                        <p:cTn id="53" dur="1" fill="hold">
                                          <p:stCondLst>
                                            <p:cond delay="0"/>
                                          </p:stCondLst>
                                        </p:cTn>
                                        <p:tgtEl>
                                          <p:spTgt spid="105"/>
                                        </p:tgtEl>
                                        <p:attrNameLst>
                                          <p:attrName>style.visibility</p:attrName>
                                        </p:attrNameLst>
                                      </p:cBhvr>
                                      <p:to>
                                        <p:strVal val="visible"/>
                                      </p:to>
                                    </p:set>
                                    <p:animEffect transition="in" filter="randombar(horizontal)">
                                      <p:cBhvr>
                                        <p:cTn id="54"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P spid="101" grpId="0"/>
      <p:bldP spid="102" grpId="0"/>
      <p:bldP spid="102" grpId="1"/>
      <p:bldP spid="103" grpId="0"/>
      <p:bldP spid="103" grpId="1"/>
      <p:bldP spid="10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pic>
        <p:nvPicPr>
          <p:cNvPr id="480" name="Google Shape;480;p40"/>
          <p:cNvPicPr preferRelativeResize="0"/>
          <p:nvPr/>
        </p:nvPicPr>
        <p:blipFill rotWithShape="1">
          <a:blip r:embed="rId7">
            <a:alphaModFix/>
          </a:blip>
          <a:srcRect l="3474" t="-9654" b="-14754"/>
          <a:stretch/>
        </p:blipFill>
        <p:spPr>
          <a:xfrm>
            <a:off x="-552915" y="-559866"/>
            <a:ext cx="4018459" cy="7861689"/>
          </a:xfrm>
          <a:prstGeom prst="ellipse">
            <a:avLst/>
          </a:prstGeom>
          <a:noFill/>
          <a:ln>
            <a:noFill/>
          </a:ln>
        </p:spPr>
      </p:pic>
      <p:grpSp>
        <p:nvGrpSpPr>
          <p:cNvPr id="482" name="Google Shape;482;p40"/>
          <p:cNvGrpSpPr/>
          <p:nvPr/>
        </p:nvGrpSpPr>
        <p:grpSpPr>
          <a:xfrm>
            <a:off x="-1634233" y="5750968"/>
            <a:ext cx="8950167" cy="3745073"/>
            <a:chOff x="-1225675" y="4313225"/>
            <a:chExt cx="6712625" cy="2808805"/>
          </a:xfrm>
        </p:grpSpPr>
        <p:sp>
          <p:nvSpPr>
            <p:cNvPr id="483" name="Google Shape;483;p40"/>
            <p:cNvSpPr/>
            <p:nvPr/>
          </p:nvSpPr>
          <p:spPr>
            <a:xfrm rot="356234">
              <a:off x="-1132260" y="4644985"/>
              <a:ext cx="6525794" cy="2145285"/>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 name="Google Shape;484;p40"/>
            <p:cNvSpPr/>
            <p:nvPr/>
          </p:nvSpPr>
          <p:spPr>
            <a:xfrm>
              <a:off x="317266" y="4559904"/>
              <a:ext cx="428092" cy="368249"/>
            </a:xfrm>
            <a:custGeom>
              <a:avLst/>
              <a:gdLst/>
              <a:ahLst/>
              <a:cxnLst/>
              <a:rect l="l" t="t" r="r" b="b"/>
              <a:pathLst>
                <a:path w="8427" h="7249" extrusionOk="0">
                  <a:moveTo>
                    <a:pt x="4235" y="1"/>
                  </a:moveTo>
                  <a:lnTo>
                    <a:pt x="3951" y="88"/>
                  </a:lnTo>
                  <a:lnTo>
                    <a:pt x="3842" y="219"/>
                  </a:lnTo>
                  <a:lnTo>
                    <a:pt x="3580" y="568"/>
                  </a:lnTo>
                  <a:lnTo>
                    <a:pt x="3209" y="1289"/>
                  </a:lnTo>
                  <a:lnTo>
                    <a:pt x="2969" y="2380"/>
                  </a:lnTo>
                  <a:lnTo>
                    <a:pt x="2969" y="3144"/>
                  </a:lnTo>
                  <a:lnTo>
                    <a:pt x="2773" y="2904"/>
                  </a:lnTo>
                  <a:lnTo>
                    <a:pt x="2314" y="2489"/>
                  </a:lnTo>
                  <a:lnTo>
                    <a:pt x="1768" y="2184"/>
                  </a:lnTo>
                  <a:lnTo>
                    <a:pt x="1157" y="2031"/>
                  </a:lnTo>
                  <a:lnTo>
                    <a:pt x="808" y="2009"/>
                  </a:lnTo>
                  <a:lnTo>
                    <a:pt x="633" y="2031"/>
                  </a:lnTo>
                  <a:lnTo>
                    <a:pt x="306" y="2184"/>
                  </a:lnTo>
                  <a:lnTo>
                    <a:pt x="87" y="2446"/>
                  </a:lnTo>
                  <a:lnTo>
                    <a:pt x="0" y="2795"/>
                  </a:lnTo>
                  <a:lnTo>
                    <a:pt x="44" y="2991"/>
                  </a:lnTo>
                  <a:lnTo>
                    <a:pt x="262" y="3646"/>
                  </a:lnTo>
                  <a:lnTo>
                    <a:pt x="917" y="4847"/>
                  </a:lnTo>
                  <a:lnTo>
                    <a:pt x="1812" y="5917"/>
                  </a:lnTo>
                  <a:lnTo>
                    <a:pt x="2882" y="6790"/>
                  </a:lnTo>
                  <a:lnTo>
                    <a:pt x="3449" y="7139"/>
                  </a:lnTo>
                  <a:lnTo>
                    <a:pt x="3646" y="7226"/>
                  </a:lnTo>
                  <a:lnTo>
                    <a:pt x="3995" y="7248"/>
                  </a:lnTo>
                  <a:lnTo>
                    <a:pt x="4148" y="7183"/>
                  </a:lnTo>
                  <a:lnTo>
                    <a:pt x="4344" y="7183"/>
                  </a:lnTo>
                  <a:lnTo>
                    <a:pt x="4541" y="7052"/>
                  </a:lnTo>
                  <a:lnTo>
                    <a:pt x="5152" y="6659"/>
                  </a:lnTo>
                  <a:lnTo>
                    <a:pt x="6549" y="5764"/>
                  </a:lnTo>
                  <a:lnTo>
                    <a:pt x="7466" y="4956"/>
                  </a:lnTo>
                  <a:lnTo>
                    <a:pt x="7968" y="4345"/>
                  </a:lnTo>
                  <a:lnTo>
                    <a:pt x="8296" y="3668"/>
                  </a:lnTo>
                  <a:lnTo>
                    <a:pt x="8427" y="2926"/>
                  </a:lnTo>
                  <a:lnTo>
                    <a:pt x="8405" y="2511"/>
                  </a:lnTo>
                  <a:lnTo>
                    <a:pt x="8317" y="2271"/>
                  </a:lnTo>
                  <a:lnTo>
                    <a:pt x="7903" y="1943"/>
                  </a:lnTo>
                  <a:lnTo>
                    <a:pt x="7663" y="1922"/>
                  </a:lnTo>
                  <a:lnTo>
                    <a:pt x="7073" y="2009"/>
                  </a:lnTo>
                  <a:lnTo>
                    <a:pt x="6069" y="2446"/>
                  </a:lnTo>
                  <a:lnTo>
                    <a:pt x="5632" y="2751"/>
                  </a:lnTo>
                  <a:lnTo>
                    <a:pt x="5676" y="2424"/>
                  </a:lnTo>
                  <a:lnTo>
                    <a:pt x="5676" y="1769"/>
                  </a:lnTo>
                  <a:lnTo>
                    <a:pt x="5523" y="1136"/>
                  </a:lnTo>
                  <a:lnTo>
                    <a:pt x="5196" y="524"/>
                  </a:lnTo>
                  <a:lnTo>
                    <a:pt x="4934" y="241"/>
                  </a:lnTo>
                  <a:lnTo>
                    <a:pt x="4825" y="132"/>
                  </a:lnTo>
                  <a:lnTo>
                    <a:pt x="4541" y="22"/>
                  </a:lnTo>
                  <a:lnTo>
                    <a:pt x="4235"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 name="Google Shape;485;p40"/>
            <p:cNvSpPr/>
            <p:nvPr/>
          </p:nvSpPr>
          <p:spPr>
            <a:xfrm>
              <a:off x="2092224" y="4860825"/>
              <a:ext cx="256235" cy="220726"/>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 name="Google Shape;486;p40"/>
            <p:cNvSpPr/>
            <p:nvPr/>
          </p:nvSpPr>
          <p:spPr>
            <a:xfrm>
              <a:off x="1615287" y="4646438"/>
              <a:ext cx="256235" cy="220726"/>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7" name="Google Shape;487;p40"/>
            <p:cNvSpPr/>
            <p:nvPr/>
          </p:nvSpPr>
          <p:spPr>
            <a:xfrm>
              <a:off x="3276326" y="4785397"/>
              <a:ext cx="343814" cy="296164"/>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489" name="Google Shape;489;p40"/>
          <p:cNvSpPr/>
          <p:nvPr/>
        </p:nvSpPr>
        <p:spPr>
          <a:xfrm>
            <a:off x="9965734" y="1250167"/>
            <a:ext cx="2226268" cy="1159197"/>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0" name="Google Shape;490;p40"/>
          <p:cNvSpPr/>
          <p:nvPr/>
        </p:nvSpPr>
        <p:spPr>
          <a:xfrm>
            <a:off x="5279833" y="720001"/>
            <a:ext cx="1632331" cy="849959"/>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1" name="Google Shape;491;p40"/>
          <p:cNvSpPr/>
          <p:nvPr/>
        </p:nvSpPr>
        <p:spPr>
          <a:xfrm>
            <a:off x="8439247" y="258949"/>
            <a:ext cx="1214391" cy="63235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492" name="Google Shape;492;p40"/>
          <p:cNvGrpSpPr/>
          <p:nvPr/>
        </p:nvGrpSpPr>
        <p:grpSpPr>
          <a:xfrm>
            <a:off x="8201503" y="4176045"/>
            <a:ext cx="1947152" cy="3487536"/>
            <a:chOff x="6151127" y="3360634"/>
            <a:chExt cx="1460364" cy="2615652"/>
          </a:xfrm>
        </p:grpSpPr>
        <p:sp>
          <p:nvSpPr>
            <p:cNvPr id="493" name="Google Shape;493;p40"/>
            <p:cNvSpPr/>
            <p:nvPr/>
          </p:nvSpPr>
          <p:spPr>
            <a:xfrm rot="930904">
              <a:off x="6451470" y="4073622"/>
              <a:ext cx="264857" cy="1901893"/>
            </a:xfrm>
            <a:custGeom>
              <a:avLst/>
              <a:gdLst/>
              <a:ahLst/>
              <a:cxnLst/>
              <a:rect l="l" t="t" r="r" b="b"/>
              <a:pathLst>
                <a:path w="6791" h="48765" fill="none" extrusionOk="0">
                  <a:moveTo>
                    <a:pt x="3453" y="1"/>
                  </a:moveTo>
                  <a:lnTo>
                    <a:pt x="3156" y="1052"/>
                  </a:lnTo>
                  <a:lnTo>
                    <a:pt x="1624" y="8071"/>
                  </a:lnTo>
                  <a:lnTo>
                    <a:pt x="847" y="12963"/>
                  </a:lnTo>
                  <a:lnTo>
                    <a:pt x="412" y="16575"/>
                  </a:lnTo>
                  <a:lnTo>
                    <a:pt x="115" y="20393"/>
                  </a:lnTo>
                  <a:lnTo>
                    <a:pt x="1" y="24371"/>
                  </a:lnTo>
                  <a:lnTo>
                    <a:pt x="92" y="28441"/>
                  </a:lnTo>
                  <a:lnTo>
                    <a:pt x="481" y="32487"/>
                  </a:lnTo>
                  <a:lnTo>
                    <a:pt x="1167" y="36465"/>
                  </a:lnTo>
                  <a:lnTo>
                    <a:pt x="1921" y="39369"/>
                  </a:lnTo>
                  <a:lnTo>
                    <a:pt x="2561" y="41220"/>
                  </a:lnTo>
                  <a:lnTo>
                    <a:pt x="3293" y="43026"/>
                  </a:lnTo>
                  <a:lnTo>
                    <a:pt x="4139" y="44764"/>
                  </a:lnTo>
                  <a:lnTo>
                    <a:pt x="5099" y="46433"/>
                  </a:lnTo>
                  <a:lnTo>
                    <a:pt x="6196" y="48010"/>
                  </a:lnTo>
                  <a:lnTo>
                    <a:pt x="6791" y="48765"/>
                  </a:lnTo>
                </a:path>
              </a:pathLst>
            </a:custGeom>
            <a:noFill/>
            <a:ln w="31425"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4" name="Google Shape;494;p40"/>
            <p:cNvSpPr/>
            <p:nvPr/>
          </p:nvSpPr>
          <p:spPr>
            <a:xfrm rot="930904">
              <a:off x="6269185" y="3505251"/>
              <a:ext cx="1224248" cy="1049483"/>
            </a:xfrm>
            <a:custGeom>
              <a:avLst/>
              <a:gdLst/>
              <a:ahLst/>
              <a:cxnLst/>
              <a:rect l="l" t="t" r="r" b="b"/>
              <a:pathLst>
                <a:path w="31390" h="26909" extrusionOk="0">
                  <a:moveTo>
                    <a:pt x="17809" y="0"/>
                  </a:moveTo>
                  <a:lnTo>
                    <a:pt x="17009" y="229"/>
                  </a:lnTo>
                  <a:lnTo>
                    <a:pt x="16323" y="778"/>
                  </a:lnTo>
                  <a:lnTo>
                    <a:pt x="15775" y="1532"/>
                  </a:lnTo>
                  <a:lnTo>
                    <a:pt x="15340" y="2515"/>
                  </a:lnTo>
                  <a:lnTo>
                    <a:pt x="15020" y="3635"/>
                  </a:lnTo>
                  <a:lnTo>
                    <a:pt x="14677" y="5510"/>
                  </a:lnTo>
                  <a:lnTo>
                    <a:pt x="14472" y="8185"/>
                  </a:lnTo>
                  <a:lnTo>
                    <a:pt x="14449" y="10700"/>
                  </a:lnTo>
                  <a:lnTo>
                    <a:pt x="14586" y="13557"/>
                  </a:lnTo>
                  <a:lnTo>
                    <a:pt x="14632" y="14015"/>
                  </a:lnTo>
                  <a:lnTo>
                    <a:pt x="14334" y="13420"/>
                  </a:lnTo>
                  <a:lnTo>
                    <a:pt x="13306" y="11774"/>
                  </a:lnTo>
                  <a:lnTo>
                    <a:pt x="11865" y="9877"/>
                  </a:lnTo>
                  <a:lnTo>
                    <a:pt x="10082" y="7956"/>
                  </a:lnTo>
                  <a:lnTo>
                    <a:pt x="8596" y="6676"/>
                  </a:lnTo>
                  <a:lnTo>
                    <a:pt x="7544" y="5945"/>
                  </a:lnTo>
                  <a:lnTo>
                    <a:pt x="6493" y="5373"/>
                  </a:lnTo>
                  <a:lnTo>
                    <a:pt x="5441" y="4984"/>
                  </a:lnTo>
                  <a:lnTo>
                    <a:pt x="4367" y="4779"/>
                  </a:lnTo>
                  <a:lnTo>
                    <a:pt x="3338" y="4847"/>
                  </a:lnTo>
                  <a:lnTo>
                    <a:pt x="2332" y="5167"/>
                  </a:lnTo>
                  <a:lnTo>
                    <a:pt x="1372" y="5830"/>
                  </a:lnTo>
                  <a:lnTo>
                    <a:pt x="915" y="6287"/>
                  </a:lnTo>
                  <a:lnTo>
                    <a:pt x="503" y="6768"/>
                  </a:lnTo>
                  <a:lnTo>
                    <a:pt x="46" y="7751"/>
                  </a:lnTo>
                  <a:lnTo>
                    <a:pt x="0" y="8688"/>
                  </a:lnTo>
                  <a:lnTo>
                    <a:pt x="297" y="9625"/>
                  </a:lnTo>
                  <a:lnTo>
                    <a:pt x="892" y="10517"/>
                  </a:lnTo>
                  <a:lnTo>
                    <a:pt x="1715" y="11363"/>
                  </a:lnTo>
                  <a:lnTo>
                    <a:pt x="3292" y="12574"/>
                  </a:lnTo>
                  <a:lnTo>
                    <a:pt x="5761" y="13969"/>
                  </a:lnTo>
                  <a:lnTo>
                    <a:pt x="8253" y="15089"/>
                  </a:lnTo>
                  <a:lnTo>
                    <a:pt x="11225" y="16209"/>
                  </a:lnTo>
                  <a:lnTo>
                    <a:pt x="11705" y="16347"/>
                  </a:lnTo>
                  <a:lnTo>
                    <a:pt x="11248" y="16415"/>
                  </a:lnTo>
                  <a:lnTo>
                    <a:pt x="8413" y="16872"/>
                  </a:lnTo>
                  <a:lnTo>
                    <a:pt x="6058" y="17444"/>
                  </a:lnTo>
                  <a:lnTo>
                    <a:pt x="4298" y="18038"/>
                  </a:lnTo>
                  <a:lnTo>
                    <a:pt x="3224" y="18518"/>
                  </a:lnTo>
                  <a:lnTo>
                    <a:pt x="2309" y="19044"/>
                  </a:lnTo>
                  <a:lnTo>
                    <a:pt x="1577" y="19662"/>
                  </a:lnTo>
                  <a:lnTo>
                    <a:pt x="1097" y="20325"/>
                  </a:lnTo>
                  <a:lnTo>
                    <a:pt x="892" y="21102"/>
                  </a:lnTo>
                  <a:lnTo>
                    <a:pt x="1052" y="21925"/>
                  </a:lnTo>
                  <a:lnTo>
                    <a:pt x="1623" y="22862"/>
                  </a:lnTo>
                  <a:lnTo>
                    <a:pt x="2080" y="23365"/>
                  </a:lnTo>
                  <a:lnTo>
                    <a:pt x="2583" y="23845"/>
                  </a:lnTo>
                  <a:lnTo>
                    <a:pt x="3635" y="24485"/>
                  </a:lnTo>
                  <a:lnTo>
                    <a:pt x="4710" y="24828"/>
                  </a:lnTo>
                  <a:lnTo>
                    <a:pt x="5784" y="24897"/>
                  </a:lnTo>
                  <a:lnTo>
                    <a:pt x="6859" y="24714"/>
                  </a:lnTo>
                  <a:lnTo>
                    <a:pt x="7910" y="24325"/>
                  </a:lnTo>
                  <a:lnTo>
                    <a:pt x="8939" y="23800"/>
                  </a:lnTo>
                  <a:lnTo>
                    <a:pt x="9922" y="23137"/>
                  </a:lnTo>
                  <a:lnTo>
                    <a:pt x="11294" y="21993"/>
                  </a:lnTo>
                  <a:lnTo>
                    <a:pt x="12826" y="20393"/>
                  </a:lnTo>
                  <a:lnTo>
                    <a:pt x="14403" y="18450"/>
                  </a:lnTo>
                  <a:lnTo>
                    <a:pt x="14632" y="18107"/>
                  </a:lnTo>
                  <a:lnTo>
                    <a:pt x="14814" y="18496"/>
                  </a:lnTo>
                  <a:lnTo>
                    <a:pt x="16163" y="20828"/>
                  </a:lnTo>
                  <a:lnTo>
                    <a:pt x="17489" y="22771"/>
                  </a:lnTo>
                  <a:lnTo>
                    <a:pt x="19090" y="24645"/>
                  </a:lnTo>
                  <a:lnTo>
                    <a:pt x="20416" y="25811"/>
                  </a:lnTo>
                  <a:lnTo>
                    <a:pt x="21353" y="26406"/>
                  </a:lnTo>
                  <a:lnTo>
                    <a:pt x="22313" y="26772"/>
                  </a:lnTo>
                  <a:lnTo>
                    <a:pt x="23296" y="26909"/>
                  </a:lnTo>
                  <a:lnTo>
                    <a:pt x="24279" y="26749"/>
                  </a:lnTo>
                  <a:lnTo>
                    <a:pt x="25239" y="26246"/>
                  </a:lnTo>
                  <a:lnTo>
                    <a:pt x="25720" y="25834"/>
                  </a:lnTo>
                  <a:lnTo>
                    <a:pt x="26177" y="25400"/>
                  </a:lnTo>
                  <a:lnTo>
                    <a:pt x="26726" y="24531"/>
                  </a:lnTo>
                  <a:lnTo>
                    <a:pt x="26931" y="23685"/>
                  </a:lnTo>
                  <a:lnTo>
                    <a:pt x="26840" y="22862"/>
                  </a:lnTo>
                  <a:lnTo>
                    <a:pt x="26474" y="22062"/>
                  </a:lnTo>
                  <a:lnTo>
                    <a:pt x="25902" y="21285"/>
                  </a:lnTo>
                  <a:lnTo>
                    <a:pt x="24714" y="20210"/>
                  </a:lnTo>
                  <a:lnTo>
                    <a:pt x="22793" y="18953"/>
                  </a:lnTo>
                  <a:lnTo>
                    <a:pt x="20804" y="17947"/>
                  </a:lnTo>
                  <a:lnTo>
                    <a:pt x="18404" y="16918"/>
                  </a:lnTo>
                  <a:lnTo>
                    <a:pt x="17992" y="16781"/>
                  </a:lnTo>
                  <a:lnTo>
                    <a:pt x="18381" y="16895"/>
                  </a:lnTo>
                  <a:lnTo>
                    <a:pt x="19318" y="17010"/>
                  </a:lnTo>
                  <a:lnTo>
                    <a:pt x="20964" y="16987"/>
                  </a:lnTo>
                  <a:lnTo>
                    <a:pt x="23502" y="16530"/>
                  </a:lnTo>
                  <a:lnTo>
                    <a:pt x="26108" y="15684"/>
                  </a:lnTo>
                  <a:lnTo>
                    <a:pt x="27914" y="14838"/>
                  </a:lnTo>
                  <a:lnTo>
                    <a:pt x="28989" y="14175"/>
                  </a:lnTo>
                  <a:lnTo>
                    <a:pt x="29926" y="13466"/>
                  </a:lnTo>
                  <a:lnTo>
                    <a:pt x="30658" y="12712"/>
                  </a:lnTo>
                  <a:lnTo>
                    <a:pt x="31161" y="11889"/>
                  </a:lnTo>
                  <a:lnTo>
                    <a:pt x="31389" y="11020"/>
                  </a:lnTo>
                  <a:lnTo>
                    <a:pt x="31321" y="10151"/>
                  </a:lnTo>
                  <a:lnTo>
                    <a:pt x="30909" y="9237"/>
                  </a:lnTo>
                  <a:lnTo>
                    <a:pt x="30543" y="8757"/>
                  </a:lnTo>
                  <a:lnTo>
                    <a:pt x="30132" y="8322"/>
                  </a:lnTo>
                  <a:lnTo>
                    <a:pt x="29240" y="7728"/>
                  </a:lnTo>
                  <a:lnTo>
                    <a:pt x="28257" y="7385"/>
                  </a:lnTo>
                  <a:lnTo>
                    <a:pt x="27228" y="7316"/>
                  </a:lnTo>
                  <a:lnTo>
                    <a:pt x="26131" y="7476"/>
                  </a:lnTo>
                  <a:lnTo>
                    <a:pt x="25034" y="7796"/>
                  </a:lnTo>
                  <a:lnTo>
                    <a:pt x="23388" y="8528"/>
                  </a:lnTo>
                  <a:lnTo>
                    <a:pt x="21284" y="9831"/>
                  </a:lnTo>
                  <a:lnTo>
                    <a:pt x="19478" y="11248"/>
                  </a:lnTo>
                  <a:lnTo>
                    <a:pt x="17535" y="12986"/>
                  </a:lnTo>
                  <a:lnTo>
                    <a:pt x="17519" y="13004"/>
                  </a:lnTo>
                  <a:lnTo>
                    <a:pt x="18175" y="11866"/>
                  </a:lnTo>
                  <a:lnTo>
                    <a:pt x="18975" y="9991"/>
                  </a:lnTo>
                  <a:lnTo>
                    <a:pt x="19753" y="7728"/>
                  </a:lnTo>
                  <a:lnTo>
                    <a:pt x="20324" y="5350"/>
                  </a:lnTo>
                  <a:lnTo>
                    <a:pt x="20507" y="3658"/>
                  </a:lnTo>
                  <a:lnTo>
                    <a:pt x="20484" y="2630"/>
                  </a:lnTo>
                  <a:lnTo>
                    <a:pt x="20324" y="1715"/>
                  </a:lnTo>
                  <a:lnTo>
                    <a:pt x="20004" y="961"/>
                  </a:lnTo>
                  <a:lnTo>
                    <a:pt x="19478" y="412"/>
                  </a:lnTo>
                  <a:lnTo>
                    <a:pt x="18747" y="69"/>
                  </a:lnTo>
                  <a:lnTo>
                    <a:pt x="18289"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5" name="Google Shape;495;p40"/>
            <p:cNvSpPr/>
            <p:nvPr/>
          </p:nvSpPr>
          <p:spPr>
            <a:xfrm rot="930904">
              <a:off x="6981724" y="3969686"/>
              <a:ext cx="83853" cy="78509"/>
            </a:xfrm>
            <a:custGeom>
              <a:avLst/>
              <a:gdLst/>
              <a:ahLst/>
              <a:cxnLst/>
              <a:rect l="l" t="t" r="r" b="b"/>
              <a:pathLst>
                <a:path w="2150" h="2013" extrusionOk="0">
                  <a:moveTo>
                    <a:pt x="915" y="0"/>
                  </a:moveTo>
                  <a:lnTo>
                    <a:pt x="686" y="23"/>
                  </a:lnTo>
                  <a:lnTo>
                    <a:pt x="297" y="206"/>
                  </a:lnTo>
                  <a:lnTo>
                    <a:pt x="69" y="526"/>
                  </a:lnTo>
                  <a:lnTo>
                    <a:pt x="0" y="892"/>
                  </a:lnTo>
                  <a:lnTo>
                    <a:pt x="46" y="1303"/>
                  </a:lnTo>
                  <a:lnTo>
                    <a:pt x="229" y="1646"/>
                  </a:lnTo>
                  <a:lnTo>
                    <a:pt x="526" y="1898"/>
                  </a:lnTo>
                  <a:lnTo>
                    <a:pt x="960" y="2012"/>
                  </a:lnTo>
                  <a:lnTo>
                    <a:pt x="1212" y="1966"/>
                  </a:lnTo>
                  <a:lnTo>
                    <a:pt x="1486" y="1898"/>
                  </a:lnTo>
                  <a:lnTo>
                    <a:pt x="1852" y="1692"/>
                  </a:lnTo>
                  <a:lnTo>
                    <a:pt x="2081" y="1395"/>
                  </a:lnTo>
                  <a:lnTo>
                    <a:pt x="2149" y="1052"/>
                  </a:lnTo>
                  <a:lnTo>
                    <a:pt x="2104" y="709"/>
                  </a:lnTo>
                  <a:lnTo>
                    <a:pt x="1898" y="389"/>
                  </a:lnTo>
                  <a:lnTo>
                    <a:pt x="1601" y="160"/>
                  </a:lnTo>
                  <a:lnTo>
                    <a:pt x="1166" y="23"/>
                  </a:lnTo>
                  <a:lnTo>
                    <a:pt x="915"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6" name="Google Shape;496;p40"/>
            <p:cNvSpPr/>
            <p:nvPr/>
          </p:nvSpPr>
          <p:spPr>
            <a:xfrm rot="930904">
              <a:off x="6849838" y="3880273"/>
              <a:ext cx="97230" cy="75818"/>
            </a:xfrm>
            <a:custGeom>
              <a:avLst/>
              <a:gdLst/>
              <a:ahLst/>
              <a:cxnLst/>
              <a:rect l="l" t="t" r="r" b="b"/>
              <a:pathLst>
                <a:path w="2493" h="1944" extrusionOk="0">
                  <a:moveTo>
                    <a:pt x="1098" y="0"/>
                  </a:moveTo>
                  <a:lnTo>
                    <a:pt x="824" y="23"/>
                  </a:lnTo>
                  <a:lnTo>
                    <a:pt x="549" y="69"/>
                  </a:lnTo>
                  <a:lnTo>
                    <a:pt x="184" y="298"/>
                  </a:lnTo>
                  <a:lnTo>
                    <a:pt x="1" y="641"/>
                  </a:lnTo>
                  <a:lnTo>
                    <a:pt x="1" y="1029"/>
                  </a:lnTo>
                  <a:lnTo>
                    <a:pt x="138" y="1418"/>
                  </a:lnTo>
                  <a:lnTo>
                    <a:pt x="412" y="1738"/>
                  </a:lnTo>
                  <a:lnTo>
                    <a:pt x="824" y="1944"/>
                  </a:lnTo>
                  <a:lnTo>
                    <a:pt x="1350" y="1944"/>
                  </a:lnTo>
                  <a:lnTo>
                    <a:pt x="1647" y="1852"/>
                  </a:lnTo>
                  <a:lnTo>
                    <a:pt x="1944" y="1738"/>
                  </a:lnTo>
                  <a:lnTo>
                    <a:pt x="2333" y="1464"/>
                  </a:lnTo>
                  <a:lnTo>
                    <a:pt x="2493" y="1143"/>
                  </a:lnTo>
                  <a:lnTo>
                    <a:pt x="2493" y="801"/>
                  </a:lnTo>
                  <a:lnTo>
                    <a:pt x="2333" y="503"/>
                  </a:lnTo>
                  <a:lnTo>
                    <a:pt x="2013" y="229"/>
                  </a:lnTo>
                  <a:lnTo>
                    <a:pt x="1601" y="46"/>
                  </a:lnTo>
                  <a:lnTo>
                    <a:pt x="1098"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7" name="Google Shape;497;p40"/>
            <p:cNvSpPr/>
            <p:nvPr/>
          </p:nvSpPr>
          <p:spPr>
            <a:xfrm rot="930904">
              <a:off x="6725155" y="3889675"/>
              <a:ext cx="91887" cy="94578"/>
            </a:xfrm>
            <a:custGeom>
              <a:avLst/>
              <a:gdLst/>
              <a:ahLst/>
              <a:cxnLst/>
              <a:rect l="l" t="t" r="r" b="b"/>
              <a:pathLst>
                <a:path w="2356" h="2425" extrusionOk="0">
                  <a:moveTo>
                    <a:pt x="824" y="1"/>
                  </a:moveTo>
                  <a:lnTo>
                    <a:pt x="412" y="184"/>
                  </a:lnTo>
                  <a:lnTo>
                    <a:pt x="138" y="549"/>
                  </a:lnTo>
                  <a:lnTo>
                    <a:pt x="1" y="1007"/>
                  </a:lnTo>
                  <a:lnTo>
                    <a:pt x="1" y="1510"/>
                  </a:lnTo>
                  <a:lnTo>
                    <a:pt x="161" y="1944"/>
                  </a:lnTo>
                  <a:lnTo>
                    <a:pt x="458" y="2287"/>
                  </a:lnTo>
                  <a:lnTo>
                    <a:pt x="938" y="2424"/>
                  </a:lnTo>
                  <a:lnTo>
                    <a:pt x="1235" y="2401"/>
                  </a:lnTo>
                  <a:lnTo>
                    <a:pt x="1555" y="2333"/>
                  </a:lnTo>
                  <a:lnTo>
                    <a:pt x="1990" y="2081"/>
                  </a:lnTo>
                  <a:lnTo>
                    <a:pt x="2264" y="1738"/>
                  </a:lnTo>
                  <a:lnTo>
                    <a:pt x="2355" y="1350"/>
                  </a:lnTo>
                  <a:lnTo>
                    <a:pt x="2310" y="938"/>
                  </a:lnTo>
                  <a:lnTo>
                    <a:pt x="2127" y="572"/>
                  </a:lnTo>
                  <a:lnTo>
                    <a:pt x="1807" y="252"/>
                  </a:lnTo>
                  <a:lnTo>
                    <a:pt x="1349" y="46"/>
                  </a:lnTo>
                  <a:lnTo>
                    <a:pt x="1098"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8" name="Google Shape;498;p40"/>
            <p:cNvSpPr/>
            <p:nvPr/>
          </p:nvSpPr>
          <p:spPr>
            <a:xfrm rot="930904">
              <a:off x="6740316" y="3946179"/>
              <a:ext cx="102573" cy="187284"/>
            </a:xfrm>
            <a:custGeom>
              <a:avLst/>
              <a:gdLst/>
              <a:ahLst/>
              <a:cxnLst/>
              <a:rect l="l" t="t" r="r" b="b"/>
              <a:pathLst>
                <a:path w="2630" h="4802" extrusionOk="0">
                  <a:moveTo>
                    <a:pt x="0" y="0"/>
                  </a:moveTo>
                  <a:lnTo>
                    <a:pt x="252" y="183"/>
                  </a:lnTo>
                  <a:lnTo>
                    <a:pt x="1486" y="1852"/>
                  </a:lnTo>
                  <a:lnTo>
                    <a:pt x="2035" y="3155"/>
                  </a:lnTo>
                  <a:lnTo>
                    <a:pt x="2263" y="4207"/>
                  </a:lnTo>
                  <a:lnTo>
                    <a:pt x="2332" y="4801"/>
                  </a:lnTo>
                  <a:lnTo>
                    <a:pt x="2629" y="4710"/>
                  </a:lnTo>
                  <a:lnTo>
                    <a:pt x="2583" y="4253"/>
                  </a:lnTo>
                  <a:lnTo>
                    <a:pt x="2058" y="2378"/>
                  </a:lnTo>
                  <a:lnTo>
                    <a:pt x="1646" y="1601"/>
                  </a:lnTo>
                  <a:lnTo>
                    <a:pt x="1120" y="846"/>
                  </a:lnTo>
                  <a:lnTo>
                    <a:pt x="412" y="229"/>
                  </a:lnTo>
                  <a:lnTo>
                    <a:pt x="0"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9" name="Google Shape;499;p40"/>
            <p:cNvSpPr/>
            <p:nvPr/>
          </p:nvSpPr>
          <p:spPr>
            <a:xfrm rot="930904">
              <a:off x="6845024" y="3900906"/>
              <a:ext cx="32137" cy="246995"/>
            </a:xfrm>
            <a:custGeom>
              <a:avLst/>
              <a:gdLst/>
              <a:ahLst/>
              <a:cxnLst/>
              <a:rect l="l" t="t" r="r" b="b"/>
              <a:pathLst>
                <a:path w="824" h="6333" extrusionOk="0">
                  <a:moveTo>
                    <a:pt x="824" y="0"/>
                  </a:moveTo>
                  <a:lnTo>
                    <a:pt x="504" y="115"/>
                  </a:lnTo>
                  <a:lnTo>
                    <a:pt x="412" y="595"/>
                  </a:lnTo>
                  <a:lnTo>
                    <a:pt x="69" y="3384"/>
                  </a:lnTo>
                  <a:lnTo>
                    <a:pt x="1" y="5441"/>
                  </a:lnTo>
                  <a:lnTo>
                    <a:pt x="115" y="6333"/>
                  </a:lnTo>
                  <a:lnTo>
                    <a:pt x="390" y="6333"/>
                  </a:lnTo>
                  <a:lnTo>
                    <a:pt x="390" y="5784"/>
                  </a:lnTo>
                  <a:lnTo>
                    <a:pt x="435" y="2881"/>
                  </a:lnTo>
                  <a:lnTo>
                    <a:pt x="618" y="823"/>
                  </a:lnTo>
                  <a:lnTo>
                    <a:pt x="824"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0" name="Google Shape;500;p40"/>
            <p:cNvSpPr/>
            <p:nvPr/>
          </p:nvSpPr>
          <p:spPr>
            <a:xfrm rot="930904">
              <a:off x="6837441" y="3989487"/>
              <a:ext cx="148946" cy="173906"/>
            </a:xfrm>
            <a:custGeom>
              <a:avLst/>
              <a:gdLst/>
              <a:ahLst/>
              <a:cxnLst/>
              <a:rect l="l" t="t" r="r" b="b"/>
              <a:pathLst>
                <a:path w="3819" h="4459" extrusionOk="0">
                  <a:moveTo>
                    <a:pt x="3612" y="1"/>
                  </a:moveTo>
                  <a:lnTo>
                    <a:pt x="3269" y="138"/>
                  </a:lnTo>
                  <a:lnTo>
                    <a:pt x="2561" y="618"/>
                  </a:lnTo>
                  <a:lnTo>
                    <a:pt x="1623" y="1670"/>
                  </a:lnTo>
                  <a:lnTo>
                    <a:pt x="206" y="3979"/>
                  </a:lnTo>
                  <a:lnTo>
                    <a:pt x="0" y="4459"/>
                  </a:lnTo>
                  <a:lnTo>
                    <a:pt x="297" y="4459"/>
                  </a:lnTo>
                  <a:lnTo>
                    <a:pt x="549" y="3842"/>
                  </a:lnTo>
                  <a:lnTo>
                    <a:pt x="1143" y="2790"/>
                  </a:lnTo>
                  <a:lnTo>
                    <a:pt x="2035" y="1578"/>
                  </a:lnTo>
                  <a:lnTo>
                    <a:pt x="3544" y="298"/>
                  </a:lnTo>
                  <a:lnTo>
                    <a:pt x="3818" y="207"/>
                  </a:lnTo>
                  <a:lnTo>
                    <a:pt x="3612"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501" name="Google Shape;501;p40"/>
          <p:cNvGrpSpPr/>
          <p:nvPr/>
        </p:nvGrpSpPr>
        <p:grpSpPr>
          <a:xfrm>
            <a:off x="8339950" y="5385345"/>
            <a:ext cx="2656431" cy="2485832"/>
            <a:chOff x="6254962" y="4267609"/>
            <a:chExt cx="1992323" cy="1864374"/>
          </a:xfrm>
        </p:grpSpPr>
        <p:sp>
          <p:nvSpPr>
            <p:cNvPr id="502" name="Google Shape;502;p40"/>
            <p:cNvSpPr/>
            <p:nvPr/>
          </p:nvSpPr>
          <p:spPr>
            <a:xfrm rot="2870139">
              <a:off x="6809315" y="4717393"/>
              <a:ext cx="222038" cy="1594330"/>
            </a:xfrm>
            <a:custGeom>
              <a:avLst/>
              <a:gdLst/>
              <a:ahLst/>
              <a:cxnLst/>
              <a:rect l="l" t="t" r="r" b="b"/>
              <a:pathLst>
                <a:path w="6791" h="48765" fill="none" extrusionOk="0">
                  <a:moveTo>
                    <a:pt x="3453" y="1"/>
                  </a:moveTo>
                  <a:lnTo>
                    <a:pt x="3156" y="1052"/>
                  </a:lnTo>
                  <a:lnTo>
                    <a:pt x="1624" y="8071"/>
                  </a:lnTo>
                  <a:lnTo>
                    <a:pt x="847" y="12963"/>
                  </a:lnTo>
                  <a:lnTo>
                    <a:pt x="412" y="16575"/>
                  </a:lnTo>
                  <a:lnTo>
                    <a:pt x="115" y="20393"/>
                  </a:lnTo>
                  <a:lnTo>
                    <a:pt x="1" y="24371"/>
                  </a:lnTo>
                  <a:lnTo>
                    <a:pt x="92" y="28441"/>
                  </a:lnTo>
                  <a:lnTo>
                    <a:pt x="481" y="32487"/>
                  </a:lnTo>
                  <a:lnTo>
                    <a:pt x="1167" y="36465"/>
                  </a:lnTo>
                  <a:lnTo>
                    <a:pt x="1921" y="39369"/>
                  </a:lnTo>
                  <a:lnTo>
                    <a:pt x="2561" y="41220"/>
                  </a:lnTo>
                  <a:lnTo>
                    <a:pt x="3293" y="43026"/>
                  </a:lnTo>
                  <a:lnTo>
                    <a:pt x="4139" y="44764"/>
                  </a:lnTo>
                  <a:lnTo>
                    <a:pt x="5099" y="46433"/>
                  </a:lnTo>
                  <a:lnTo>
                    <a:pt x="6196" y="48010"/>
                  </a:lnTo>
                  <a:lnTo>
                    <a:pt x="6791" y="48765"/>
                  </a:lnTo>
                </a:path>
              </a:pathLst>
            </a:custGeom>
            <a:noFill/>
            <a:ln w="31425"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3" name="Google Shape;503;p40"/>
            <p:cNvSpPr/>
            <p:nvPr/>
          </p:nvSpPr>
          <p:spPr>
            <a:xfrm rot="2870139">
              <a:off x="7063619" y="4503387"/>
              <a:ext cx="1026327" cy="879767"/>
            </a:xfrm>
            <a:custGeom>
              <a:avLst/>
              <a:gdLst/>
              <a:ahLst/>
              <a:cxnLst/>
              <a:rect l="l" t="t" r="r" b="b"/>
              <a:pathLst>
                <a:path w="31390" h="26909" extrusionOk="0">
                  <a:moveTo>
                    <a:pt x="17809" y="0"/>
                  </a:moveTo>
                  <a:lnTo>
                    <a:pt x="17009" y="229"/>
                  </a:lnTo>
                  <a:lnTo>
                    <a:pt x="16323" y="778"/>
                  </a:lnTo>
                  <a:lnTo>
                    <a:pt x="15775" y="1532"/>
                  </a:lnTo>
                  <a:lnTo>
                    <a:pt x="15340" y="2515"/>
                  </a:lnTo>
                  <a:lnTo>
                    <a:pt x="15020" y="3635"/>
                  </a:lnTo>
                  <a:lnTo>
                    <a:pt x="14677" y="5510"/>
                  </a:lnTo>
                  <a:lnTo>
                    <a:pt x="14472" y="8185"/>
                  </a:lnTo>
                  <a:lnTo>
                    <a:pt x="14449" y="10700"/>
                  </a:lnTo>
                  <a:lnTo>
                    <a:pt x="14586" y="13557"/>
                  </a:lnTo>
                  <a:lnTo>
                    <a:pt x="14632" y="14015"/>
                  </a:lnTo>
                  <a:lnTo>
                    <a:pt x="14334" y="13420"/>
                  </a:lnTo>
                  <a:lnTo>
                    <a:pt x="13306" y="11774"/>
                  </a:lnTo>
                  <a:lnTo>
                    <a:pt x="11865" y="9877"/>
                  </a:lnTo>
                  <a:lnTo>
                    <a:pt x="10082" y="7956"/>
                  </a:lnTo>
                  <a:lnTo>
                    <a:pt x="8596" y="6676"/>
                  </a:lnTo>
                  <a:lnTo>
                    <a:pt x="7544" y="5945"/>
                  </a:lnTo>
                  <a:lnTo>
                    <a:pt x="6493" y="5373"/>
                  </a:lnTo>
                  <a:lnTo>
                    <a:pt x="5441" y="4984"/>
                  </a:lnTo>
                  <a:lnTo>
                    <a:pt x="4367" y="4779"/>
                  </a:lnTo>
                  <a:lnTo>
                    <a:pt x="3338" y="4847"/>
                  </a:lnTo>
                  <a:lnTo>
                    <a:pt x="2332" y="5167"/>
                  </a:lnTo>
                  <a:lnTo>
                    <a:pt x="1372" y="5830"/>
                  </a:lnTo>
                  <a:lnTo>
                    <a:pt x="915" y="6287"/>
                  </a:lnTo>
                  <a:lnTo>
                    <a:pt x="503" y="6768"/>
                  </a:lnTo>
                  <a:lnTo>
                    <a:pt x="46" y="7751"/>
                  </a:lnTo>
                  <a:lnTo>
                    <a:pt x="0" y="8688"/>
                  </a:lnTo>
                  <a:lnTo>
                    <a:pt x="297" y="9625"/>
                  </a:lnTo>
                  <a:lnTo>
                    <a:pt x="892" y="10517"/>
                  </a:lnTo>
                  <a:lnTo>
                    <a:pt x="1715" y="11363"/>
                  </a:lnTo>
                  <a:lnTo>
                    <a:pt x="3292" y="12574"/>
                  </a:lnTo>
                  <a:lnTo>
                    <a:pt x="5761" y="13969"/>
                  </a:lnTo>
                  <a:lnTo>
                    <a:pt x="8253" y="15089"/>
                  </a:lnTo>
                  <a:lnTo>
                    <a:pt x="11225" y="16209"/>
                  </a:lnTo>
                  <a:lnTo>
                    <a:pt x="11705" y="16347"/>
                  </a:lnTo>
                  <a:lnTo>
                    <a:pt x="11248" y="16415"/>
                  </a:lnTo>
                  <a:lnTo>
                    <a:pt x="8413" y="16872"/>
                  </a:lnTo>
                  <a:lnTo>
                    <a:pt x="6058" y="17444"/>
                  </a:lnTo>
                  <a:lnTo>
                    <a:pt x="4298" y="18038"/>
                  </a:lnTo>
                  <a:lnTo>
                    <a:pt x="3224" y="18518"/>
                  </a:lnTo>
                  <a:lnTo>
                    <a:pt x="2309" y="19044"/>
                  </a:lnTo>
                  <a:lnTo>
                    <a:pt x="1577" y="19662"/>
                  </a:lnTo>
                  <a:lnTo>
                    <a:pt x="1097" y="20325"/>
                  </a:lnTo>
                  <a:lnTo>
                    <a:pt x="892" y="21102"/>
                  </a:lnTo>
                  <a:lnTo>
                    <a:pt x="1052" y="21925"/>
                  </a:lnTo>
                  <a:lnTo>
                    <a:pt x="1623" y="22862"/>
                  </a:lnTo>
                  <a:lnTo>
                    <a:pt x="2080" y="23365"/>
                  </a:lnTo>
                  <a:lnTo>
                    <a:pt x="2583" y="23845"/>
                  </a:lnTo>
                  <a:lnTo>
                    <a:pt x="3635" y="24485"/>
                  </a:lnTo>
                  <a:lnTo>
                    <a:pt x="4710" y="24828"/>
                  </a:lnTo>
                  <a:lnTo>
                    <a:pt x="5784" y="24897"/>
                  </a:lnTo>
                  <a:lnTo>
                    <a:pt x="6859" y="24714"/>
                  </a:lnTo>
                  <a:lnTo>
                    <a:pt x="7910" y="24325"/>
                  </a:lnTo>
                  <a:lnTo>
                    <a:pt x="8939" y="23800"/>
                  </a:lnTo>
                  <a:lnTo>
                    <a:pt x="9922" y="23137"/>
                  </a:lnTo>
                  <a:lnTo>
                    <a:pt x="11294" y="21993"/>
                  </a:lnTo>
                  <a:lnTo>
                    <a:pt x="12826" y="20393"/>
                  </a:lnTo>
                  <a:lnTo>
                    <a:pt x="14403" y="18450"/>
                  </a:lnTo>
                  <a:lnTo>
                    <a:pt x="14632" y="18107"/>
                  </a:lnTo>
                  <a:lnTo>
                    <a:pt x="14814" y="18496"/>
                  </a:lnTo>
                  <a:lnTo>
                    <a:pt x="16163" y="20828"/>
                  </a:lnTo>
                  <a:lnTo>
                    <a:pt x="17489" y="22771"/>
                  </a:lnTo>
                  <a:lnTo>
                    <a:pt x="19090" y="24645"/>
                  </a:lnTo>
                  <a:lnTo>
                    <a:pt x="20416" y="25811"/>
                  </a:lnTo>
                  <a:lnTo>
                    <a:pt x="21353" y="26406"/>
                  </a:lnTo>
                  <a:lnTo>
                    <a:pt x="22313" y="26772"/>
                  </a:lnTo>
                  <a:lnTo>
                    <a:pt x="23296" y="26909"/>
                  </a:lnTo>
                  <a:lnTo>
                    <a:pt x="24279" y="26749"/>
                  </a:lnTo>
                  <a:lnTo>
                    <a:pt x="25239" y="26246"/>
                  </a:lnTo>
                  <a:lnTo>
                    <a:pt x="25720" y="25834"/>
                  </a:lnTo>
                  <a:lnTo>
                    <a:pt x="26177" y="25400"/>
                  </a:lnTo>
                  <a:lnTo>
                    <a:pt x="26726" y="24531"/>
                  </a:lnTo>
                  <a:lnTo>
                    <a:pt x="26931" y="23685"/>
                  </a:lnTo>
                  <a:lnTo>
                    <a:pt x="26840" y="22862"/>
                  </a:lnTo>
                  <a:lnTo>
                    <a:pt x="26474" y="22062"/>
                  </a:lnTo>
                  <a:lnTo>
                    <a:pt x="25902" y="21285"/>
                  </a:lnTo>
                  <a:lnTo>
                    <a:pt x="24714" y="20210"/>
                  </a:lnTo>
                  <a:lnTo>
                    <a:pt x="22793" y="18953"/>
                  </a:lnTo>
                  <a:lnTo>
                    <a:pt x="20804" y="17947"/>
                  </a:lnTo>
                  <a:lnTo>
                    <a:pt x="18404" y="16918"/>
                  </a:lnTo>
                  <a:lnTo>
                    <a:pt x="17992" y="16781"/>
                  </a:lnTo>
                  <a:lnTo>
                    <a:pt x="18381" y="16895"/>
                  </a:lnTo>
                  <a:lnTo>
                    <a:pt x="19318" y="17010"/>
                  </a:lnTo>
                  <a:lnTo>
                    <a:pt x="20964" y="16987"/>
                  </a:lnTo>
                  <a:lnTo>
                    <a:pt x="23502" y="16530"/>
                  </a:lnTo>
                  <a:lnTo>
                    <a:pt x="26108" y="15684"/>
                  </a:lnTo>
                  <a:lnTo>
                    <a:pt x="27914" y="14838"/>
                  </a:lnTo>
                  <a:lnTo>
                    <a:pt x="28989" y="14175"/>
                  </a:lnTo>
                  <a:lnTo>
                    <a:pt x="29926" y="13466"/>
                  </a:lnTo>
                  <a:lnTo>
                    <a:pt x="30658" y="12712"/>
                  </a:lnTo>
                  <a:lnTo>
                    <a:pt x="31161" y="11889"/>
                  </a:lnTo>
                  <a:lnTo>
                    <a:pt x="31389" y="11020"/>
                  </a:lnTo>
                  <a:lnTo>
                    <a:pt x="31321" y="10151"/>
                  </a:lnTo>
                  <a:lnTo>
                    <a:pt x="30909" y="9237"/>
                  </a:lnTo>
                  <a:lnTo>
                    <a:pt x="30543" y="8757"/>
                  </a:lnTo>
                  <a:lnTo>
                    <a:pt x="30132" y="8322"/>
                  </a:lnTo>
                  <a:lnTo>
                    <a:pt x="29240" y="7728"/>
                  </a:lnTo>
                  <a:lnTo>
                    <a:pt x="28257" y="7385"/>
                  </a:lnTo>
                  <a:lnTo>
                    <a:pt x="27228" y="7316"/>
                  </a:lnTo>
                  <a:lnTo>
                    <a:pt x="26131" y="7476"/>
                  </a:lnTo>
                  <a:lnTo>
                    <a:pt x="25034" y="7796"/>
                  </a:lnTo>
                  <a:lnTo>
                    <a:pt x="23388" y="8528"/>
                  </a:lnTo>
                  <a:lnTo>
                    <a:pt x="21284" y="9831"/>
                  </a:lnTo>
                  <a:lnTo>
                    <a:pt x="19478" y="11248"/>
                  </a:lnTo>
                  <a:lnTo>
                    <a:pt x="17535" y="12986"/>
                  </a:lnTo>
                  <a:lnTo>
                    <a:pt x="17519" y="13004"/>
                  </a:lnTo>
                  <a:lnTo>
                    <a:pt x="18175" y="11866"/>
                  </a:lnTo>
                  <a:lnTo>
                    <a:pt x="18975" y="9991"/>
                  </a:lnTo>
                  <a:lnTo>
                    <a:pt x="19753" y="7728"/>
                  </a:lnTo>
                  <a:lnTo>
                    <a:pt x="20324" y="5350"/>
                  </a:lnTo>
                  <a:lnTo>
                    <a:pt x="20507" y="3658"/>
                  </a:lnTo>
                  <a:lnTo>
                    <a:pt x="20484" y="2630"/>
                  </a:lnTo>
                  <a:lnTo>
                    <a:pt x="20324" y="1715"/>
                  </a:lnTo>
                  <a:lnTo>
                    <a:pt x="20004" y="961"/>
                  </a:lnTo>
                  <a:lnTo>
                    <a:pt x="19478" y="412"/>
                  </a:lnTo>
                  <a:lnTo>
                    <a:pt x="18747" y="69"/>
                  </a:lnTo>
                  <a:lnTo>
                    <a:pt x="18289"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4" name="Google Shape;504;p40"/>
            <p:cNvSpPr/>
            <p:nvPr/>
          </p:nvSpPr>
          <p:spPr>
            <a:xfrm rot="2870139">
              <a:off x="7651889" y="4959232"/>
              <a:ext cx="70296" cy="65813"/>
            </a:xfrm>
            <a:custGeom>
              <a:avLst/>
              <a:gdLst/>
              <a:ahLst/>
              <a:cxnLst/>
              <a:rect l="l" t="t" r="r" b="b"/>
              <a:pathLst>
                <a:path w="2150" h="2013" extrusionOk="0">
                  <a:moveTo>
                    <a:pt x="915" y="0"/>
                  </a:moveTo>
                  <a:lnTo>
                    <a:pt x="686" y="23"/>
                  </a:lnTo>
                  <a:lnTo>
                    <a:pt x="297" y="206"/>
                  </a:lnTo>
                  <a:lnTo>
                    <a:pt x="69" y="526"/>
                  </a:lnTo>
                  <a:lnTo>
                    <a:pt x="0" y="892"/>
                  </a:lnTo>
                  <a:lnTo>
                    <a:pt x="46" y="1303"/>
                  </a:lnTo>
                  <a:lnTo>
                    <a:pt x="229" y="1646"/>
                  </a:lnTo>
                  <a:lnTo>
                    <a:pt x="526" y="1898"/>
                  </a:lnTo>
                  <a:lnTo>
                    <a:pt x="960" y="2012"/>
                  </a:lnTo>
                  <a:lnTo>
                    <a:pt x="1212" y="1966"/>
                  </a:lnTo>
                  <a:lnTo>
                    <a:pt x="1486" y="1898"/>
                  </a:lnTo>
                  <a:lnTo>
                    <a:pt x="1852" y="1692"/>
                  </a:lnTo>
                  <a:lnTo>
                    <a:pt x="2081" y="1395"/>
                  </a:lnTo>
                  <a:lnTo>
                    <a:pt x="2149" y="1052"/>
                  </a:lnTo>
                  <a:lnTo>
                    <a:pt x="2104" y="709"/>
                  </a:lnTo>
                  <a:lnTo>
                    <a:pt x="1898" y="389"/>
                  </a:lnTo>
                  <a:lnTo>
                    <a:pt x="1601" y="160"/>
                  </a:lnTo>
                  <a:lnTo>
                    <a:pt x="1166" y="23"/>
                  </a:lnTo>
                  <a:lnTo>
                    <a:pt x="915"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5" name="Google Shape;505;p40"/>
            <p:cNvSpPr/>
            <p:nvPr/>
          </p:nvSpPr>
          <p:spPr>
            <a:xfrm rot="2870139">
              <a:off x="7598265" y="4839950"/>
              <a:ext cx="81511" cy="63557"/>
            </a:xfrm>
            <a:custGeom>
              <a:avLst/>
              <a:gdLst/>
              <a:ahLst/>
              <a:cxnLst/>
              <a:rect l="l" t="t" r="r" b="b"/>
              <a:pathLst>
                <a:path w="2493" h="1944" extrusionOk="0">
                  <a:moveTo>
                    <a:pt x="1098" y="0"/>
                  </a:moveTo>
                  <a:lnTo>
                    <a:pt x="824" y="23"/>
                  </a:lnTo>
                  <a:lnTo>
                    <a:pt x="549" y="69"/>
                  </a:lnTo>
                  <a:lnTo>
                    <a:pt x="184" y="298"/>
                  </a:lnTo>
                  <a:lnTo>
                    <a:pt x="1" y="641"/>
                  </a:lnTo>
                  <a:lnTo>
                    <a:pt x="1" y="1029"/>
                  </a:lnTo>
                  <a:lnTo>
                    <a:pt x="138" y="1418"/>
                  </a:lnTo>
                  <a:lnTo>
                    <a:pt x="412" y="1738"/>
                  </a:lnTo>
                  <a:lnTo>
                    <a:pt x="824" y="1944"/>
                  </a:lnTo>
                  <a:lnTo>
                    <a:pt x="1350" y="1944"/>
                  </a:lnTo>
                  <a:lnTo>
                    <a:pt x="1647" y="1852"/>
                  </a:lnTo>
                  <a:lnTo>
                    <a:pt x="1944" y="1738"/>
                  </a:lnTo>
                  <a:lnTo>
                    <a:pt x="2333" y="1464"/>
                  </a:lnTo>
                  <a:lnTo>
                    <a:pt x="2493" y="1143"/>
                  </a:lnTo>
                  <a:lnTo>
                    <a:pt x="2493" y="801"/>
                  </a:lnTo>
                  <a:lnTo>
                    <a:pt x="2333" y="503"/>
                  </a:lnTo>
                  <a:lnTo>
                    <a:pt x="2013" y="229"/>
                  </a:lnTo>
                  <a:lnTo>
                    <a:pt x="1601" y="46"/>
                  </a:lnTo>
                  <a:lnTo>
                    <a:pt x="1098"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6" name="Google Shape;506;p40"/>
            <p:cNvSpPr/>
            <p:nvPr/>
          </p:nvSpPr>
          <p:spPr>
            <a:xfrm rot="2870139">
              <a:off x="7501863" y="4788312"/>
              <a:ext cx="77032" cy="79283"/>
            </a:xfrm>
            <a:custGeom>
              <a:avLst/>
              <a:gdLst/>
              <a:ahLst/>
              <a:cxnLst/>
              <a:rect l="l" t="t" r="r" b="b"/>
              <a:pathLst>
                <a:path w="2356" h="2425" extrusionOk="0">
                  <a:moveTo>
                    <a:pt x="824" y="1"/>
                  </a:moveTo>
                  <a:lnTo>
                    <a:pt x="412" y="184"/>
                  </a:lnTo>
                  <a:lnTo>
                    <a:pt x="138" y="549"/>
                  </a:lnTo>
                  <a:lnTo>
                    <a:pt x="1" y="1007"/>
                  </a:lnTo>
                  <a:lnTo>
                    <a:pt x="1" y="1510"/>
                  </a:lnTo>
                  <a:lnTo>
                    <a:pt x="161" y="1944"/>
                  </a:lnTo>
                  <a:lnTo>
                    <a:pt x="458" y="2287"/>
                  </a:lnTo>
                  <a:lnTo>
                    <a:pt x="938" y="2424"/>
                  </a:lnTo>
                  <a:lnTo>
                    <a:pt x="1235" y="2401"/>
                  </a:lnTo>
                  <a:lnTo>
                    <a:pt x="1555" y="2333"/>
                  </a:lnTo>
                  <a:lnTo>
                    <a:pt x="1990" y="2081"/>
                  </a:lnTo>
                  <a:lnTo>
                    <a:pt x="2264" y="1738"/>
                  </a:lnTo>
                  <a:lnTo>
                    <a:pt x="2355" y="1350"/>
                  </a:lnTo>
                  <a:lnTo>
                    <a:pt x="2310" y="938"/>
                  </a:lnTo>
                  <a:lnTo>
                    <a:pt x="2127" y="572"/>
                  </a:lnTo>
                  <a:lnTo>
                    <a:pt x="1807" y="252"/>
                  </a:lnTo>
                  <a:lnTo>
                    <a:pt x="1349" y="46"/>
                  </a:lnTo>
                  <a:lnTo>
                    <a:pt x="1098"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7" name="Google Shape;507;p40"/>
            <p:cNvSpPr/>
            <p:nvPr/>
          </p:nvSpPr>
          <p:spPr>
            <a:xfrm rot="2870139">
              <a:off x="7465811" y="4831513"/>
              <a:ext cx="85990" cy="156997"/>
            </a:xfrm>
            <a:custGeom>
              <a:avLst/>
              <a:gdLst/>
              <a:ahLst/>
              <a:cxnLst/>
              <a:rect l="l" t="t" r="r" b="b"/>
              <a:pathLst>
                <a:path w="2630" h="4802" extrusionOk="0">
                  <a:moveTo>
                    <a:pt x="0" y="0"/>
                  </a:moveTo>
                  <a:lnTo>
                    <a:pt x="252" y="183"/>
                  </a:lnTo>
                  <a:lnTo>
                    <a:pt x="1486" y="1852"/>
                  </a:lnTo>
                  <a:lnTo>
                    <a:pt x="2035" y="3155"/>
                  </a:lnTo>
                  <a:lnTo>
                    <a:pt x="2263" y="4207"/>
                  </a:lnTo>
                  <a:lnTo>
                    <a:pt x="2332" y="4801"/>
                  </a:lnTo>
                  <a:lnTo>
                    <a:pt x="2629" y="4710"/>
                  </a:lnTo>
                  <a:lnTo>
                    <a:pt x="2583" y="4253"/>
                  </a:lnTo>
                  <a:lnTo>
                    <a:pt x="2058" y="2378"/>
                  </a:lnTo>
                  <a:lnTo>
                    <a:pt x="1646" y="1601"/>
                  </a:lnTo>
                  <a:lnTo>
                    <a:pt x="1120" y="846"/>
                  </a:lnTo>
                  <a:lnTo>
                    <a:pt x="412" y="229"/>
                  </a:lnTo>
                  <a:lnTo>
                    <a:pt x="0"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8" name="Google Shape;508;p40"/>
            <p:cNvSpPr/>
            <p:nvPr/>
          </p:nvSpPr>
          <p:spPr>
            <a:xfrm rot="2870139">
              <a:off x="7551477" y="4826709"/>
              <a:ext cx="26941" cy="207052"/>
            </a:xfrm>
            <a:custGeom>
              <a:avLst/>
              <a:gdLst/>
              <a:ahLst/>
              <a:cxnLst/>
              <a:rect l="l" t="t" r="r" b="b"/>
              <a:pathLst>
                <a:path w="824" h="6333" extrusionOk="0">
                  <a:moveTo>
                    <a:pt x="824" y="0"/>
                  </a:moveTo>
                  <a:lnTo>
                    <a:pt x="504" y="115"/>
                  </a:lnTo>
                  <a:lnTo>
                    <a:pt x="412" y="595"/>
                  </a:lnTo>
                  <a:lnTo>
                    <a:pt x="69" y="3384"/>
                  </a:lnTo>
                  <a:lnTo>
                    <a:pt x="1" y="5441"/>
                  </a:lnTo>
                  <a:lnTo>
                    <a:pt x="115" y="6333"/>
                  </a:lnTo>
                  <a:lnTo>
                    <a:pt x="390" y="6333"/>
                  </a:lnTo>
                  <a:lnTo>
                    <a:pt x="390" y="5784"/>
                  </a:lnTo>
                  <a:lnTo>
                    <a:pt x="435" y="2881"/>
                  </a:lnTo>
                  <a:lnTo>
                    <a:pt x="618" y="823"/>
                  </a:lnTo>
                  <a:lnTo>
                    <a:pt x="824"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9" name="Google Shape;509;p40"/>
            <p:cNvSpPr/>
            <p:nvPr/>
          </p:nvSpPr>
          <p:spPr>
            <a:xfrm rot="2870139">
              <a:off x="7515194" y="4916987"/>
              <a:ext cx="124866" cy="145783"/>
            </a:xfrm>
            <a:custGeom>
              <a:avLst/>
              <a:gdLst/>
              <a:ahLst/>
              <a:cxnLst/>
              <a:rect l="l" t="t" r="r" b="b"/>
              <a:pathLst>
                <a:path w="3819" h="4459" extrusionOk="0">
                  <a:moveTo>
                    <a:pt x="3612" y="1"/>
                  </a:moveTo>
                  <a:lnTo>
                    <a:pt x="3269" y="138"/>
                  </a:lnTo>
                  <a:lnTo>
                    <a:pt x="2561" y="618"/>
                  </a:lnTo>
                  <a:lnTo>
                    <a:pt x="1623" y="1670"/>
                  </a:lnTo>
                  <a:lnTo>
                    <a:pt x="206" y="3979"/>
                  </a:lnTo>
                  <a:lnTo>
                    <a:pt x="0" y="4459"/>
                  </a:lnTo>
                  <a:lnTo>
                    <a:pt x="297" y="4459"/>
                  </a:lnTo>
                  <a:lnTo>
                    <a:pt x="549" y="3842"/>
                  </a:lnTo>
                  <a:lnTo>
                    <a:pt x="1143" y="2790"/>
                  </a:lnTo>
                  <a:lnTo>
                    <a:pt x="2035" y="1578"/>
                  </a:lnTo>
                  <a:lnTo>
                    <a:pt x="3544" y="298"/>
                  </a:lnTo>
                  <a:lnTo>
                    <a:pt x="3818" y="207"/>
                  </a:lnTo>
                  <a:lnTo>
                    <a:pt x="3612"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510" name="Google Shape;510;p40"/>
          <p:cNvGrpSpPr/>
          <p:nvPr/>
        </p:nvGrpSpPr>
        <p:grpSpPr>
          <a:xfrm rot="-3986173">
            <a:off x="5826443" y="4973212"/>
            <a:ext cx="2112415" cy="1976753"/>
            <a:chOff x="6254962" y="4267609"/>
            <a:chExt cx="1992323" cy="1864374"/>
          </a:xfrm>
        </p:grpSpPr>
        <p:sp>
          <p:nvSpPr>
            <p:cNvPr id="511" name="Google Shape;511;p40"/>
            <p:cNvSpPr/>
            <p:nvPr/>
          </p:nvSpPr>
          <p:spPr>
            <a:xfrm rot="2870139">
              <a:off x="6809315" y="4717393"/>
              <a:ext cx="222038" cy="1594330"/>
            </a:xfrm>
            <a:custGeom>
              <a:avLst/>
              <a:gdLst/>
              <a:ahLst/>
              <a:cxnLst/>
              <a:rect l="l" t="t" r="r" b="b"/>
              <a:pathLst>
                <a:path w="6791" h="48765" fill="none" extrusionOk="0">
                  <a:moveTo>
                    <a:pt x="3453" y="1"/>
                  </a:moveTo>
                  <a:lnTo>
                    <a:pt x="3156" y="1052"/>
                  </a:lnTo>
                  <a:lnTo>
                    <a:pt x="1624" y="8071"/>
                  </a:lnTo>
                  <a:lnTo>
                    <a:pt x="847" y="12963"/>
                  </a:lnTo>
                  <a:lnTo>
                    <a:pt x="412" y="16575"/>
                  </a:lnTo>
                  <a:lnTo>
                    <a:pt x="115" y="20393"/>
                  </a:lnTo>
                  <a:lnTo>
                    <a:pt x="1" y="24371"/>
                  </a:lnTo>
                  <a:lnTo>
                    <a:pt x="92" y="28441"/>
                  </a:lnTo>
                  <a:lnTo>
                    <a:pt x="481" y="32487"/>
                  </a:lnTo>
                  <a:lnTo>
                    <a:pt x="1167" y="36465"/>
                  </a:lnTo>
                  <a:lnTo>
                    <a:pt x="1921" y="39369"/>
                  </a:lnTo>
                  <a:lnTo>
                    <a:pt x="2561" y="41220"/>
                  </a:lnTo>
                  <a:lnTo>
                    <a:pt x="3293" y="43026"/>
                  </a:lnTo>
                  <a:lnTo>
                    <a:pt x="4139" y="44764"/>
                  </a:lnTo>
                  <a:lnTo>
                    <a:pt x="5099" y="46433"/>
                  </a:lnTo>
                  <a:lnTo>
                    <a:pt x="6196" y="48010"/>
                  </a:lnTo>
                  <a:lnTo>
                    <a:pt x="6791" y="48765"/>
                  </a:lnTo>
                </a:path>
              </a:pathLst>
            </a:custGeom>
            <a:noFill/>
            <a:ln w="31425" cap="flat" cmpd="sng">
              <a:solidFill>
                <a:schemeClr val="accent1"/>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2" name="Google Shape;512;p40"/>
            <p:cNvSpPr/>
            <p:nvPr/>
          </p:nvSpPr>
          <p:spPr>
            <a:xfrm rot="2870139">
              <a:off x="7063619" y="4503387"/>
              <a:ext cx="1026327" cy="879767"/>
            </a:xfrm>
            <a:custGeom>
              <a:avLst/>
              <a:gdLst/>
              <a:ahLst/>
              <a:cxnLst/>
              <a:rect l="l" t="t" r="r" b="b"/>
              <a:pathLst>
                <a:path w="31390" h="26909" extrusionOk="0">
                  <a:moveTo>
                    <a:pt x="17809" y="0"/>
                  </a:moveTo>
                  <a:lnTo>
                    <a:pt x="17009" y="229"/>
                  </a:lnTo>
                  <a:lnTo>
                    <a:pt x="16323" y="778"/>
                  </a:lnTo>
                  <a:lnTo>
                    <a:pt x="15775" y="1532"/>
                  </a:lnTo>
                  <a:lnTo>
                    <a:pt x="15340" y="2515"/>
                  </a:lnTo>
                  <a:lnTo>
                    <a:pt x="15020" y="3635"/>
                  </a:lnTo>
                  <a:lnTo>
                    <a:pt x="14677" y="5510"/>
                  </a:lnTo>
                  <a:lnTo>
                    <a:pt x="14472" y="8185"/>
                  </a:lnTo>
                  <a:lnTo>
                    <a:pt x="14449" y="10700"/>
                  </a:lnTo>
                  <a:lnTo>
                    <a:pt x="14586" y="13557"/>
                  </a:lnTo>
                  <a:lnTo>
                    <a:pt x="14632" y="14015"/>
                  </a:lnTo>
                  <a:lnTo>
                    <a:pt x="14334" y="13420"/>
                  </a:lnTo>
                  <a:lnTo>
                    <a:pt x="13306" y="11774"/>
                  </a:lnTo>
                  <a:lnTo>
                    <a:pt x="11865" y="9877"/>
                  </a:lnTo>
                  <a:lnTo>
                    <a:pt x="10082" y="7956"/>
                  </a:lnTo>
                  <a:lnTo>
                    <a:pt x="8596" y="6676"/>
                  </a:lnTo>
                  <a:lnTo>
                    <a:pt x="7544" y="5945"/>
                  </a:lnTo>
                  <a:lnTo>
                    <a:pt x="6493" y="5373"/>
                  </a:lnTo>
                  <a:lnTo>
                    <a:pt x="5441" y="4984"/>
                  </a:lnTo>
                  <a:lnTo>
                    <a:pt x="4367" y="4779"/>
                  </a:lnTo>
                  <a:lnTo>
                    <a:pt x="3338" y="4847"/>
                  </a:lnTo>
                  <a:lnTo>
                    <a:pt x="2332" y="5167"/>
                  </a:lnTo>
                  <a:lnTo>
                    <a:pt x="1372" y="5830"/>
                  </a:lnTo>
                  <a:lnTo>
                    <a:pt x="915" y="6287"/>
                  </a:lnTo>
                  <a:lnTo>
                    <a:pt x="503" y="6768"/>
                  </a:lnTo>
                  <a:lnTo>
                    <a:pt x="46" y="7751"/>
                  </a:lnTo>
                  <a:lnTo>
                    <a:pt x="0" y="8688"/>
                  </a:lnTo>
                  <a:lnTo>
                    <a:pt x="297" y="9625"/>
                  </a:lnTo>
                  <a:lnTo>
                    <a:pt x="892" y="10517"/>
                  </a:lnTo>
                  <a:lnTo>
                    <a:pt x="1715" y="11363"/>
                  </a:lnTo>
                  <a:lnTo>
                    <a:pt x="3292" y="12574"/>
                  </a:lnTo>
                  <a:lnTo>
                    <a:pt x="5761" y="13969"/>
                  </a:lnTo>
                  <a:lnTo>
                    <a:pt x="8253" y="15089"/>
                  </a:lnTo>
                  <a:lnTo>
                    <a:pt x="11225" y="16209"/>
                  </a:lnTo>
                  <a:lnTo>
                    <a:pt x="11705" y="16347"/>
                  </a:lnTo>
                  <a:lnTo>
                    <a:pt x="11248" y="16415"/>
                  </a:lnTo>
                  <a:lnTo>
                    <a:pt x="8413" y="16872"/>
                  </a:lnTo>
                  <a:lnTo>
                    <a:pt x="6058" y="17444"/>
                  </a:lnTo>
                  <a:lnTo>
                    <a:pt x="4298" y="18038"/>
                  </a:lnTo>
                  <a:lnTo>
                    <a:pt x="3224" y="18518"/>
                  </a:lnTo>
                  <a:lnTo>
                    <a:pt x="2309" y="19044"/>
                  </a:lnTo>
                  <a:lnTo>
                    <a:pt x="1577" y="19662"/>
                  </a:lnTo>
                  <a:lnTo>
                    <a:pt x="1097" y="20325"/>
                  </a:lnTo>
                  <a:lnTo>
                    <a:pt x="892" y="21102"/>
                  </a:lnTo>
                  <a:lnTo>
                    <a:pt x="1052" y="21925"/>
                  </a:lnTo>
                  <a:lnTo>
                    <a:pt x="1623" y="22862"/>
                  </a:lnTo>
                  <a:lnTo>
                    <a:pt x="2080" y="23365"/>
                  </a:lnTo>
                  <a:lnTo>
                    <a:pt x="2583" y="23845"/>
                  </a:lnTo>
                  <a:lnTo>
                    <a:pt x="3635" y="24485"/>
                  </a:lnTo>
                  <a:lnTo>
                    <a:pt x="4710" y="24828"/>
                  </a:lnTo>
                  <a:lnTo>
                    <a:pt x="5784" y="24897"/>
                  </a:lnTo>
                  <a:lnTo>
                    <a:pt x="6859" y="24714"/>
                  </a:lnTo>
                  <a:lnTo>
                    <a:pt x="7910" y="24325"/>
                  </a:lnTo>
                  <a:lnTo>
                    <a:pt x="8939" y="23800"/>
                  </a:lnTo>
                  <a:lnTo>
                    <a:pt x="9922" y="23137"/>
                  </a:lnTo>
                  <a:lnTo>
                    <a:pt x="11294" y="21993"/>
                  </a:lnTo>
                  <a:lnTo>
                    <a:pt x="12826" y="20393"/>
                  </a:lnTo>
                  <a:lnTo>
                    <a:pt x="14403" y="18450"/>
                  </a:lnTo>
                  <a:lnTo>
                    <a:pt x="14632" y="18107"/>
                  </a:lnTo>
                  <a:lnTo>
                    <a:pt x="14814" y="18496"/>
                  </a:lnTo>
                  <a:lnTo>
                    <a:pt x="16163" y="20828"/>
                  </a:lnTo>
                  <a:lnTo>
                    <a:pt x="17489" y="22771"/>
                  </a:lnTo>
                  <a:lnTo>
                    <a:pt x="19090" y="24645"/>
                  </a:lnTo>
                  <a:lnTo>
                    <a:pt x="20416" y="25811"/>
                  </a:lnTo>
                  <a:lnTo>
                    <a:pt x="21353" y="26406"/>
                  </a:lnTo>
                  <a:lnTo>
                    <a:pt x="22313" y="26772"/>
                  </a:lnTo>
                  <a:lnTo>
                    <a:pt x="23296" y="26909"/>
                  </a:lnTo>
                  <a:lnTo>
                    <a:pt x="24279" y="26749"/>
                  </a:lnTo>
                  <a:lnTo>
                    <a:pt x="25239" y="26246"/>
                  </a:lnTo>
                  <a:lnTo>
                    <a:pt x="25720" y="25834"/>
                  </a:lnTo>
                  <a:lnTo>
                    <a:pt x="26177" y="25400"/>
                  </a:lnTo>
                  <a:lnTo>
                    <a:pt x="26726" y="24531"/>
                  </a:lnTo>
                  <a:lnTo>
                    <a:pt x="26931" y="23685"/>
                  </a:lnTo>
                  <a:lnTo>
                    <a:pt x="26840" y="22862"/>
                  </a:lnTo>
                  <a:lnTo>
                    <a:pt x="26474" y="22062"/>
                  </a:lnTo>
                  <a:lnTo>
                    <a:pt x="25902" y="21285"/>
                  </a:lnTo>
                  <a:lnTo>
                    <a:pt x="24714" y="20210"/>
                  </a:lnTo>
                  <a:lnTo>
                    <a:pt x="22793" y="18953"/>
                  </a:lnTo>
                  <a:lnTo>
                    <a:pt x="20804" y="17947"/>
                  </a:lnTo>
                  <a:lnTo>
                    <a:pt x="18404" y="16918"/>
                  </a:lnTo>
                  <a:lnTo>
                    <a:pt x="17992" y="16781"/>
                  </a:lnTo>
                  <a:lnTo>
                    <a:pt x="18381" y="16895"/>
                  </a:lnTo>
                  <a:lnTo>
                    <a:pt x="19318" y="17010"/>
                  </a:lnTo>
                  <a:lnTo>
                    <a:pt x="20964" y="16987"/>
                  </a:lnTo>
                  <a:lnTo>
                    <a:pt x="23502" y="16530"/>
                  </a:lnTo>
                  <a:lnTo>
                    <a:pt x="26108" y="15684"/>
                  </a:lnTo>
                  <a:lnTo>
                    <a:pt x="27914" y="14838"/>
                  </a:lnTo>
                  <a:lnTo>
                    <a:pt x="28989" y="14175"/>
                  </a:lnTo>
                  <a:lnTo>
                    <a:pt x="29926" y="13466"/>
                  </a:lnTo>
                  <a:lnTo>
                    <a:pt x="30658" y="12712"/>
                  </a:lnTo>
                  <a:lnTo>
                    <a:pt x="31161" y="11889"/>
                  </a:lnTo>
                  <a:lnTo>
                    <a:pt x="31389" y="11020"/>
                  </a:lnTo>
                  <a:lnTo>
                    <a:pt x="31321" y="10151"/>
                  </a:lnTo>
                  <a:lnTo>
                    <a:pt x="30909" y="9237"/>
                  </a:lnTo>
                  <a:lnTo>
                    <a:pt x="30543" y="8757"/>
                  </a:lnTo>
                  <a:lnTo>
                    <a:pt x="30132" y="8322"/>
                  </a:lnTo>
                  <a:lnTo>
                    <a:pt x="29240" y="7728"/>
                  </a:lnTo>
                  <a:lnTo>
                    <a:pt x="28257" y="7385"/>
                  </a:lnTo>
                  <a:lnTo>
                    <a:pt x="27228" y="7316"/>
                  </a:lnTo>
                  <a:lnTo>
                    <a:pt x="26131" y="7476"/>
                  </a:lnTo>
                  <a:lnTo>
                    <a:pt x="25034" y="7796"/>
                  </a:lnTo>
                  <a:lnTo>
                    <a:pt x="23388" y="8528"/>
                  </a:lnTo>
                  <a:lnTo>
                    <a:pt x="21284" y="9831"/>
                  </a:lnTo>
                  <a:lnTo>
                    <a:pt x="19478" y="11248"/>
                  </a:lnTo>
                  <a:lnTo>
                    <a:pt x="17535" y="12986"/>
                  </a:lnTo>
                  <a:lnTo>
                    <a:pt x="17519" y="13004"/>
                  </a:lnTo>
                  <a:lnTo>
                    <a:pt x="18175" y="11866"/>
                  </a:lnTo>
                  <a:lnTo>
                    <a:pt x="18975" y="9991"/>
                  </a:lnTo>
                  <a:lnTo>
                    <a:pt x="19753" y="7728"/>
                  </a:lnTo>
                  <a:lnTo>
                    <a:pt x="20324" y="5350"/>
                  </a:lnTo>
                  <a:lnTo>
                    <a:pt x="20507" y="3658"/>
                  </a:lnTo>
                  <a:lnTo>
                    <a:pt x="20484" y="2630"/>
                  </a:lnTo>
                  <a:lnTo>
                    <a:pt x="20324" y="1715"/>
                  </a:lnTo>
                  <a:lnTo>
                    <a:pt x="20004" y="961"/>
                  </a:lnTo>
                  <a:lnTo>
                    <a:pt x="19478" y="412"/>
                  </a:lnTo>
                  <a:lnTo>
                    <a:pt x="18747" y="69"/>
                  </a:lnTo>
                  <a:lnTo>
                    <a:pt x="18289"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3" name="Google Shape;513;p40"/>
            <p:cNvSpPr/>
            <p:nvPr/>
          </p:nvSpPr>
          <p:spPr>
            <a:xfrm rot="2870139">
              <a:off x="7651889" y="4959232"/>
              <a:ext cx="70296" cy="65813"/>
            </a:xfrm>
            <a:custGeom>
              <a:avLst/>
              <a:gdLst/>
              <a:ahLst/>
              <a:cxnLst/>
              <a:rect l="l" t="t" r="r" b="b"/>
              <a:pathLst>
                <a:path w="2150" h="2013" extrusionOk="0">
                  <a:moveTo>
                    <a:pt x="915" y="0"/>
                  </a:moveTo>
                  <a:lnTo>
                    <a:pt x="686" y="23"/>
                  </a:lnTo>
                  <a:lnTo>
                    <a:pt x="297" y="206"/>
                  </a:lnTo>
                  <a:lnTo>
                    <a:pt x="69" y="526"/>
                  </a:lnTo>
                  <a:lnTo>
                    <a:pt x="0" y="892"/>
                  </a:lnTo>
                  <a:lnTo>
                    <a:pt x="46" y="1303"/>
                  </a:lnTo>
                  <a:lnTo>
                    <a:pt x="229" y="1646"/>
                  </a:lnTo>
                  <a:lnTo>
                    <a:pt x="526" y="1898"/>
                  </a:lnTo>
                  <a:lnTo>
                    <a:pt x="960" y="2012"/>
                  </a:lnTo>
                  <a:lnTo>
                    <a:pt x="1212" y="1966"/>
                  </a:lnTo>
                  <a:lnTo>
                    <a:pt x="1486" y="1898"/>
                  </a:lnTo>
                  <a:lnTo>
                    <a:pt x="1852" y="1692"/>
                  </a:lnTo>
                  <a:lnTo>
                    <a:pt x="2081" y="1395"/>
                  </a:lnTo>
                  <a:lnTo>
                    <a:pt x="2149" y="1052"/>
                  </a:lnTo>
                  <a:lnTo>
                    <a:pt x="2104" y="709"/>
                  </a:lnTo>
                  <a:lnTo>
                    <a:pt x="1898" y="389"/>
                  </a:lnTo>
                  <a:lnTo>
                    <a:pt x="1601" y="160"/>
                  </a:lnTo>
                  <a:lnTo>
                    <a:pt x="1166" y="23"/>
                  </a:lnTo>
                  <a:lnTo>
                    <a:pt x="915"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4" name="Google Shape;514;p40"/>
            <p:cNvSpPr/>
            <p:nvPr/>
          </p:nvSpPr>
          <p:spPr>
            <a:xfrm rot="2870139">
              <a:off x="7598265" y="4839950"/>
              <a:ext cx="81511" cy="63557"/>
            </a:xfrm>
            <a:custGeom>
              <a:avLst/>
              <a:gdLst/>
              <a:ahLst/>
              <a:cxnLst/>
              <a:rect l="l" t="t" r="r" b="b"/>
              <a:pathLst>
                <a:path w="2493" h="1944" extrusionOk="0">
                  <a:moveTo>
                    <a:pt x="1098" y="0"/>
                  </a:moveTo>
                  <a:lnTo>
                    <a:pt x="824" y="23"/>
                  </a:lnTo>
                  <a:lnTo>
                    <a:pt x="549" y="69"/>
                  </a:lnTo>
                  <a:lnTo>
                    <a:pt x="184" y="298"/>
                  </a:lnTo>
                  <a:lnTo>
                    <a:pt x="1" y="641"/>
                  </a:lnTo>
                  <a:lnTo>
                    <a:pt x="1" y="1029"/>
                  </a:lnTo>
                  <a:lnTo>
                    <a:pt x="138" y="1418"/>
                  </a:lnTo>
                  <a:lnTo>
                    <a:pt x="412" y="1738"/>
                  </a:lnTo>
                  <a:lnTo>
                    <a:pt x="824" y="1944"/>
                  </a:lnTo>
                  <a:lnTo>
                    <a:pt x="1350" y="1944"/>
                  </a:lnTo>
                  <a:lnTo>
                    <a:pt x="1647" y="1852"/>
                  </a:lnTo>
                  <a:lnTo>
                    <a:pt x="1944" y="1738"/>
                  </a:lnTo>
                  <a:lnTo>
                    <a:pt x="2333" y="1464"/>
                  </a:lnTo>
                  <a:lnTo>
                    <a:pt x="2493" y="1143"/>
                  </a:lnTo>
                  <a:lnTo>
                    <a:pt x="2493" y="801"/>
                  </a:lnTo>
                  <a:lnTo>
                    <a:pt x="2333" y="503"/>
                  </a:lnTo>
                  <a:lnTo>
                    <a:pt x="2013" y="229"/>
                  </a:lnTo>
                  <a:lnTo>
                    <a:pt x="1601" y="46"/>
                  </a:lnTo>
                  <a:lnTo>
                    <a:pt x="1098"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5" name="Google Shape;515;p40"/>
            <p:cNvSpPr/>
            <p:nvPr/>
          </p:nvSpPr>
          <p:spPr>
            <a:xfrm rot="2870139">
              <a:off x="7501863" y="4788312"/>
              <a:ext cx="77032" cy="79283"/>
            </a:xfrm>
            <a:custGeom>
              <a:avLst/>
              <a:gdLst/>
              <a:ahLst/>
              <a:cxnLst/>
              <a:rect l="l" t="t" r="r" b="b"/>
              <a:pathLst>
                <a:path w="2356" h="2425" extrusionOk="0">
                  <a:moveTo>
                    <a:pt x="824" y="1"/>
                  </a:moveTo>
                  <a:lnTo>
                    <a:pt x="412" y="184"/>
                  </a:lnTo>
                  <a:lnTo>
                    <a:pt x="138" y="549"/>
                  </a:lnTo>
                  <a:lnTo>
                    <a:pt x="1" y="1007"/>
                  </a:lnTo>
                  <a:lnTo>
                    <a:pt x="1" y="1510"/>
                  </a:lnTo>
                  <a:lnTo>
                    <a:pt x="161" y="1944"/>
                  </a:lnTo>
                  <a:lnTo>
                    <a:pt x="458" y="2287"/>
                  </a:lnTo>
                  <a:lnTo>
                    <a:pt x="938" y="2424"/>
                  </a:lnTo>
                  <a:lnTo>
                    <a:pt x="1235" y="2401"/>
                  </a:lnTo>
                  <a:lnTo>
                    <a:pt x="1555" y="2333"/>
                  </a:lnTo>
                  <a:lnTo>
                    <a:pt x="1990" y="2081"/>
                  </a:lnTo>
                  <a:lnTo>
                    <a:pt x="2264" y="1738"/>
                  </a:lnTo>
                  <a:lnTo>
                    <a:pt x="2355" y="1350"/>
                  </a:lnTo>
                  <a:lnTo>
                    <a:pt x="2310" y="938"/>
                  </a:lnTo>
                  <a:lnTo>
                    <a:pt x="2127" y="572"/>
                  </a:lnTo>
                  <a:lnTo>
                    <a:pt x="1807" y="252"/>
                  </a:lnTo>
                  <a:lnTo>
                    <a:pt x="1349" y="46"/>
                  </a:lnTo>
                  <a:lnTo>
                    <a:pt x="1098"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6" name="Google Shape;516;p40"/>
            <p:cNvSpPr/>
            <p:nvPr/>
          </p:nvSpPr>
          <p:spPr>
            <a:xfrm rot="2870139">
              <a:off x="7465811" y="4831513"/>
              <a:ext cx="85990" cy="156997"/>
            </a:xfrm>
            <a:custGeom>
              <a:avLst/>
              <a:gdLst/>
              <a:ahLst/>
              <a:cxnLst/>
              <a:rect l="l" t="t" r="r" b="b"/>
              <a:pathLst>
                <a:path w="2630" h="4802" extrusionOk="0">
                  <a:moveTo>
                    <a:pt x="0" y="0"/>
                  </a:moveTo>
                  <a:lnTo>
                    <a:pt x="252" y="183"/>
                  </a:lnTo>
                  <a:lnTo>
                    <a:pt x="1486" y="1852"/>
                  </a:lnTo>
                  <a:lnTo>
                    <a:pt x="2035" y="3155"/>
                  </a:lnTo>
                  <a:lnTo>
                    <a:pt x="2263" y="4207"/>
                  </a:lnTo>
                  <a:lnTo>
                    <a:pt x="2332" y="4801"/>
                  </a:lnTo>
                  <a:lnTo>
                    <a:pt x="2629" y="4710"/>
                  </a:lnTo>
                  <a:lnTo>
                    <a:pt x="2583" y="4253"/>
                  </a:lnTo>
                  <a:lnTo>
                    <a:pt x="2058" y="2378"/>
                  </a:lnTo>
                  <a:lnTo>
                    <a:pt x="1646" y="1601"/>
                  </a:lnTo>
                  <a:lnTo>
                    <a:pt x="1120" y="846"/>
                  </a:lnTo>
                  <a:lnTo>
                    <a:pt x="412" y="229"/>
                  </a:lnTo>
                  <a:lnTo>
                    <a:pt x="0"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7" name="Google Shape;517;p40"/>
            <p:cNvSpPr/>
            <p:nvPr/>
          </p:nvSpPr>
          <p:spPr>
            <a:xfrm rot="2870139">
              <a:off x="7551477" y="4826709"/>
              <a:ext cx="26941" cy="207052"/>
            </a:xfrm>
            <a:custGeom>
              <a:avLst/>
              <a:gdLst/>
              <a:ahLst/>
              <a:cxnLst/>
              <a:rect l="l" t="t" r="r" b="b"/>
              <a:pathLst>
                <a:path w="824" h="6333" extrusionOk="0">
                  <a:moveTo>
                    <a:pt x="824" y="0"/>
                  </a:moveTo>
                  <a:lnTo>
                    <a:pt x="504" y="115"/>
                  </a:lnTo>
                  <a:lnTo>
                    <a:pt x="412" y="595"/>
                  </a:lnTo>
                  <a:lnTo>
                    <a:pt x="69" y="3384"/>
                  </a:lnTo>
                  <a:lnTo>
                    <a:pt x="1" y="5441"/>
                  </a:lnTo>
                  <a:lnTo>
                    <a:pt x="115" y="6333"/>
                  </a:lnTo>
                  <a:lnTo>
                    <a:pt x="390" y="6333"/>
                  </a:lnTo>
                  <a:lnTo>
                    <a:pt x="390" y="5784"/>
                  </a:lnTo>
                  <a:lnTo>
                    <a:pt x="435" y="2881"/>
                  </a:lnTo>
                  <a:lnTo>
                    <a:pt x="618" y="823"/>
                  </a:lnTo>
                  <a:lnTo>
                    <a:pt x="824"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8" name="Google Shape;518;p40"/>
            <p:cNvSpPr/>
            <p:nvPr/>
          </p:nvSpPr>
          <p:spPr>
            <a:xfrm rot="2870139">
              <a:off x="7515194" y="4916987"/>
              <a:ext cx="124866" cy="145783"/>
            </a:xfrm>
            <a:custGeom>
              <a:avLst/>
              <a:gdLst/>
              <a:ahLst/>
              <a:cxnLst/>
              <a:rect l="l" t="t" r="r" b="b"/>
              <a:pathLst>
                <a:path w="3819" h="4459" extrusionOk="0">
                  <a:moveTo>
                    <a:pt x="3612" y="1"/>
                  </a:moveTo>
                  <a:lnTo>
                    <a:pt x="3269" y="138"/>
                  </a:lnTo>
                  <a:lnTo>
                    <a:pt x="2561" y="618"/>
                  </a:lnTo>
                  <a:lnTo>
                    <a:pt x="1623" y="1670"/>
                  </a:lnTo>
                  <a:lnTo>
                    <a:pt x="206" y="3979"/>
                  </a:lnTo>
                  <a:lnTo>
                    <a:pt x="0" y="4459"/>
                  </a:lnTo>
                  <a:lnTo>
                    <a:pt x="297" y="4459"/>
                  </a:lnTo>
                  <a:lnTo>
                    <a:pt x="549" y="3842"/>
                  </a:lnTo>
                  <a:lnTo>
                    <a:pt x="1143" y="2790"/>
                  </a:lnTo>
                  <a:lnTo>
                    <a:pt x="2035" y="1578"/>
                  </a:lnTo>
                  <a:lnTo>
                    <a:pt x="3544" y="298"/>
                  </a:lnTo>
                  <a:lnTo>
                    <a:pt x="3818" y="207"/>
                  </a:lnTo>
                  <a:lnTo>
                    <a:pt x="3612"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43" name="Picture 2" descr="Sinh viên miễn phí tiền bản Quyền Clip nghệ thuật - Em lớp minh họa hoạt  hình png tải về - Miễn phí trong suốt Cậu Bé png Tải về."/>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258589" y="2063637"/>
            <a:ext cx="5685905" cy="5685905"/>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p:cNvGrpSpPr/>
          <p:nvPr/>
        </p:nvGrpSpPr>
        <p:grpSpPr>
          <a:xfrm>
            <a:off x="3462240" y="207164"/>
            <a:ext cx="7687547" cy="3011685"/>
            <a:chOff x="3135624" y="776001"/>
            <a:chExt cx="4956478" cy="3011685"/>
          </a:xfrm>
        </p:grpSpPr>
        <p:pic>
          <p:nvPicPr>
            <p:cNvPr id="45" name="Picture 4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35624" y="776001"/>
              <a:ext cx="4956478" cy="3011685"/>
            </a:xfrm>
            <a:prstGeom prst="rect">
              <a:avLst/>
            </a:prstGeom>
          </p:spPr>
        </p:pic>
        <p:sp>
          <p:nvSpPr>
            <p:cNvPr id="46" name="Oval 45"/>
            <p:cNvSpPr/>
            <p:nvPr/>
          </p:nvSpPr>
          <p:spPr>
            <a:xfrm>
              <a:off x="3674225" y="997528"/>
              <a:ext cx="3391593" cy="15627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US">
                <a:solidFill>
                  <a:prstClr val="white"/>
                </a:solidFill>
                <a:latin typeface="Calibri" panose="020F0502020204030204"/>
                <a:sym typeface="Arial"/>
              </a:endParaRPr>
            </a:p>
          </p:txBody>
        </p:sp>
      </p:grpSp>
      <p:sp>
        <p:nvSpPr>
          <p:cNvPr id="47" name="TextBox 46"/>
          <p:cNvSpPr txBox="1"/>
          <p:nvPr/>
        </p:nvSpPr>
        <p:spPr>
          <a:xfrm>
            <a:off x="4810669" y="417750"/>
            <a:ext cx="4990692" cy="1754326"/>
          </a:xfrm>
          <a:prstGeom prst="rect">
            <a:avLst/>
          </a:prstGeom>
          <a:noFill/>
        </p:spPr>
        <p:txBody>
          <a:bodyPr wrap="square" rtlCol="0">
            <a:spAutoFit/>
          </a:bodyPr>
          <a:lstStyle/>
          <a:p>
            <a:pPr algn="ctr" defTabSz="457189"/>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Kể</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tên</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các</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loại</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rau</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quả</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chín</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mà</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em</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biết</a:t>
            </a:r>
            <a:endPar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endParaRPr>
          </a:p>
        </p:txBody>
      </p:sp>
      <p:pic>
        <p:nvPicPr>
          <p:cNvPr id="48" name="图片 28">
            <a:extLst>
              <a:ext uri="{FF2B5EF4-FFF2-40B4-BE49-F238E27FC236}">
                <a16:creationId xmlns:a16="http://schemas.microsoft.com/office/drawing/2014/main" id="{0D737C9A-A005-4722-A2E1-C447DABA98B8}"/>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19479"/>
          <a:stretch/>
        </p:blipFill>
        <p:spPr>
          <a:xfrm>
            <a:off x="8364441" y="4915755"/>
            <a:ext cx="849049" cy="738355"/>
          </a:xfrm>
          <a:prstGeom prst="rect">
            <a:avLst/>
          </a:prstGeom>
        </p:spPr>
      </p:pic>
      <p:pic>
        <p:nvPicPr>
          <p:cNvPr id="49" name="图片 24">
            <a:extLst>
              <a:ext uri="{FF2B5EF4-FFF2-40B4-BE49-F238E27FC236}">
                <a16:creationId xmlns:a16="http://schemas.microsoft.com/office/drawing/2014/main" id="{284BFE84-E846-4F17-B622-C42DE8EE7847}"/>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b="9716"/>
          <a:stretch/>
        </p:blipFill>
        <p:spPr>
          <a:xfrm rot="14669251">
            <a:off x="5072164" y="4294726"/>
            <a:ext cx="1271019" cy="1444733"/>
          </a:xfrm>
          <a:prstGeom prst="rect">
            <a:avLst/>
          </a:prstGeom>
        </p:spPr>
      </p:pic>
      <p:pic>
        <p:nvPicPr>
          <p:cNvPr id="50" name="图片 30">
            <a:extLst>
              <a:ext uri="{FF2B5EF4-FFF2-40B4-BE49-F238E27FC236}">
                <a16:creationId xmlns:a16="http://schemas.microsoft.com/office/drawing/2014/main" id="{13713003-BEC4-4EC4-AD93-F6BAAD06FF7A}"/>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b="18782"/>
          <a:stretch/>
        </p:blipFill>
        <p:spPr>
          <a:xfrm rot="20841492">
            <a:off x="10227003" y="4498738"/>
            <a:ext cx="1103379" cy="1126367"/>
          </a:xfrm>
          <a:prstGeom prst="rect">
            <a:avLst/>
          </a:prstGeom>
        </p:spPr>
      </p:pic>
      <p:pic>
        <p:nvPicPr>
          <p:cNvPr id="51" name="图片 32">
            <a:extLst>
              <a:ext uri="{FF2B5EF4-FFF2-40B4-BE49-F238E27FC236}">
                <a16:creationId xmlns:a16="http://schemas.microsoft.com/office/drawing/2014/main" id="{ECCE4540-8E36-40FB-A855-D709CFB7DE4A}"/>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b="18422"/>
          <a:stretch/>
        </p:blipFill>
        <p:spPr>
          <a:xfrm>
            <a:off x="9187056" y="4258005"/>
            <a:ext cx="1194819" cy="1079140"/>
          </a:xfrm>
          <a:prstGeom prst="rect">
            <a:avLst/>
          </a:prstGeom>
        </p:spPr>
      </p:pic>
      <p:pic>
        <p:nvPicPr>
          <p:cNvPr id="52" name="图片 34">
            <a:extLst>
              <a:ext uri="{FF2B5EF4-FFF2-40B4-BE49-F238E27FC236}">
                <a16:creationId xmlns:a16="http://schemas.microsoft.com/office/drawing/2014/main" id="{A94FE474-6C54-4D5E-91D7-0B5865B6D5D8}"/>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0120" r="10596" b="15344"/>
          <a:stretch/>
        </p:blipFill>
        <p:spPr>
          <a:xfrm rot="2446885">
            <a:off x="8850721" y="5057731"/>
            <a:ext cx="1298747" cy="1171471"/>
          </a:xfrm>
          <a:prstGeom prst="rect">
            <a:avLst/>
          </a:prstGeom>
        </p:spPr>
      </p:pic>
      <p:pic>
        <p:nvPicPr>
          <p:cNvPr id="53" name="图片 36">
            <a:extLst>
              <a:ext uri="{FF2B5EF4-FFF2-40B4-BE49-F238E27FC236}">
                <a16:creationId xmlns:a16="http://schemas.microsoft.com/office/drawing/2014/main" id="{1112BEBF-C1FF-4C7E-86FC-3001ADDEEE39}"/>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b="15261"/>
          <a:stretch/>
        </p:blipFill>
        <p:spPr>
          <a:xfrm>
            <a:off x="11070541" y="4097897"/>
            <a:ext cx="1069507" cy="1046575"/>
          </a:xfrm>
          <a:prstGeom prst="rect">
            <a:avLst/>
          </a:prstGeom>
        </p:spPr>
      </p:pic>
      <p:pic>
        <p:nvPicPr>
          <p:cNvPr id="54" name="图片 43">
            <a:extLst>
              <a:ext uri="{FF2B5EF4-FFF2-40B4-BE49-F238E27FC236}">
                <a16:creationId xmlns:a16="http://schemas.microsoft.com/office/drawing/2014/main" id="{E451E012-FF56-4C95-8EA0-5E0BE16C8F89}"/>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b="18356"/>
          <a:stretch/>
        </p:blipFill>
        <p:spPr>
          <a:xfrm>
            <a:off x="10491770" y="5811278"/>
            <a:ext cx="768868" cy="746309"/>
          </a:xfrm>
          <a:prstGeom prst="rect">
            <a:avLst/>
          </a:prstGeom>
        </p:spPr>
      </p:pic>
      <p:pic>
        <p:nvPicPr>
          <p:cNvPr id="55" name="图片 45">
            <a:extLst>
              <a:ext uri="{FF2B5EF4-FFF2-40B4-BE49-F238E27FC236}">
                <a16:creationId xmlns:a16="http://schemas.microsoft.com/office/drawing/2014/main" id="{68EA72D0-640A-4C9A-A303-F8A4C672B3C8}"/>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b="20150"/>
          <a:stretch/>
        </p:blipFill>
        <p:spPr>
          <a:xfrm>
            <a:off x="7882793" y="5862145"/>
            <a:ext cx="857419" cy="668801"/>
          </a:xfrm>
          <a:prstGeom prst="rect">
            <a:avLst/>
          </a:prstGeom>
        </p:spPr>
      </p:pic>
      <p:pic>
        <p:nvPicPr>
          <p:cNvPr id="56" name="七公主 - 아기 다람쥐 또미">
            <a:hlinkClick r:id="" action="ppaction://media"/>
            <a:extLst>
              <a:ext uri="{FF2B5EF4-FFF2-40B4-BE49-F238E27FC236}">
                <a16:creationId xmlns:a16="http://schemas.microsoft.com/office/drawing/2014/main" id="{2706ED07-3BBB-46A9-A768-EF1EDA57E990}"/>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4242933" y="7574671"/>
            <a:ext cx="609600" cy="609600"/>
          </a:xfrm>
          <a:prstGeom prst="rect">
            <a:avLst/>
          </a:prstGeom>
        </p:spPr>
      </p:pic>
      <p:pic>
        <p:nvPicPr>
          <p:cNvPr id="57" name="图片 23">
            <a:extLst>
              <a:ext uri="{FF2B5EF4-FFF2-40B4-BE49-F238E27FC236}">
                <a16:creationId xmlns:a16="http://schemas.microsoft.com/office/drawing/2014/main" id="{28BAA7D0-4DEE-438F-A92F-BF808FC33279}"/>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b="14498"/>
          <a:stretch/>
        </p:blipFill>
        <p:spPr>
          <a:xfrm rot="17731402">
            <a:off x="9092704" y="5809861"/>
            <a:ext cx="785891" cy="741767"/>
          </a:xfrm>
          <a:prstGeom prst="rect">
            <a:avLst/>
          </a:prstGeom>
        </p:spPr>
      </p:pic>
      <p:pic>
        <p:nvPicPr>
          <p:cNvPr id="58" name="图片 25">
            <a:extLst>
              <a:ext uri="{FF2B5EF4-FFF2-40B4-BE49-F238E27FC236}">
                <a16:creationId xmlns:a16="http://schemas.microsoft.com/office/drawing/2014/main" id="{4705FDE0-CFB5-49EC-95F9-46568D39A081}"/>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b="16103"/>
          <a:stretch/>
        </p:blipFill>
        <p:spPr>
          <a:xfrm rot="13346130">
            <a:off x="7904817" y="4689151"/>
            <a:ext cx="1267971" cy="1081695"/>
          </a:xfrm>
          <a:prstGeom prst="rect">
            <a:avLst/>
          </a:prstGeom>
        </p:spPr>
      </p:pic>
      <p:pic>
        <p:nvPicPr>
          <p:cNvPr id="59" name="图片 49">
            <a:extLst>
              <a:ext uri="{FF2B5EF4-FFF2-40B4-BE49-F238E27FC236}">
                <a16:creationId xmlns:a16="http://schemas.microsoft.com/office/drawing/2014/main" id="{53CA41DD-972F-4E87-AC8E-3091C5D8A07E}"/>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b="19550"/>
          <a:stretch/>
        </p:blipFill>
        <p:spPr>
          <a:xfrm>
            <a:off x="7076511" y="4733200"/>
            <a:ext cx="1219203" cy="1103461"/>
          </a:xfrm>
          <a:prstGeom prst="rect">
            <a:avLst/>
          </a:prstGeom>
        </p:spPr>
      </p:pic>
      <p:pic>
        <p:nvPicPr>
          <p:cNvPr id="60" name="图片 51">
            <a:extLst>
              <a:ext uri="{FF2B5EF4-FFF2-40B4-BE49-F238E27FC236}">
                <a16:creationId xmlns:a16="http://schemas.microsoft.com/office/drawing/2014/main" id="{70275271-6EC9-4A70-A5E0-164393C1D8D5}"/>
              </a:ext>
            </a:extLst>
          </p:cNvPr>
          <p:cNvPicPr>
            <a:picLocks noChangeAspect="1"/>
          </p:cNvPicPr>
          <p:nvPr/>
        </p:nvPicPr>
        <p:blipFill rotWithShape="1">
          <a:blip r:embed="rId23" cstate="print">
            <a:extLst>
              <a:ext uri="{28A0092B-C50C-407E-A947-70E740481C1C}">
                <a14:useLocalDpi xmlns:a14="http://schemas.microsoft.com/office/drawing/2010/main" val="0"/>
              </a:ext>
            </a:extLst>
          </a:blip>
          <a:srcRect b="14654"/>
          <a:stretch/>
        </p:blipFill>
        <p:spPr>
          <a:xfrm rot="20636880">
            <a:off x="7831305" y="5768301"/>
            <a:ext cx="655071" cy="685800"/>
          </a:xfrm>
          <a:prstGeom prst="rect">
            <a:avLst/>
          </a:prstGeom>
        </p:spPr>
      </p:pic>
      <p:pic>
        <p:nvPicPr>
          <p:cNvPr id="61" name="图片 52">
            <a:extLst>
              <a:ext uri="{FF2B5EF4-FFF2-40B4-BE49-F238E27FC236}">
                <a16:creationId xmlns:a16="http://schemas.microsoft.com/office/drawing/2014/main" id="{9AB80853-2F53-4CCE-8E2E-9D9C681ED7BE}"/>
              </a:ext>
            </a:extLst>
          </p:cNvPr>
          <p:cNvPicPr>
            <a:picLocks noChangeAspect="1"/>
          </p:cNvPicPr>
          <p:nvPr/>
        </p:nvPicPr>
        <p:blipFill rotWithShape="1">
          <a:blip r:embed="rId24" cstate="print">
            <a:extLst>
              <a:ext uri="{28A0092B-C50C-407E-A947-70E740481C1C}">
                <a14:useLocalDpi xmlns:a14="http://schemas.microsoft.com/office/drawing/2010/main" val="0"/>
              </a:ext>
            </a:extLst>
          </a:blip>
          <a:srcRect b="14540"/>
          <a:stretch/>
        </p:blipFill>
        <p:spPr>
          <a:xfrm>
            <a:off x="11097852" y="5092054"/>
            <a:ext cx="730824" cy="821505"/>
          </a:xfrm>
          <a:prstGeom prst="rect">
            <a:avLst/>
          </a:prstGeom>
        </p:spPr>
      </p:pic>
      <p:pic>
        <p:nvPicPr>
          <p:cNvPr id="62" name="图片 50" descr="图片包含 矢量图形, iPod&#10;&#10;已生成高可信度的说明">
            <a:extLst>
              <a:ext uri="{FF2B5EF4-FFF2-40B4-BE49-F238E27FC236}">
                <a16:creationId xmlns:a16="http://schemas.microsoft.com/office/drawing/2014/main" id="{69943007-E24F-49A2-BC7E-6D2F14E2363D}"/>
              </a:ext>
            </a:extLst>
          </p:cNvPr>
          <p:cNvPicPr>
            <a:picLocks noChangeAspect="1"/>
          </p:cNvPicPr>
          <p:nvPr/>
        </p:nvPicPr>
        <p:blipFill rotWithShape="1">
          <a:blip r:embed="rId25" cstate="print">
            <a:extLst>
              <a:ext uri="{28A0092B-C50C-407E-A947-70E740481C1C}">
                <a14:useLocalDpi xmlns:a14="http://schemas.microsoft.com/office/drawing/2010/main" val="0"/>
              </a:ext>
            </a:extLst>
          </a:blip>
          <a:srcRect b="16983"/>
          <a:stretch/>
        </p:blipFill>
        <p:spPr>
          <a:xfrm rot="1459470">
            <a:off x="3361599" y="5393704"/>
            <a:ext cx="846675" cy="1004115"/>
          </a:xfrm>
          <a:prstGeom prst="rect">
            <a:avLst/>
          </a:prstGeom>
        </p:spPr>
      </p:pic>
      <p:pic>
        <p:nvPicPr>
          <p:cNvPr id="63" name="图片 15" descr="图片包含 室内&#10;&#10;已生成高可信度的说明">
            <a:extLst>
              <a:ext uri="{FF2B5EF4-FFF2-40B4-BE49-F238E27FC236}">
                <a16:creationId xmlns:a16="http://schemas.microsoft.com/office/drawing/2014/main" id="{DF11B985-A25A-4452-95EC-36CFC12F9C98}"/>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5628973" y="5350873"/>
            <a:ext cx="1805865" cy="1253587"/>
          </a:xfrm>
          <a:prstGeom prst="rect">
            <a:avLst/>
          </a:prstGeom>
        </p:spPr>
      </p:pic>
      <p:pic>
        <p:nvPicPr>
          <p:cNvPr id="64" name="图片 17" descr="图片包含 室内&#10;&#10;已生成极高可信度的说明">
            <a:extLst>
              <a:ext uri="{FF2B5EF4-FFF2-40B4-BE49-F238E27FC236}">
                <a16:creationId xmlns:a16="http://schemas.microsoft.com/office/drawing/2014/main" id="{96F0EB86-DAFA-458F-B4F7-6D24647DFBB2}"/>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3288223" y="3476845"/>
            <a:ext cx="1681496" cy="1123112"/>
          </a:xfrm>
          <a:prstGeom prst="rect">
            <a:avLst/>
          </a:prstGeom>
        </p:spPr>
      </p:pic>
      <p:pic>
        <p:nvPicPr>
          <p:cNvPr id="65" name="图片 20" descr="图片包含 鲜花, 室内, 植物, 花瓶&#10;&#10;已生成高可信度的说明">
            <a:extLst>
              <a:ext uri="{FF2B5EF4-FFF2-40B4-BE49-F238E27FC236}">
                <a16:creationId xmlns:a16="http://schemas.microsoft.com/office/drawing/2014/main" id="{8BABC8FE-4457-4A31-BC37-A8E4D851AAFA}"/>
              </a:ext>
            </a:extLst>
          </p:cNvPr>
          <p:cNvPicPr>
            <a:picLocks noChangeAspect="1"/>
          </p:cNvPicPr>
          <p:nvPr/>
        </p:nvPicPr>
        <p:blipFill rotWithShape="1">
          <a:blip r:embed="rId28" cstate="print">
            <a:extLst>
              <a:ext uri="{28A0092B-C50C-407E-A947-70E740481C1C}">
                <a14:useLocalDpi xmlns:a14="http://schemas.microsoft.com/office/drawing/2010/main" val="0"/>
              </a:ext>
            </a:extLst>
          </a:blip>
          <a:srcRect/>
          <a:stretch/>
        </p:blipFill>
        <p:spPr>
          <a:xfrm>
            <a:off x="7904055" y="3268538"/>
            <a:ext cx="2831677" cy="1123113"/>
          </a:xfrm>
          <a:prstGeom prst="rect">
            <a:avLst/>
          </a:prstGeom>
        </p:spPr>
      </p:pic>
      <p:pic>
        <p:nvPicPr>
          <p:cNvPr id="66" name="图片 21" descr="图片包含 鲜花, 室内, 植物, 花瓶&#10;&#10;已生成高可信度的说明">
            <a:extLst>
              <a:ext uri="{FF2B5EF4-FFF2-40B4-BE49-F238E27FC236}">
                <a16:creationId xmlns:a16="http://schemas.microsoft.com/office/drawing/2014/main" id="{46F2BA12-B25B-4A96-AB60-FBC67B90BCF1}"/>
              </a:ext>
            </a:extLst>
          </p:cNvPr>
          <p:cNvPicPr>
            <a:picLocks noChangeAspect="1"/>
          </p:cNvPicPr>
          <p:nvPr/>
        </p:nvPicPr>
        <p:blipFill rotWithShape="1">
          <a:blip r:embed="rId29" cstate="print">
            <a:extLst>
              <a:ext uri="{28A0092B-C50C-407E-A947-70E740481C1C}">
                <a14:useLocalDpi xmlns:a14="http://schemas.microsoft.com/office/drawing/2010/main" val="0"/>
              </a:ext>
            </a:extLst>
          </a:blip>
          <a:srcRect/>
          <a:stretch/>
        </p:blipFill>
        <p:spPr>
          <a:xfrm>
            <a:off x="3796291" y="4412287"/>
            <a:ext cx="1196651" cy="1123112"/>
          </a:xfrm>
          <a:prstGeom prst="rect">
            <a:avLst/>
          </a:prstGeom>
        </p:spPr>
      </p:pic>
      <p:pic>
        <p:nvPicPr>
          <p:cNvPr id="67" name="图片 22" descr="图片包含 鲜花, 室内, 植物, 花瓶&#10;&#10;已生成高可信度的说明">
            <a:extLst>
              <a:ext uri="{FF2B5EF4-FFF2-40B4-BE49-F238E27FC236}">
                <a16:creationId xmlns:a16="http://schemas.microsoft.com/office/drawing/2014/main" id="{AE52601B-CB22-4DA6-999A-5D551F67EF4E}"/>
              </a:ext>
            </a:extLst>
          </p:cNvPr>
          <p:cNvPicPr>
            <a:picLocks noChangeAspect="1"/>
          </p:cNvPicPr>
          <p:nvPr/>
        </p:nvPicPr>
        <p:blipFill rotWithShape="1">
          <a:blip r:embed="rId30" cstate="print">
            <a:extLst>
              <a:ext uri="{28A0092B-C50C-407E-A947-70E740481C1C}">
                <a14:useLocalDpi xmlns:a14="http://schemas.microsoft.com/office/drawing/2010/main" val="0"/>
              </a:ext>
            </a:extLst>
          </a:blip>
          <a:srcRect r="-10557"/>
          <a:stretch/>
        </p:blipFill>
        <p:spPr>
          <a:xfrm>
            <a:off x="6338557" y="4119264"/>
            <a:ext cx="1251500" cy="1123112"/>
          </a:xfrm>
          <a:prstGeom prst="rect">
            <a:avLst/>
          </a:prstGeom>
        </p:spPr>
      </p:pic>
      <p:pic>
        <p:nvPicPr>
          <p:cNvPr id="68" name="图片 23" descr="图片包含 鲜花, 室内, 植物, 花瓶&#10;&#10;已生成高可信度的说明">
            <a:extLst>
              <a:ext uri="{FF2B5EF4-FFF2-40B4-BE49-F238E27FC236}">
                <a16:creationId xmlns:a16="http://schemas.microsoft.com/office/drawing/2014/main" id="{F2884881-2D23-443B-A453-38C233D243D4}"/>
              </a:ext>
            </a:extLst>
          </p:cNvPr>
          <p:cNvPicPr>
            <a:picLocks noChangeAspect="1"/>
          </p:cNvPicPr>
          <p:nvPr/>
        </p:nvPicPr>
        <p:blipFill rotWithShape="1">
          <a:blip r:embed="rId31" cstate="print">
            <a:extLst>
              <a:ext uri="{28A0092B-C50C-407E-A947-70E740481C1C}">
                <a14:useLocalDpi xmlns:a14="http://schemas.microsoft.com/office/drawing/2010/main" val="0"/>
              </a:ext>
            </a:extLst>
          </a:blip>
          <a:srcRect r="-10362"/>
          <a:stretch/>
        </p:blipFill>
        <p:spPr>
          <a:xfrm>
            <a:off x="4242933" y="5462143"/>
            <a:ext cx="1196651" cy="1123112"/>
          </a:xfrm>
          <a:prstGeom prst="rect">
            <a:avLst/>
          </a:prstGeom>
        </p:spPr>
      </p:pic>
      <p:pic>
        <p:nvPicPr>
          <p:cNvPr id="69" name="图片 24" descr="图片包含 鲜花, 室内, 植物, 花瓶&#10;&#10;已生成高可信度的说明">
            <a:extLst>
              <a:ext uri="{FF2B5EF4-FFF2-40B4-BE49-F238E27FC236}">
                <a16:creationId xmlns:a16="http://schemas.microsoft.com/office/drawing/2014/main" id="{402EEF5B-26E7-4272-B98F-6F266A58357B}"/>
              </a:ext>
            </a:extLst>
          </p:cNvPr>
          <p:cNvPicPr>
            <a:picLocks noChangeAspect="1"/>
          </p:cNvPicPr>
          <p:nvPr/>
        </p:nvPicPr>
        <p:blipFill rotWithShape="1">
          <a:blip r:embed="rId32" cstate="print">
            <a:extLst>
              <a:ext uri="{28A0092B-C50C-407E-A947-70E740481C1C}">
                <a14:useLocalDpi xmlns:a14="http://schemas.microsoft.com/office/drawing/2010/main" val="0"/>
              </a:ext>
            </a:extLst>
          </a:blip>
          <a:srcRect/>
          <a:stretch/>
        </p:blipFill>
        <p:spPr>
          <a:xfrm>
            <a:off x="8862677" y="4786580"/>
            <a:ext cx="1523271" cy="1809048"/>
          </a:xfrm>
          <a:prstGeom prst="rect">
            <a:avLst/>
          </a:prstGeom>
        </p:spPr>
      </p:pic>
      <p:pic>
        <p:nvPicPr>
          <p:cNvPr id="70" name="图片 25" descr="图片包含 鲜花, 室内, 植物, 花瓶&#10;&#10;已生成高可信度的说明">
            <a:extLst>
              <a:ext uri="{FF2B5EF4-FFF2-40B4-BE49-F238E27FC236}">
                <a16:creationId xmlns:a16="http://schemas.microsoft.com/office/drawing/2014/main" id="{BEFE4C1A-2AC9-425E-8E3F-4E906C3D532C}"/>
              </a:ext>
            </a:extLst>
          </p:cNvPr>
          <p:cNvPicPr>
            <a:picLocks noChangeAspect="1"/>
          </p:cNvPicPr>
          <p:nvPr/>
        </p:nvPicPr>
        <p:blipFill rotWithShape="1">
          <a:blip r:embed="rId33" cstate="print">
            <a:extLst>
              <a:ext uri="{28A0092B-C50C-407E-A947-70E740481C1C}">
                <a14:useLocalDpi xmlns:a14="http://schemas.microsoft.com/office/drawing/2010/main" val="0"/>
              </a:ext>
            </a:extLst>
          </a:blip>
          <a:srcRect l="-54613"/>
          <a:stretch/>
        </p:blipFill>
        <p:spPr>
          <a:xfrm>
            <a:off x="5206247" y="3180874"/>
            <a:ext cx="1196651" cy="1466079"/>
          </a:xfrm>
          <a:prstGeom prst="rect">
            <a:avLst/>
          </a:prstGeom>
        </p:spPr>
      </p:pic>
      <p:pic>
        <p:nvPicPr>
          <p:cNvPr id="71" name="图片 26" descr="图片包含 鲜花, 室内, 植物, 花瓶&#10;&#10;已生成高可信度的说明">
            <a:extLst>
              <a:ext uri="{FF2B5EF4-FFF2-40B4-BE49-F238E27FC236}">
                <a16:creationId xmlns:a16="http://schemas.microsoft.com/office/drawing/2014/main" id="{530D7A28-FA4E-48A6-BED1-67D71A13FD3A}"/>
              </a:ext>
            </a:extLst>
          </p:cNvPr>
          <p:cNvPicPr>
            <a:picLocks noChangeAspect="1"/>
          </p:cNvPicPr>
          <p:nvPr/>
        </p:nvPicPr>
        <p:blipFill rotWithShape="1">
          <a:blip r:embed="rId34" cstate="print">
            <a:extLst>
              <a:ext uri="{28A0092B-C50C-407E-A947-70E740481C1C}">
                <a14:useLocalDpi xmlns:a14="http://schemas.microsoft.com/office/drawing/2010/main" val="0"/>
              </a:ext>
            </a:extLst>
          </a:blip>
          <a:srcRect b="-27383"/>
          <a:stretch/>
        </p:blipFill>
        <p:spPr>
          <a:xfrm>
            <a:off x="10774544" y="2620057"/>
            <a:ext cx="1171912" cy="1466080"/>
          </a:xfrm>
          <a:prstGeom prst="rect">
            <a:avLst/>
          </a:prstGeom>
        </p:spPr>
      </p:pic>
      <p:pic>
        <p:nvPicPr>
          <p:cNvPr id="72" name="图片 31">
            <a:extLst>
              <a:ext uri="{FF2B5EF4-FFF2-40B4-BE49-F238E27FC236}">
                <a16:creationId xmlns:a16="http://schemas.microsoft.com/office/drawing/2014/main" id="{BBA8B3D1-A560-4BED-AA16-FF9A802D207D}"/>
              </a:ext>
            </a:extLst>
          </p:cNvPr>
          <p:cNvPicPr>
            <a:picLocks noChangeAspect="1"/>
          </p:cNvPicPr>
          <p:nvPr/>
        </p:nvPicPr>
        <p:blipFill rotWithShape="1">
          <a:blip r:embed="rId35" cstate="print">
            <a:extLst>
              <a:ext uri="{BEBA8EAE-BF5A-486C-A8C5-ECC9F3942E4B}">
                <a14:imgProps xmlns:a14="http://schemas.microsoft.com/office/drawing/2010/main">
                  <a14:imgLayer r:embed="rId36">
                    <a14:imgEffect>
                      <a14:backgroundRemoval t="0" b="88360" l="1653" r="92149">
                        <a14:foregroundMark x1="8264" y1="25926" x2="9917" y2="48677"/>
                        <a14:foregroundMark x1="2479" y1="27513" x2="3719" y2="41270"/>
                        <a14:foregroundMark x1="49174" y1="75132" x2="92149" y2="88360"/>
                      </a14:backgroundRemoval>
                    </a14:imgEffect>
                  </a14:imgLayer>
                </a14:imgProps>
              </a:ext>
              <a:ext uri="{28A0092B-C50C-407E-A947-70E740481C1C}">
                <a14:useLocalDpi xmlns:a14="http://schemas.microsoft.com/office/drawing/2010/main" val="0"/>
              </a:ext>
            </a:extLst>
          </a:blip>
          <a:srcRect/>
          <a:stretch/>
        </p:blipFill>
        <p:spPr>
          <a:xfrm>
            <a:off x="8281077" y="1451271"/>
            <a:ext cx="2418792" cy="1886272"/>
          </a:xfrm>
          <a:prstGeom prst="rect">
            <a:avLst/>
          </a:prstGeom>
        </p:spPr>
      </p:pic>
      <p:pic>
        <p:nvPicPr>
          <p:cNvPr id="73" name="图片 33">
            <a:extLst>
              <a:ext uri="{FF2B5EF4-FFF2-40B4-BE49-F238E27FC236}">
                <a16:creationId xmlns:a16="http://schemas.microsoft.com/office/drawing/2014/main" id="{8449DA8F-411D-449E-8BFD-BA823FB0BD53}"/>
              </a:ext>
            </a:extLst>
          </p:cNvPr>
          <p:cNvPicPr>
            <a:picLocks noChangeAspect="1"/>
          </p:cNvPicPr>
          <p:nvPr/>
        </p:nvPicPr>
        <p:blipFill>
          <a:blip r:embed="rId37">
            <a:extLst>
              <a:ext uri="{BEBA8EAE-BF5A-486C-A8C5-ECC9F3942E4B}">
                <a14:imgProps xmlns:a14="http://schemas.microsoft.com/office/drawing/2010/main">
                  <a14:imgLayer r:embed="rId38">
                    <a14:imgEffect>
                      <a14:backgroundRemoval t="9434" b="93396" l="9375" r="91518">
                        <a14:foregroundMark x1="90179" y1="19182" x2="91964" y2="33333"/>
                        <a14:foregroundMark x1="30357" y1="92453" x2="51786" y2="93396"/>
                        <a14:backgroundMark x1="79464" y1="70126" x2="89286" y2="84277"/>
                      </a14:backgroundRemoval>
                    </a14:imgEffect>
                  </a14:imgLayer>
                </a14:imgProps>
              </a:ext>
              <a:ext uri="{28A0092B-C50C-407E-A947-70E740481C1C}">
                <a14:useLocalDpi xmlns:a14="http://schemas.microsoft.com/office/drawing/2010/main" val="0"/>
              </a:ext>
            </a:extLst>
          </a:blip>
          <a:stretch>
            <a:fillRect/>
          </a:stretch>
        </p:blipFill>
        <p:spPr>
          <a:xfrm>
            <a:off x="8507066" y="1478315"/>
            <a:ext cx="2234493" cy="3172183"/>
          </a:xfrm>
          <a:prstGeom prst="rect">
            <a:avLst/>
          </a:prstGeom>
        </p:spPr>
      </p:pic>
      <p:pic>
        <p:nvPicPr>
          <p:cNvPr id="74" name="图片 40" descr="图片包含 鲜花, 室内, 植物, 花瓶&#10;&#10;已生成高可信度的说明">
            <a:extLst>
              <a:ext uri="{FF2B5EF4-FFF2-40B4-BE49-F238E27FC236}">
                <a16:creationId xmlns:a16="http://schemas.microsoft.com/office/drawing/2014/main" id="{C40717C3-0405-4514-B368-BB754B4EC746}"/>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54613"/>
          <a:stretch/>
        </p:blipFill>
        <p:spPr>
          <a:xfrm>
            <a:off x="11388820" y="2217556"/>
            <a:ext cx="893440" cy="1094601"/>
          </a:xfrm>
          <a:prstGeom prst="rect">
            <a:avLst/>
          </a:prstGeom>
        </p:spPr>
      </p:pic>
      <p:pic>
        <p:nvPicPr>
          <p:cNvPr id="75" name="图片 41" descr="图片包含 鲜花, 室内, 植物, 花瓶&#10;&#10;已生成高可信度的说明">
            <a:extLst>
              <a:ext uri="{FF2B5EF4-FFF2-40B4-BE49-F238E27FC236}">
                <a16:creationId xmlns:a16="http://schemas.microsoft.com/office/drawing/2014/main" id="{60AE9E59-FA74-451A-9D1F-1A6EB49E0A77}"/>
              </a:ext>
            </a:extLst>
          </p:cNvPr>
          <p:cNvPicPr>
            <a:picLocks noChangeAspect="1"/>
          </p:cNvPicPr>
          <p:nvPr/>
        </p:nvPicPr>
        <p:blipFill rotWithShape="1">
          <a:blip r:embed="rId40" cstate="print">
            <a:extLst>
              <a:ext uri="{28A0092B-C50C-407E-A947-70E740481C1C}">
                <a14:useLocalDpi xmlns:a14="http://schemas.microsoft.com/office/drawing/2010/main" val="0"/>
              </a:ext>
            </a:extLst>
          </a:blip>
          <a:srcRect b="-27383"/>
          <a:stretch/>
        </p:blipFill>
        <p:spPr>
          <a:xfrm>
            <a:off x="6585157" y="2653323"/>
            <a:ext cx="863331" cy="1080040"/>
          </a:xfrm>
          <a:prstGeom prst="rect">
            <a:avLst/>
          </a:prstGeom>
        </p:spPr>
      </p:pic>
      <p:pic>
        <p:nvPicPr>
          <p:cNvPr id="76" name="钢琴欢快趣味活动游戏配乐">
            <a:hlinkClick r:id="" action="ppaction://media"/>
            <a:extLst>
              <a:ext uri="{FF2B5EF4-FFF2-40B4-BE49-F238E27FC236}">
                <a16:creationId xmlns:a16="http://schemas.microsoft.com/office/drawing/2014/main" id="{13B4278A-158F-4F59-855F-2A616E65EC92}"/>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514066" y="-483918"/>
            <a:ext cx="483919" cy="483919"/>
          </a:xfrm>
          <a:prstGeom prst="rect">
            <a:avLst/>
          </a:prstGeom>
        </p:spPr>
      </p:pic>
      <p:pic>
        <p:nvPicPr>
          <p:cNvPr id="77" name="图片 31">
            <a:extLst>
              <a:ext uri="{FF2B5EF4-FFF2-40B4-BE49-F238E27FC236}">
                <a16:creationId xmlns:a16="http://schemas.microsoft.com/office/drawing/2014/main" id="{BBA8B3D1-A560-4BED-AA16-FF9A802D207D}"/>
              </a:ext>
            </a:extLst>
          </p:cNvPr>
          <p:cNvPicPr>
            <a:picLocks noChangeAspect="1"/>
          </p:cNvPicPr>
          <p:nvPr/>
        </p:nvPicPr>
        <p:blipFill rotWithShape="1">
          <a:blip r:embed="rId35" cstate="print">
            <a:extLst>
              <a:ext uri="{BEBA8EAE-BF5A-486C-A8C5-ECC9F3942E4B}">
                <a14:imgProps xmlns:a14="http://schemas.microsoft.com/office/drawing/2010/main">
                  <a14:imgLayer r:embed="rId36">
                    <a14:imgEffect>
                      <a14:backgroundRemoval t="0" b="88360" l="1653" r="92149">
                        <a14:foregroundMark x1="8264" y1="25926" x2="9917" y2="48677"/>
                        <a14:foregroundMark x1="2479" y1="27513" x2="3719" y2="41270"/>
                        <a14:foregroundMark x1="49174" y1="75132" x2="92149" y2="88360"/>
                      </a14:backgroundRemoval>
                    </a14:imgEffect>
                  </a14:imgLayer>
                </a14:imgProps>
              </a:ext>
              <a:ext uri="{28A0092B-C50C-407E-A947-70E740481C1C}">
                <a14:useLocalDpi xmlns:a14="http://schemas.microsoft.com/office/drawing/2010/main" val="0"/>
              </a:ext>
            </a:extLst>
          </a:blip>
          <a:srcRect/>
          <a:stretch/>
        </p:blipFill>
        <p:spPr>
          <a:xfrm>
            <a:off x="4870445" y="2494946"/>
            <a:ext cx="1568881" cy="1223477"/>
          </a:xfrm>
          <a:prstGeom prst="rect">
            <a:avLst/>
          </a:prstGeom>
        </p:spPr>
      </p:pic>
      <p:pic>
        <p:nvPicPr>
          <p:cNvPr id="78" name="图片 26">
            <a:extLst>
              <a:ext uri="{FF2B5EF4-FFF2-40B4-BE49-F238E27FC236}">
                <a16:creationId xmlns:a16="http://schemas.microsoft.com/office/drawing/2014/main" id="{46D6E67B-E96A-45FB-B28B-F7533CB5DD57}"/>
              </a:ext>
            </a:extLst>
          </p:cNvPr>
          <p:cNvPicPr>
            <a:picLocks noChangeAspect="1"/>
          </p:cNvPicPr>
          <p:nvPr/>
        </p:nvPicPr>
        <p:blipFill rotWithShape="1">
          <a:blip r:embed="rId41" cstate="print">
            <a:extLst>
              <a:ext uri="{28A0092B-C50C-407E-A947-70E740481C1C}">
                <a14:useLocalDpi xmlns:a14="http://schemas.microsoft.com/office/drawing/2010/main" val="0"/>
              </a:ext>
            </a:extLst>
          </a:blip>
          <a:srcRect b="13662"/>
          <a:stretch/>
        </p:blipFill>
        <p:spPr>
          <a:xfrm rot="19207069">
            <a:off x="7421850" y="2946109"/>
            <a:ext cx="1161407" cy="1781547"/>
          </a:xfrm>
          <a:prstGeom prst="rect">
            <a:avLst/>
          </a:prstGeom>
        </p:spPr>
      </p:pic>
      <p:pic>
        <p:nvPicPr>
          <p:cNvPr id="79" name="图片 22">
            <a:extLst>
              <a:ext uri="{FF2B5EF4-FFF2-40B4-BE49-F238E27FC236}">
                <a16:creationId xmlns:a16="http://schemas.microsoft.com/office/drawing/2014/main" id="{A9C6B740-2F0C-4EF7-B2A2-520E7AEBFF37}"/>
              </a:ext>
            </a:extLst>
          </p:cNvPr>
          <p:cNvPicPr>
            <a:picLocks noChangeAspect="1"/>
          </p:cNvPicPr>
          <p:nvPr/>
        </p:nvPicPr>
        <p:blipFill rotWithShape="1">
          <a:blip r:embed="rId42" cstate="print">
            <a:extLst>
              <a:ext uri="{28A0092B-C50C-407E-A947-70E740481C1C}">
                <a14:useLocalDpi xmlns:a14="http://schemas.microsoft.com/office/drawing/2010/main" val="0"/>
              </a:ext>
            </a:extLst>
          </a:blip>
          <a:srcRect b="14207"/>
          <a:stretch/>
        </p:blipFill>
        <p:spPr>
          <a:xfrm rot="2019868">
            <a:off x="7870525" y="3907255"/>
            <a:ext cx="1172864" cy="1210283"/>
          </a:xfrm>
          <a:prstGeom prst="rect">
            <a:avLst/>
          </a:prstGeom>
        </p:spPr>
      </p:pic>
      <p:pic>
        <p:nvPicPr>
          <p:cNvPr id="80" name="图片 41">
            <a:extLst>
              <a:ext uri="{FF2B5EF4-FFF2-40B4-BE49-F238E27FC236}">
                <a16:creationId xmlns:a16="http://schemas.microsoft.com/office/drawing/2014/main" id="{B5667AB3-A870-457B-9F5E-1E66C74AA1B8}"/>
              </a:ext>
            </a:extLst>
          </p:cNvPr>
          <p:cNvPicPr>
            <a:picLocks noChangeAspect="1"/>
          </p:cNvPicPr>
          <p:nvPr/>
        </p:nvPicPr>
        <p:blipFill rotWithShape="1">
          <a:blip r:embed="rId43" cstate="print">
            <a:extLst>
              <a:ext uri="{28A0092B-C50C-407E-A947-70E740481C1C}">
                <a14:useLocalDpi xmlns:a14="http://schemas.microsoft.com/office/drawing/2010/main" val="0"/>
              </a:ext>
            </a:extLst>
          </a:blip>
          <a:srcRect t="-10596" b="43567"/>
          <a:stretch/>
        </p:blipFill>
        <p:spPr>
          <a:xfrm rot="20672279">
            <a:off x="6160727" y="3703078"/>
            <a:ext cx="1151588" cy="496439"/>
          </a:xfrm>
          <a:prstGeom prst="rect">
            <a:avLst/>
          </a:prstGeom>
        </p:spPr>
      </p:pic>
      <p:pic>
        <p:nvPicPr>
          <p:cNvPr id="81" name="图片 26">
            <a:extLst>
              <a:ext uri="{FF2B5EF4-FFF2-40B4-BE49-F238E27FC236}">
                <a16:creationId xmlns:a16="http://schemas.microsoft.com/office/drawing/2014/main" id="{46D6E67B-E96A-45FB-B28B-F7533CB5DD57}"/>
              </a:ext>
            </a:extLst>
          </p:cNvPr>
          <p:cNvPicPr>
            <a:picLocks noChangeAspect="1"/>
          </p:cNvPicPr>
          <p:nvPr/>
        </p:nvPicPr>
        <p:blipFill rotWithShape="1">
          <a:blip r:embed="rId41" cstate="print">
            <a:extLst>
              <a:ext uri="{28A0092B-C50C-407E-A947-70E740481C1C}">
                <a14:useLocalDpi xmlns:a14="http://schemas.microsoft.com/office/drawing/2010/main" val="0"/>
              </a:ext>
            </a:extLst>
          </a:blip>
          <a:srcRect b="13662"/>
          <a:stretch/>
        </p:blipFill>
        <p:spPr>
          <a:xfrm rot="19207069">
            <a:off x="10179335" y="3317225"/>
            <a:ext cx="1161407" cy="1781547"/>
          </a:xfrm>
          <a:prstGeom prst="rect">
            <a:avLst/>
          </a:prstGeom>
        </p:spPr>
      </p:pic>
    </p:spTree>
    <p:extLst>
      <p:ext uri="{BB962C8B-B14F-4D97-AF65-F5344CB8AC3E}">
        <p14:creationId xmlns:p14="http://schemas.microsoft.com/office/powerpoint/2010/main" val="265634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500" fill="hold"/>
                                        <p:tgtEl>
                                          <p:spTgt spid="47"/>
                                        </p:tgtEl>
                                        <p:attrNameLst>
                                          <p:attrName>ppt_x</p:attrName>
                                        </p:attrNameLst>
                                      </p:cBhvr>
                                      <p:tavLst>
                                        <p:tav tm="0">
                                          <p:val>
                                            <p:strVal val="#ppt_x"/>
                                          </p:val>
                                        </p:tav>
                                        <p:tav tm="100000">
                                          <p:val>
                                            <p:strVal val="#ppt_x"/>
                                          </p:val>
                                        </p:tav>
                                      </p:tavLst>
                                    </p:anim>
                                    <p:anim calcmode="lin" valueType="num">
                                      <p:cBhvr additive="base">
                                        <p:cTn id="8"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xit" presetSubtype="10" fill="hold" nodeType="clickEffect">
                                  <p:stCondLst>
                                    <p:cond delay="0"/>
                                  </p:stCondLst>
                                  <p:childTnLst>
                                    <p:animEffect transition="out" filter="randombar(horizontal)">
                                      <p:cBhvr>
                                        <p:cTn id="12" dur="500"/>
                                        <p:tgtEl>
                                          <p:spTgt spid="43"/>
                                        </p:tgtEl>
                                      </p:cBhvr>
                                    </p:animEffect>
                                    <p:set>
                                      <p:cBhvr>
                                        <p:cTn id="13" dur="1" fill="hold">
                                          <p:stCondLst>
                                            <p:cond delay="499"/>
                                          </p:stCondLst>
                                        </p:cTn>
                                        <p:tgtEl>
                                          <p:spTgt spid="43"/>
                                        </p:tgtEl>
                                        <p:attrNameLst>
                                          <p:attrName>style.visibility</p:attrName>
                                        </p:attrNameLst>
                                      </p:cBhvr>
                                      <p:to>
                                        <p:strVal val="hidden"/>
                                      </p:to>
                                    </p:set>
                                  </p:childTnLst>
                                </p:cTn>
                              </p:par>
                            </p:childTnLst>
                          </p:cTn>
                        </p:par>
                        <p:par>
                          <p:cTn id="14" fill="hold">
                            <p:stCondLst>
                              <p:cond delay="500"/>
                            </p:stCondLst>
                            <p:childTnLst>
                              <p:par>
                                <p:cTn id="15" presetID="26" presetClass="entr" presetSubtype="0" fill="hold" nodeType="after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wipe(down)">
                                      <p:cBhvr>
                                        <p:cTn id="17" dur="580">
                                          <p:stCondLst>
                                            <p:cond delay="0"/>
                                          </p:stCondLst>
                                        </p:cTn>
                                        <p:tgtEl>
                                          <p:spTgt spid="56"/>
                                        </p:tgtEl>
                                      </p:cBhvr>
                                    </p:animEffect>
                                    <p:anim calcmode="lin" valueType="num">
                                      <p:cBhvr>
                                        <p:cTn id="18" dur="1822" tmFilter="0,0; 0.14,0.36; 0.43,0.73; 0.71,0.91; 1.0,1.0">
                                          <p:stCondLst>
                                            <p:cond delay="0"/>
                                          </p:stCondLst>
                                        </p:cTn>
                                        <p:tgtEl>
                                          <p:spTgt spid="56"/>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56"/>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56"/>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56"/>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56"/>
                                        </p:tgtEl>
                                        <p:attrNameLst>
                                          <p:attrName>ppt_y</p:attrName>
                                        </p:attrNameLst>
                                      </p:cBhvr>
                                      <p:tavLst>
                                        <p:tav tm="0" fmla="#ppt_y-sin(pi*$)/81">
                                          <p:val>
                                            <p:fltVal val="0"/>
                                          </p:val>
                                        </p:tav>
                                        <p:tav tm="100000">
                                          <p:val>
                                            <p:fltVal val="1"/>
                                          </p:val>
                                        </p:tav>
                                      </p:tavLst>
                                    </p:anim>
                                    <p:animScale>
                                      <p:cBhvr>
                                        <p:cTn id="23" dur="26">
                                          <p:stCondLst>
                                            <p:cond delay="650"/>
                                          </p:stCondLst>
                                        </p:cTn>
                                        <p:tgtEl>
                                          <p:spTgt spid="56"/>
                                        </p:tgtEl>
                                      </p:cBhvr>
                                      <p:to x="100000" y="60000"/>
                                    </p:animScale>
                                    <p:animScale>
                                      <p:cBhvr>
                                        <p:cTn id="24" dur="166" decel="50000">
                                          <p:stCondLst>
                                            <p:cond delay="676"/>
                                          </p:stCondLst>
                                        </p:cTn>
                                        <p:tgtEl>
                                          <p:spTgt spid="56"/>
                                        </p:tgtEl>
                                      </p:cBhvr>
                                      <p:to x="100000" y="100000"/>
                                    </p:animScale>
                                    <p:animScale>
                                      <p:cBhvr>
                                        <p:cTn id="25" dur="26">
                                          <p:stCondLst>
                                            <p:cond delay="1312"/>
                                          </p:stCondLst>
                                        </p:cTn>
                                        <p:tgtEl>
                                          <p:spTgt spid="56"/>
                                        </p:tgtEl>
                                      </p:cBhvr>
                                      <p:to x="100000" y="80000"/>
                                    </p:animScale>
                                    <p:animScale>
                                      <p:cBhvr>
                                        <p:cTn id="26" dur="166" decel="50000">
                                          <p:stCondLst>
                                            <p:cond delay="1338"/>
                                          </p:stCondLst>
                                        </p:cTn>
                                        <p:tgtEl>
                                          <p:spTgt spid="56"/>
                                        </p:tgtEl>
                                      </p:cBhvr>
                                      <p:to x="100000" y="100000"/>
                                    </p:animScale>
                                    <p:animScale>
                                      <p:cBhvr>
                                        <p:cTn id="27" dur="26">
                                          <p:stCondLst>
                                            <p:cond delay="1642"/>
                                          </p:stCondLst>
                                        </p:cTn>
                                        <p:tgtEl>
                                          <p:spTgt spid="56"/>
                                        </p:tgtEl>
                                      </p:cBhvr>
                                      <p:to x="100000" y="90000"/>
                                    </p:animScale>
                                    <p:animScale>
                                      <p:cBhvr>
                                        <p:cTn id="28" dur="166" decel="50000">
                                          <p:stCondLst>
                                            <p:cond delay="1668"/>
                                          </p:stCondLst>
                                        </p:cTn>
                                        <p:tgtEl>
                                          <p:spTgt spid="56"/>
                                        </p:tgtEl>
                                      </p:cBhvr>
                                      <p:to x="100000" y="100000"/>
                                    </p:animScale>
                                    <p:animScale>
                                      <p:cBhvr>
                                        <p:cTn id="29" dur="26">
                                          <p:stCondLst>
                                            <p:cond delay="1808"/>
                                          </p:stCondLst>
                                        </p:cTn>
                                        <p:tgtEl>
                                          <p:spTgt spid="56"/>
                                        </p:tgtEl>
                                      </p:cBhvr>
                                      <p:to x="100000" y="95000"/>
                                    </p:animScale>
                                    <p:animScale>
                                      <p:cBhvr>
                                        <p:cTn id="30" dur="166" decel="50000">
                                          <p:stCondLst>
                                            <p:cond delay="1834"/>
                                          </p:stCondLst>
                                        </p:cTn>
                                        <p:tgtEl>
                                          <p:spTgt spid="56"/>
                                        </p:tgtEl>
                                      </p:cBhvr>
                                      <p:to x="100000" y="100000"/>
                                    </p:animScale>
                                  </p:childTnLst>
                                </p:cTn>
                              </p:par>
                              <p:par>
                                <p:cTn id="31" presetID="26" presetClass="entr" presetSubtype="0" fill="hold" nodeType="withEffect">
                                  <p:stCondLst>
                                    <p:cond delay="0"/>
                                  </p:stCondLst>
                                  <p:childTnLst>
                                    <p:set>
                                      <p:cBhvr>
                                        <p:cTn id="32" dur="1" fill="hold">
                                          <p:stCondLst>
                                            <p:cond delay="0"/>
                                          </p:stCondLst>
                                        </p:cTn>
                                        <p:tgtEl>
                                          <p:spTgt spid="48"/>
                                        </p:tgtEl>
                                        <p:attrNameLst>
                                          <p:attrName>style.visibility</p:attrName>
                                        </p:attrNameLst>
                                      </p:cBhvr>
                                      <p:to>
                                        <p:strVal val="visible"/>
                                      </p:to>
                                    </p:set>
                                    <p:animEffect transition="in" filter="wipe(down)">
                                      <p:cBhvr>
                                        <p:cTn id="33" dur="580">
                                          <p:stCondLst>
                                            <p:cond delay="0"/>
                                          </p:stCondLst>
                                        </p:cTn>
                                        <p:tgtEl>
                                          <p:spTgt spid="48"/>
                                        </p:tgtEl>
                                      </p:cBhvr>
                                    </p:animEffect>
                                    <p:anim calcmode="lin" valueType="num">
                                      <p:cBhvr>
                                        <p:cTn id="34"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39" dur="26">
                                          <p:stCondLst>
                                            <p:cond delay="650"/>
                                          </p:stCondLst>
                                        </p:cTn>
                                        <p:tgtEl>
                                          <p:spTgt spid="48"/>
                                        </p:tgtEl>
                                      </p:cBhvr>
                                      <p:to x="100000" y="60000"/>
                                    </p:animScale>
                                    <p:animScale>
                                      <p:cBhvr>
                                        <p:cTn id="40" dur="166" decel="50000">
                                          <p:stCondLst>
                                            <p:cond delay="676"/>
                                          </p:stCondLst>
                                        </p:cTn>
                                        <p:tgtEl>
                                          <p:spTgt spid="48"/>
                                        </p:tgtEl>
                                      </p:cBhvr>
                                      <p:to x="100000" y="100000"/>
                                    </p:animScale>
                                    <p:animScale>
                                      <p:cBhvr>
                                        <p:cTn id="41" dur="26">
                                          <p:stCondLst>
                                            <p:cond delay="1312"/>
                                          </p:stCondLst>
                                        </p:cTn>
                                        <p:tgtEl>
                                          <p:spTgt spid="48"/>
                                        </p:tgtEl>
                                      </p:cBhvr>
                                      <p:to x="100000" y="80000"/>
                                    </p:animScale>
                                    <p:animScale>
                                      <p:cBhvr>
                                        <p:cTn id="42" dur="166" decel="50000">
                                          <p:stCondLst>
                                            <p:cond delay="1338"/>
                                          </p:stCondLst>
                                        </p:cTn>
                                        <p:tgtEl>
                                          <p:spTgt spid="48"/>
                                        </p:tgtEl>
                                      </p:cBhvr>
                                      <p:to x="100000" y="100000"/>
                                    </p:animScale>
                                    <p:animScale>
                                      <p:cBhvr>
                                        <p:cTn id="43" dur="26">
                                          <p:stCondLst>
                                            <p:cond delay="1642"/>
                                          </p:stCondLst>
                                        </p:cTn>
                                        <p:tgtEl>
                                          <p:spTgt spid="48"/>
                                        </p:tgtEl>
                                      </p:cBhvr>
                                      <p:to x="100000" y="90000"/>
                                    </p:animScale>
                                    <p:animScale>
                                      <p:cBhvr>
                                        <p:cTn id="44" dur="166" decel="50000">
                                          <p:stCondLst>
                                            <p:cond delay="1668"/>
                                          </p:stCondLst>
                                        </p:cTn>
                                        <p:tgtEl>
                                          <p:spTgt spid="48"/>
                                        </p:tgtEl>
                                      </p:cBhvr>
                                      <p:to x="100000" y="100000"/>
                                    </p:animScale>
                                    <p:animScale>
                                      <p:cBhvr>
                                        <p:cTn id="45" dur="26">
                                          <p:stCondLst>
                                            <p:cond delay="1808"/>
                                          </p:stCondLst>
                                        </p:cTn>
                                        <p:tgtEl>
                                          <p:spTgt spid="48"/>
                                        </p:tgtEl>
                                      </p:cBhvr>
                                      <p:to x="100000" y="95000"/>
                                    </p:animScale>
                                    <p:animScale>
                                      <p:cBhvr>
                                        <p:cTn id="46" dur="166" decel="50000">
                                          <p:stCondLst>
                                            <p:cond delay="1834"/>
                                          </p:stCondLst>
                                        </p:cTn>
                                        <p:tgtEl>
                                          <p:spTgt spid="48"/>
                                        </p:tgtEl>
                                      </p:cBhvr>
                                      <p:to x="100000" y="100000"/>
                                    </p:animScale>
                                  </p:childTnLst>
                                </p:cTn>
                              </p:par>
                              <p:par>
                                <p:cTn id="47" presetID="26" presetClass="entr" presetSubtype="0" fill="hold" nodeType="withEffect">
                                  <p:stCondLst>
                                    <p:cond delay="0"/>
                                  </p:stCondLst>
                                  <p:childTnLst>
                                    <p:set>
                                      <p:cBhvr>
                                        <p:cTn id="48" dur="1" fill="hold">
                                          <p:stCondLst>
                                            <p:cond delay="0"/>
                                          </p:stCondLst>
                                        </p:cTn>
                                        <p:tgtEl>
                                          <p:spTgt spid="49"/>
                                        </p:tgtEl>
                                        <p:attrNameLst>
                                          <p:attrName>style.visibility</p:attrName>
                                        </p:attrNameLst>
                                      </p:cBhvr>
                                      <p:to>
                                        <p:strVal val="visible"/>
                                      </p:to>
                                    </p:set>
                                    <p:animEffect transition="in" filter="wipe(down)">
                                      <p:cBhvr>
                                        <p:cTn id="49" dur="580">
                                          <p:stCondLst>
                                            <p:cond delay="0"/>
                                          </p:stCondLst>
                                        </p:cTn>
                                        <p:tgtEl>
                                          <p:spTgt spid="49"/>
                                        </p:tgtEl>
                                      </p:cBhvr>
                                    </p:animEffect>
                                    <p:anim calcmode="lin" valueType="num">
                                      <p:cBhvr>
                                        <p:cTn id="50" dur="1822"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49"/>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49"/>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49"/>
                                        </p:tgtEl>
                                        <p:attrNameLst>
                                          <p:attrName>ppt_y</p:attrName>
                                        </p:attrNameLst>
                                      </p:cBhvr>
                                      <p:tavLst>
                                        <p:tav tm="0" fmla="#ppt_y-sin(pi*$)/81">
                                          <p:val>
                                            <p:fltVal val="0"/>
                                          </p:val>
                                        </p:tav>
                                        <p:tav tm="100000">
                                          <p:val>
                                            <p:fltVal val="1"/>
                                          </p:val>
                                        </p:tav>
                                      </p:tavLst>
                                    </p:anim>
                                    <p:animScale>
                                      <p:cBhvr>
                                        <p:cTn id="55" dur="26">
                                          <p:stCondLst>
                                            <p:cond delay="650"/>
                                          </p:stCondLst>
                                        </p:cTn>
                                        <p:tgtEl>
                                          <p:spTgt spid="49"/>
                                        </p:tgtEl>
                                      </p:cBhvr>
                                      <p:to x="100000" y="60000"/>
                                    </p:animScale>
                                    <p:animScale>
                                      <p:cBhvr>
                                        <p:cTn id="56" dur="166" decel="50000">
                                          <p:stCondLst>
                                            <p:cond delay="676"/>
                                          </p:stCondLst>
                                        </p:cTn>
                                        <p:tgtEl>
                                          <p:spTgt spid="49"/>
                                        </p:tgtEl>
                                      </p:cBhvr>
                                      <p:to x="100000" y="100000"/>
                                    </p:animScale>
                                    <p:animScale>
                                      <p:cBhvr>
                                        <p:cTn id="57" dur="26">
                                          <p:stCondLst>
                                            <p:cond delay="1312"/>
                                          </p:stCondLst>
                                        </p:cTn>
                                        <p:tgtEl>
                                          <p:spTgt spid="49"/>
                                        </p:tgtEl>
                                      </p:cBhvr>
                                      <p:to x="100000" y="80000"/>
                                    </p:animScale>
                                    <p:animScale>
                                      <p:cBhvr>
                                        <p:cTn id="58" dur="166" decel="50000">
                                          <p:stCondLst>
                                            <p:cond delay="1338"/>
                                          </p:stCondLst>
                                        </p:cTn>
                                        <p:tgtEl>
                                          <p:spTgt spid="49"/>
                                        </p:tgtEl>
                                      </p:cBhvr>
                                      <p:to x="100000" y="100000"/>
                                    </p:animScale>
                                    <p:animScale>
                                      <p:cBhvr>
                                        <p:cTn id="59" dur="26">
                                          <p:stCondLst>
                                            <p:cond delay="1642"/>
                                          </p:stCondLst>
                                        </p:cTn>
                                        <p:tgtEl>
                                          <p:spTgt spid="49"/>
                                        </p:tgtEl>
                                      </p:cBhvr>
                                      <p:to x="100000" y="90000"/>
                                    </p:animScale>
                                    <p:animScale>
                                      <p:cBhvr>
                                        <p:cTn id="60" dur="166" decel="50000">
                                          <p:stCondLst>
                                            <p:cond delay="1668"/>
                                          </p:stCondLst>
                                        </p:cTn>
                                        <p:tgtEl>
                                          <p:spTgt spid="49"/>
                                        </p:tgtEl>
                                      </p:cBhvr>
                                      <p:to x="100000" y="100000"/>
                                    </p:animScale>
                                    <p:animScale>
                                      <p:cBhvr>
                                        <p:cTn id="61" dur="26">
                                          <p:stCondLst>
                                            <p:cond delay="1808"/>
                                          </p:stCondLst>
                                        </p:cTn>
                                        <p:tgtEl>
                                          <p:spTgt spid="49"/>
                                        </p:tgtEl>
                                      </p:cBhvr>
                                      <p:to x="100000" y="95000"/>
                                    </p:animScale>
                                    <p:animScale>
                                      <p:cBhvr>
                                        <p:cTn id="62" dur="166" decel="50000">
                                          <p:stCondLst>
                                            <p:cond delay="1834"/>
                                          </p:stCondLst>
                                        </p:cTn>
                                        <p:tgtEl>
                                          <p:spTgt spid="49"/>
                                        </p:tgtEl>
                                      </p:cBhvr>
                                      <p:to x="100000" y="100000"/>
                                    </p:animScale>
                                  </p:childTnLst>
                                </p:cTn>
                              </p:par>
                              <p:par>
                                <p:cTn id="63" presetID="26" presetClass="entr" presetSubtype="0" fill="hold" nodeType="withEffect">
                                  <p:stCondLst>
                                    <p:cond delay="0"/>
                                  </p:stCondLst>
                                  <p:childTnLst>
                                    <p:set>
                                      <p:cBhvr>
                                        <p:cTn id="64" dur="1" fill="hold">
                                          <p:stCondLst>
                                            <p:cond delay="0"/>
                                          </p:stCondLst>
                                        </p:cTn>
                                        <p:tgtEl>
                                          <p:spTgt spid="50"/>
                                        </p:tgtEl>
                                        <p:attrNameLst>
                                          <p:attrName>style.visibility</p:attrName>
                                        </p:attrNameLst>
                                      </p:cBhvr>
                                      <p:to>
                                        <p:strVal val="visible"/>
                                      </p:to>
                                    </p:set>
                                    <p:animEffect transition="in" filter="wipe(down)">
                                      <p:cBhvr>
                                        <p:cTn id="65" dur="580">
                                          <p:stCondLst>
                                            <p:cond delay="0"/>
                                          </p:stCondLst>
                                        </p:cTn>
                                        <p:tgtEl>
                                          <p:spTgt spid="50"/>
                                        </p:tgtEl>
                                      </p:cBhvr>
                                    </p:animEffect>
                                    <p:anim calcmode="lin" valueType="num">
                                      <p:cBhvr>
                                        <p:cTn id="66" dur="1822" tmFilter="0,0; 0.14,0.36; 0.43,0.73; 0.71,0.91; 1.0,1.0">
                                          <p:stCondLst>
                                            <p:cond delay="0"/>
                                          </p:stCondLst>
                                        </p:cTn>
                                        <p:tgtEl>
                                          <p:spTgt spid="50"/>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50"/>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50"/>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50"/>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50"/>
                                        </p:tgtEl>
                                        <p:attrNameLst>
                                          <p:attrName>ppt_y</p:attrName>
                                        </p:attrNameLst>
                                      </p:cBhvr>
                                      <p:tavLst>
                                        <p:tav tm="0" fmla="#ppt_y-sin(pi*$)/81">
                                          <p:val>
                                            <p:fltVal val="0"/>
                                          </p:val>
                                        </p:tav>
                                        <p:tav tm="100000">
                                          <p:val>
                                            <p:fltVal val="1"/>
                                          </p:val>
                                        </p:tav>
                                      </p:tavLst>
                                    </p:anim>
                                    <p:animScale>
                                      <p:cBhvr>
                                        <p:cTn id="71" dur="26">
                                          <p:stCondLst>
                                            <p:cond delay="650"/>
                                          </p:stCondLst>
                                        </p:cTn>
                                        <p:tgtEl>
                                          <p:spTgt spid="50"/>
                                        </p:tgtEl>
                                      </p:cBhvr>
                                      <p:to x="100000" y="60000"/>
                                    </p:animScale>
                                    <p:animScale>
                                      <p:cBhvr>
                                        <p:cTn id="72" dur="166" decel="50000">
                                          <p:stCondLst>
                                            <p:cond delay="676"/>
                                          </p:stCondLst>
                                        </p:cTn>
                                        <p:tgtEl>
                                          <p:spTgt spid="50"/>
                                        </p:tgtEl>
                                      </p:cBhvr>
                                      <p:to x="100000" y="100000"/>
                                    </p:animScale>
                                    <p:animScale>
                                      <p:cBhvr>
                                        <p:cTn id="73" dur="26">
                                          <p:stCondLst>
                                            <p:cond delay="1312"/>
                                          </p:stCondLst>
                                        </p:cTn>
                                        <p:tgtEl>
                                          <p:spTgt spid="50"/>
                                        </p:tgtEl>
                                      </p:cBhvr>
                                      <p:to x="100000" y="80000"/>
                                    </p:animScale>
                                    <p:animScale>
                                      <p:cBhvr>
                                        <p:cTn id="74" dur="166" decel="50000">
                                          <p:stCondLst>
                                            <p:cond delay="1338"/>
                                          </p:stCondLst>
                                        </p:cTn>
                                        <p:tgtEl>
                                          <p:spTgt spid="50"/>
                                        </p:tgtEl>
                                      </p:cBhvr>
                                      <p:to x="100000" y="100000"/>
                                    </p:animScale>
                                    <p:animScale>
                                      <p:cBhvr>
                                        <p:cTn id="75" dur="26">
                                          <p:stCondLst>
                                            <p:cond delay="1642"/>
                                          </p:stCondLst>
                                        </p:cTn>
                                        <p:tgtEl>
                                          <p:spTgt spid="50"/>
                                        </p:tgtEl>
                                      </p:cBhvr>
                                      <p:to x="100000" y="90000"/>
                                    </p:animScale>
                                    <p:animScale>
                                      <p:cBhvr>
                                        <p:cTn id="76" dur="166" decel="50000">
                                          <p:stCondLst>
                                            <p:cond delay="1668"/>
                                          </p:stCondLst>
                                        </p:cTn>
                                        <p:tgtEl>
                                          <p:spTgt spid="50"/>
                                        </p:tgtEl>
                                      </p:cBhvr>
                                      <p:to x="100000" y="100000"/>
                                    </p:animScale>
                                    <p:animScale>
                                      <p:cBhvr>
                                        <p:cTn id="77" dur="26">
                                          <p:stCondLst>
                                            <p:cond delay="1808"/>
                                          </p:stCondLst>
                                        </p:cTn>
                                        <p:tgtEl>
                                          <p:spTgt spid="50"/>
                                        </p:tgtEl>
                                      </p:cBhvr>
                                      <p:to x="100000" y="95000"/>
                                    </p:animScale>
                                    <p:animScale>
                                      <p:cBhvr>
                                        <p:cTn id="78" dur="166" decel="50000">
                                          <p:stCondLst>
                                            <p:cond delay="1834"/>
                                          </p:stCondLst>
                                        </p:cTn>
                                        <p:tgtEl>
                                          <p:spTgt spid="50"/>
                                        </p:tgtEl>
                                      </p:cBhvr>
                                      <p:to x="100000" y="100000"/>
                                    </p:animScale>
                                  </p:childTnLst>
                                </p:cTn>
                              </p:par>
                              <p:par>
                                <p:cTn id="79" presetID="26" presetClass="entr" presetSubtype="0" fill="hold" nodeType="withEffect">
                                  <p:stCondLst>
                                    <p:cond delay="0"/>
                                  </p:stCondLst>
                                  <p:childTnLst>
                                    <p:set>
                                      <p:cBhvr>
                                        <p:cTn id="80" dur="1" fill="hold">
                                          <p:stCondLst>
                                            <p:cond delay="0"/>
                                          </p:stCondLst>
                                        </p:cTn>
                                        <p:tgtEl>
                                          <p:spTgt spid="51"/>
                                        </p:tgtEl>
                                        <p:attrNameLst>
                                          <p:attrName>style.visibility</p:attrName>
                                        </p:attrNameLst>
                                      </p:cBhvr>
                                      <p:to>
                                        <p:strVal val="visible"/>
                                      </p:to>
                                    </p:set>
                                    <p:animEffect transition="in" filter="wipe(down)">
                                      <p:cBhvr>
                                        <p:cTn id="81" dur="580">
                                          <p:stCondLst>
                                            <p:cond delay="0"/>
                                          </p:stCondLst>
                                        </p:cTn>
                                        <p:tgtEl>
                                          <p:spTgt spid="51"/>
                                        </p:tgtEl>
                                      </p:cBhvr>
                                    </p:animEffect>
                                    <p:anim calcmode="lin" valueType="num">
                                      <p:cBhvr>
                                        <p:cTn id="82"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83"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84"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85"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86"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87" dur="26">
                                          <p:stCondLst>
                                            <p:cond delay="650"/>
                                          </p:stCondLst>
                                        </p:cTn>
                                        <p:tgtEl>
                                          <p:spTgt spid="51"/>
                                        </p:tgtEl>
                                      </p:cBhvr>
                                      <p:to x="100000" y="60000"/>
                                    </p:animScale>
                                    <p:animScale>
                                      <p:cBhvr>
                                        <p:cTn id="88" dur="166" decel="50000">
                                          <p:stCondLst>
                                            <p:cond delay="676"/>
                                          </p:stCondLst>
                                        </p:cTn>
                                        <p:tgtEl>
                                          <p:spTgt spid="51"/>
                                        </p:tgtEl>
                                      </p:cBhvr>
                                      <p:to x="100000" y="100000"/>
                                    </p:animScale>
                                    <p:animScale>
                                      <p:cBhvr>
                                        <p:cTn id="89" dur="26">
                                          <p:stCondLst>
                                            <p:cond delay="1312"/>
                                          </p:stCondLst>
                                        </p:cTn>
                                        <p:tgtEl>
                                          <p:spTgt spid="51"/>
                                        </p:tgtEl>
                                      </p:cBhvr>
                                      <p:to x="100000" y="80000"/>
                                    </p:animScale>
                                    <p:animScale>
                                      <p:cBhvr>
                                        <p:cTn id="90" dur="166" decel="50000">
                                          <p:stCondLst>
                                            <p:cond delay="1338"/>
                                          </p:stCondLst>
                                        </p:cTn>
                                        <p:tgtEl>
                                          <p:spTgt spid="51"/>
                                        </p:tgtEl>
                                      </p:cBhvr>
                                      <p:to x="100000" y="100000"/>
                                    </p:animScale>
                                    <p:animScale>
                                      <p:cBhvr>
                                        <p:cTn id="91" dur="26">
                                          <p:stCondLst>
                                            <p:cond delay="1642"/>
                                          </p:stCondLst>
                                        </p:cTn>
                                        <p:tgtEl>
                                          <p:spTgt spid="51"/>
                                        </p:tgtEl>
                                      </p:cBhvr>
                                      <p:to x="100000" y="90000"/>
                                    </p:animScale>
                                    <p:animScale>
                                      <p:cBhvr>
                                        <p:cTn id="92" dur="166" decel="50000">
                                          <p:stCondLst>
                                            <p:cond delay="1668"/>
                                          </p:stCondLst>
                                        </p:cTn>
                                        <p:tgtEl>
                                          <p:spTgt spid="51"/>
                                        </p:tgtEl>
                                      </p:cBhvr>
                                      <p:to x="100000" y="100000"/>
                                    </p:animScale>
                                    <p:animScale>
                                      <p:cBhvr>
                                        <p:cTn id="93" dur="26">
                                          <p:stCondLst>
                                            <p:cond delay="1808"/>
                                          </p:stCondLst>
                                        </p:cTn>
                                        <p:tgtEl>
                                          <p:spTgt spid="51"/>
                                        </p:tgtEl>
                                      </p:cBhvr>
                                      <p:to x="100000" y="95000"/>
                                    </p:animScale>
                                    <p:animScale>
                                      <p:cBhvr>
                                        <p:cTn id="94" dur="166" decel="50000">
                                          <p:stCondLst>
                                            <p:cond delay="1834"/>
                                          </p:stCondLst>
                                        </p:cTn>
                                        <p:tgtEl>
                                          <p:spTgt spid="51"/>
                                        </p:tgtEl>
                                      </p:cBhvr>
                                      <p:to x="100000" y="100000"/>
                                    </p:animScale>
                                  </p:childTnLst>
                                </p:cTn>
                              </p:par>
                              <p:par>
                                <p:cTn id="95" presetID="26" presetClass="entr" presetSubtype="0" fill="hold" nodeType="withEffect">
                                  <p:stCondLst>
                                    <p:cond delay="0"/>
                                  </p:stCondLst>
                                  <p:childTnLst>
                                    <p:set>
                                      <p:cBhvr>
                                        <p:cTn id="96" dur="1" fill="hold">
                                          <p:stCondLst>
                                            <p:cond delay="0"/>
                                          </p:stCondLst>
                                        </p:cTn>
                                        <p:tgtEl>
                                          <p:spTgt spid="52"/>
                                        </p:tgtEl>
                                        <p:attrNameLst>
                                          <p:attrName>style.visibility</p:attrName>
                                        </p:attrNameLst>
                                      </p:cBhvr>
                                      <p:to>
                                        <p:strVal val="visible"/>
                                      </p:to>
                                    </p:set>
                                    <p:animEffect transition="in" filter="wipe(down)">
                                      <p:cBhvr>
                                        <p:cTn id="97" dur="580">
                                          <p:stCondLst>
                                            <p:cond delay="0"/>
                                          </p:stCondLst>
                                        </p:cTn>
                                        <p:tgtEl>
                                          <p:spTgt spid="52"/>
                                        </p:tgtEl>
                                      </p:cBhvr>
                                    </p:animEffect>
                                    <p:anim calcmode="lin" valueType="num">
                                      <p:cBhvr>
                                        <p:cTn id="98" dur="1822" tmFilter="0,0; 0.14,0.36; 0.43,0.73; 0.71,0.91; 1.0,1.0">
                                          <p:stCondLst>
                                            <p:cond delay="0"/>
                                          </p:stCondLst>
                                        </p:cTn>
                                        <p:tgtEl>
                                          <p:spTgt spid="52"/>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52"/>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52"/>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52"/>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52"/>
                                        </p:tgtEl>
                                        <p:attrNameLst>
                                          <p:attrName>ppt_y</p:attrName>
                                        </p:attrNameLst>
                                      </p:cBhvr>
                                      <p:tavLst>
                                        <p:tav tm="0" fmla="#ppt_y-sin(pi*$)/81">
                                          <p:val>
                                            <p:fltVal val="0"/>
                                          </p:val>
                                        </p:tav>
                                        <p:tav tm="100000">
                                          <p:val>
                                            <p:fltVal val="1"/>
                                          </p:val>
                                        </p:tav>
                                      </p:tavLst>
                                    </p:anim>
                                    <p:animScale>
                                      <p:cBhvr>
                                        <p:cTn id="103" dur="26">
                                          <p:stCondLst>
                                            <p:cond delay="650"/>
                                          </p:stCondLst>
                                        </p:cTn>
                                        <p:tgtEl>
                                          <p:spTgt spid="52"/>
                                        </p:tgtEl>
                                      </p:cBhvr>
                                      <p:to x="100000" y="60000"/>
                                    </p:animScale>
                                    <p:animScale>
                                      <p:cBhvr>
                                        <p:cTn id="104" dur="166" decel="50000">
                                          <p:stCondLst>
                                            <p:cond delay="676"/>
                                          </p:stCondLst>
                                        </p:cTn>
                                        <p:tgtEl>
                                          <p:spTgt spid="52"/>
                                        </p:tgtEl>
                                      </p:cBhvr>
                                      <p:to x="100000" y="100000"/>
                                    </p:animScale>
                                    <p:animScale>
                                      <p:cBhvr>
                                        <p:cTn id="105" dur="26">
                                          <p:stCondLst>
                                            <p:cond delay="1312"/>
                                          </p:stCondLst>
                                        </p:cTn>
                                        <p:tgtEl>
                                          <p:spTgt spid="52"/>
                                        </p:tgtEl>
                                      </p:cBhvr>
                                      <p:to x="100000" y="80000"/>
                                    </p:animScale>
                                    <p:animScale>
                                      <p:cBhvr>
                                        <p:cTn id="106" dur="166" decel="50000">
                                          <p:stCondLst>
                                            <p:cond delay="1338"/>
                                          </p:stCondLst>
                                        </p:cTn>
                                        <p:tgtEl>
                                          <p:spTgt spid="52"/>
                                        </p:tgtEl>
                                      </p:cBhvr>
                                      <p:to x="100000" y="100000"/>
                                    </p:animScale>
                                    <p:animScale>
                                      <p:cBhvr>
                                        <p:cTn id="107" dur="26">
                                          <p:stCondLst>
                                            <p:cond delay="1642"/>
                                          </p:stCondLst>
                                        </p:cTn>
                                        <p:tgtEl>
                                          <p:spTgt spid="52"/>
                                        </p:tgtEl>
                                      </p:cBhvr>
                                      <p:to x="100000" y="90000"/>
                                    </p:animScale>
                                    <p:animScale>
                                      <p:cBhvr>
                                        <p:cTn id="108" dur="166" decel="50000">
                                          <p:stCondLst>
                                            <p:cond delay="1668"/>
                                          </p:stCondLst>
                                        </p:cTn>
                                        <p:tgtEl>
                                          <p:spTgt spid="52"/>
                                        </p:tgtEl>
                                      </p:cBhvr>
                                      <p:to x="100000" y="100000"/>
                                    </p:animScale>
                                    <p:animScale>
                                      <p:cBhvr>
                                        <p:cTn id="109" dur="26">
                                          <p:stCondLst>
                                            <p:cond delay="1808"/>
                                          </p:stCondLst>
                                        </p:cTn>
                                        <p:tgtEl>
                                          <p:spTgt spid="52"/>
                                        </p:tgtEl>
                                      </p:cBhvr>
                                      <p:to x="100000" y="95000"/>
                                    </p:animScale>
                                    <p:animScale>
                                      <p:cBhvr>
                                        <p:cTn id="110" dur="166" decel="50000">
                                          <p:stCondLst>
                                            <p:cond delay="1834"/>
                                          </p:stCondLst>
                                        </p:cTn>
                                        <p:tgtEl>
                                          <p:spTgt spid="52"/>
                                        </p:tgtEl>
                                      </p:cBhvr>
                                      <p:to x="100000" y="100000"/>
                                    </p:animScale>
                                  </p:childTnLst>
                                </p:cTn>
                              </p:par>
                              <p:par>
                                <p:cTn id="111" presetID="26" presetClass="entr" presetSubtype="0" fill="hold" nodeType="withEffect">
                                  <p:stCondLst>
                                    <p:cond delay="0"/>
                                  </p:stCondLst>
                                  <p:childTnLst>
                                    <p:set>
                                      <p:cBhvr>
                                        <p:cTn id="112" dur="1" fill="hold">
                                          <p:stCondLst>
                                            <p:cond delay="0"/>
                                          </p:stCondLst>
                                        </p:cTn>
                                        <p:tgtEl>
                                          <p:spTgt spid="53"/>
                                        </p:tgtEl>
                                        <p:attrNameLst>
                                          <p:attrName>style.visibility</p:attrName>
                                        </p:attrNameLst>
                                      </p:cBhvr>
                                      <p:to>
                                        <p:strVal val="visible"/>
                                      </p:to>
                                    </p:set>
                                    <p:animEffect transition="in" filter="wipe(down)">
                                      <p:cBhvr>
                                        <p:cTn id="113" dur="580">
                                          <p:stCondLst>
                                            <p:cond delay="0"/>
                                          </p:stCondLst>
                                        </p:cTn>
                                        <p:tgtEl>
                                          <p:spTgt spid="53"/>
                                        </p:tgtEl>
                                      </p:cBhvr>
                                    </p:animEffect>
                                    <p:anim calcmode="lin" valueType="num">
                                      <p:cBhvr>
                                        <p:cTn id="114" dur="1822" tmFilter="0,0; 0.14,0.36; 0.43,0.73; 0.71,0.91; 1.0,1.0">
                                          <p:stCondLst>
                                            <p:cond delay="0"/>
                                          </p:stCondLst>
                                        </p:cTn>
                                        <p:tgtEl>
                                          <p:spTgt spid="53"/>
                                        </p:tgtEl>
                                        <p:attrNameLst>
                                          <p:attrName>ppt_x</p:attrName>
                                        </p:attrNameLst>
                                      </p:cBhvr>
                                      <p:tavLst>
                                        <p:tav tm="0">
                                          <p:val>
                                            <p:strVal val="#ppt_x-0.25"/>
                                          </p:val>
                                        </p:tav>
                                        <p:tav tm="100000">
                                          <p:val>
                                            <p:strVal val="#ppt_x"/>
                                          </p:val>
                                        </p:tav>
                                      </p:tavLst>
                                    </p:anim>
                                    <p:anim calcmode="lin" valueType="num">
                                      <p:cBhvr>
                                        <p:cTn id="115" dur="664" tmFilter="0.0,0.0; 0.25,0.07; 0.50,0.2; 0.75,0.467; 1.0,1.0">
                                          <p:stCondLst>
                                            <p:cond delay="0"/>
                                          </p:stCondLst>
                                        </p:cTn>
                                        <p:tgtEl>
                                          <p:spTgt spid="53"/>
                                        </p:tgtEl>
                                        <p:attrNameLst>
                                          <p:attrName>ppt_y</p:attrName>
                                        </p:attrNameLst>
                                      </p:cBhvr>
                                      <p:tavLst>
                                        <p:tav tm="0" fmla="#ppt_y-sin(pi*$)/3">
                                          <p:val>
                                            <p:fltVal val="0.5"/>
                                          </p:val>
                                        </p:tav>
                                        <p:tav tm="100000">
                                          <p:val>
                                            <p:fltVal val="1"/>
                                          </p:val>
                                        </p:tav>
                                      </p:tavLst>
                                    </p:anim>
                                    <p:anim calcmode="lin" valueType="num">
                                      <p:cBhvr>
                                        <p:cTn id="116" dur="664" tmFilter="0, 0; 0.125,0.2665; 0.25,0.4; 0.375,0.465; 0.5,0.5;  0.625,0.535; 0.75,0.6; 0.875,0.7335; 1,1">
                                          <p:stCondLst>
                                            <p:cond delay="664"/>
                                          </p:stCondLst>
                                        </p:cTn>
                                        <p:tgtEl>
                                          <p:spTgt spid="53"/>
                                        </p:tgtEl>
                                        <p:attrNameLst>
                                          <p:attrName>ppt_y</p:attrName>
                                        </p:attrNameLst>
                                      </p:cBhvr>
                                      <p:tavLst>
                                        <p:tav tm="0" fmla="#ppt_y-sin(pi*$)/9">
                                          <p:val>
                                            <p:fltVal val="0"/>
                                          </p:val>
                                        </p:tav>
                                        <p:tav tm="100000">
                                          <p:val>
                                            <p:fltVal val="1"/>
                                          </p:val>
                                        </p:tav>
                                      </p:tavLst>
                                    </p:anim>
                                    <p:anim calcmode="lin" valueType="num">
                                      <p:cBhvr>
                                        <p:cTn id="117" dur="332" tmFilter="0, 0; 0.125,0.2665; 0.25,0.4; 0.375,0.465; 0.5,0.5;  0.625,0.535; 0.75,0.6; 0.875,0.7335; 1,1">
                                          <p:stCondLst>
                                            <p:cond delay="1324"/>
                                          </p:stCondLst>
                                        </p:cTn>
                                        <p:tgtEl>
                                          <p:spTgt spid="53"/>
                                        </p:tgtEl>
                                        <p:attrNameLst>
                                          <p:attrName>ppt_y</p:attrName>
                                        </p:attrNameLst>
                                      </p:cBhvr>
                                      <p:tavLst>
                                        <p:tav tm="0" fmla="#ppt_y-sin(pi*$)/27">
                                          <p:val>
                                            <p:fltVal val="0"/>
                                          </p:val>
                                        </p:tav>
                                        <p:tav tm="100000">
                                          <p:val>
                                            <p:fltVal val="1"/>
                                          </p:val>
                                        </p:tav>
                                      </p:tavLst>
                                    </p:anim>
                                    <p:anim calcmode="lin" valueType="num">
                                      <p:cBhvr>
                                        <p:cTn id="118" dur="164" tmFilter="0, 0; 0.125,0.2665; 0.25,0.4; 0.375,0.465; 0.5,0.5;  0.625,0.535; 0.75,0.6; 0.875,0.7335; 1,1">
                                          <p:stCondLst>
                                            <p:cond delay="1656"/>
                                          </p:stCondLst>
                                        </p:cTn>
                                        <p:tgtEl>
                                          <p:spTgt spid="53"/>
                                        </p:tgtEl>
                                        <p:attrNameLst>
                                          <p:attrName>ppt_y</p:attrName>
                                        </p:attrNameLst>
                                      </p:cBhvr>
                                      <p:tavLst>
                                        <p:tav tm="0" fmla="#ppt_y-sin(pi*$)/81">
                                          <p:val>
                                            <p:fltVal val="0"/>
                                          </p:val>
                                        </p:tav>
                                        <p:tav tm="100000">
                                          <p:val>
                                            <p:fltVal val="1"/>
                                          </p:val>
                                        </p:tav>
                                      </p:tavLst>
                                    </p:anim>
                                    <p:animScale>
                                      <p:cBhvr>
                                        <p:cTn id="119" dur="26">
                                          <p:stCondLst>
                                            <p:cond delay="650"/>
                                          </p:stCondLst>
                                        </p:cTn>
                                        <p:tgtEl>
                                          <p:spTgt spid="53"/>
                                        </p:tgtEl>
                                      </p:cBhvr>
                                      <p:to x="100000" y="60000"/>
                                    </p:animScale>
                                    <p:animScale>
                                      <p:cBhvr>
                                        <p:cTn id="120" dur="166" decel="50000">
                                          <p:stCondLst>
                                            <p:cond delay="676"/>
                                          </p:stCondLst>
                                        </p:cTn>
                                        <p:tgtEl>
                                          <p:spTgt spid="53"/>
                                        </p:tgtEl>
                                      </p:cBhvr>
                                      <p:to x="100000" y="100000"/>
                                    </p:animScale>
                                    <p:animScale>
                                      <p:cBhvr>
                                        <p:cTn id="121" dur="26">
                                          <p:stCondLst>
                                            <p:cond delay="1312"/>
                                          </p:stCondLst>
                                        </p:cTn>
                                        <p:tgtEl>
                                          <p:spTgt spid="53"/>
                                        </p:tgtEl>
                                      </p:cBhvr>
                                      <p:to x="100000" y="80000"/>
                                    </p:animScale>
                                    <p:animScale>
                                      <p:cBhvr>
                                        <p:cTn id="122" dur="166" decel="50000">
                                          <p:stCondLst>
                                            <p:cond delay="1338"/>
                                          </p:stCondLst>
                                        </p:cTn>
                                        <p:tgtEl>
                                          <p:spTgt spid="53"/>
                                        </p:tgtEl>
                                      </p:cBhvr>
                                      <p:to x="100000" y="100000"/>
                                    </p:animScale>
                                    <p:animScale>
                                      <p:cBhvr>
                                        <p:cTn id="123" dur="26">
                                          <p:stCondLst>
                                            <p:cond delay="1642"/>
                                          </p:stCondLst>
                                        </p:cTn>
                                        <p:tgtEl>
                                          <p:spTgt spid="53"/>
                                        </p:tgtEl>
                                      </p:cBhvr>
                                      <p:to x="100000" y="90000"/>
                                    </p:animScale>
                                    <p:animScale>
                                      <p:cBhvr>
                                        <p:cTn id="124" dur="166" decel="50000">
                                          <p:stCondLst>
                                            <p:cond delay="1668"/>
                                          </p:stCondLst>
                                        </p:cTn>
                                        <p:tgtEl>
                                          <p:spTgt spid="53"/>
                                        </p:tgtEl>
                                      </p:cBhvr>
                                      <p:to x="100000" y="100000"/>
                                    </p:animScale>
                                    <p:animScale>
                                      <p:cBhvr>
                                        <p:cTn id="125" dur="26">
                                          <p:stCondLst>
                                            <p:cond delay="1808"/>
                                          </p:stCondLst>
                                        </p:cTn>
                                        <p:tgtEl>
                                          <p:spTgt spid="53"/>
                                        </p:tgtEl>
                                      </p:cBhvr>
                                      <p:to x="100000" y="95000"/>
                                    </p:animScale>
                                    <p:animScale>
                                      <p:cBhvr>
                                        <p:cTn id="126" dur="166" decel="50000">
                                          <p:stCondLst>
                                            <p:cond delay="1834"/>
                                          </p:stCondLst>
                                        </p:cTn>
                                        <p:tgtEl>
                                          <p:spTgt spid="53"/>
                                        </p:tgtEl>
                                      </p:cBhvr>
                                      <p:to x="100000" y="100000"/>
                                    </p:animScale>
                                  </p:childTnLst>
                                </p:cTn>
                              </p:par>
                              <p:par>
                                <p:cTn id="127" presetID="26" presetClass="entr" presetSubtype="0" fill="hold" nodeType="withEffect">
                                  <p:stCondLst>
                                    <p:cond delay="0"/>
                                  </p:stCondLst>
                                  <p:childTnLst>
                                    <p:set>
                                      <p:cBhvr>
                                        <p:cTn id="128" dur="1" fill="hold">
                                          <p:stCondLst>
                                            <p:cond delay="0"/>
                                          </p:stCondLst>
                                        </p:cTn>
                                        <p:tgtEl>
                                          <p:spTgt spid="54"/>
                                        </p:tgtEl>
                                        <p:attrNameLst>
                                          <p:attrName>style.visibility</p:attrName>
                                        </p:attrNameLst>
                                      </p:cBhvr>
                                      <p:to>
                                        <p:strVal val="visible"/>
                                      </p:to>
                                    </p:set>
                                    <p:animEffect transition="in" filter="wipe(down)">
                                      <p:cBhvr>
                                        <p:cTn id="129" dur="580">
                                          <p:stCondLst>
                                            <p:cond delay="0"/>
                                          </p:stCondLst>
                                        </p:cTn>
                                        <p:tgtEl>
                                          <p:spTgt spid="54"/>
                                        </p:tgtEl>
                                      </p:cBhvr>
                                    </p:animEffect>
                                    <p:anim calcmode="lin" valueType="num">
                                      <p:cBhvr>
                                        <p:cTn id="130"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131"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132"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133"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134"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135" dur="26">
                                          <p:stCondLst>
                                            <p:cond delay="650"/>
                                          </p:stCondLst>
                                        </p:cTn>
                                        <p:tgtEl>
                                          <p:spTgt spid="54"/>
                                        </p:tgtEl>
                                      </p:cBhvr>
                                      <p:to x="100000" y="60000"/>
                                    </p:animScale>
                                    <p:animScale>
                                      <p:cBhvr>
                                        <p:cTn id="136" dur="166" decel="50000">
                                          <p:stCondLst>
                                            <p:cond delay="676"/>
                                          </p:stCondLst>
                                        </p:cTn>
                                        <p:tgtEl>
                                          <p:spTgt spid="54"/>
                                        </p:tgtEl>
                                      </p:cBhvr>
                                      <p:to x="100000" y="100000"/>
                                    </p:animScale>
                                    <p:animScale>
                                      <p:cBhvr>
                                        <p:cTn id="137" dur="26">
                                          <p:stCondLst>
                                            <p:cond delay="1312"/>
                                          </p:stCondLst>
                                        </p:cTn>
                                        <p:tgtEl>
                                          <p:spTgt spid="54"/>
                                        </p:tgtEl>
                                      </p:cBhvr>
                                      <p:to x="100000" y="80000"/>
                                    </p:animScale>
                                    <p:animScale>
                                      <p:cBhvr>
                                        <p:cTn id="138" dur="166" decel="50000">
                                          <p:stCondLst>
                                            <p:cond delay="1338"/>
                                          </p:stCondLst>
                                        </p:cTn>
                                        <p:tgtEl>
                                          <p:spTgt spid="54"/>
                                        </p:tgtEl>
                                      </p:cBhvr>
                                      <p:to x="100000" y="100000"/>
                                    </p:animScale>
                                    <p:animScale>
                                      <p:cBhvr>
                                        <p:cTn id="139" dur="26">
                                          <p:stCondLst>
                                            <p:cond delay="1642"/>
                                          </p:stCondLst>
                                        </p:cTn>
                                        <p:tgtEl>
                                          <p:spTgt spid="54"/>
                                        </p:tgtEl>
                                      </p:cBhvr>
                                      <p:to x="100000" y="90000"/>
                                    </p:animScale>
                                    <p:animScale>
                                      <p:cBhvr>
                                        <p:cTn id="140" dur="166" decel="50000">
                                          <p:stCondLst>
                                            <p:cond delay="1668"/>
                                          </p:stCondLst>
                                        </p:cTn>
                                        <p:tgtEl>
                                          <p:spTgt spid="54"/>
                                        </p:tgtEl>
                                      </p:cBhvr>
                                      <p:to x="100000" y="100000"/>
                                    </p:animScale>
                                    <p:animScale>
                                      <p:cBhvr>
                                        <p:cTn id="141" dur="26">
                                          <p:stCondLst>
                                            <p:cond delay="1808"/>
                                          </p:stCondLst>
                                        </p:cTn>
                                        <p:tgtEl>
                                          <p:spTgt spid="54"/>
                                        </p:tgtEl>
                                      </p:cBhvr>
                                      <p:to x="100000" y="95000"/>
                                    </p:animScale>
                                    <p:animScale>
                                      <p:cBhvr>
                                        <p:cTn id="142" dur="166" decel="50000">
                                          <p:stCondLst>
                                            <p:cond delay="1834"/>
                                          </p:stCondLst>
                                        </p:cTn>
                                        <p:tgtEl>
                                          <p:spTgt spid="54"/>
                                        </p:tgtEl>
                                      </p:cBhvr>
                                      <p:to x="100000" y="100000"/>
                                    </p:animScale>
                                  </p:childTnLst>
                                </p:cTn>
                              </p:par>
                              <p:par>
                                <p:cTn id="143" presetID="26" presetClass="entr" presetSubtype="0" fill="hold" nodeType="withEffect">
                                  <p:stCondLst>
                                    <p:cond delay="0"/>
                                  </p:stCondLst>
                                  <p:childTnLst>
                                    <p:set>
                                      <p:cBhvr>
                                        <p:cTn id="144" dur="1" fill="hold">
                                          <p:stCondLst>
                                            <p:cond delay="0"/>
                                          </p:stCondLst>
                                        </p:cTn>
                                        <p:tgtEl>
                                          <p:spTgt spid="55"/>
                                        </p:tgtEl>
                                        <p:attrNameLst>
                                          <p:attrName>style.visibility</p:attrName>
                                        </p:attrNameLst>
                                      </p:cBhvr>
                                      <p:to>
                                        <p:strVal val="visible"/>
                                      </p:to>
                                    </p:set>
                                    <p:animEffect transition="in" filter="wipe(down)">
                                      <p:cBhvr>
                                        <p:cTn id="145" dur="580">
                                          <p:stCondLst>
                                            <p:cond delay="0"/>
                                          </p:stCondLst>
                                        </p:cTn>
                                        <p:tgtEl>
                                          <p:spTgt spid="55"/>
                                        </p:tgtEl>
                                      </p:cBhvr>
                                    </p:animEffect>
                                    <p:anim calcmode="lin" valueType="num">
                                      <p:cBhvr>
                                        <p:cTn id="146"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147"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148"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149"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150"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151" dur="26">
                                          <p:stCondLst>
                                            <p:cond delay="650"/>
                                          </p:stCondLst>
                                        </p:cTn>
                                        <p:tgtEl>
                                          <p:spTgt spid="55"/>
                                        </p:tgtEl>
                                      </p:cBhvr>
                                      <p:to x="100000" y="60000"/>
                                    </p:animScale>
                                    <p:animScale>
                                      <p:cBhvr>
                                        <p:cTn id="152" dur="166" decel="50000">
                                          <p:stCondLst>
                                            <p:cond delay="676"/>
                                          </p:stCondLst>
                                        </p:cTn>
                                        <p:tgtEl>
                                          <p:spTgt spid="55"/>
                                        </p:tgtEl>
                                      </p:cBhvr>
                                      <p:to x="100000" y="100000"/>
                                    </p:animScale>
                                    <p:animScale>
                                      <p:cBhvr>
                                        <p:cTn id="153" dur="26">
                                          <p:stCondLst>
                                            <p:cond delay="1312"/>
                                          </p:stCondLst>
                                        </p:cTn>
                                        <p:tgtEl>
                                          <p:spTgt spid="55"/>
                                        </p:tgtEl>
                                      </p:cBhvr>
                                      <p:to x="100000" y="80000"/>
                                    </p:animScale>
                                    <p:animScale>
                                      <p:cBhvr>
                                        <p:cTn id="154" dur="166" decel="50000">
                                          <p:stCondLst>
                                            <p:cond delay="1338"/>
                                          </p:stCondLst>
                                        </p:cTn>
                                        <p:tgtEl>
                                          <p:spTgt spid="55"/>
                                        </p:tgtEl>
                                      </p:cBhvr>
                                      <p:to x="100000" y="100000"/>
                                    </p:animScale>
                                    <p:animScale>
                                      <p:cBhvr>
                                        <p:cTn id="155" dur="26">
                                          <p:stCondLst>
                                            <p:cond delay="1642"/>
                                          </p:stCondLst>
                                        </p:cTn>
                                        <p:tgtEl>
                                          <p:spTgt spid="55"/>
                                        </p:tgtEl>
                                      </p:cBhvr>
                                      <p:to x="100000" y="90000"/>
                                    </p:animScale>
                                    <p:animScale>
                                      <p:cBhvr>
                                        <p:cTn id="156" dur="166" decel="50000">
                                          <p:stCondLst>
                                            <p:cond delay="1668"/>
                                          </p:stCondLst>
                                        </p:cTn>
                                        <p:tgtEl>
                                          <p:spTgt spid="55"/>
                                        </p:tgtEl>
                                      </p:cBhvr>
                                      <p:to x="100000" y="100000"/>
                                    </p:animScale>
                                    <p:animScale>
                                      <p:cBhvr>
                                        <p:cTn id="157" dur="26">
                                          <p:stCondLst>
                                            <p:cond delay="1808"/>
                                          </p:stCondLst>
                                        </p:cTn>
                                        <p:tgtEl>
                                          <p:spTgt spid="55"/>
                                        </p:tgtEl>
                                      </p:cBhvr>
                                      <p:to x="100000" y="95000"/>
                                    </p:animScale>
                                    <p:animScale>
                                      <p:cBhvr>
                                        <p:cTn id="158" dur="166" decel="50000">
                                          <p:stCondLst>
                                            <p:cond delay="1834"/>
                                          </p:stCondLst>
                                        </p:cTn>
                                        <p:tgtEl>
                                          <p:spTgt spid="55"/>
                                        </p:tgtEl>
                                      </p:cBhvr>
                                      <p:to x="100000" y="100000"/>
                                    </p:animScale>
                                  </p:childTnLst>
                                </p:cTn>
                              </p:par>
                              <p:par>
                                <p:cTn id="159" presetID="26" presetClass="entr" presetSubtype="0" fill="hold" nodeType="withEffect">
                                  <p:stCondLst>
                                    <p:cond delay="0"/>
                                  </p:stCondLst>
                                  <p:childTnLst>
                                    <p:set>
                                      <p:cBhvr>
                                        <p:cTn id="160" dur="1" fill="hold">
                                          <p:stCondLst>
                                            <p:cond delay="0"/>
                                          </p:stCondLst>
                                        </p:cTn>
                                        <p:tgtEl>
                                          <p:spTgt spid="57"/>
                                        </p:tgtEl>
                                        <p:attrNameLst>
                                          <p:attrName>style.visibility</p:attrName>
                                        </p:attrNameLst>
                                      </p:cBhvr>
                                      <p:to>
                                        <p:strVal val="visible"/>
                                      </p:to>
                                    </p:set>
                                    <p:animEffect transition="in" filter="wipe(down)">
                                      <p:cBhvr>
                                        <p:cTn id="161" dur="580">
                                          <p:stCondLst>
                                            <p:cond delay="0"/>
                                          </p:stCondLst>
                                        </p:cTn>
                                        <p:tgtEl>
                                          <p:spTgt spid="57"/>
                                        </p:tgtEl>
                                      </p:cBhvr>
                                    </p:animEffect>
                                    <p:anim calcmode="lin" valueType="num">
                                      <p:cBhvr>
                                        <p:cTn id="162" dur="1822" tmFilter="0,0; 0.14,0.36; 0.43,0.73; 0.71,0.91; 1.0,1.0">
                                          <p:stCondLst>
                                            <p:cond delay="0"/>
                                          </p:stCondLst>
                                        </p:cTn>
                                        <p:tgtEl>
                                          <p:spTgt spid="57"/>
                                        </p:tgtEl>
                                        <p:attrNameLst>
                                          <p:attrName>ppt_x</p:attrName>
                                        </p:attrNameLst>
                                      </p:cBhvr>
                                      <p:tavLst>
                                        <p:tav tm="0">
                                          <p:val>
                                            <p:strVal val="#ppt_x-0.25"/>
                                          </p:val>
                                        </p:tav>
                                        <p:tav tm="100000">
                                          <p:val>
                                            <p:strVal val="#ppt_x"/>
                                          </p:val>
                                        </p:tav>
                                      </p:tavLst>
                                    </p:anim>
                                    <p:anim calcmode="lin" valueType="num">
                                      <p:cBhvr>
                                        <p:cTn id="163" dur="664" tmFilter="0.0,0.0; 0.25,0.07; 0.50,0.2; 0.75,0.467; 1.0,1.0">
                                          <p:stCondLst>
                                            <p:cond delay="0"/>
                                          </p:stCondLst>
                                        </p:cTn>
                                        <p:tgtEl>
                                          <p:spTgt spid="57"/>
                                        </p:tgtEl>
                                        <p:attrNameLst>
                                          <p:attrName>ppt_y</p:attrName>
                                        </p:attrNameLst>
                                      </p:cBhvr>
                                      <p:tavLst>
                                        <p:tav tm="0" fmla="#ppt_y-sin(pi*$)/3">
                                          <p:val>
                                            <p:fltVal val="0.5"/>
                                          </p:val>
                                        </p:tav>
                                        <p:tav tm="100000">
                                          <p:val>
                                            <p:fltVal val="1"/>
                                          </p:val>
                                        </p:tav>
                                      </p:tavLst>
                                    </p:anim>
                                    <p:anim calcmode="lin" valueType="num">
                                      <p:cBhvr>
                                        <p:cTn id="164" dur="664" tmFilter="0, 0; 0.125,0.2665; 0.25,0.4; 0.375,0.465; 0.5,0.5;  0.625,0.535; 0.75,0.6; 0.875,0.7335; 1,1">
                                          <p:stCondLst>
                                            <p:cond delay="664"/>
                                          </p:stCondLst>
                                        </p:cTn>
                                        <p:tgtEl>
                                          <p:spTgt spid="57"/>
                                        </p:tgtEl>
                                        <p:attrNameLst>
                                          <p:attrName>ppt_y</p:attrName>
                                        </p:attrNameLst>
                                      </p:cBhvr>
                                      <p:tavLst>
                                        <p:tav tm="0" fmla="#ppt_y-sin(pi*$)/9">
                                          <p:val>
                                            <p:fltVal val="0"/>
                                          </p:val>
                                        </p:tav>
                                        <p:tav tm="100000">
                                          <p:val>
                                            <p:fltVal val="1"/>
                                          </p:val>
                                        </p:tav>
                                      </p:tavLst>
                                    </p:anim>
                                    <p:anim calcmode="lin" valueType="num">
                                      <p:cBhvr>
                                        <p:cTn id="165" dur="332" tmFilter="0, 0; 0.125,0.2665; 0.25,0.4; 0.375,0.465; 0.5,0.5;  0.625,0.535; 0.75,0.6; 0.875,0.7335; 1,1">
                                          <p:stCondLst>
                                            <p:cond delay="1324"/>
                                          </p:stCondLst>
                                        </p:cTn>
                                        <p:tgtEl>
                                          <p:spTgt spid="57"/>
                                        </p:tgtEl>
                                        <p:attrNameLst>
                                          <p:attrName>ppt_y</p:attrName>
                                        </p:attrNameLst>
                                      </p:cBhvr>
                                      <p:tavLst>
                                        <p:tav tm="0" fmla="#ppt_y-sin(pi*$)/27">
                                          <p:val>
                                            <p:fltVal val="0"/>
                                          </p:val>
                                        </p:tav>
                                        <p:tav tm="100000">
                                          <p:val>
                                            <p:fltVal val="1"/>
                                          </p:val>
                                        </p:tav>
                                      </p:tavLst>
                                    </p:anim>
                                    <p:anim calcmode="lin" valueType="num">
                                      <p:cBhvr>
                                        <p:cTn id="166" dur="164" tmFilter="0, 0; 0.125,0.2665; 0.25,0.4; 0.375,0.465; 0.5,0.5;  0.625,0.535; 0.75,0.6; 0.875,0.7335; 1,1">
                                          <p:stCondLst>
                                            <p:cond delay="1656"/>
                                          </p:stCondLst>
                                        </p:cTn>
                                        <p:tgtEl>
                                          <p:spTgt spid="57"/>
                                        </p:tgtEl>
                                        <p:attrNameLst>
                                          <p:attrName>ppt_y</p:attrName>
                                        </p:attrNameLst>
                                      </p:cBhvr>
                                      <p:tavLst>
                                        <p:tav tm="0" fmla="#ppt_y-sin(pi*$)/81">
                                          <p:val>
                                            <p:fltVal val="0"/>
                                          </p:val>
                                        </p:tav>
                                        <p:tav tm="100000">
                                          <p:val>
                                            <p:fltVal val="1"/>
                                          </p:val>
                                        </p:tav>
                                      </p:tavLst>
                                    </p:anim>
                                    <p:animScale>
                                      <p:cBhvr>
                                        <p:cTn id="167" dur="26">
                                          <p:stCondLst>
                                            <p:cond delay="650"/>
                                          </p:stCondLst>
                                        </p:cTn>
                                        <p:tgtEl>
                                          <p:spTgt spid="57"/>
                                        </p:tgtEl>
                                      </p:cBhvr>
                                      <p:to x="100000" y="60000"/>
                                    </p:animScale>
                                    <p:animScale>
                                      <p:cBhvr>
                                        <p:cTn id="168" dur="166" decel="50000">
                                          <p:stCondLst>
                                            <p:cond delay="676"/>
                                          </p:stCondLst>
                                        </p:cTn>
                                        <p:tgtEl>
                                          <p:spTgt spid="57"/>
                                        </p:tgtEl>
                                      </p:cBhvr>
                                      <p:to x="100000" y="100000"/>
                                    </p:animScale>
                                    <p:animScale>
                                      <p:cBhvr>
                                        <p:cTn id="169" dur="26">
                                          <p:stCondLst>
                                            <p:cond delay="1312"/>
                                          </p:stCondLst>
                                        </p:cTn>
                                        <p:tgtEl>
                                          <p:spTgt spid="57"/>
                                        </p:tgtEl>
                                      </p:cBhvr>
                                      <p:to x="100000" y="80000"/>
                                    </p:animScale>
                                    <p:animScale>
                                      <p:cBhvr>
                                        <p:cTn id="170" dur="166" decel="50000">
                                          <p:stCondLst>
                                            <p:cond delay="1338"/>
                                          </p:stCondLst>
                                        </p:cTn>
                                        <p:tgtEl>
                                          <p:spTgt spid="57"/>
                                        </p:tgtEl>
                                      </p:cBhvr>
                                      <p:to x="100000" y="100000"/>
                                    </p:animScale>
                                    <p:animScale>
                                      <p:cBhvr>
                                        <p:cTn id="171" dur="26">
                                          <p:stCondLst>
                                            <p:cond delay="1642"/>
                                          </p:stCondLst>
                                        </p:cTn>
                                        <p:tgtEl>
                                          <p:spTgt spid="57"/>
                                        </p:tgtEl>
                                      </p:cBhvr>
                                      <p:to x="100000" y="90000"/>
                                    </p:animScale>
                                    <p:animScale>
                                      <p:cBhvr>
                                        <p:cTn id="172" dur="166" decel="50000">
                                          <p:stCondLst>
                                            <p:cond delay="1668"/>
                                          </p:stCondLst>
                                        </p:cTn>
                                        <p:tgtEl>
                                          <p:spTgt spid="57"/>
                                        </p:tgtEl>
                                      </p:cBhvr>
                                      <p:to x="100000" y="100000"/>
                                    </p:animScale>
                                    <p:animScale>
                                      <p:cBhvr>
                                        <p:cTn id="173" dur="26">
                                          <p:stCondLst>
                                            <p:cond delay="1808"/>
                                          </p:stCondLst>
                                        </p:cTn>
                                        <p:tgtEl>
                                          <p:spTgt spid="57"/>
                                        </p:tgtEl>
                                      </p:cBhvr>
                                      <p:to x="100000" y="95000"/>
                                    </p:animScale>
                                    <p:animScale>
                                      <p:cBhvr>
                                        <p:cTn id="174" dur="166" decel="50000">
                                          <p:stCondLst>
                                            <p:cond delay="1834"/>
                                          </p:stCondLst>
                                        </p:cTn>
                                        <p:tgtEl>
                                          <p:spTgt spid="57"/>
                                        </p:tgtEl>
                                      </p:cBhvr>
                                      <p:to x="100000" y="100000"/>
                                    </p:animScale>
                                  </p:childTnLst>
                                </p:cTn>
                              </p:par>
                              <p:par>
                                <p:cTn id="175" presetID="26" presetClass="entr" presetSubtype="0" fill="hold" nodeType="withEffect">
                                  <p:stCondLst>
                                    <p:cond delay="0"/>
                                  </p:stCondLst>
                                  <p:childTnLst>
                                    <p:set>
                                      <p:cBhvr>
                                        <p:cTn id="176" dur="1" fill="hold">
                                          <p:stCondLst>
                                            <p:cond delay="0"/>
                                          </p:stCondLst>
                                        </p:cTn>
                                        <p:tgtEl>
                                          <p:spTgt spid="58"/>
                                        </p:tgtEl>
                                        <p:attrNameLst>
                                          <p:attrName>style.visibility</p:attrName>
                                        </p:attrNameLst>
                                      </p:cBhvr>
                                      <p:to>
                                        <p:strVal val="visible"/>
                                      </p:to>
                                    </p:set>
                                    <p:animEffect transition="in" filter="wipe(down)">
                                      <p:cBhvr>
                                        <p:cTn id="177" dur="580">
                                          <p:stCondLst>
                                            <p:cond delay="0"/>
                                          </p:stCondLst>
                                        </p:cTn>
                                        <p:tgtEl>
                                          <p:spTgt spid="58"/>
                                        </p:tgtEl>
                                      </p:cBhvr>
                                    </p:animEffect>
                                    <p:anim calcmode="lin" valueType="num">
                                      <p:cBhvr>
                                        <p:cTn id="178" dur="1822" tmFilter="0,0; 0.14,0.36; 0.43,0.73; 0.71,0.91; 1.0,1.0">
                                          <p:stCondLst>
                                            <p:cond delay="0"/>
                                          </p:stCondLst>
                                        </p:cTn>
                                        <p:tgtEl>
                                          <p:spTgt spid="58"/>
                                        </p:tgtEl>
                                        <p:attrNameLst>
                                          <p:attrName>ppt_x</p:attrName>
                                        </p:attrNameLst>
                                      </p:cBhvr>
                                      <p:tavLst>
                                        <p:tav tm="0">
                                          <p:val>
                                            <p:strVal val="#ppt_x-0.25"/>
                                          </p:val>
                                        </p:tav>
                                        <p:tav tm="100000">
                                          <p:val>
                                            <p:strVal val="#ppt_x"/>
                                          </p:val>
                                        </p:tav>
                                      </p:tavLst>
                                    </p:anim>
                                    <p:anim calcmode="lin" valueType="num">
                                      <p:cBhvr>
                                        <p:cTn id="179" dur="664" tmFilter="0.0,0.0; 0.25,0.07; 0.50,0.2; 0.75,0.467; 1.0,1.0">
                                          <p:stCondLst>
                                            <p:cond delay="0"/>
                                          </p:stCondLst>
                                        </p:cTn>
                                        <p:tgtEl>
                                          <p:spTgt spid="58"/>
                                        </p:tgtEl>
                                        <p:attrNameLst>
                                          <p:attrName>ppt_y</p:attrName>
                                        </p:attrNameLst>
                                      </p:cBhvr>
                                      <p:tavLst>
                                        <p:tav tm="0" fmla="#ppt_y-sin(pi*$)/3">
                                          <p:val>
                                            <p:fltVal val="0.5"/>
                                          </p:val>
                                        </p:tav>
                                        <p:tav tm="100000">
                                          <p:val>
                                            <p:fltVal val="1"/>
                                          </p:val>
                                        </p:tav>
                                      </p:tavLst>
                                    </p:anim>
                                    <p:anim calcmode="lin" valueType="num">
                                      <p:cBhvr>
                                        <p:cTn id="180" dur="664" tmFilter="0, 0; 0.125,0.2665; 0.25,0.4; 0.375,0.465; 0.5,0.5;  0.625,0.535; 0.75,0.6; 0.875,0.7335; 1,1">
                                          <p:stCondLst>
                                            <p:cond delay="664"/>
                                          </p:stCondLst>
                                        </p:cTn>
                                        <p:tgtEl>
                                          <p:spTgt spid="58"/>
                                        </p:tgtEl>
                                        <p:attrNameLst>
                                          <p:attrName>ppt_y</p:attrName>
                                        </p:attrNameLst>
                                      </p:cBhvr>
                                      <p:tavLst>
                                        <p:tav tm="0" fmla="#ppt_y-sin(pi*$)/9">
                                          <p:val>
                                            <p:fltVal val="0"/>
                                          </p:val>
                                        </p:tav>
                                        <p:tav tm="100000">
                                          <p:val>
                                            <p:fltVal val="1"/>
                                          </p:val>
                                        </p:tav>
                                      </p:tavLst>
                                    </p:anim>
                                    <p:anim calcmode="lin" valueType="num">
                                      <p:cBhvr>
                                        <p:cTn id="181" dur="332" tmFilter="0, 0; 0.125,0.2665; 0.25,0.4; 0.375,0.465; 0.5,0.5;  0.625,0.535; 0.75,0.6; 0.875,0.7335; 1,1">
                                          <p:stCondLst>
                                            <p:cond delay="1324"/>
                                          </p:stCondLst>
                                        </p:cTn>
                                        <p:tgtEl>
                                          <p:spTgt spid="58"/>
                                        </p:tgtEl>
                                        <p:attrNameLst>
                                          <p:attrName>ppt_y</p:attrName>
                                        </p:attrNameLst>
                                      </p:cBhvr>
                                      <p:tavLst>
                                        <p:tav tm="0" fmla="#ppt_y-sin(pi*$)/27">
                                          <p:val>
                                            <p:fltVal val="0"/>
                                          </p:val>
                                        </p:tav>
                                        <p:tav tm="100000">
                                          <p:val>
                                            <p:fltVal val="1"/>
                                          </p:val>
                                        </p:tav>
                                      </p:tavLst>
                                    </p:anim>
                                    <p:anim calcmode="lin" valueType="num">
                                      <p:cBhvr>
                                        <p:cTn id="182" dur="164" tmFilter="0, 0; 0.125,0.2665; 0.25,0.4; 0.375,0.465; 0.5,0.5;  0.625,0.535; 0.75,0.6; 0.875,0.7335; 1,1">
                                          <p:stCondLst>
                                            <p:cond delay="1656"/>
                                          </p:stCondLst>
                                        </p:cTn>
                                        <p:tgtEl>
                                          <p:spTgt spid="58"/>
                                        </p:tgtEl>
                                        <p:attrNameLst>
                                          <p:attrName>ppt_y</p:attrName>
                                        </p:attrNameLst>
                                      </p:cBhvr>
                                      <p:tavLst>
                                        <p:tav tm="0" fmla="#ppt_y-sin(pi*$)/81">
                                          <p:val>
                                            <p:fltVal val="0"/>
                                          </p:val>
                                        </p:tav>
                                        <p:tav tm="100000">
                                          <p:val>
                                            <p:fltVal val="1"/>
                                          </p:val>
                                        </p:tav>
                                      </p:tavLst>
                                    </p:anim>
                                    <p:animScale>
                                      <p:cBhvr>
                                        <p:cTn id="183" dur="26">
                                          <p:stCondLst>
                                            <p:cond delay="650"/>
                                          </p:stCondLst>
                                        </p:cTn>
                                        <p:tgtEl>
                                          <p:spTgt spid="58"/>
                                        </p:tgtEl>
                                      </p:cBhvr>
                                      <p:to x="100000" y="60000"/>
                                    </p:animScale>
                                    <p:animScale>
                                      <p:cBhvr>
                                        <p:cTn id="184" dur="166" decel="50000">
                                          <p:stCondLst>
                                            <p:cond delay="676"/>
                                          </p:stCondLst>
                                        </p:cTn>
                                        <p:tgtEl>
                                          <p:spTgt spid="58"/>
                                        </p:tgtEl>
                                      </p:cBhvr>
                                      <p:to x="100000" y="100000"/>
                                    </p:animScale>
                                    <p:animScale>
                                      <p:cBhvr>
                                        <p:cTn id="185" dur="26">
                                          <p:stCondLst>
                                            <p:cond delay="1312"/>
                                          </p:stCondLst>
                                        </p:cTn>
                                        <p:tgtEl>
                                          <p:spTgt spid="58"/>
                                        </p:tgtEl>
                                      </p:cBhvr>
                                      <p:to x="100000" y="80000"/>
                                    </p:animScale>
                                    <p:animScale>
                                      <p:cBhvr>
                                        <p:cTn id="186" dur="166" decel="50000">
                                          <p:stCondLst>
                                            <p:cond delay="1338"/>
                                          </p:stCondLst>
                                        </p:cTn>
                                        <p:tgtEl>
                                          <p:spTgt spid="58"/>
                                        </p:tgtEl>
                                      </p:cBhvr>
                                      <p:to x="100000" y="100000"/>
                                    </p:animScale>
                                    <p:animScale>
                                      <p:cBhvr>
                                        <p:cTn id="187" dur="26">
                                          <p:stCondLst>
                                            <p:cond delay="1642"/>
                                          </p:stCondLst>
                                        </p:cTn>
                                        <p:tgtEl>
                                          <p:spTgt spid="58"/>
                                        </p:tgtEl>
                                      </p:cBhvr>
                                      <p:to x="100000" y="90000"/>
                                    </p:animScale>
                                    <p:animScale>
                                      <p:cBhvr>
                                        <p:cTn id="188" dur="166" decel="50000">
                                          <p:stCondLst>
                                            <p:cond delay="1668"/>
                                          </p:stCondLst>
                                        </p:cTn>
                                        <p:tgtEl>
                                          <p:spTgt spid="58"/>
                                        </p:tgtEl>
                                      </p:cBhvr>
                                      <p:to x="100000" y="100000"/>
                                    </p:animScale>
                                    <p:animScale>
                                      <p:cBhvr>
                                        <p:cTn id="189" dur="26">
                                          <p:stCondLst>
                                            <p:cond delay="1808"/>
                                          </p:stCondLst>
                                        </p:cTn>
                                        <p:tgtEl>
                                          <p:spTgt spid="58"/>
                                        </p:tgtEl>
                                      </p:cBhvr>
                                      <p:to x="100000" y="95000"/>
                                    </p:animScale>
                                    <p:animScale>
                                      <p:cBhvr>
                                        <p:cTn id="190" dur="166" decel="50000">
                                          <p:stCondLst>
                                            <p:cond delay="1834"/>
                                          </p:stCondLst>
                                        </p:cTn>
                                        <p:tgtEl>
                                          <p:spTgt spid="58"/>
                                        </p:tgtEl>
                                      </p:cBhvr>
                                      <p:to x="100000" y="100000"/>
                                    </p:animScale>
                                  </p:childTnLst>
                                </p:cTn>
                              </p:par>
                              <p:par>
                                <p:cTn id="191" presetID="26" presetClass="entr" presetSubtype="0" fill="hold" nodeType="withEffect">
                                  <p:stCondLst>
                                    <p:cond delay="0"/>
                                  </p:stCondLst>
                                  <p:childTnLst>
                                    <p:set>
                                      <p:cBhvr>
                                        <p:cTn id="192" dur="1" fill="hold">
                                          <p:stCondLst>
                                            <p:cond delay="0"/>
                                          </p:stCondLst>
                                        </p:cTn>
                                        <p:tgtEl>
                                          <p:spTgt spid="59"/>
                                        </p:tgtEl>
                                        <p:attrNameLst>
                                          <p:attrName>style.visibility</p:attrName>
                                        </p:attrNameLst>
                                      </p:cBhvr>
                                      <p:to>
                                        <p:strVal val="visible"/>
                                      </p:to>
                                    </p:set>
                                    <p:animEffect transition="in" filter="wipe(down)">
                                      <p:cBhvr>
                                        <p:cTn id="193" dur="580">
                                          <p:stCondLst>
                                            <p:cond delay="0"/>
                                          </p:stCondLst>
                                        </p:cTn>
                                        <p:tgtEl>
                                          <p:spTgt spid="59"/>
                                        </p:tgtEl>
                                      </p:cBhvr>
                                    </p:animEffect>
                                    <p:anim calcmode="lin" valueType="num">
                                      <p:cBhvr>
                                        <p:cTn id="194" dur="1822" tmFilter="0,0; 0.14,0.36; 0.43,0.73; 0.71,0.91; 1.0,1.0">
                                          <p:stCondLst>
                                            <p:cond delay="0"/>
                                          </p:stCondLst>
                                        </p:cTn>
                                        <p:tgtEl>
                                          <p:spTgt spid="59"/>
                                        </p:tgtEl>
                                        <p:attrNameLst>
                                          <p:attrName>ppt_x</p:attrName>
                                        </p:attrNameLst>
                                      </p:cBhvr>
                                      <p:tavLst>
                                        <p:tav tm="0">
                                          <p:val>
                                            <p:strVal val="#ppt_x-0.25"/>
                                          </p:val>
                                        </p:tav>
                                        <p:tav tm="100000">
                                          <p:val>
                                            <p:strVal val="#ppt_x"/>
                                          </p:val>
                                        </p:tav>
                                      </p:tavLst>
                                    </p:anim>
                                    <p:anim calcmode="lin" valueType="num">
                                      <p:cBhvr>
                                        <p:cTn id="195" dur="664" tmFilter="0.0,0.0; 0.25,0.07; 0.50,0.2; 0.75,0.467; 1.0,1.0">
                                          <p:stCondLst>
                                            <p:cond delay="0"/>
                                          </p:stCondLst>
                                        </p:cTn>
                                        <p:tgtEl>
                                          <p:spTgt spid="59"/>
                                        </p:tgtEl>
                                        <p:attrNameLst>
                                          <p:attrName>ppt_y</p:attrName>
                                        </p:attrNameLst>
                                      </p:cBhvr>
                                      <p:tavLst>
                                        <p:tav tm="0" fmla="#ppt_y-sin(pi*$)/3">
                                          <p:val>
                                            <p:fltVal val="0.5"/>
                                          </p:val>
                                        </p:tav>
                                        <p:tav tm="100000">
                                          <p:val>
                                            <p:fltVal val="1"/>
                                          </p:val>
                                        </p:tav>
                                      </p:tavLst>
                                    </p:anim>
                                    <p:anim calcmode="lin" valueType="num">
                                      <p:cBhvr>
                                        <p:cTn id="196" dur="664" tmFilter="0, 0; 0.125,0.2665; 0.25,0.4; 0.375,0.465; 0.5,0.5;  0.625,0.535; 0.75,0.6; 0.875,0.7335; 1,1">
                                          <p:stCondLst>
                                            <p:cond delay="664"/>
                                          </p:stCondLst>
                                        </p:cTn>
                                        <p:tgtEl>
                                          <p:spTgt spid="59"/>
                                        </p:tgtEl>
                                        <p:attrNameLst>
                                          <p:attrName>ppt_y</p:attrName>
                                        </p:attrNameLst>
                                      </p:cBhvr>
                                      <p:tavLst>
                                        <p:tav tm="0" fmla="#ppt_y-sin(pi*$)/9">
                                          <p:val>
                                            <p:fltVal val="0"/>
                                          </p:val>
                                        </p:tav>
                                        <p:tav tm="100000">
                                          <p:val>
                                            <p:fltVal val="1"/>
                                          </p:val>
                                        </p:tav>
                                      </p:tavLst>
                                    </p:anim>
                                    <p:anim calcmode="lin" valueType="num">
                                      <p:cBhvr>
                                        <p:cTn id="197" dur="332" tmFilter="0, 0; 0.125,0.2665; 0.25,0.4; 0.375,0.465; 0.5,0.5;  0.625,0.535; 0.75,0.6; 0.875,0.7335; 1,1">
                                          <p:stCondLst>
                                            <p:cond delay="1324"/>
                                          </p:stCondLst>
                                        </p:cTn>
                                        <p:tgtEl>
                                          <p:spTgt spid="59"/>
                                        </p:tgtEl>
                                        <p:attrNameLst>
                                          <p:attrName>ppt_y</p:attrName>
                                        </p:attrNameLst>
                                      </p:cBhvr>
                                      <p:tavLst>
                                        <p:tav tm="0" fmla="#ppt_y-sin(pi*$)/27">
                                          <p:val>
                                            <p:fltVal val="0"/>
                                          </p:val>
                                        </p:tav>
                                        <p:tav tm="100000">
                                          <p:val>
                                            <p:fltVal val="1"/>
                                          </p:val>
                                        </p:tav>
                                      </p:tavLst>
                                    </p:anim>
                                    <p:anim calcmode="lin" valueType="num">
                                      <p:cBhvr>
                                        <p:cTn id="198" dur="164" tmFilter="0, 0; 0.125,0.2665; 0.25,0.4; 0.375,0.465; 0.5,0.5;  0.625,0.535; 0.75,0.6; 0.875,0.7335; 1,1">
                                          <p:stCondLst>
                                            <p:cond delay="1656"/>
                                          </p:stCondLst>
                                        </p:cTn>
                                        <p:tgtEl>
                                          <p:spTgt spid="59"/>
                                        </p:tgtEl>
                                        <p:attrNameLst>
                                          <p:attrName>ppt_y</p:attrName>
                                        </p:attrNameLst>
                                      </p:cBhvr>
                                      <p:tavLst>
                                        <p:tav tm="0" fmla="#ppt_y-sin(pi*$)/81">
                                          <p:val>
                                            <p:fltVal val="0"/>
                                          </p:val>
                                        </p:tav>
                                        <p:tav tm="100000">
                                          <p:val>
                                            <p:fltVal val="1"/>
                                          </p:val>
                                        </p:tav>
                                      </p:tavLst>
                                    </p:anim>
                                    <p:animScale>
                                      <p:cBhvr>
                                        <p:cTn id="199" dur="26">
                                          <p:stCondLst>
                                            <p:cond delay="650"/>
                                          </p:stCondLst>
                                        </p:cTn>
                                        <p:tgtEl>
                                          <p:spTgt spid="59"/>
                                        </p:tgtEl>
                                      </p:cBhvr>
                                      <p:to x="100000" y="60000"/>
                                    </p:animScale>
                                    <p:animScale>
                                      <p:cBhvr>
                                        <p:cTn id="200" dur="166" decel="50000">
                                          <p:stCondLst>
                                            <p:cond delay="676"/>
                                          </p:stCondLst>
                                        </p:cTn>
                                        <p:tgtEl>
                                          <p:spTgt spid="59"/>
                                        </p:tgtEl>
                                      </p:cBhvr>
                                      <p:to x="100000" y="100000"/>
                                    </p:animScale>
                                    <p:animScale>
                                      <p:cBhvr>
                                        <p:cTn id="201" dur="26">
                                          <p:stCondLst>
                                            <p:cond delay="1312"/>
                                          </p:stCondLst>
                                        </p:cTn>
                                        <p:tgtEl>
                                          <p:spTgt spid="59"/>
                                        </p:tgtEl>
                                      </p:cBhvr>
                                      <p:to x="100000" y="80000"/>
                                    </p:animScale>
                                    <p:animScale>
                                      <p:cBhvr>
                                        <p:cTn id="202" dur="166" decel="50000">
                                          <p:stCondLst>
                                            <p:cond delay="1338"/>
                                          </p:stCondLst>
                                        </p:cTn>
                                        <p:tgtEl>
                                          <p:spTgt spid="59"/>
                                        </p:tgtEl>
                                      </p:cBhvr>
                                      <p:to x="100000" y="100000"/>
                                    </p:animScale>
                                    <p:animScale>
                                      <p:cBhvr>
                                        <p:cTn id="203" dur="26">
                                          <p:stCondLst>
                                            <p:cond delay="1642"/>
                                          </p:stCondLst>
                                        </p:cTn>
                                        <p:tgtEl>
                                          <p:spTgt spid="59"/>
                                        </p:tgtEl>
                                      </p:cBhvr>
                                      <p:to x="100000" y="90000"/>
                                    </p:animScale>
                                    <p:animScale>
                                      <p:cBhvr>
                                        <p:cTn id="204" dur="166" decel="50000">
                                          <p:stCondLst>
                                            <p:cond delay="1668"/>
                                          </p:stCondLst>
                                        </p:cTn>
                                        <p:tgtEl>
                                          <p:spTgt spid="59"/>
                                        </p:tgtEl>
                                      </p:cBhvr>
                                      <p:to x="100000" y="100000"/>
                                    </p:animScale>
                                    <p:animScale>
                                      <p:cBhvr>
                                        <p:cTn id="205" dur="26">
                                          <p:stCondLst>
                                            <p:cond delay="1808"/>
                                          </p:stCondLst>
                                        </p:cTn>
                                        <p:tgtEl>
                                          <p:spTgt spid="59"/>
                                        </p:tgtEl>
                                      </p:cBhvr>
                                      <p:to x="100000" y="95000"/>
                                    </p:animScale>
                                    <p:animScale>
                                      <p:cBhvr>
                                        <p:cTn id="206" dur="166" decel="50000">
                                          <p:stCondLst>
                                            <p:cond delay="1834"/>
                                          </p:stCondLst>
                                        </p:cTn>
                                        <p:tgtEl>
                                          <p:spTgt spid="59"/>
                                        </p:tgtEl>
                                      </p:cBhvr>
                                      <p:to x="100000" y="100000"/>
                                    </p:animScale>
                                  </p:childTnLst>
                                </p:cTn>
                              </p:par>
                              <p:par>
                                <p:cTn id="207" presetID="26" presetClass="entr" presetSubtype="0" fill="hold" nodeType="withEffect">
                                  <p:stCondLst>
                                    <p:cond delay="0"/>
                                  </p:stCondLst>
                                  <p:childTnLst>
                                    <p:set>
                                      <p:cBhvr>
                                        <p:cTn id="208" dur="1" fill="hold">
                                          <p:stCondLst>
                                            <p:cond delay="0"/>
                                          </p:stCondLst>
                                        </p:cTn>
                                        <p:tgtEl>
                                          <p:spTgt spid="60"/>
                                        </p:tgtEl>
                                        <p:attrNameLst>
                                          <p:attrName>style.visibility</p:attrName>
                                        </p:attrNameLst>
                                      </p:cBhvr>
                                      <p:to>
                                        <p:strVal val="visible"/>
                                      </p:to>
                                    </p:set>
                                    <p:animEffect transition="in" filter="wipe(down)">
                                      <p:cBhvr>
                                        <p:cTn id="209" dur="580">
                                          <p:stCondLst>
                                            <p:cond delay="0"/>
                                          </p:stCondLst>
                                        </p:cTn>
                                        <p:tgtEl>
                                          <p:spTgt spid="60"/>
                                        </p:tgtEl>
                                      </p:cBhvr>
                                    </p:animEffect>
                                    <p:anim calcmode="lin" valueType="num">
                                      <p:cBhvr>
                                        <p:cTn id="210" dur="1822" tmFilter="0,0; 0.14,0.36; 0.43,0.73; 0.71,0.91; 1.0,1.0">
                                          <p:stCondLst>
                                            <p:cond delay="0"/>
                                          </p:stCondLst>
                                        </p:cTn>
                                        <p:tgtEl>
                                          <p:spTgt spid="60"/>
                                        </p:tgtEl>
                                        <p:attrNameLst>
                                          <p:attrName>ppt_x</p:attrName>
                                        </p:attrNameLst>
                                      </p:cBhvr>
                                      <p:tavLst>
                                        <p:tav tm="0">
                                          <p:val>
                                            <p:strVal val="#ppt_x-0.25"/>
                                          </p:val>
                                        </p:tav>
                                        <p:tav tm="100000">
                                          <p:val>
                                            <p:strVal val="#ppt_x"/>
                                          </p:val>
                                        </p:tav>
                                      </p:tavLst>
                                    </p:anim>
                                    <p:anim calcmode="lin" valueType="num">
                                      <p:cBhvr>
                                        <p:cTn id="211" dur="664" tmFilter="0.0,0.0; 0.25,0.07; 0.50,0.2; 0.75,0.467; 1.0,1.0">
                                          <p:stCondLst>
                                            <p:cond delay="0"/>
                                          </p:stCondLst>
                                        </p:cTn>
                                        <p:tgtEl>
                                          <p:spTgt spid="60"/>
                                        </p:tgtEl>
                                        <p:attrNameLst>
                                          <p:attrName>ppt_y</p:attrName>
                                        </p:attrNameLst>
                                      </p:cBhvr>
                                      <p:tavLst>
                                        <p:tav tm="0" fmla="#ppt_y-sin(pi*$)/3">
                                          <p:val>
                                            <p:fltVal val="0.5"/>
                                          </p:val>
                                        </p:tav>
                                        <p:tav tm="100000">
                                          <p:val>
                                            <p:fltVal val="1"/>
                                          </p:val>
                                        </p:tav>
                                      </p:tavLst>
                                    </p:anim>
                                    <p:anim calcmode="lin" valueType="num">
                                      <p:cBhvr>
                                        <p:cTn id="212" dur="664" tmFilter="0, 0; 0.125,0.2665; 0.25,0.4; 0.375,0.465; 0.5,0.5;  0.625,0.535; 0.75,0.6; 0.875,0.7335; 1,1">
                                          <p:stCondLst>
                                            <p:cond delay="664"/>
                                          </p:stCondLst>
                                        </p:cTn>
                                        <p:tgtEl>
                                          <p:spTgt spid="60"/>
                                        </p:tgtEl>
                                        <p:attrNameLst>
                                          <p:attrName>ppt_y</p:attrName>
                                        </p:attrNameLst>
                                      </p:cBhvr>
                                      <p:tavLst>
                                        <p:tav tm="0" fmla="#ppt_y-sin(pi*$)/9">
                                          <p:val>
                                            <p:fltVal val="0"/>
                                          </p:val>
                                        </p:tav>
                                        <p:tav tm="100000">
                                          <p:val>
                                            <p:fltVal val="1"/>
                                          </p:val>
                                        </p:tav>
                                      </p:tavLst>
                                    </p:anim>
                                    <p:anim calcmode="lin" valueType="num">
                                      <p:cBhvr>
                                        <p:cTn id="213" dur="332" tmFilter="0, 0; 0.125,0.2665; 0.25,0.4; 0.375,0.465; 0.5,0.5;  0.625,0.535; 0.75,0.6; 0.875,0.7335; 1,1">
                                          <p:stCondLst>
                                            <p:cond delay="1324"/>
                                          </p:stCondLst>
                                        </p:cTn>
                                        <p:tgtEl>
                                          <p:spTgt spid="60"/>
                                        </p:tgtEl>
                                        <p:attrNameLst>
                                          <p:attrName>ppt_y</p:attrName>
                                        </p:attrNameLst>
                                      </p:cBhvr>
                                      <p:tavLst>
                                        <p:tav tm="0" fmla="#ppt_y-sin(pi*$)/27">
                                          <p:val>
                                            <p:fltVal val="0"/>
                                          </p:val>
                                        </p:tav>
                                        <p:tav tm="100000">
                                          <p:val>
                                            <p:fltVal val="1"/>
                                          </p:val>
                                        </p:tav>
                                      </p:tavLst>
                                    </p:anim>
                                    <p:anim calcmode="lin" valueType="num">
                                      <p:cBhvr>
                                        <p:cTn id="214" dur="164" tmFilter="0, 0; 0.125,0.2665; 0.25,0.4; 0.375,0.465; 0.5,0.5;  0.625,0.535; 0.75,0.6; 0.875,0.7335; 1,1">
                                          <p:stCondLst>
                                            <p:cond delay="1656"/>
                                          </p:stCondLst>
                                        </p:cTn>
                                        <p:tgtEl>
                                          <p:spTgt spid="60"/>
                                        </p:tgtEl>
                                        <p:attrNameLst>
                                          <p:attrName>ppt_y</p:attrName>
                                        </p:attrNameLst>
                                      </p:cBhvr>
                                      <p:tavLst>
                                        <p:tav tm="0" fmla="#ppt_y-sin(pi*$)/81">
                                          <p:val>
                                            <p:fltVal val="0"/>
                                          </p:val>
                                        </p:tav>
                                        <p:tav tm="100000">
                                          <p:val>
                                            <p:fltVal val="1"/>
                                          </p:val>
                                        </p:tav>
                                      </p:tavLst>
                                    </p:anim>
                                    <p:animScale>
                                      <p:cBhvr>
                                        <p:cTn id="215" dur="26">
                                          <p:stCondLst>
                                            <p:cond delay="650"/>
                                          </p:stCondLst>
                                        </p:cTn>
                                        <p:tgtEl>
                                          <p:spTgt spid="60"/>
                                        </p:tgtEl>
                                      </p:cBhvr>
                                      <p:to x="100000" y="60000"/>
                                    </p:animScale>
                                    <p:animScale>
                                      <p:cBhvr>
                                        <p:cTn id="216" dur="166" decel="50000">
                                          <p:stCondLst>
                                            <p:cond delay="676"/>
                                          </p:stCondLst>
                                        </p:cTn>
                                        <p:tgtEl>
                                          <p:spTgt spid="60"/>
                                        </p:tgtEl>
                                      </p:cBhvr>
                                      <p:to x="100000" y="100000"/>
                                    </p:animScale>
                                    <p:animScale>
                                      <p:cBhvr>
                                        <p:cTn id="217" dur="26">
                                          <p:stCondLst>
                                            <p:cond delay="1312"/>
                                          </p:stCondLst>
                                        </p:cTn>
                                        <p:tgtEl>
                                          <p:spTgt spid="60"/>
                                        </p:tgtEl>
                                      </p:cBhvr>
                                      <p:to x="100000" y="80000"/>
                                    </p:animScale>
                                    <p:animScale>
                                      <p:cBhvr>
                                        <p:cTn id="218" dur="166" decel="50000">
                                          <p:stCondLst>
                                            <p:cond delay="1338"/>
                                          </p:stCondLst>
                                        </p:cTn>
                                        <p:tgtEl>
                                          <p:spTgt spid="60"/>
                                        </p:tgtEl>
                                      </p:cBhvr>
                                      <p:to x="100000" y="100000"/>
                                    </p:animScale>
                                    <p:animScale>
                                      <p:cBhvr>
                                        <p:cTn id="219" dur="26">
                                          <p:stCondLst>
                                            <p:cond delay="1642"/>
                                          </p:stCondLst>
                                        </p:cTn>
                                        <p:tgtEl>
                                          <p:spTgt spid="60"/>
                                        </p:tgtEl>
                                      </p:cBhvr>
                                      <p:to x="100000" y="90000"/>
                                    </p:animScale>
                                    <p:animScale>
                                      <p:cBhvr>
                                        <p:cTn id="220" dur="166" decel="50000">
                                          <p:stCondLst>
                                            <p:cond delay="1668"/>
                                          </p:stCondLst>
                                        </p:cTn>
                                        <p:tgtEl>
                                          <p:spTgt spid="60"/>
                                        </p:tgtEl>
                                      </p:cBhvr>
                                      <p:to x="100000" y="100000"/>
                                    </p:animScale>
                                    <p:animScale>
                                      <p:cBhvr>
                                        <p:cTn id="221" dur="26">
                                          <p:stCondLst>
                                            <p:cond delay="1808"/>
                                          </p:stCondLst>
                                        </p:cTn>
                                        <p:tgtEl>
                                          <p:spTgt spid="60"/>
                                        </p:tgtEl>
                                      </p:cBhvr>
                                      <p:to x="100000" y="95000"/>
                                    </p:animScale>
                                    <p:animScale>
                                      <p:cBhvr>
                                        <p:cTn id="222" dur="166" decel="50000">
                                          <p:stCondLst>
                                            <p:cond delay="1834"/>
                                          </p:stCondLst>
                                        </p:cTn>
                                        <p:tgtEl>
                                          <p:spTgt spid="60"/>
                                        </p:tgtEl>
                                      </p:cBhvr>
                                      <p:to x="100000" y="100000"/>
                                    </p:animScale>
                                  </p:childTnLst>
                                </p:cTn>
                              </p:par>
                              <p:par>
                                <p:cTn id="223" presetID="26" presetClass="entr" presetSubtype="0" fill="hold" nodeType="withEffect">
                                  <p:stCondLst>
                                    <p:cond delay="0"/>
                                  </p:stCondLst>
                                  <p:childTnLst>
                                    <p:set>
                                      <p:cBhvr>
                                        <p:cTn id="224" dur="1" fill="hold">
                                          <p:stCondLst>
                                            <p:cond delay="0"/>
                                          </p:stCondLst>
                                        </p:cTn>
                                        <p:tgtEl>
                                          <p:spTgt spid="61"/>
                                        </p:tgtEl>
                                        <p:attrNameLst>
                                          <p:attrName>style.visibility</p:attrName>
                                        </p:attrNameLst>
                                      </p:cBhvr>
                                      <p:to>
                                        <p:strVal val="visible"/>
                                      </p:to>
                                    </p:set>
                                    <p:animEffect transition="in" filter="wipe(down)">
                                      <p:cBhvr>
                                        <p:cTn id="225" dur="580">
                                          <p:stCondLst>
                                            <p:cond delay="0"/>
                                          </p:stCondLst>
                                        </p:cTn>
                                        <p:tgtEl>
                                          <p:spTgt spid="61"/>
                                        </p:tgtEl>
                                      </p:cBhvr>
                                    </p:animEffect>
                                    <p:anim calcmode="lin" valueType="num">
                                      <p:cBhvr>
                                        <p:cTn id="226" dur="1822" tmFilter="0,0; 0.14,0.36; 0.43,0.73; 0.71,0.91; 1.0,1.0">
                                          <p:stCondLst>
                                            <p:cond delay="0"/>
                                          </p:stCondLst>
                                        </p:cTn>
                                        <p:tgtEl>
                                          <p:spTgt spid="61"/>
                                        </p:tgtEl>
                                        <p:attrNameLst>
                                          <p:attrName>ppt_x</p:attrName>
                                        </p:attrNameLst>
                                      </p:cBhvr>
                                      <p:tavLst>
                                        <p:tav tm="0">
                                          <p:val>
                                            <p:strVal val="#ppt_x-0.25"/>
                                          </p:val>
                                        </p:tav>
                                        <p:tav tm="100000">
                                          <p:val>
                                            <p:strVal val="#ppt_x"/>
                                          </p:val>
                                        </p:tav>
                                      </p:tavLst>
                                    </p:anim>
                                    <p:anim calcmode="lin" valueType="num">
                                      <p:cBhvr>
                                        <p:cTn id="227" dur="664" tmFilter="0.0,0.0; 0.25,0.07; 0.50,0.2; 0.75,0.467; 1.0,1.0">
                                          <p:stCondLst>
                                            <p:cond delay="0"/>
                                          </p:stCondLst>
                                        </p:cTn>
                                        <p:tgtEl>
                                          <p:spTgt spid="61"/>
                                        </p:tgtEl>
                                        <p:attrNameLst>
                                          <p:attrName>ppt_y</p:attrName>
                                        </p:attrNameLst>
                                      </p:cBhvr>
                                      <p:tavLst>
                                        <p:tav tm="0" fmla="#ppt_y-sin(pi*$)/3">
                                          <p:val>
                                            <p:fltVal val="0.5"/>
                                          </p:val>
                                        </p:tav>
                                        <p:tav tm="100000">
                                          <p:val>
                                            <p:fltVal val="1"/>
                                          </p:val>
                                        </p:tav>
                                      </p:tavLst>
                                    </p:anim>
                                    <p:anim calcmode="lin" valueType="num">
                                      <p:cBhvr>
                                        <p:cTn id="228" dur="664" tmFilter="0, 0; 0.125,0.2665; 0.25,0.4; 0.375,0.465; 0.5,0.5;  0.625,0.535; 0.75,0.6; 0.875,0.7335; 1,1">
                                          <p:stCondLst>
                                            <p:cond delay="664"/>
                                          </p:stCondLst>
                                        </p:cTn>
                                        <p:tgtEl>
                                          <p:spTgt spid="61"/>
                                        </p:tgtEl>
                                        <p:attrNameLst>
                                          <p:attrName>ppt_y</p:attrName>
                                        </p:attrNameLst>
                                      </p:cBhvr>
                                      <p:tavLst>
                                        <p:tav tm="0" fmla="#ppt_y-sin(pi*$)/9">
                                          <p:val>
                                            <p:fltVal val="0"/>
                                          </p:val>
                                        </p:tav>
                                        <p:tav tm="100000">
                                          <p:val>
                                            <p:fltVal val="1"/>
                                          </p:val>
                                        </p:tav>
                                      </p:tavLst>
                                    </p:anim>
                                    <p:anim calcmode="lin" valueType="num">
                                      <p:cBhvr>
                                        <p:cTn id="229" dur="332" tmFilter="0, 0; 0.125,0.2665; 0.25,0.4; 0.375,0.465; 0.5,0.5;  0.625,0.535; 0.75,0.6; 0.875,0.7335; 1,1">
                                          <p:stCondLst>
                                            <p:cond delay="1324"/>
                                          </p:stCondLst>
                                        </p:cTn>
                                        <p:tgtEl>
                                          <p:spTgt spid="61"/>
                                        </p:tgtEl>
                                        <p:attrNameLst>
                                          <p:attrName>ppt_y</p:attrName>
                                        </p:attrNameLst>
                                      </p:cBhvr>
                                      <p:tavLst>
                                        <p:tav tm="0" fmla="#ppt_y-sin(pi*$)/27">
                                          <p:val>
                                            <p:fltVal val="0"/>
                                          </p:val>
                                        </p:tav>
                                        <p:tav tm="100000">
                                          <p:val>
                                            <p:fltVal val="1"/>
                                          </p:val>
                                        </p:tav>
                                      </p:tavLst>
                                    </p:anim>
                                    <p:anim calcmode="lin" valueType="num">
                                      <p:cBhvr>
                                        <p:cTn id="230" dur="164" tmFilter="0, 0; 0.125,0.2665; 0.25,0.4; 0.375,0.465; 0.5,0.5;  0.625,0.535; 0.75,0.6; 0.875,0.7335; 1,1">
                                          <p:stCondLst>
                                            <p:cond delay="1656"/>
                                          </p:stCondLst>
                                        </p:cTn>
                                        <p:tgtEl>
                                          <p:spTgt spid="61"/>
                                        </p:tgtEl>
                                        <p:attrNameLst>
                                          <p:attrName>ppt_y</p:attrName>
                                        </p:attrNameLst>
                                      </p:cBhvr>
                                      <p:tavLst>
                                        <p:tav tm="0" fmla="#ppt_y-sin(pi*$)/81">
                                          <p:val>
                                            <p:fltVal val="0"/>
                                          </p:val>
                                        </p:tav>
                                        <p:tav tm="100000">
                                          <p:val>
                                            <p:fltVal val="1"/>
                                          </p:val>
                                        </p:tav>
                                      </p:tavLst>
                                    </p:anim>
                                    <p:animScale>
                                      <p:cBhvr>
                                        <p:cTn id="231" dur="26">
                                          <p:stCondLst>
                                            <p:cond delay="650"/>
                                          </p:stCondLst>
                                        </p:cTn>
                                        <p:tgtEl>
                                          <p:spTgt spid="61"/>
                                        </p:tgtEl>
                                      </p:cBhvr>
                                      <p:to x="100000" y="60000"/>
                                    </p:animScale>
                                    <p:animScale>
                                      <p:cBhvr>
                                        <p:cTn id="232" dur="166" decel="50000">
                                          <p:stCondLst>
                                            <p:cond delay="676"/>
                                          </p:stCondLst>
                                        </p:cTn>
                                        <p:tgtEl>
                                          <p:spTgt spid="61"/>
                                        </p:tgtEl>
                                      </p:cBhvr>
                                      <p:to x="100000" y="100000"/>
                                    </p:animScale>
                                    <p:animScale>
                                      <p:cBhvr>
                                        <p:cTn id="233" dur="26">
                                          <p:stCondLst>
                                            <p:cond delay="1312"/>
                                          </p:stCondLst>
                                        </p:cTn>
                                        <p:tgtEl>
                                          <p:spTgt spid="61"/>
                                        </p:tgtEl>
                                      </p:cBhvr>
                                      <p:to x="100000" y="80000"/>
                                    </p:animScale>
                                    <p:animScale>
                                      <p:cBhvr>
                                        <p:cTn id="234" dur="166" decel="50000">
                                          <p:stCondLst>
                                            <p:cond delay="1338"/>
                                          </p:stCondLst>
                                        </p:cTn>
                                        <p:tgtEl>
                                          <p:spTgt spid="61"/>
                                        </p:tgtEl>
                                      </p:cBhvr>
                                      <p:to x="100000" y="100000"/>
                                    </p:animScale>
                                    <p:animScale>
                                      <p:cBhvr>
                                        <p:cTn id="235" dur="26">
                                          <p:stCondLst>
                                            <p:cond delay="1642"/>
                                          </p:stCondLst>
                                        </p:cTn>
                                        <p:tgtEl>
                                          <p:spTgt spid="61"/>
                                        </p:tgtEl>
                                      </p:cBhvr>
                                      <p:to x="100000" y="90000"/>
                                    </p:animScale>
                                    <p:animScale>
                                      <p:cBhvr>
                                        <p:cTn id="236" dur="166" decel="50000">
                                          <p:stCondLst>
                                            <p:cond delay="1668"/>
                                          </p:stCondLst>
                                        </p:cTn>
                                        <p:tgtEl>
                                          <p:spTgt spid="61"/>
                                        </p:tgtEl>
                                      </p:cBhvr>
                                      <p:to x="100000" y="100000"/>
                                    </p:animScale>
                                    <p:animScale>
                                      <p:cBhvr>
                                        <p:cTn id="237" dur="26">
                                          <p:stCondLst>
                                            <p:cond delay="1808"/>
                                          </p:stCondLst>
                                        </p:cTn>
                                        <p:tgtEl>
                                          <p:spTgt spid="61"/>
                                        </p:tgtEl>
                                      </p:cBhvr>
                                      <p:to x="100000" y="95000"/>
                                    </p:animScale>
                                    <p:animScale>
                                      <p:cBhvr>
                                        <p:cTn id="238" dur="166" decel="50000">
                                          <p:stCondLst>
                                            <p:cond delay="1834"/>
                                          </p:stCondLst>
                                        </p:cTn>
                                        <p:tgtEl>
                                          <p:spTgt spid="61"/>
                                        </p:tgtEl>
                                      </p:cBhvr>
                                      <p:to x="100000" y="100000"/>
                                    </p:animScale>
                                  </p:childTnLst>
                                </p:cTn>
                              </p:par>
                              <p:par>
                                <p:cTn id="239" presetID="26" presetClass="entr" presetSubtype="0" fill="hold" nodeType="withEffect">
                                  <p:stCondLst>
                                    <p:cond delay="0"/>
                                  </p:stCondLst>
                                  <p:childTnLst>
                                    <p:set>
                                      <p:cBhvr>
                                        <p:cTn id="240" dur="1" fill="hold">
                                          <p:stCondLst>
                                            <p:cond delay="0"/>
                                          </p:stCondLst>
                                        </p:cTn>
                                        <p:tgtEl>
                                          <p:spTgt spid="62"/>
                                        </p:tgtEl>
                                        <p:attrNameLst>
                                          <p:attrName>style.visibility</p:attrName>
                                        </p:attrNameLst>
                                      </p:cBhvr>
                                      <p:to>
                                        <p:strVal val="visible"/>
                                      </p:to>
                                    </p:set>
                                    <p:animEffect transition="in" filter="wipe(down)">
                                      <p:cBhvr>
                                        <p:cTn id="241" dur="580">
                                          <p:stCondLst>
                                            <p:cond delay="0"/>
                                          </p:stCondLst>
                                        </p:cTn>
                                        <p:tgtEl>
                                          <p:spTgt spid="62"/>
                                        </p:tgtEl>
                                      </p:cBhvr>
                                    </p:animEffect>
                                    <p:anim calcmode="lin" valueType="num">
                                      <p:cBhvr>
                                        <p:cTn id="242" dur="1822" tmFilter="0,0; 0.14,0.36; 0.43,0.73; 0.71,0.91; 1.0,1.0">
                                          <p:stCondLst>
                                            <p:cond delay="0"/>
                                          </p:stCondLst>
                                        </p:cTn>
                                        <p:tgtEl>
                                          <p:spTgt spid="62"/>
                                        </p:tgtEl>
                                        <p:attrNameLst>
                                          <p:attrName>ppt_x</p:attrName>
                                        </p:attrNameLst>
                                      </p:cBhvr>
                                      <p:tavLst>
                                        <p:tav tm="0">
                                          <p:val>
                                            <p:strVal val="#ppt_x-0.25"/>
                                          </p:val>
                                        </p:tav>
                                        <p:tav tm="100000">
                                          <p:val>
                                            <p:strVal val="#ppt_x"/>
                                          </p:val>
                                        </p:tav>
                                      </p:tavLst>
                                    </p:anim>
                                    <p:anim calcmode="lin" valueType="num">
                                      <p:cBhvr>
                                        <p:cTn id="243" dur="664" tmFilter="0.0,0.0; 0.25,0.07; 0.50,0.2; 0.75,0.467; 1.0,1.0">
                                          <p:stCondLst>
                                            <p:cond delay="0"/>
                                          </p:stCondLst>
                                        </p:cTn>
                                        <p:tgtEl>
                                          <p:spTgt spid="62"/>
                                        </p:tgtEl>
                                        <p:attrNameLst>
                                          <p:attrName>ppt_y</p:attrName>
                                        </p:attrNameLst>
                                      </p:cBhvr>
                                      <p:tavLst>
                                        <p:tav tm="0" fmla="#ppt_y-sin(pi*$)/3">
                                          <p:val>
                                            <p:fltVal val="0.5"/>
                                          </p:val>
                                        </p:tav>
                                        <p:tav tm="100000">
                                          <p:val>
                                            <p:fltVal val="1"/>
                                          </p:val>
                                        </p:tav>
                                      </p:tavLst>
                                    </p:anim>
                                    <p:anim calcmode="lin" valueType="num">
                                      <p:cBhvr>
                                        <p:cTn id="244" dur="664" tmFilter="0, 0; 0.125,0.2665; 0.25,0.4; 0.375,0.465; 0.5,0.5;  0.625,0.535; 0.75,0.6; 0.875,0.7335; 1,1">
                                          <p:stCondLst>
                                            <p:cond delay="664"/>
                                          </p:stCondLst>
                                        </p:cTn>
                                        <p:tgtEl>
                                          <p:spTgt spid="62"/>
                                        </p:tgtEl>
                                        <p:attrNameLst>
                                          <p:attrName>ppt_y</p:attrName>
                                        </p:attrNameLst>
                                      </p:cBhvr>
                                      <p:tavLst>
                                        <p:tav tm="0" fmla="#ppt_y-sin(pi*$)/9">
                                          <p:val>
                                            <p:fltVal val="0"/>
                                          </p:val>
                                        </p:tav>
                                        <p:tav tm="100000">
                                          <p:val>
                                            <p:fltVal val="1"/>
                                          </p:val>
                                        </p:tav>
                                      </p:tavLst>
                                    </p:anim>
                                    <p:anim calcmode="lin" valueType="num">
                                      <p:cBhvr>
                                        <p:cTn id="245" dur="332" tmFilter="0, 0; 0.125,0.2665; 0.25,0.4; 0.375,0.465; 0.5,0.5;  0.625,0.535; 0.75,0.6; 0.875,0.7335; 1,1">
                                          <p:stCondLst>
                                            <p:cond delay="1324"/>
                                          </p:stCondLst>
                                        </p:cTn>
                                        <p:tgtEl>
                                          <p:spTgt spid="62"/>
                                        </p:tgtEl>
                                        <p:attrNameLst>
                                          <p:attrName>ppt_y</p:attrName>
                                        </p:attrNameLst>
                                      </p:cBhvr>
                                      <p:tavLst>
                                        <p:tav tm="0" fmla="#ppt_y-sin(pi*$)/27">
                                          <p:val>
                                            <p:fltVal val="0"/>
                                          </p:val>
                                        </p:tav>
                                        <p:tav tm="100000">
                                          <p:val>
                                            <p:fltVal val="1"/>
                                          </p:val>
                                        </p:tav>
                                      </p:tavLst>
                                    </p:anim>
                                    <p:anim calcmode="lin" valueType="num">
                                      <p:cBhvr>
                                        <p:cTn id="246" dur="164" tmFilter="0, 0; 0.125,0.2665; 0.25,0.4; 0.375,0.465; 0.5,0.5;  0.625,0.535; 0.75,0.6; 0.875,0.7335; 1,1">
                                          <p:stCondLst>
                                            <p:cond delay="1656"/>
                                          </p:stCondLst>
                                        </p:cTn>
                                        <p:tgtEl>
                                          <p:spTgt spid="62"/>
                                        </p:tgtEl>
                                        <p:attrNameLst>
                                          <p:attrName>ppt_y</p:attrName>
                                        </p:attrNameLst>
                                      </p:cBhvr>
                                      <p:tavLst>
                                        <p:tav tm="0" fmla="#ppt_y-sin(pi*$)/81">
                                          <p:val>
                                            <p:fltVal val="0"/>
                                          </p:val>
                                        </p:tav>
                                        <p:tav tm="100000">
                                          <p:val>
                                            <p:fltVal val="1"/>
                                          </p:val>
                                        </p:tav>
                                      </p:tavLst>
                                    </p:anim>
                                    <p:animScale>
                                      <p:cBhvr>
                                        <p:cTn id="247" dur="26">
                                          <p:stCondLst>
                                            <p:cond delay="650"/>
                                          </p:stCondLst>
                                        </p:cTn>
                                        <p:tgtEl>
                                          <p:spTgt spid="62"/>
                                        </p:tgtEl>
                                      </p:cBhvr>
                                      <p:to x="100000" y="60000"/>
                                    </p:animScale>
                                    <p:animScale>
                                      <p:cBhvr>
                                        <p:cTn id="248" dur="166" decel="50000">
                                          <p:stCondLst>
                                            <p:cond delay="676"/>
                                          </p:stCondLst>
                                        </p:cTn>
                                        <p:tgtEl>
                                          <p:spTgt spid="62"/>
                                        </p:tgtEl>
                                      </p:cBhvr>
                                      <p:to x="100000" y="100000"/>
                                    </p:animScale>
                                    <p:animScale>
                                      <p:cBhvr>
                                        <p:cTn id="249" dur="26">
                                          <p:stCondLst>
                                            <p:cond delay="1312"/>
                                          </p:stCondLst>
                                        </p:cTn>
                                        <p:tgtEl>
                                          <p:spTgt spid="62"/>
                                        </p:tgtEl>
                                      </p:cBhvr>
                                      <p:to x="100000" y="80000"/>
                                    </p:animScale>
                                    <p:animScale>
                                      <p:cBhvr>
                                        <p:cTn id="250" dur="166" decel="50000">
                                          <p:stCondLst>
                                            <p:cond delay="1338"/>
                                          </p:stCondLst>
                                        </p:cTn>
                                        <p:tgtEl>
                                          <p:spTgt spid="62"/>
                                        </p:tgtEl>
                                      </p:cBhvr>
                                      <p:to x="100000" y="100000"/>
                                    </p:animScale>
                                    <p:animScale>
                                      <p:cBhvr>
                                        <p:cTn id="251" dur="26">
                                          <p:stCondLst>
                                            <p:cond delay="1642"/>
                                          </p:stCondLst>
                                        </p:cTn>
                                        <p:tgtEl>
                                          <p:spTgt spid="62"/>
                                        </p:tgtEl>
                                      </p:cBhvr>
                                      <p:to x="100000" y="90000"/>
                                    </p:animScale>
                                    <p:animScale>
                                      <p:cBhvr>
                                        <p:cTn id="252" dur="166" decel="50000">
                                          <p:stCondLst>
                                            <p:cond delay="1668"/>
                                          </p:stCondLst>
                                        </p:cTn>
                                        <p:tgtEl>
                                          <p:spTgt spid="62"/>
                                        </p:tgtEl>
                                      </p:cBhvr>
                                      <p:to x="100000" y="100000"/>
                                    </p:animScale>
                                    <p:animScale>
                                      <p:cBhvr>
                                        <p:cTn id="253" dur="26">
                                          <p:stCondLst>
                                            <p:cond delay="1808"/>
                                          </p:stCondLst>
                                        </p:cTn>
                                        <p:tgtEl>
                                          <p:spTgt spid="62"/>
                                        </p:tgtEl>
                                      </p:cBhvr>
                                      <p:to x="100000" y="95000"/>
                                    </p:animScale>
                                    <p:animScale>
                                      <p:cBhvr>
                                        <p:cTn id="254" dur="166" decel="50000">
                                          <p:stCondLst>
                                            <p:cond delay="1834"/>
                                          </p:stCondLst>
                                        </p:cTn>
                                        <p:tgtEl>
                                          <p:spTgt spid="62"/>
                                        </p:tgtEl>
                                      </p:cBhvr>
                                      <p:to x="100000" y="100000"/>
                                    </p:animScale>
                                  </p:childTnLst>
                                </p:cTn>
                              </p:par>
                              <p:par>
                                <p:cTn id="255" presetID="26" presetClass="entr" presetSubtype="0" fill="hold" nodeType="withEffect">
                                  <p:stCondLst>
                                    <p:cond delay="0"/>
                                  </p:stCondLst>
                                  <p:childTnLst>
                                    <p:set>
                                      <p:cBhvr>
                                        <p:cTn id="256" dur="1" fill="hold">
                                          <p:stCondLst>
                                            <p:cond delay="0"/>
                                          </p:stCondLst>
                                        </p:cTn>
                                        <p:tgtEl>
                                          <p:spTgt spid="63"/>
                                        </p:tgtEl>
                                        <p:attrNameLst>
                                          <p:attrName>style.visibility</p:attrName>
                                        </p:attrNameLst>
                                      </p:cBhvr>
                                      <p:to>
                                        <p:strVal val="visible"/>
                                      </p:to>
                                    </p:set>
                                    <p:animEffect transition="in" filter="wipe(down)">
                                      <p:cBhvr>
                                        <p:cTn id="257" dur="580">
                                          <p:stCondLst>
                                            <p:cond delay="0"/>
                                          </p:stCondLst>
                                        </p:cTn>
                                        <p:tgtEl>
                                          <p:spTgt spid="63"/>
                                        </p:tgtEl>
                                      </p:cBhvr>
                                    </p:animEffect>
                                    <p:anim calcmode="lin" valueType="num">
                                      <p:cBhvr>
                                        <p:cTn id="258" dur="1822" tmFilter="0,0; 0.14,0.36; 0.43,0.73; 0.71,0.91; 1.0,1.0">
                                          <p:stCondLst>
                                            <p:cond delay="0"/>
                                          </p:stCondLst>
                                        </p:cTn>
                                        <p:tgtEl>
                                          <p:spTgt spid="63"/>
                                        </p:tgtEl>
                                        <p:attrNameLst>
                                          <p:attrName>ppt_x</p:attrName>
                                        </p:attrNameLst>
                                      </p:cBhvr>
                                      <p:tavLst>
                                        <p:tav tm="0">
                                          <p:val>
                                            <p:strVal val="#ppt_x-0.25"/>
                                          </p:val>
                                        </p:tav>
                                        <p:tav tm="100000">
                                          <p:val>
                                            <p:strVal val="#ppt_x"/>
                                          </p:val>
                                        </p:tav>
                                      </p:tavLst>
                                    </p:anim>
                                    <p:anim calcmode="lin" valueType="num">
                                      <p:cBhvr>
                                        <p:cTn id="259" dur="664" tmFilter="0.0,0.0; 0.25,0.07; 0.50,0.2; 0.75,0.467; 1.0,1.0">
                                          <p:stCondLst>
                                            <p:cond delay="0"/>
                                          </p:stCondLst>
                                        </p:cTn>
                                        <p:tgtEl>
                                          <p:spTgt spid="63"/>
                                        </p:tgtEl>
                                        <p:attrNameLst>
                                          <p:attrName>ppt_y</p:attrName>
                                        </p:attrNameLst>
                                      </p:cBhvr>
                                      <p:tavLst>
                                        <p:tav tm="0" fmla="#ppt_y-sin(pi*$)/3">
                                          <p:val>
                                            <p:fltVal val="0.5"/>
                                          </p:val>
                                        </p:tav>
                                        <p:tav tm="100000">
                                          <p:val>
                                            <p:fltVal val="1"/>
                                          </p:val>
                                        </p:tav>
                                      </p:tavLst>
                                    </p:anim>
                                    <p:anim calcmode="lin" valueType="num">
                                      <p:cBhvr>
                                        <p:cTn id="260" dur="664" tmFilter="0, 0; 0.125,0.2665; 0.25,0.4; 0.375,0.465; 0.5,0.5;  0.625,0.535; 0.75,0.6; 0.875,0.7335; 1,1">
                                          <p:stCondLst>
                                            <p:cond delay="664"/>
                                          </p:stCondLst>
                                        </p:cTn>
                                        <p:tgtEl>
                                          <p:spTgt spid="63"/>
                                        </p:tgtEl>
                                        <p:attrNameLst>
                                          <p:attrName>ppt_y</p:attrName>
                                        </p:attrNameLst>
                                      </p:cBhvr>
                                      <p:tavLst>
                                        <p:tav tm="0" fmla="#ppt_y-sin(pi*$)/9">
                                          <p:val>
                                            <p:fltVal val="0"/>
                                          </p:val>
                                        </p:tav>
                                        <p:tav tm="100000">
                                          <p:val>
                                            <p:fltVal val="1"/>
                                          </p:val>
                                        </p:tav>
                                      </p:tavLst>
                                    </p:anim>
                                    <p:anim calcmode="lin" valueType="num">
                                      <p:cBhvr>
                                        <p:cTn id="261" dur="332" tmFilter="0, 0; 0.125,0.2665; 0.25,0.4; 0.375,0.465; 0.5,0.5;  0.625,0.535; 0.75,0.6; 0.875,0.7335; 1,1">
                                          <p:stCondLst>
                                            <p:cond delay="1324"/>
                                          </p:stCondLst>
                                        </p:cTn>
                                        <p:tgtEl>
                                          <p:spTgt spid="63"/>
                                        </p:tgtEl>
                                        <p:attrNameLst>
                                          <p:attrName>ppt_y</p:attrName>
                                        </p:attrNameLst>
                                      </p:cBhvr>
                                      <p:tavLst>
                                        <p:tav tm="0" fmla="#ppt_y-sin(pi*$)/27">
                                          <p:val>
                                            <p:fltVal val="0"/>
                                          </p:val>
                                        </p:tav>
                                        <p:tav tm="100000">
                                          <p:val>
                                            <p:fltVal val="1"/>
                                          </p:val>
                                        </p:tav>
                                      </p:tavLst>
                                    </p:anim>
                                    <p:anim calcmode="lin" valueType="num">
                                      <p:cBhvr>
                                        <p:cTn id="262" dur="164" tmFilter="0, 0; 0.125,0.2665; 0.25,0.4; 0.375,0.465; 0.5,0.5;  0.625,0.535; 0.75,0.6; 0.875,0.7335; 1,1">
                                          <p:stCondLst>
                                            <p:cond delay="1656"/>
                                          </p:stCondLst>
                                        </p:cTn>
                                        <p:tgtEl>
                                          <p:spTgt spid="63"/>
                                        </p:tgtEl>
                                        <p:attrNameLst>
                                          <p:attrName>ppt_y</p:attrName>
                                        </p:attrNameLst>
                                      </p:cBhvr>
                                      <p:tavLst>
                                        <p:tav tm="0" fmla="#ppt_y-sin(pi*$)/81">
                                          <p:val>
                                            <p:fltVal val="0"/>
                                          </p:val>
                                        </p:tav>
                                        <p:tav tm="100000">
                                          <p:val>
                                            <p:fltVal val="1"/>
                                          </p:val>
                                        </p:tav>
                                      </p:tavLst>
                                    </p:anim>
                                    <p:animScale>
                                      <p:cBhvr>
                                        <p:cTn id="263" dur="26">
                                          <p:stCondLst>
                                            <p:cond delay="650"/>
                                          </p:stCondLst>
                                        </p:cTn>
                                        <p:tgtEl>
                                          <p:spTgt spid="63"/>
                                        </p:tgtEl>
                                      </p:cBhvr>
                                      <p:to x="100000" y="60000"/>
                                    </p:animScale>
                                    <p:animScale>
                                      <p:cBhvr>
                                        <p:cTn id="264" dur="166" decel="50000">
                                          <p:stCondLst>
                                            <p:cond delay="676"/>
                                          </p:stCondLst>
                                        </p:cTn>
                                        <p:tgtEl>
                                          <p:spTgt spid="63"/>
                                        </p:tgtEl>
                                      </p:cBhvr>
                                      <p:to x="100000" y="100000"/>
                                    </p:animScale>
                                    <p:animScale>
                                      <p:cBhvr>
                                        <p:cTn id="265" dur="26">
                                          <p:stCondLst>
                                            <p:cond delay="1312"/>
                                          </p:stCondLst>
                                        </p:cTn>
                                        <p:tgtEl>
                                          <p:spTgt spid="63"/>
                                        </p:tgtEl>
                                      </p:cBhvr>
                                      <p:to x="100000" y="80000"/>
                                    </p:animScale>
                                    <p:animScale>
                                      <p:cBhvr>
                                        <p:cTn id="266" dur="166" decel="50000">
                                          <p:stCondLst>
                                            <p:cond delay="1338"/>
                                          </p:stCondLst>
                                        </p:cTn>
                                        <p:tgtEl>
                                          <p:spTgt spid="63"/>
                                        </p:tgtEl>
                                      </p:cBhvr>
                                      <p:to x="100000" y="100000"/>
                                    </p:animScale>
                                    <p:animScale>
                                      <p:cBhvr>
                                        <p:cTn id="267" dur="26">
                                          <p:stCondLst>
                                            <p:cond delay="1642"/>
                                          </p:stCondLst>
                                        </p:cTn>
                                        <p:tgtEl>
                                          <p:spTgt spid="63"/>
                                        </p:tgtEl>
                                      </p:cBhvr>
                                      <p:to x="100000" y="90000"/>
                                    </p:animScale>
                                    <p:animScale>
                                      <p:cBhvr>
                                        <p:cTn id="268" dur="166" decel="50000">
                                          <p:stCondLst>
                                            <p:cond delay="1668"/>
                                          </p:stCondLst>
                                        </p:cTn>
                                        <p:tgtEl>
                                          <p:spTgt spid="63"/>
                                        </p:tgtEl>
                                      </p:cBhvr>
                                      <p:to x="100000" y="100000"/>
                                    </p:animScale>
                                    <p:animScale>
                                      <p:cBhvr>
                                        <p:cTn id="269" dur="26">
                                          <p:stCondLst>
                                            <p:cond delay="1808"/>
                                          </p:stCondLst>
                                        </p:cTn>
                                        <p:tgtEl>
                                          <p:spTgt spid="63"/>
                                        </p:tgtEl>
                                      </p:cBhvr>
                                      <p:to x="100000" y="95000"/>
                                    </p:animScale>
                                    <p:animScale>
                                      <p:cBhvr>
                                        <p:cTn id="270" dur="166" decel="50000">
                                          <p:stCondLst>
                                            <p:cond delay="1834"/>
                                          </p:stCondLst>
                                        </p:cTn>
                                        <p:tgtEl>
                                          <p:spTgt spid="63"/>
                                        </p:tgtEl>
                                      </p:cBhvr>
                                      <p:to x="100000" y="100000"/>
                                    </p:animScale>
                                  </p:childTnLst>
                                </p:cTn>
                              </p:par>
                              <p:par>
                                <p:cTn id="271" presetID="26" presetClass="entr" presetSubtype="0" fill="hold" nodeType="withEffect">
                                  <p:stCondLst>
                                    <p:cond delay="0"/>
                                  </p:stCondLst>
                                  <p:childTnLst>
                                    <p:set>
                                      <p:cBhvr>
                                        <p:cTn id="272" dur="1" fill="hold">
                                          <p:stCondLst>
                                            <p:cond delay="0"/>
                                          </p:stCondLst>
                                        </p:cTn>
                                        <p:tgtEl>
                                          <p:spTgt spid="64"/>
                                        </p:tgtEl>
                                        <p:attrNameLst>
                                          <p:attrName>style.visibility</p:attrName>
                                        </p:attrNameLst>
                                      </p:cBhvr>
                                      <p:to>
                                        <p:strVal val="visible"/>
                                      </p:to>
                                    </p:set>
                                    <p:animEffect transition="in" filter="wipe(down)">
                                      <p:cBhvr>
                                        <p:cTn id="273" dur="580">
                                          <p:stCondLst>
                                            <p:cond delay="0"/>
                                          </p:stCondLst>
                                        </p:cTn>
                                        <p:tgtEl>
                                          <p:spTgt spid="64"/>
                                        </p:tgtEl>
                                      </p:cBhvr>
                                    </p:animEffect>
                                    <p:anim calcmode="lin" valueType="num">
                                      <p:cBhvr>
                                        <p:cTn id="274" dur="1822" tmFilter="0,0; 0.14,0.36; 0.43,0.73; 0.71,0.91; 1.0,1.0">
                                          <p:stCondLst>
                                            <p:cond delay="0"/>
                                          </p:stCondLst>
                                        </p:cTn>
                                        <p:tgtEl>
                                          <p:spTgt spid="64"/>
                                        </p:tgtEl>
                                        <p:attrNameLst>
                                          <p:attrName>ppt_x</p:attrName>
                                        </p:attrNameLst>
                                      </p:cBhvr>
                                      <p:tavLst>
                                        <p:tav tm="0">
                                          <p:val>
                                            <p:strVal val="#ppt_x-0.25"/>
                                          </p:val>
                                        </p:tav>
                                        <p:tav tm="100000">
                                          <p:val>
                                            <p:strVal val="#ppt_x"/>
                                          </p:val>
                                        </p:tav>
                                      </p:tavLst>
                                    </p:anim>
                                    <p:anim calcmode="lin" valueType="num">
                                      <p:cBhvr>
                                        <p:cTn id="275" dur="664" tmFilter="0.0,0.0; 0.25,0.07; 0.50,0.2; 0.75,0.467; 1.0,1.0">
                                          <p:stCondLst>
                                            <p:cond delay="0"/>
                                          </p:stCondLst>
                                        </p:cTn>
                                        <p:tgtEl>
                                          <p:spTgt spid="64"/>
                                        </p:tgtEl>
                                        <p:attrNameLst>
                                          <p:attrName>ppt_y</p:attrName>
                                        </p:attrNameLst>
                                      </p:cBhvr>
                                      <p:tavLst>
                                        <p:tav tm="0" fmla="#ppt_y-sin(pi*$)/3">
                                          <p:val>
                                            <p:fltVal val="0.5"/>
                                          </p:val>
                                        </p:tav>
                                        <p:tav tm="100000">
                                          <p:val>
                                            <p:fltVal val="1"/>
                                          </p:val>
                                        </p:tav>
                                      </p:tavLst>
                                    </p:anim>
                                    <p:anim calcmode="lin" valueType="num">
                                      <p:cBhvr>
                                        <p:cTn id="276" dur="664" tmFilter="0, 0; 0.125,0.2665; 0.25,0.4; 0.375,0.465; 0.5,0.5;  0.625,0.535; 0.75,0.6; 0.875,0.7335; 1,1">
                                          <p:stCondLst>
                                            <p:cond delay="664"/>
                                          </p:stCondLst>
                                        </p:cTn>
                                        <p:tgtEl>
                                          <p:spTgt spid="64"/>
                                        </p:tgtEl>
                                        <p:attrNameLst>
                                          <p:attrName>ppt_y</p:attrName>
                                        </p:attrNameLst>
                                      </p:cBhvr>
                                      <p:tavLst>
                                        <p:tav tm="0" fmla="#ppt_y-sin(pi*$)/9">
                                          <p:val>
                                            <p:fltVal val="0"/>
                                          </p:val>
                                        </p:tav>
                                        <p:tav tm="100000">
                                          <p:val>
                                            <p:fltVal val="1"/>
                                          </p:val>
                                        </p:tav>
                                      </p:tavLst>
                                    </p:anim>
                                    <p:anim calcmode="lin" valueType="num">
                                      <p:cBhvr>
                                        <p:cTn id="277" dur="332" tmFilter="0, 0; 0.125,0.2665; 0.25,0.4; 0.375,0.465; 0.5,0.5;  0.625,0.535; 0.75,0.6; 0.875,0.7335; 1,1">
                                          <p:stCondLst>
                                            <p:cond delay="1324"/>
                                          </p:stCondLst>
                                        </p:cTn>
                                        <p:tgtEl>
                                          <p:spTgt spid="64"/>
                                        </p:tgtEl>
                                        <p:attrNameLst>
                                          <p:attrName>ppt_y</p:attrName>
                                        </p:attrNameLst>
                                      </p:cBhvr>
                                      <p:tavLst>
                                        <p:tav tm="0" fmla="#ppt_y-sin(pi*$)/27">
                                          <p:val>
                                            <p:fltVal val="0"/>
                                          </p:val>
                                        </p:tav>
                                        <p:tav tm="100000">
                                          <p:val>
                                            <p:fltVal val="1"/>
                                          </p:val>
                                        </p:tav>
                                      </p:tavLst>
                                    </p:anim>
                                    <p:anim calcmode="lin" valueType="num">
                                      <p:cBhvr>
                                        <p:cTn id="278" dur="164" tmFilter="0, 0; 0.125,0.2665; 0.25,0.4; 0.375,0.465; 0.5,0.5;  0.625,0.535; 0.75,0.6; 0.875,0.7335; 1,1">
                                          <p:stCondLst>
                                            <p:cond delay="1656"/>
                                          </p:stCondLst>
                                        </p:cTn>
                                        <p:tgtEl>
                                          <p:spTgt spid="64"/>
                                        </p:tgtEl>
                                        <p:attrNameLst>
                                          <p:attrName>ppt_y</p:attrName>
                                        </p:attrNameLst>
                                      </p:cBhvr>
                                      <p:tavLst>
                                        <p:tav tm="0" fmla="#ppt_y-sin(pi*$)/81">
                                          <p:val>
                                            <p:fltVal val="0"/>
                                          </p:val>
                                        </p:tav>
                                        <p:tav tm="100000">
                                          <p:val>
                                            <p:fltVal val="1"/>
                                          </p:val>
                                        </p:tav>
                                      </p:tavLst>
                                    </p:anim>
                                    <p:animScale>
                                      <p:cBhvr>
                                        <p:cTn id="279" dur="26">
                                          <p:stCondLst>
                                            <p:cond delay="650"/>
                                          </p:stCondLst>
                                        </p:cTn>
                                        <p:tgtEl>
                                          <p:spTgt spid="64"/>
                                        </p:tgtEl>
                                      </p:cBhvr>
                                      <p:to x="100000" y="60000"/>
                                    </p:animScale>
                                    <p:animScale>
                                      <p:cBhvr>
                                        <p:cTn id="280" dur="166" decel="50000">
                                          <p:stCondLst>
                                            <p:cond delay="676"/>
                                          </p:stCondLst>
                                        </p:cTn>
                                        <p:tgtEl>
                                          <p:spTgt spid="64"/>
                                        </p:tgtEl>
                                      </p:cBhvr>
                                      <p:to x="100000" y="100000"/>
                                    </p:animScale>
                                    <p:animScale>
                                      <p:cBhvr>
                                        <p:cTn id="281" dur="26">
                                          <p:stCondLst>
                                            <p:cond delay="1312"/>
                                          </p:stCondLst>
                                        </p:cTn>
                                        <p:tgtEl>
                                          <p:spTgt spid="64"/>
                                        </p:tgtEl>
                                      </p:cBhvr>
                                      <p:to x="100000" y="80000"/>
                                    </p:animScale>
                                    <p:animScale>
                                      <p:cBhvr>
                                        <p:cTn id="282" dur="166" decel="50000">
                                          <p:stCondLst>
                                            <p:cond delay="1338"/>
                                          </p:stCondLst>
                                        </p:cTn>
                                        <p:tgtEl>
                                          <p:spTgt spid="64"/>
                                        </p:tgtEl>
                                      </p:cBhvr>
                                      <p:to x="100000" y="100000"/>
                                    </p:animScale>
                                    <p:animScale>
                                      <p:cBhvr>
                                        <p:cTn id="283" dur="26">
                                          <p:stCondLst>
                                            <p:cond delay="1642"/>
                                          </p:stCondLst>
                                        </p:cTn>
                                        <p:tgtEl>
                                          <p:spTgt spid="64"/>
                                        </p:tgtEl>
                                      </p:cBhvr>
                                      <p:to x="100000" y="90000"/>
                                    </p:animScale>
                                    <p:animScale>
                                      <p:cBhvr>
                                        <p:cTn id="284" dur="166" decel="50000">
                                          <p:stCondLst>
                                            <p:cond delay="1668"/>
                                          </p:stCondLst>
                                        </p:cTn>
                                        <p:tgtEl>
                                          <p:spTgt spid="64"/>
                                        </p:tgtEl>
                                      </p:cBhvr>
                                      <p:to x="100000" y="100000"/>
                                    </p:animScale>
                                    <p:animScale>
                                      <p:cBhvr>
                                        <p:cTn id="285" dur="26">
                                          <p:stCondLst>
                                            <p:cond delay="1808"/>
                                          </p:stCondLst>
                                        </p:cTn>
                                        <p:tgtEl>
                                          <p:spTgt spid="64"/>
                                        </p:tgtEl>
                                      </p:cBhvr>
                                      <p:to x="100000" y="95000"/>
                                    </p:animScale>
                                    <p:animScale>
                                      <p:cBhvr>
                                        <p:cTn id="286" dur="166" decel="50000">
                                          <p:stCondLst>
                                            <p:cond delay="1834"/>
                                          </p:stCondLst>
                                        </p:cTn>
                                        <p:tgtEl>
                                          <p:spTgt spid="64"/>
                                        </p:tgtEl>
                                      </p:cBhvr>
                                      <p:to x="100000" y="100000"/>
                                    </p:animScale>
                                  </p:childTnLst>
                                </p:cTn>
                              </p:par>
                              <p:par>
                                <p:cTn id="287" presetID="26" presetClass="entr" presetSubtype="0" fill="hold" nodeType="withEffect">
                                  <p:stCondLst>
                                    <p:cond delay="0"/>
                                  </p:stCondLst>
                                  <p:childTnLst>
                                    <p:set>
                                      <p:cBhvr>
                                        <p:cTn id="288" dur="1" fill="hold">
                                          <p:stCondLst>
                                            <p:cond delay="0"/>
                                          </p:stCondLst>
                                        </p:cTn>
                                        <p:tgtEl>
                                          <p:spTgt spid="65"/>
                                        </p:tgtEl>
                                        <p:attrNameLst>
                                          <p:attrName>style.visibility</p:attrName>
                                        </p:attrNameLst>
                                      </p:cBhvr>
                                      <p:to>
                                        <p:strVal val="visible"/>
                                      </p:to>
                                    </p:set>
                                    <p:animEffect transition="in" filter="wipe(down)">
                                      <p:cBhvr>
                                        <p:cTn id="289" dur="580">
                                          <p:stCondLst>
                                            <p:cond delay="0"/>
                                          </p:stCondLst>
                                        </p:cTn>
                                        <p:tgtEl>
                                          <p:spTgt spid="65"/>
                                        </p:tgtEl>
                                      </p:cBhvr>
                                    </p:animEffect>
                                    <p:anim calcmode="lin" valueType="num">
                                      <p:cBhvr>
                                        <p:cTn id="290" dur="1822" tmFilter="0,0; 0.14,0.36; 0.43,0.73; 0.71,0.91; 1.0,1.0">
                                          <p:stCondLst>
                                            <p:cond delay="0"/>
                                          </p:stCondLst>
                                        </p:cTn>
                                        <p:tgtEl>
                                          <p:spTgt spid="65"/>
                                        </p:tgtEl>
                                        <p:attrNameLst>
                                          <p:attrName>ppt_x</p:attrName>
                                        </p:attrNameLst>
                                      </p:cBhvr>
                                      <p:tavLst>
                                        <p:tav tm="0">
                                          <p:val>
                                            <p:strVal val="#ppt_x-0.25"/>
                                          </p:val>
                                        </p:tav>
                                        <p:tav tm="100000">
                                          <p:val>
                                            <p:strVal val="#ppt_x"/>
                                          </p:val>
                                        </p:tav>
                                      </p:tavLst>
                                    </p:anim>
                                    <p:anim calcmode="lin" valueType="num">
                                      <p:cBhvr>
                                        <p:cTn id="291" dur="664" tmFilter="0.0,0.0; 0.25,0.07; 0.50,0.2; 0.75,0.467; 1.0,1.0">
                                          <p:stCondLst>
                                            <p:cond delay="0"/>
                                          </p:stCondLst>
                                        </p:cTn>
                                        <p:tgtEl>
                                          <p:spTgt spid="65"/>
                                        </p:tgtEl>
                                        <p:attrNameLst>
                                          <p:attrName>ppt_y</p:attrName>
                                        </p:attrNameLst>
                                      </p:cBhvr>
                                      <p:tavLst>
                                        <p:tav tm="0" fmla="#ppt_y-sin(pi*$)/3">
                                          <p:val>
                                            <p:fltVal val="0.5"/>
                                          </p:val>
                                        </p:tav>
                                        <p:tav tm="100000">
                                          <p:val>
                                            <p:fltVal val="1"/>
                                          </p:val>
                                        </p:tav>
                                      </p:tavLst>
                                    </p:anim>
                                    <p:anim calcmode="lin" valueType="num">
                                      <p:cBhvr>
                                        <p:cTn id="292" dur="664" tmFilter="0, 0; 0.125,0.2665; 0.25,0.4; 0.375,0.465; 0.5,0.5;  0.625,0.535; 0.75,0.6; 0.875,0.7335; 1,1">
                                          <p:stCondLst>
                                            <p:cond delay="664"/>
                                          </p:stCondLst>
                                        </p:cTn>
                                        <p:tgtEl>
                                          <p:spTgt spid="65"/>
                                        </p:tgtEl>
                                        <p:attrNameLst>
                                          <p:attrName>ppt_y</p:attrName>
                                        </p:attrNameLst>
                                      </p:cBhvr>
                                      <p:tavLst>
                                        <p:tav tm="0" fmla="#ppt_y-sin(pi*$)/9">
                                          <p:val>
                                            <p:fltVal val="0"/>
                                          </p:val>
                                        </p:tav>
                                        <p:tav tm="100000">
                                          <p:val>
                                            <p:fltVal val="1"/>
                                          </p:val>
                                        </p:tav>
                                      </p:tavLst>
                                    </p:anim>
                                    <p:anim calcmode="lin" valueType="num">
                                      <p:cBhvr>
                                        <p:cTn id="293" dur="332" tmFilter="0, 0; 0.125,0.2665; 0.25,0.4; 0.375,0.465; 0.5,0.5;  0.625,0.535; 0.75,0.6; 0.875,0.7335; 1,1">
                                          <p:stCondLst>
                                            <p:cond delay="1324"/>
                                          </p:stCondLst>
                                        </p:cTn>
                                        <p:tgtEl>
                                          <p:spTgt spid="65"/>
                                        </p:tgtEl>
                                        <p:attrNameLst>
                                          <p:attrName>ppt_y</p:attrName>
                                        </p:attrNameLst>
                                      </p:cBhvr>
                                      <p:tavLst>
                                        <p:tav tm="0" fmla="#ppt_y-sin(pi*$)/27">
                                          <p:val>
                                            <p:fltVal val="0"/>
                                          </p:val>
                                        </p:tav>
                                        <p:tav tm="100000">
                                          <p:val>
                                            <p:fltVal val="1"/>
                                          </p:val>
                                        </p:tav>
                                      </p:tavLst>
                                    </p:anim>
                                    <p:anim calcmode="lin" valueType="num">
                                      <p:cBhvr>
                                        <p:cTn id="294" dur="164" tmFilter="0, 0; 0.125,0.2665; 0.25,0.4; 0.375,0.465; 0.5,0.5;  0.625,0.535; 0.75,0.6; 0.875,0.7335; 1,1">
                                          <p:stCondLst>
                                            <p:cond delay="1656"/>
                                          </p:stCondLst>
                                        </p:cTn>
                                        <p:tgtEl>
                                          <p:spTgt spid="65"/>
                                        </p:tgtEl>
                                        <p:attrNameLst>
                                          <p:attrName>ppt_y</p:attrName>
                                        </p:attrNameLst>
                                      </p:cBhvr>
                                      <p:tavLst>
                                        <p:tav tm="0" fmla="#ppt_y-sin(pi*$)/81">
                                          <p:val>
                                            <p:fltVal val="0"/>
                                          </p:val>
                                        </p:tav>
                                        <p:tav tm="100000">
                                          <p:val>
                                            <p:fltVal val="1"/>
                                          </p:val>
                                        </p:tav>
                                      </p:tavLst>
                                    </p:anim>
                                    <p:animScale>
                                      <p:cBhvr>
                                        <p:cTn id="295" dur="26">
                                          <p:stCondLst>
                                            <p:cond delay="650"/>
                                          </p:stCondLst>
                                        </p:cTn>
                                        <p:tgtEl>
                                          <p:spTgt spid="65"/>
                                        </p:tgtEl>
                                      </p:cBhvr>
                                      <p:to x="100000" y="60000"/>
                                    </p:animScale>
                                    <p:animScale>
                                      <p:cBhvr>
                                        <p:cTn id="296" dur="166" decel="50000">
                                          <p:stCondLst>
                                            <p:cond delay="676"/>
                                          </p:stCondLst>
                                        </p:cTn>
                                        <p:tgtEl>
                                          <p:spTgt spid="65"/>
                                        </p:tgtEl>
                                      </p:cBhvr>
                                      <p:to x="100000" y="100000"/>
                                    </p:animScale>
                                    <p:animScale>
                                      <p:cBhvr>
                                        <p:cTn id="297" dur="26">
                                          <p:stCondLst>
                                            <p:cond delay="1312"/>
                                          </p:stCondLst>
                                        </p:cTn>
                                        <p:tgtEl>
                                          <p:spTgt spid="65"/>
                                        </p:tgtEl>
                                      </p:cBhvr>
                                      <p:to x="100000" y="80000"/>
                                    </p:animScale>
                                    <p:animScale>
                                      <p:cBhvr>
                                        <p:cTn id="298" dur="166" decel="50000">
                                          <p:stCondLst>
                                            <p:cond delay="1338"/>
                                          </p:stCondLst>
                                        </p:cTn>
                                        <p:tgtEl>
                                          <p:spTgt spid="65"/>
                                        </p:tgtEl>
                                      </p:cBhvr>
                                      <p:to x="100000" y="100000"/>
                                    </p:animScale>
                                    <p:animScale>
                                      <p:cBhvr>
                                        <p:cTn id="299" dur="26">
                                          <p:stCondLst>
                                            <p:cond delay="1642"/>
                                          </p:stCondLst>
                                        </p:cTn>
                                        <p:tgtEl>
                                          <p:spTgt spid="65"/>
                                        </p:tgtEl>
                                      </p:cBhvr>
                                      <p:to x="100000" y="90000"/>
                                    </p:animScale>
                                    <p:animScale>
                                      <p:cBhvr>
                                        <p:cTn id="300" dur="166" decel="50000">
                                          <p:stCondLst>
                                            <p:cond delay="1668"/>
                                          </p:stCondLst>
                                        </p:cTn>
                                        <p:tgtEl>
                                          <p:spTgt spid="65"/>
                                        </p:tgtEl>
                                      </p:cBhvr>
                                      <p:to x="100000" y="100000"/>
                                    </p:animScale>
                                    <p:animScale>
                                      <p:cBhvr>
                                        <p:cTn id="301" dur="26">
                                          <p:stCondLst>
                                            <p:cond delay="1808"/>
                                          </p:stCondLst>
                                        </p:cTn>
                                        <p:tgtEl>
                                          <p:spTgt spid="65"/>
                                        </p:tgtEl>
                                      </p:cBhvr>
                                      <p:to x="100000" y="95000"/>
                                    </p:animScale>
                                    <p:animScale>
                                      <p:cBhvr>
                                        <p:cTn id="302" dur="166" decel="50000">
                                          <p:stCondLst>
                                            <p:cond delay="1834"/>
                                          </p:stCondLst>
                                        </p:cTn>
                                        <p:tgtEl>
                                          <p:spTgt spid="65"/>
                                        </p:tgtEl>
                                      </p:cBhvr>
                                      <p:to x="100000" y="100000"/>
                                    </p:animScale>
                                  </p:childTnLst>
                                </p:cTn>
                              </p:par>
                              <p:par>
                                <p:cTn id="303" presetID="26" presetClass="entr" presetSubtype="0" fill="hold" nodeType="withEffect">
                                  <p:stCondLst>
                                    <p:cond delay="0"/>
                                  </p:stCondLst>
                                  <p:childTnLst>
                                    <p:set>
                                      <p:cBhvr>
                                        <p:cTn id="304" dur="1" fill="hold">
                                          <p:stCondLst>
                                            <p:cond delay="0"/>
                                          </p:stCondLst>
                                        </p:cTn>
                                        <p:tgtEl>
                                          <p:spTgt spid="66"/>
                                        </p:tgtEl>
                                        <p:attrNameLst>
                                          <p:attrName>style.visibility</p:attrName>
                                        </p:attrNameLst>
                                      </p:cBhvr>
                                      <p:to>
                                        <p:strVal val="visible"/>
                                      </p:to>
                                    </p:set>
                                    <p:animEffect transition="in" filter="wipe(down)">
                                      <p:cBhvr>
                                        <p:cTn id="305" dur="580">
                                          <p:stCondLst>
                                            <p:cond delay="0"/>
                                          </p:stCondLst>
                                        </p:cTn>
                                        <p:tgtEl>
                                          <p:spTgt spid="66"/>
                                        </p:tgtEl>
                                      </p:cBhvr>
                                    </p:animEffect>
                                    <p:anim calcmode="lin" valueType="num">
                                      <p:cBhvr>
                                        <p:cTn id="306" dur="1822" tmFilter="0,0; 0.14,0.36; 0.43,0.73; 0.71,0.91; 1.0,1.0">
                                          <p:stCondLst>
                                            <p:cond delay="0"/>
                                          </p:stCondLst>
                                        </p:cTn>
                                        <p:tgtEl>
                                          <p:spTgt spid="66"/>
                                        </p:tgtEl>
                                        <p:attrNameLst>
                                          <p:attrName>ppt_x</p:attrName>
                                        </p:attrNameLst>
                                      </p:cBhvr>
                                      <p:tavLst>
                                        <p:tav tm="0">
                                          <p:val>
                                            <p:strVal val="#ppt_x-0.25"/>
                                          </p:val>
                                        </p:tav>
                                        <p:tav tm="100000">
                                          <p:val>
                                            <p:strVal val="#ppt_x"/>
                                          </p:val>
                                        </p:tav>
                                      </p:tavLst>
                                    </p:anim>
                                    <p:anim calcmode="lin" valueType="num">
                                      <p:cBhvr>
                                        <p:cTn id="307" dur="664" tmFilter="0.0,0.0; 0.25,0.07; 0.50,0.2; 0.75,0.467; 1.0,1.0">
                                          <p:stCondLst>
                                            <p:cond delay="0"/>
                                          </p:stCondLst>
                                        </p:cTn>
                                        <p:tgtEl>
                                          <p:spTgt spid="66"/>
                                        </p:tgtEl>
                                        <p:attrNameLst>
                                          <p:attrName>ppt_y</p:attrName>
                                        </p:attrNameLst>
                                      </p:cBhvr>
                                      <p:tavLst>
                                        <p:tav tm="0" fmla="#ppt_y-sin(pi*$)/3">
                                          <p:val>
                                            <p:fltVal val="0.5"/>
                                          </p:val>
                                        </p:tav>
                                        <p:tav tm="100000">
                                          <p:val>
                                            <p:fltVal val="1"/>
                                          </p:val>
                                        </p:tav>
                                      </p:tavLst>
                                    </p:anim>
                                    <p:anim calcmode="lin" valueType="num">
                                      <p:cBhvr>
                                        <p:cTn id="308" dur="664" tmFilter="0, 0; 0.125,0.2665; 0.25,0.4; 0.375,0.465; 0.5,0.5;  0.625,0.535; 0.75,0.6; 0.875,0.7335; 1,1">
                                          <p:stCondLst>
                                            <p:cond delay="664"/>
                                          </p:stCondLst>
                                        </p:cTn>
                                        <p:tgtEl>
                                          <p:spTgt spid="66"/>
                                        </p:tgtEl>
                                        <p:attrNameLst>
                                          <p:attrName>ppt_y</p:attrName>
                                        </p:attrNameLst>
                                      </p:cBhvr>
                                      <p:tavLst>
                                        <p:tav tm="0" fmla="#ppt_y-sin(pi*$)/9">
                                          <p:val>
                                            <p:fltVal val="0"/>
                                          </p:val>
                                        </p:tav>
                                        <p:tav tm="100000">
                                          <p:val>
                                            <p:fltVal val="1"/>
                                          </p:val>
                                        </p:tav>
                                      </p:tavLst>
                                    </p:anim>
                                    <p:anim calcmode="lin" valueType="num">
                                      <p:cBhvr>
                                        <p:cTn id="309" dur="332" tmFilter="0, 0; 0.125,0.2665; 0.25,0.4; 0.375,0.465; 0.5,0.5;  0.625,0.535; 0.75,0.6; 0.875,0.7335; 1,1">
                                          <p:stCondLst>
                                            <p:cond delay="1324"/>
                                          </p:stCondLst>
                                        </p:cTn>
                                        <p:tgtEl>
                                          <p:spTgt spid="66"/>
                                        </p:tgtEl>
                                        <p:attrNameLst>
                                          <p:attrName>ppt_y</p:attrName>
                                        </p:attrNameLst>
                                      </p:cBhvr>
                                      <p:tavLst>
                                        <p:tav tm="0" fmla="#ppt_y-sin(pi*$)/27">
                                          <p:val>
                                            <p:fltVal val="0"/>
                                          </p:val>
                                        </p:tav>
                                        <p:tav tm="100000">
                                          <p:val>
                                            <p:fltVal val="1"/>
                                          </p:val>
                                        </p:tav>
                                      </p:tavLst>
                                    </p:anim>
                                    <p:anim calcmode="lin" valueType="num">
                                      <p:cBhvr>
                                        <p:cTn id="310" dur="164" tmFilter="0, 0; 0.125,0.2665; 0.25,0.4; 0.375,0.465; 0.5,0.5;  0.625,0.535; 0.75,0.6; 0.875,0.7335; 1,1">
                                          <p:stCondLst>
                                            <p:cond delay="1656"/>
                                          </p:stCondLst>
                                        </p:cTn>
                                        <p:tgtEl>
                                          <p:spTgt spid="66"/>
                                        </p:tgtEl>
                                        <p:attrNameLst>
                                          <p:attrName>ppt_y</p:attrName>
                                        </p:attrNameLst>
                                      </p:cBhvr>
                                      <p:tavLst>
                                        <p:tav tm="0" fmla="#ppt_y-sin(pi*$)/81">
                                          <p:val>
                                            <p:fltVal val="0"/>
                                          </p:val>
                                        </p:tav>
                                        <p:tav tm="100000">
                                          <p:val>
                                            <p:fltVal val="1"/>
                                          </p:val>
                                        </p:tav>
                                      </p:tavLst>
                                    </p:anim>
                                    <p:animScale>
                                      <p:cBhvr>
                                        <p:cTn id="311" dur="26">
                                          <p:stCondLst>
                                            <p:cond delay="650"/>
                                          </p:stCondLst>
                                        </p:cTn>
                                        <p:tgtEl>
                                          <p:spTgt spid="66"/>
                                        </p:tgtEl>
                                      </p:cBhvr>
                                      <p:to x="100000" y="60000"/>
                                    </p:animScale>
                                    <p:animScale>
                                      <p:cBhvr>
                                        <p:cTn id="312" dur="166" decel="50000">
                                          <p:stCondLst>
                                            <p:cond delay="676"/>
                                          </p:stCondLst>
                                        </p:cTn>
                                        <p:tgtEl>
                                          <p:spTgt spid="66"/>
                                        </p:tgtEl>
                                      </p:cBhvr>
                                      <p:to x="100000" y="100000"/>
                                    </p:animScale>
                                    <p:animScale>
                                      <p:cBhvr>
                                        <p:cTn id="313" dur="26">
                                          <p:stCondLst>
                                            <p:cond delay="1312"/>
                                          </p:stCondLst>
                                        </p:cTn>
                                        <p:tgtEl>
                                          <p:spTgt spid="66"/>
                                        </p:tgtEl>
                                      </p:cBhvr>
                                      <p:to x="100000" y="80000"/>
                                    </p:animScale>
                                    <p:animScale>
                                      <p:cBhvr>
                                        <p:cTn id="314" dur="166" decel="50000">
                                          <p:stCondLst>
                                            <p:cond delay="1338"/>
                                          </p:stCondLst>
                                        </p:cTn>
                                        <p:tgtEl>
                                          <p:spTgt spid="66"/>
                                        </p:tgtEl>
                                      </p:cBhvr>
                                      <p:to x="100000" y="100000"/>
                                    </p:animScale>
                                    <p:animScale>
                                      <p:cBhvr>
                                        <p:cTn id="315" dur="26">
                                          <p:stCondLst>
                                            <p:cond delay="1642"/>
                                          </p:stCondLst>
                                        </p:cTn>
                                        <p:tgtEl>
                                          <p:spTgt spid="66"/>
                                        </p:tgtEl>
                                      </p:cBhvr>
                                      <p:to x="100000" y="90000"/>
                                    </p:animScale>
                                    <p:animScale>
                                      <p:cBhvr>
                                        <p:cTn id="316" dur="166" decel="50000">
                                          <p:stCondLst>
                                            <p:cond delay="1668"/>
                                          </p:stCondLst>
                                        </p:cTn>
                                        <p:tgtEl>
                                          <p:spTgt spid="66"/>
                                        </p:tgtEl>
                                      </p:cBhvr>
                                      <p:to x="100000" y="100000"/>
                                    </p:animScale>
                                    <p:animScale>
                                      <p:cBhvr>
                                        <p:cTn id="317" dur="26">
                                          <p:stCondLst>
                                            <p:cond delay="1808"/>
                                          </p:stCondLst>
                                        </p:cTn>
                                        <p:tgtEl>
                                          <p:spTgt spid="66"/>
                                        </p:tgtEl>
                                      </p:cBhvr>
                                      <p:to x="100000" y="95000"/>
                                    </p:animScale>
                                    <p:animScale>
                                      <p:cBhvr>
                                        <p:cTn id="318" dur="166" decel="50000">
                                          <p:stCondLst>
                                            <p:cond delay="1834"/>
                                          </p:stCondLst>
                                        </p:cTn>
                                        <p:tgtEl>
                                          <p:spTgt spid="66"/>
                                        </p:tgtEl>
                                      </p:cBhvr>
                                      <p:to x="100000" y="100000"/>
                                    </p:animScale>
                                  </p:childTnLst>
                                </p:cTn>
                              </p:par>
                              <p:par>
                                <p:cTn id="319" presetID="26" presetClass="entr" presetSubtype="0" fill="hold" nodeType="withEffect">
                                  <p:stCondLst>
                                    <p:cond delay="0"/>
                                  </p:stCondLst>
                                  <p:childTnLst>
                                    <p:set>
                                      <p:cBhvr>
                                        <p:cTn id="320" dur="1" fill="hold">
                                          <p:stCondLst>
                                            <p:cond delay="0"/>
                                          </p:stCondLst>
                                        </p:cTn>
                                        <p:tgtEl>
                                          <p:spTgt spid="67"/>
                                        </p:tgtEl>
                                        <p:attrNameLst>
                                          <p:attrName>style.visibility</p:attrName>
                                        </p:attrNameLst>
                                      </p:cBhvr>
                                      <p:to>
                                        <p:strVal val="visible"/>
                                      </p:to>
                                    </p:set>
                                    <p:animEffect transition="in" filter="wipe(down)">
                                      <p:cBhvr>
                                        <p:cTn id="321" dur="580">
                                          <p:stCondLst>
                                            <p:cond delay="0"/>
                                          </p:stCondLst>
                                        </p:cTn>
                                        <p:tgtEl>
                                          <p:spTgt spid="67"/>
                                        </p:tgtEl>
                                      </p:cBhvr>
                                    </p:animEffect>
                                    <p:anim calcmode="lin" valueType="num">
                                      <p:cBhvr>
                                        <p:cTn id="322" dur="1822" tmFilter="0,0; 0.14,0.36; 0.43,0.73; 0.71,0.91; 1.0,1.0">
                                          <p:stCondLst>
                                            <p:cond delay="0"/>
                                          </p:stCondLst>
                                        </p:cTn>
                                        <p:tgtEl>
                                          <p:spTgt spid="67"/>
                                        </p:tgtEl>
                                        <p:attrNameLst>
                                          <p:attrName>ppt_x</p:attrName>
                                        </p:attrNameLst>
                                      </p:cBhvr>
                                      <p:tavLst>
                                        <p:tav tm="0">
                                          <p:val>
                                            <p:strVal val="#ppt_x-0.25"/>
                                          </p:val>
                                        </p:tav>
                                        <p:tav tm="100000">
                                          <p:val>
                                            <p:strVal val="#ppt_x"/>
                                          </p:val>
                                        </p:tav>
                                      </p:tavLst>
                                    </p:anim>
                                    <p:anim calcmode="lin" valueType="num">
                                      <p:cBhvr>
                                        <p:cTn id="323" dur="664" tmFilter="0.0,0.0; 0.25,0.07; 0.50,0.2; 0.75,0.467; 1.0,1.0">
                                          <p:stCondLst>
                                            <p:cond delay="0"/>
                                          </p:stCondLst>
                                        </p:cTn>
                                        <p:tgtEl>
                                          <p:spTgt spid="67"/>
                                        </p:tgtEl>
                                        <p:attrNameLst>
                                          <p:attrName>ppt_y</p:attrName>
                                        </p:attrNameLst>
                                      </p:cBhvr>
                                      <p:tavLst>
                                        <p:tav tm="0" fmla="#ppt_y-sin(pi*$)/3">
                                          <p:val>
                                            <p:fltVal val="0.5"/>
                                          </p:val>
                                        </p:tav>
                                        <p:tav tm="100000">
                                          <p:val>
                                            <p:fltVal val="1"/>
                                          </p:val>
                                        </p:tav>
                                      </p:tavLst>
                                    </p:anim>
                                    <p:anim calcmode="lin" valueType="num">
                                      <p:cBhvr>
                                        <p:cTn id="324" dur="664" tmFilter="0, 0; 0.125,0.2665; 0.25,0.4; 0.375,0.465; 0.5,0.5;  0.625,0.535; 0.75,0.6; 0.875,0.7335; 1,1">
                                          <p:stCondLst>
                                            <p:cond delay="664"/>
                                          </p:stCondLst>
                                        </p:cTn>
                                        <p:tgtEl>
                                          <p:spTgt spid="67"/>
                                        </p:tgtEl>
                                        <p:attrNameLst>
                                          <p:attrName>ppt_y</p:attrName>
                                        </p:attrNameLst>
                                      </p:cBhvr>
                                      <p:tavLst>
                                        <p:tav tm="0" fmla="#ppt_y-sin(pi*$)/9">
                                          <p:val>
                                            <p:fltVal val="0"/>
                                          </p:val>
                                        </p:tav>
                                        <p:tav tm="100000">
                                          <p:val>
                                            <p:fltVal val="1"/>
                                          </p:val>
                                        </p:tav>
                                      </p:tavLst>
                                    </p:anim>
                                    <p:anim calcmode="lin" valueType="num">
                                      <p:cBhvr>
                                        <p:cTn id="325" dur="332" tmFilter="0, 0; 0.125,0.2665; 0.25,0.4; 0.375,0.465; 0.5,0.5;  0.625,0.535; 0.75,0.6; 0.875,0.7335; 1,1">
                                          <p:stCondLst>
                                            <p:cond delay="1324"/>
                                          </p:stCondLst>
                                        </p:cTn>
                                        <p:tgtEl>
                                          <p:spTgt spid="67"/>
                                        </p:tgtEl>
                                        <p:attrNameLst>
                                          <p:attrName>ppt_y</p:attrName>
                                        </p:attrNameLst>
                                      </p:cBhvr>
                                      <p:tavLst>
                                        <p:tav tm="0" fmla="#ppt_y-sin(pi*$)/27">
                                          <p:val>
                                            <p:fltVal val="0"/>
                                          </p:val>
                                        </p:tav>
                                        <p:tav tm="100000">
                                          <p:val>
                                            <p:fltVal val="1"/>
                                          </p:val>
                                        </p:tav>
                                      </p:tavLst>
                                    </p:anim>
                                    <p:anim calcmode="lin" valueType="num">
                                      <p:cBhvr>
                                        <p:cTn id="326" dur="164" tmFilter="0, 0; 0.125,0.2665; 0.25,0.4; 0.375,0.465; 0.5,0.5;  0.625,0.535; 0.75,0.6; 0.875,0.7335; 1,1">
                                          <p:stCondLst>
                                            <p:cond delay="1656"/>
                                          </p:stCondLst>
                                        </p:cTn>
                                        <p:tgtEl>
                                          <p:spTgt spid="67"/>
                                        </p:tgtEl>
                                        <p:attrNameLst>
                                          <p:attrName>ppt_y</p:attrName>
                                        </p:attrNameLst>
                                      </p:cBhvr>
                                      <p:tavLst>
                                        <p:tav tm="0" fmla="#ppt_y-sin(pi*$)/81">
                                          <p:val>
                                            <p:fltVal val="0"/>
                                          </p:val>
                                        </p:tav>
                                        <p:tav tm="100000">
                                          <p:val>
                                            <p:fltVal val="1"/>
                                          </p:val>
                                        </p:tav>
                                      </p:tavLst>
                                    </p:anim>
                                    <p:animScale>
                                      <p:cBhvr>
                                        <p:cTn id="327" dur="26">
                                          <p:stCondLst>
                                            <p:cond delay="650"/>
                                          </p:stCondLst>
                                        </p:cTn>
                                        <p:tgtEl>
                                          <p:spTgt spid="67"/>
                                        </p:tgtEl>
                                      </p:cBhvr>
                                      <p:to x="100000" y="60000"/>
                                    </p:animScale>
                                    <p:animScale>
                                      <p:cBhvr>
                                        <p:cTn id="328" dur="166" decel="50000">
                                          <p:stCondLst>
                                            <p:cond delay="676"/>
                                          </p:stCondLst>
                                        </p:cTn>
                                        <p:tgtEl>
                                          <p:spTgt spid="67"/>
                                        </p:tgtEl>
                                      </p:cBhvr>
                                      <p:to x="100000" y="100000"/>
                                    </p:animScale>
                                    <p:animScale>
                                      <p:cBhvr>
                                        <p:cTn id="329" dur="26">
                                          <p:stCondLst>
                                            <p:cond delay="1312"/>
                                          </p:stCondLst>
                                        </p:cTn>
                                        <p:tgtEl>
                                          <p:spTgt spid="67"/>
                                        </p:tgtEl>
                                      </p:cBhvr>
                                      <p:to x="100000" y="80000"/>
                                    </p:animScale>
                                    <p:animScale>
                                      <p:cBhvr>
                                        <p:cTn id="330" dur="166" decel="50000">
                                          <p:stCondLst>
                                            <p:cond delay="1338"/>
                                          </p:stCondLst>
                                        </p:cTn>
                                        <p:tgtEl>
                                          <p:spTgt spid="67"/>
                                        </p:tgtEl>
                                      </p:cBhvr>
                                      <p:to x="100000" y="100000"/>
                                    </p:animScale>
                                    <p:animScale>
                                      <p:cBhvr>
                                        <p:cTn id="331" dur="26">
                                          <p:stCondLst>
                                            <p:cond delay="1642"/>
                                          </p:stCondLst>
                                        </p:cTn>
                                        <p:tgtEl>
                                          <p:spTgt spid="67"/>
                                        </p:tgtEl>
                                      </p:cBhvr>
                                      <p:to x="100000" y="90000"/>
                                    </p:animScale>
                                    <p:animScale>
                                      <p:cBhvr>
                                        <p:cTn id="332" dur="166" decel="50000">
                                          <p:stCondLst>
                                            <p:cond delay="1668"/>
                                          </p:stCondLst>
                                        </p:cTn>
                                        <p:tgtEl>
                                          <p:spTgt spid="67"/>
                                        </p:tgtEl>
                                      </p:cBhvr>
                                      <p:to x="100000" y="100000"/>
                                    </p:animScale>
                                    <p:animScale>
                                      <p:cBhvr>
                                        <p:cTn id="333" dur="26">
                                          <p:stCondLst>
                                            <p:cond delay="1808"/>
                                          </p:stCondLst>
                                        </p:cTn>
                                        <p:tgtEl>
                                          <p:spTgt spid="67"/>
                                        </p:tgtEl>
                                      </p:cBhvr>
                                      <p:to x="100000" y="95000"/>
                                    </p:animScale>
                                    <p:animScale>
                                      <p:cBhvr>
                                        <p:cTn id="334" dur="166" decel="50000">
                                          <p:stCondLst>
                                            <p:cond delay="1834"/>
                                          </p:stCondLst>
                                        </p:cTn>
                                        <p:tgtEl>
                                          <p:spTgt spid="67"/>
                                        </p:tgtEl>
                                      </p:cBhvr>
                                      <p:to x="100000" y="100000"/>
                                    </p:animScale>
                                  </p:childTnLst>
                                </p:cTn>
                              </p:par>
                              <p:par>
                                <p:cTn id="335" presetID="26" presetClass="entr" presetSubtype="0" fill="hold" nodeType="withEffect">
                                  <p:stCondLst>
                                    <p:cond delay="0"/>
                                  </p:stCondLst>
                                  <p:childTnLst>
                                    <p:set>
                                      <p:cBhvr>
                                        <p:cTn id="336" dur="1" fill="hold">
                                          <p:stCondLst>
                                            <p:cond delay="0"/>
                                          </p:stCondLst>
                                        </p:cTn>
                                        <p:tgtEl>
                                          <p:spTgt spid="68"/>
                                        </p:tgtEl>
                                        <p:attrNameLst>
                                          <p:attrName>style.visibility</p:attrName>
                                        </p:attrNameLst>
                                      </p:cBhvr>
                                      <p:to>
                                        <p:strVal val="visible"/>
                                      </p:to>
                                    </p:set>
                                    <p:animEffect transition="in" filter="wipe(down)">
                                      <p:cBhvr>
                                        <p:cTn id="337" dur="580">
                                          <p:stCondLst>
                                            <p:cond delay="0"/>
                                          </p:stCondLst>
                                        </p:cTn>
                                        <p:tgtEl>
                                          <p:spTgt spid="68"/>
                                        </p:tgtEl>
                                      </p:cBhvr>
                                    </p:animEffect>
                                    <p:anim calcmode="lin" valueType="num">
                                      <p:cBhvr>
                                        <p:cTn id="338" dur="1822" tmFilter="0,0; 0.14,0.36; 0.43,0.73; 0.71,0.91; 1.0,1.0">
                                          <p:stCondLst>
                                            <p:cond delay="0"/>
                                          </p:stCondLst>
                                        </p:cTn>
                                        <p:tgtEl>
                                          <p:spTgt spid="68"/>
                                        </p:tgtEl>
                                        <p:attrNameLst>
                                          <p:attrName>ppt_x</p:attrName>
                                        </p:attrNameLst>
                                      </p:cBhvr>
                                      <p:tavLst>
                                        <p:tav tm="0">
                                          <p:val>
                                            <p:strVal val="#ppt_x-0.25"/>
                                          </p:val>
                                        </p:tav>
                                        <p:tav tm="100000">
                                          <p:val>
                                            <p:strVal val="#ppt_x"/>
                                          </p:val>
                                        </p:tav>
                                      </p:tavLst>
                                    </p:anim>
                                    <p:anim calcmode="lin" valueType="num">
                                      <p:cBhvr>
                                        <p:cTn id="339" dur="664" tmFilter="0.0,0.0; 0.25,0.07; 0.50,0.2; 0.75,0.467; 1.0,1.0">
                                          <p:stCondLst>
                                            <p:cond delay="0"/>
                                          </p:stCondLst>
                                        </p:cTn>
                                        <p:tgtEl>
                                          <p:spTgt spid="68"/>
                                        </p:tgtEl>
                                        <p:attrNameLst>
                                          <p:attrName>ppt_y</p:attrName>
                                        </p:attrNameLst>
                                      </p:cBhvr>
                                      <p:tavLst>
                                        <p:tav tm="0" fmla="#ppt_y-sin(pi*$)/3">
                                          <p:val>
                                            <p:fltVal val="0.5"/>
                                          </p:val>
                                        </p:tav>
                                        <p:tav tm="100000">
                                          <p:val>
                                            <p:fltVal val="1"/>
                                          </p:val>
                                        </p:tav>
                                      </p:tavLst>
                                    </p:anim>
                                    <p:anim calcmode="lin" valueType="num">
                                      <p:cBhvr>
                                        <p:cTn id="340" dur="664" tmFilter="0, 0; 0.125,0.2665; 0.25,0.4; 0.375,0.465; 0.5,0.5;  0.625,0.535; 0.75,0.6; 0.875,0.7335; 1,1">
                                          <p:stCondLst>
                                            <p:cond delay="664"/>
                                          </p:stCondLst>
                                        </p:cTn>
                                        <p:tgtEl>
                                          <p:spTgt spid="68"/>
                                        </p:tgtEl>
                                        <p:attrNameLst>
                                          <p:attrName>ppt_y</p:attrName>
                                        </p:attrNameLst>
                                      </p:cBhvr>
                                      <p:tavLst>
                                        <p:tav tm="0" fmla="#ppt_y-sin(pi*$)/9">
                                          <p:val>
                                            <p:fltVal val="0"/>
                                          </p:val>
                                        </p:tav>
                                        <p:tav tm="100000">
                                          <p:val>
                                            <p:fltVal val="1"/>
                                          </p:val>
                                        </p:tav>
                                      </p:tavLst>
                                    </p:anim>
                                    <p:anim calcmode="lin" valueType="num">
                                      <p:cBhvr>
                                        <p:cTn id="341" dur="332" tmFilter="0, 0; 0.125,0.2665; 0.25,0.4; 0.375,0.465; 0.5,0.5;  0.625,0.535; 0.75,0.6; 0.875,0.7335; 1,1">
                                          <p:stCondLst>
                                            <p:cond delay="1324"/>
                                          </p:stCondLst>
                                        </p:cTn>
                                        <p:tgtEl>
                                          <p:spTgt spid="68"/>
                                        </p:tgtEl>
                                        <p:attrNameLst>
                                          <p:attrName>ppt_y</p:attrName>
                                        </p:attrNameLst>
                                      </p:cBhvr>
                                      <p:tavLst>
                                        <p:tav tm="0" fmla="#ppt_y-sin(pi*$)/27">
                                          <p:val>
                                            <p:fltVal val="0"/>
                                          </p:val>
                                        </p:tav>
                                        <p:tav tm="100000">
                                          <p:val>
                                            <p:fltVal val="1"/>
                                          </p:val>
                                        </p:tav>
                                      </p:tavLst>
                                    </p:anim>
                                    <p:anim calcmode="lin" valueType="num">
                                      <p:cBhvr>
                                        <p:cTn id="342" dur="164" tmFilter="0, 0; 0.125,0.2665; 0.25,0.4; 0.375,0.465; 0.5,0.5;  0.625,0.535; 0.75,0.6; 0.875,0.7335; 1,1">
                                          <p:stCondLst>
                                            <p:cond delay="1656"/>
                                          </p:stCondLst>
                                        </p:cTn>
                                        <p:tgtEl>
                                          <p:spTgt spid="68"/>
                                        </p:tgtEl>
                                        <p:attrNameLst>
                                          <p:attrName>ppt_y</p:attrName>
                                        </p:attrNameLst>
                                      </p:cBhvr>
                                      <p:tavLst>
                                        <p:tav tm="0" fmla="#ppt_y-sin(pi*$)/81">
                                          <p:val>
                                            <p:fltVal val="0"/>
                                          </p:val>
                                        </p:tav>
                                        <p:tav tm="100000">
                                          <p:val>
                                            <p:fltVal val="1"/>
                                          </p:val>
                                        </p:tav>
                                      </p:tavLst>
                                    </p:anim>
                                    <p:animScale>
                                      <p:cBhvr>
                                        <p:cTn id="343" dur="26">
                                          <p:stCondLst>
                                            <p:cond delay="650"/>
                                          </p:stCondLst>
                                        </p:cTn>
                                        <p:tgtEl>
                                          <p:spTgt spid="68"/>
                                        </p:tgtEl>
                                      </p:cBhvr>
                                      <p:to x="100000" y="60000"/>
                                    </p:animScale>
                                    <p:animScale>
                                      <p:cBhvr>
                                        <p:cTn id="344" dur="166" decel="50000">
                                          <p:stCondLst>
                                            <p:cond delay="676"/>
                                          </p:stCondLst>
                                        </p:cTn>
                                        <p:tgtEl>
                                          <p:spTgt spid="68"/>
                                        </p:tgtEl>
                                      </p:cBhvr>
                                      <p:to x="100000" y="100000"/>
                                    </p:animScale>
                                    <p:animScale>
                                      <p:cBhvr>
                                        <p:cTn id="345" dur="26">
                                          <p:stCondLst>
                                            <p:cond delay="1312"/>
                                          </p:stCondLst>
                                        </p:cTn>
                                        <p:tgtEl>
                                          <p:spTgt spid="68"/>
                                        </p:tgtEl>
                                      </p:cBhvr>
                                      <p:to x="100000" y="80000"/>
                                    </p:animScale>
                                    <p:animScale>
                                      <p:cBhvr>
                                        <p:cTn id="346" dur="166" decel="50000">
                                          <p:stCondLst>
                                            <p:cond delay="1338"/>
                                          </p:stCondLst>
                                        </p:cTn>
                                        <p:tgtEl>
                                          <p:spTgt spid="68"/>
                                        </p:tgtEl>
                                      </p:cBhvr>
                                      <p:to x="100000" y="100000"/>
                                    </p:animScale>
                                    <p:animScale>
                                      <p:cBhvr>
                                        <p:cTn id="347" dur="26">
                                          <p:stCondLst>
                                            <p:cond delay="1642"/>
                                          </p:stCondLst>
                                        </p:cTn>
                                        <p:tgtEl>
                                          <p:spTgt spid="68"/>
                                        </p:tgtEl>
                                      </p:cBhvr>
                                      <p:to x="100000" y="90000"/>
                                    </p:animScale>
                                    <p:animScale>
                                      <p:cBhvr>
                                        <p:cTn id="348" dur="166" decel="50000">
                                          <p:stCondLst>
                                            <p:cond delay="1668"/>
                                          </p:stCondLst>
                                        </p:cTn>
                                        <p:tgtEl>
                                          <p:spTgt spid="68"/>
                                        </p:tgtEl>
                                      </p:cBhvr>
                                      <p:to x="100000" y="100000"/>
                                    </p:animScale>
                                    <p:animScale>
                                      <p:cBhvr>
                                        <p:cTn id="349" dur="26">
                                          <p:stCondLst>
                                            <p:cond delay="1808"/>
                                          </p:stCondLst>
                                        </p:cTn>
                                        <p:tgtEl>
                                          <p:spTgt spid="68"/>
                                        </p:tgtEl>
                                      </p:cBhvr>
                                      <p:to x="100000" y="95000"/>
                                    </p:animScale>
                                    <p:animScale>
                                      <p:cBhvr>
                                        <p:cTn id="350" dur="166" decel="50000">
                                          <p:stCondLst>
                                            <p:cond delay="1834"/>
                                          </p:stCondLst>
                                        </p:cTn>
                                        <p:tgtEl>
                                          <p:spTgt spid="68"/>
                                        </p:tgtEl>
                                      </p:cBhvr>
                                      <p:to x="100000" y="100000"/>
                                    </p:animScale>
                                  </p:childTnLst>
                                </p:cTn>
                              </p:par>
                              <p:par>
                                <p:cTn id="351" presetID="26" presetClass="entr" presetSubtype="0" fill="hold" nodeType="withEffect">
                                  <p:stCondLst>
                                    <p:cond delay="0"/>
                                  </p:stCondLst>
                                  <p:childTnLst>
                                    <p:set>
                                      <p:cBhvr>
                                        <p:cTn id="352" dur="1" fill="hold">
                                          <p:stCondLst>
                                            <p:cond delay="0"/>
                                          </p:stCondLst>
                                        </p:cTn>
                                        <p:tgtEl>
                                          <p:spTgt spid="69"/>
                                        </p:tgtEl>
                                        <p:attrNameLst>
                                          <p:attrName>style.visibility</p:attrName>
                                        </p:attrNameLst>
                                      </p:cBhvr>
                                      <p:to>
                                        <p:strVal val="visible"/>
                                      </p:to>
                                    </p:set>
                                    <p:animEffect transition="in" filter="wipe(down)">
                                      <p:cBhvr>
                                        <p:cTn id="353" dur="580">
                                          <p:stCondLst>
                                            <p:cond delay="0"/>
                                          </p:stCondLst>
                                        </p:cTn>
                                        <p:tgtEl>
                                          <p:spTgt spid="69"/>
                                        </p:tgtEl>
                                      </p:cBhvr>
                                    </p:animEffect>
                                    <p:anim calcmode="lin" valueType="num">
                                      <p:cBhvr>
                                        <p:cTn id="354" dur="1822" tmFilter="0,0; 0.14,0.36; 0.43,0.73; 0.71,0.91; 1.0,1.0">
                                          <p:stCondLst>
                                            <p:cond delay="0"/>
                                          </p:stCondLst>
                                        </p:cTn>
                                        <p:tgtEl>
                                          <p:spTgt spid="69"/>
                                        </p:tgtEl>
                                        <p:attrNameLst>
                                          <p:attrName>ppt_x</p:attrName>
                                        </p:attrNameLst>
                                      </p:cBhvr>
                                      <p:tavLst>
                                        <p:tav tm="0">
                                          <p:val>
                                            <p:strVal val="#ppt_x-0.25"/>
                                          </p:val>
                                        </p:tav>
                                        <p:tav tm="100000">
                                          <p:val>
                                            <p:strVal val="#ppt_x"/>
                                          </p:val>
                                        </p:tav>
                                      </p:tavLst>
                                    </p:anim>
                                    <p:anim calcmode="lin" valueType="num">
                                      <p:cBhvr>
                                        <p:cTn id="355" dur="664" tmFilter="0.0,0.0; 0.25,0.07; 0.50,0.2; 0.75,0.467; 1.0,1.0">
                                          <p:stCondLst>
                                            <p:cond delay="0"/>
                                          </p:stCondLst>
                                        </p:cTn>
                                        <p:tgtEl>
                                          <p:spTgt spid="69"/>
                                        </p:tgtEl>
                                        <p:attrNameLst>
                                          <p:attrName>ppt_y</p:attrName>
                                        </p:attrNameLst>
                                      </p:cBhvr>
                                      <p:tavLst>
                                        <p:tav tm="0" fmla="#ppt_y-sin(pi*$)/3">
                                          <p:val>
                                            <p:fltVal val="0.5"/>
                                          </p:val>
                                        </p:tav>
                                        <p:tav tm="100000">
                                          <p:val>
                                            <p:fltVal val="1"/>
                                          </p:val>
                                        </p:tav>
                                      </p:tavLst>
                                    </p:anim>
                                    <p:anim calcmode="lin" valueType="num">
                                      <p:cBhvr>
                                        <p:cTn id="356" dur="664" tmFilter="0, 0; 0.125,0.2665; 0.25,0.4; 0.375,0.465; 0.5,0.5;  0.625,0.535; 0.75,0.6; 0.875,0.7335; 1,1">
                                          <p:stCondLst>
                                            <p:cond delay="664"/>
                                          </p:stCondLst>
                                        </p:cTn>
                                        <p:tgtEl>
                                          <p:spTgt spid="69"/>
                                        </p:tgtEl>
                                        <p:attrNameLst>
                                          <p:attrName>ppt_y</p:attrName>
                                        </p:attrNameLst>
                                      </p:cBhvr>
                                      <p:tavLst>
                                        <p:tav tm="0" fmla="#ppt_y-sin(pi*$)/9">
                                          <p:val>
                                            <p:fltVal val="0"/>
                                          </p:val>
                                        </p:tav>
                                        <p:tav tm="100000">
                                          <p:val>
                                            <p:fltVal val="1"/>
                                          </p:val>
                                        </p:tav>
                                      </p:tavLst>
                                    </p:anim>
                                    <p:anim calcmode="lin" valueType="num">
                                      <p:cBhvr>
                                        <p:cTn id="357" dur="332" tmFilter="0, 0; 0.125,0.2665; 0.25,0.4; 0.375,0.465; 0.5,0.5;  0.625,0.535; 0.75,0.6; 0.875,0.7335; 1,1">
                                          <p:stCondLst>
                                            <p:cond delay="1324"/>
                                          </p:stCondLst>
                                        </p:cTn>
                                        <p:tgtEl>
                                          <p:spTgt spid="69"/>
                                        </p:tgtEl>
                                        <p:attrNameLst>
                                          <p:attrName>ppt_y</p:attrName>
                                        </p:attrNameLst>
                                      </p:cBhvr>
                                      <p:tavLst>
                                        <p:tav tm="0" fmla="#ppt_y-sin(pi*$)/27">
                                          <p:val>
                                            <p:fltVal val="0"/>
                                          </p:val>
                                        </p:tav>
                                        <p:tav tm="100000">
                                          <p:val>
                                            <p:fltVal val="1"/>
                                          </p:val>
                                        </p:tav>
                                      </p:tavLst>
                                    </p:anim>
                                    <p:anim calcmode="lin" valueType="num">
                                      <p:cBhvr>
                                        <p:cTn id="358" dur="164" tmFilter="0, 0; 0.125,0.2665; 0.25,0.4; 0.375,0.465; 0.5,0.5;  0.625,0.535; 0.75,0.6; 0.875,0.7335; 1,1">
                                          <p:stCondLst>
                                            <p:cond delay="1656"/>
                                          </p:stCondLst>
                                        </p:cTn>
                                        <p:tgtEl>
                                          <p:spTgt spid="69"/>
                                        </p:tgtEl>
                                        <p:attrNameLst>
                                          <p:attrName>ppt_y</p:attrName>
                                        </p:attrNameLst>
                                      </p:cBhvr>
                                      <p:tavLst>
                                        <p:tav tm="0" fmla="#ppt_y-sin(pi*$)/81">
                                          <p:val>
                                            <p:fltVal val="0"/>
                                          </p:val>
                                        </p:tav>
                                        <p:tav tm="100000">
                                          <p:val>
                                            <p:fltVal val="1"/>
                                          </p:val>
                                        </p:tav>
                                      </p:tavLst>
                                    </p:anim>
                                    <p:animScale>
                                      <p:cBhvr>
                                        <p:cTn id="359" dur="26">
                                          <p:stCondLst>
                                            <p:cond delay="650"/>
                                          </p:stCondLst>
                                        </p:cTn>
                                        <p:tgtEl>
                                          <p:spTgt spid="69"/>
                                        </p:tgtEl>
                                      </p:cBhvr>
                                      <p:to x="100000" y="60000"/>
                                    </p:animScale>
                                    <p:animScale>
                                      <p:cBhvr>
                                        <p:cTn id="360" dur="166" decel="50000">
                                          <p:stCondLst>
                                            <p:cond delay="676"/>
                                          </p:stCondLst>
                                        </p:cTn>
                                        <p:tgtEl>
                                          <p:spTgt spid="69"/>
                                        </p:tgtEl>
                                      </p:cBhvr>
                                      <p:to x="100000" y="100000"/>
                                    </p:animScale>
                                    <p:animScale>
                                      <p:cBhvr>
                                        <p:cTn id="361" dur="26">
                                          <p:stCondLst>
                                            <p:cond delay="1312"/>
                                          </p:stCondLst>
                                        </p:cTn>
                                        <p:tgtEl>
                                          <p:spTgt spid="69"/>
                                        </p:tgtEl>
                                      </p:cBhvr>
                                      <p:to x="100000" y="80000"/>
                                    </p:animScale>
                                    <p:animScale>
                                      <p:cBhvr>
                                        <p:cTn id="362" dur="166" decel="50000">
                                          <p:stCondLst>
                                            <p:cond delay="1338"/>
                                          </p:stCondLst>
                                        </p:cTn>
                                        <p:tgtEl>
                                          <p:spTgt spid="69"/>
                                        </p:tgtEl>
                                      </p:cBhvr>
                                      <p:to x="100000" y="100000"/>
                                    </p:animScale>
                                    <p:animScale>
                                      <p:cBhvr>
                                        <p:cTn id="363" dur="26">
                                          <p:stCondLst>
                                            <p:cond delay="1642"/>
                                          </p:stCondLst>
                                        </p:cTn>
                                        <p:tgtEl>
                                          <p:spTgt spid="69"/>
                                        </p:tgtEl>
                                      </p:cBhvr>
                                      <p:to x="100000" y="90000"/>
                                    </p:animScale>
                                    <p:animScale>
                                      <p:cBhvr>
                                        <p:cTn id="364" dur="166" decel="50000">
                                          <p:stCondLst>
                                            <p:cond delay="1668"/>
                                          </p:stCondLst>
                                        </p:cTn>
                                        <p:tgtEl>
                                          <p:spTgt spid="69"/>
                                        </p:tgtEl>
                                      </p:cBhvr>
                                      <p:to x="100000" y="100000"/>
                                    </p:animScale>
                                    <p:animScale>
                                      <p:cBhvr>
                                        <p:cTn id="365" dur="26">
                                          <p:stCondLst>
                                            <p:cond delay="1808"/>
                                          </p:stCondLst>
                                        </p:cTn>
                                        <p:tgtEl>
                                          <p:spTgt spid="69"/>
                                        </p:tgtEl>
                                      </p:cBhvr>
                                      <p:to x="100000" y="95000"/>
                                    </p:animScale>
                                    <p:animScale>
                                      <p:cBhvr>
                                        <p:cTn id="366" dur="166" decel="50000">
                                          <p:stCondLst>
                                            <p:cond delay="1834"/>
                                          </p:stCondLst>
                                        </p:cTn>
                                        <p:tgtEl>
                                          <p:spTgt spid="69"/>
                                        </p:tgtEl>
                                      </p:cBhvr>
                                      <p:to x="100000" y="100000"/>
                                    </p:animScale>
                                  </p:childTnLst>
                                </p:cTn>
                              </p:par>
                              <p:par>
                                <p:cTn id="367" presetID="26" presetClass="entr" presetSubtype="0" fill="hold" nodeType="withEffect">
                                  <p:stCondLst>
                                    <p:cond delay="0"/>
                                  </p:stCondLst>
                                  <p:childTnLst>
                                    <p:set>
                                      <p:cBhvr>
                                        <p:cTn id="368" dur="1" fill="hold">
                                          <p:stCondLst>
                                            <p:cond delay="0"/>
                                          </p:stCondLst>
                                        </p:cTn>
                                        <p:tgtEl>
                                          <p:spTgt spid="70"/>
                                        </p:tgtEl>
                                        <p:attrNameLst>
                                          <p:attrName>style.visibility</p:attrName>
                                        </p:attrNameLst>
                                      </p:cBhvr>
                                      <p:to>
                                        <p:strVal val="visible"/>
                                      </p:to>
                                    </p:set>
                                    <p:animEffect transition="in" filter="wipe(down)">
                                      <p:cBhvr>
                                        <p:cTn id="369" dur="580">
                                          <p:stCondLst>
                                            <p:cond delay="0"/>
                                          </p:stCondLst>
                                        </p:cTn>
                                        <p:tgtEl>
                                          <p:spTgt spid="70"/>
                                        </p:tgtEl>
                                      </p:cBhvr>
                                    </p:animEffect>
                                    <p:anim calcmode="lin" valueType="num">
                                      <p:cBhvr>
                                        <p:cTn id="370" dur="1822" tmFilter="0,0; 0.14,0.36; 0.43,0.73; 0.71,0.91; 1.0,1.0">
                                          <p:stCondLst>
                                            <p:cond delay="0"/>
                                          </p:stCondLst>
                                        </p:cTn>
                                        <p:tgtEl>
                                          <p:spTgt spid="70"/>
                                        </p:tgtEl>
                                        <p:attrNameLst>
                                          <p:attrName>ppt_x</p:attrName>
                                        </p:attrNameLst>
                                      </p:cBhvr>
                                      <p:tavLst>
                                        <p:tav tm="0">
                                          <p:val>
                                            <p:strVal val="#ppt_x-0.25"/>
                                          </p:val>
                                        </p:tav>
                                        <p:tav tm="100000">
                                          <p:val>
                                            <p:strVal val="#ppt_x"/>
                                          </p:val>
                                        </p:tav>
                                      </p:tavLst>
                                    </p:anim>
                                    <p:anim calcmode="lin" valueType="num">
                                      <p:cBhvr>
                                        <p:cTn id="371" dur="664" tmFilter="0.0,0.0; 0.25,0.07; 0.50,0.2; 0.75,0.467; 1.0,1.0">
                                          <p:stCondLst>
                                            <p:cond delay="0"/>
                                          </p:stCondLst>
                                        </p:cTn>
                                        <p:tgtEl>
                                          <p:spTgt spid="70"/>
                                        </p:tgtEl>
                                        <p:attrNameLst>
                                          <p:attrName>ppt_y</p:attrName>
                                        </p:attrNameLst>
                                      </p:cBhvr>
                                      <p:tavLst>
                                        <p:tav tm="0" fmla="#ppt_y-sin(pi*$)/3">
                                          <p:val>
                                            <p:fltVal val="0.5"/>
                                          </p:val>
                                        </p:tav>
                                        <p:tav tm="100000">
                                          <p:val>
                                            <p:fltVal val="1"/>
                                          </p:val>
                                        </p:tav>
                                      </p:tavLst>
                                    </p:anim>
                                    <p:anim calcmode="lin" valueType="num">
                                      <p:cBhvr>
                                        <p:cTn id="372" dur="664" tmFilter="0, 0; 0.125,0.2665; 0.25,0.4; 0.375,0.465; 0.5,0.5;  0.625,0.535; 0.75,0.6; 0.875,0.7335; 1,1">
                                          <p:stCondLst>
                                            <p:cond delay="664"/>
                                          </p:stCondLst>
                                        </p:cTn>
                                        <p:tgtEl>
                                          <p:spTgt spid="70"/>
                                        </p:tgtEl>
                                        <p:attrNameLst>
                                          <p:attrName>ppt_y</p:attrName>
                                        </p:attrNameLst>
                                      </p:cBhvr>
                                      <p:tavLst>
                                        <p:tav tm="0" fmla="#ppt_y-sin(pi*$)/9">
                                          <p:val>
                                            <p:fltVal val="0"/>
                                          </p:val>
                                        </p:tav>
                                        <p:tav tm="100000">
                                          <p:val>
                                            <p:fltVal val="1"/>
                                          </p:val>
                                        </p:tav>
                                      </p:tavLst>
                                    </p:anim>
                                    <p:anim calcmode="lin" valueType="num">
                                      <p:cBhvr>
                                        <p:cTn id="373" dur="332" tmFilter="0, 0; 0.125,0.2665; 0.25,0.4; 0.375,0.465; 0.5,0.5;  0.625,0.535; 0.75,0.6; 0.875,0.7335; 1,1">
                                          <p:stCondLst>
                                            <p:cond delay="1324"/>
                                          </p:stCondLst>
                                        </p:cTn>
                                        <p:tgtEl>
                                          <p:spTgt spid="70"/>
                                        </p:tgtEl>
                                        <p:attrNameLst>
                                          <p:attrName>ppt_y</p:attrName>
                                        </p:attrNameLst>
                                      </p:cBhvr>
                                      <p:tavLst>
                                        <p:tav tm="0" fmla="#ppt_y-sin(pi*$)/27">
                                          <p:val>
                                            <p:fltVal val="0"/>
                                          </p:val>
                                        </p:tav>
                                        <p:tav tm="100000">
                                          <p:val>
                                            <p:fltVal val="1"/>
                                          </p:val>
                                        </p:tav>
                                      </p:tavLst>
                                    </p:anim>
                                    <p:anim calcmode="lin" valueType="num">
                                      <p:cBhvr>
                                        <p:cTn id="374" dur="164" tmFilter="0, 0; 0.125,0.2665; 0.25,0.4; 0.375,0.465; 0.5,0.5;  0.625,0.535; 0.75,0.6; 0.875,0.7335; 1,1">
                                          <p:stCondLst>
                                            <p:cond delay="1656"/>
                                          </p:stCondLst>
                                        </p:cTn>
                                        <p:tgtEl>
                                          <p:spTgt spid="70"/>
                                        </p:tgtEl>
                                        <p:attrNameLst>
                                          <p:attrName>ppt_y</p:attrName>
                                        </p:attrNameLst>
                                      </p:cBhvr>
                                      <p:tavLst>
                                        <p:tav tm="0" fmla="#ppt_y-sin(pi*$)/81">
                                          <p:val>
                                            <p:fltVal val="0"/>
                                          </p:val>
                                        </p:tav>
                                        <p:tav tm="100000">
                                          <p:val>
                                            <p:fltVal val="1"/>
                                          </p:val>
                                        </p:tav>
                                      </p:tavLst>
                                    </p:anim>
                                    <p:animScale>
                                      <p:cBhvr>
                                        <p:cTn id="375" dur="26">
                                          <p:stCondLst>
                                            <p:cond delay="650"/>
                                          </p:stCondLst>
                                        </p:cTn>
                                        <p:tgtEl>
                                          <p:spTgt spid="70"/>
                                        </p:tgtEl>
                                      </p:cBhvr>
                                      <p:to x="100000" y="60000"/>
                                    </p:animScale>
                                    <p:animScale>
                                      <p:cBhvr>
                                        <p:cTn id="376" dur="166" decel="50000">
                                          <p:stCondLst>
                                            <p:cond delay="676"/>
                                          </p:stCondLst>
                                        </p:cTn>
                                        <p:tgtEl>
                                          <p:spTgt spid="70"/>
                                        </p:tgtEl>
                                      </p:cBhvr>
                                      <p:to x="100000" y="100000"/>
                                    </p:animScale>
                                    <p:animScale>
                                      <p:cBhvr>
                                        <p:cTn id="377" dur="26">
                                          <p:stCondLst>
                                            <p:cond delay="1312"/>
                                          </p:stCondLst>
                                        </p:cTn>
                                        <p:tgtEl>
                                          <p:spTgt spid="70"/>
                                        </p:tgtEl>
                                      </p:cBhvr>
                                      <p:to x="100000" y="80000"/>
                                    </p:animScale>
                                    <p:animScale>
                                      <p:cBhvr>
                                        <p:cTn id="378" dur="166" decel="50000">
                                          <p:stCondLst>
                                            <p:cond delay="1338"/>
                                          </p:stCondLst>
                                        </p:cTn>
                                        <p:tgtEl>
                                          <p:spTgt spid="70"/>
                                        </p:tgtEl>
                                      </p:cBhvr>
                                      <p:to x="100000" y="100000"/>
                                    </p:animScale>
                                    <p:animScale>
                                      <p:cBhvr>
                                        <p:cTn id="379" dur="26">
                                          <p:stCondLst>
                                            <p:cond delay="1642"/>
                                          </p:stCondLst>
                                        </p:cTn>
                                        <p:tgtEl>
                                          <p:spTgt spid="70"/>
                                        </p:tgtEl>
                                      </p:cBhvr>
                                      <p:to x="100000" y="90000"/>
                                    </p:animScale>
                                    <p:animScale>
                                      <p:cBhvr>
                                        <p:cTn id="380" dur="166" decel="50000">
                                          <p:stCondLst>
                                            <p:cond delay="1668"/>
                                          </p:stCondLst>
                                        </p:cTn>
                                        <p:tgtEl>
                                          <p:spTgt spid="70"/>
                                        </p:tgtEl>
                                      </p:cBhvr>
                                      <p:to x="100000" y="100000"/>
                                    </p:animScale>
                                    <p:animScale>
                                      <p:cBhvr>
                                        <p:cTn id="381" dur="26">
                                          <p:stCondLst>
                                            <p:cond delay="1808"/>
                                          </p:stCondLst>
                                        </p:cTn>
                                        <p:tgtEl>
                                          <p:spTgt spid="70"/>
                                        </p:tgtEl>
                                      </p:cBhvr>
                                      <p:to x="100000" y="95000"/>
                                    </p:animScale>
                                    <p:animScale>
                                      <p:cBhvr>
                                        <p:cTn id="382" dur="166" decel="50000">
                                          <p:stCondLst>
                                            <p:cond delay="1834"/>
                                          </p:stCondLst>
                                        </p:cTn>
                                        <p:tgtEl>
                                          <p:spTgt spid="70"/>
                                        </p:tgtEl>
                                      </p:cBhvr>
                                      <p:to x="100000" y="100000"/>
                                    </p:animScale>
                                  </p:childTnLst>
                                </p:cTn>
                              </p:par>
                              <p:par>
                                <p:cTn id="383" presetID="26" presetClass="entr" presetSubtype="0" fill="hold" nodeType="withEffect">
                                  <p:stCondLst>
                                    <p:cond delay="0"/>
                                  </p:stCondLst>
                                  <p:childTnLst>
                                    <p:set>
                                      <p:cBhvr>
                                        <p:cTn id="384" dur="1" fill="hold">
                                          <p:stCondLst>
                                            <p:cond delay="0"/>
                                          </p:stCondLst>
                                        </p:cTn>
                                        <p:tgtEl>
                                          <p:spTgt spid="71"/>
                                        </p:tgtEl>
                                        <p:attrNameLst>
                                          <p:attrName>style.visibility</p:attrName>
                                        </p:attrNameLst>
                                      </p:cBhvr>
                                      <p:to>
                                        <p:strVal val="visible"/>
                                      </p:to>
                                    </p:set>
                                    <p:animEffect transition="in" filter="wipe(down)">
                                      <p:cBhvr>
                                        <p:cTn id="385" dur="580">
                                          <p:stCondLst>
                                            <p:cond delay="0"/>
                                          </p:stCondLst>
                                        </p:cTn>
                                        <p:tgtEl>
                                          <p:spTgt spid="71"/>
                                        </p:tgtEl>
                                      </p:cBhvr>
                                    </p:animEffect>
                                    <p:anim calcmode="lin" valueType="num">
                                      <p:cBhvr>
                                        <p:cTn id="386" dur="1822" tmFilter="0,0; 0.14,0.36; 0.43,0.73; 0.71,0.91; 1.0,1.0">
                                          <p:stCondLst>
                                            <p:cond delay="0"/>
                                          </p:stCondLst>
                                        </p:cTn>
                                        <p:tgtEl>
                                          <p:spTgt spid="71"/>
                                        </p:tgtEl>
                                        <p:attrNameLst>
                                          <p:attrName>ppt_x</p:attrName>
                                        </p:attrNameLst>
                                      </p:cBhvr>
                                      <p:tavLst>
                                        <p:tav tm="0">
                                          <p:val>
                                            <p:strVal val="#ppt_x-0.25"/>
                                          </p:val>
                                        </p:tav>
                                        <p:tav tm="100000">
                                          <p:val>
                                            <p:strVal val="#ppt_x"/>
                                          </p:val>
                                        </p:tav>
                                      </p:tavLst>
                                    </p:anim>
                                    <p:anim calcmode="lin" valueType="num">
                                      <p:cBhvr>
                                        <p:cTn id="387" dur="664" tmFilter="0.0,0.0; 0.25,0.07; 0.50,0.2; 0.75,0.467; 1.0,1.0">
                                          <p:stCondLst>
                                            <p:cond delay="0"/>
                                          </p:stCondLst>
                                        </p:cTn>
                                        <p:tgtEl>
                                          <p:spTgt spid="71"/>
                                        </p:tgtEl>
                                        <p:attrNameLst>
                                          <p:attrName>ppt_y</p:attrName>
                                        </p:attrNameLst>
                                      </p:cBhvr>
                                      <p:tavLst>
                                        <p:tav tm="0" fmla="#ppt_y-sin(pi*$)/3">
                                          <p:val>
                                            <p:fltVal val="0.5"/>
                                          </p:val>
                                        </p:tav>
                                        <p:tav tm="100000">
                                          <p:val>
                                            <p:fltVal val="1"/>
                                          </p:val>
                                        </p:tav>
                                      </p:tavLst>
                                    </p:anim>
                                    <p:anim calcmode="lin" valueType="num">
                                      <p:cBhvr>
                                        <p:cTn id="388" dur="664" tmFilter="0, 0; 0.125,0.2665; 0.25,0.4; 0.375,0.465; 0.5,0.5;  0.625,0.535; 0.75,0.6; 0.875,0.7335; 1,1">
                                          <p:stCondLst>
                                            <p:cond delay="664"/>
                                          </p:stCondLst>
                                        </p:cTn>
                                        <p:tgtEl>
                                          <p:spTgt spid="71"/>
                                        </p:tgtEl>
                                        <p:attrNameLst>
                                          <p:attrName>ppt_y</p:attrName>
                                        </p:attrNameLst>
                                      </p:cBhvr>
                                      <p:tavLst>
                                        <p:tav tm="0" fmla="#ppt_y-sin(pi*$)/9">
                                          <p:val>
                                            <p:fltVal val="0"/>
                                          </p:val>
                                        </p:tav>
                                        <p:tav tm="100000">
                                          <p:val>
                                            <p:fltVal val="1"/>
                                          </p:val>
                                        </p:tav>
                                      </p:tavLst>
                                    </p:anim>
                                    <p:anim calcmode="lin" valueType="num">
                                      <p:cBhvr>
                                        <p:cTn id="389" dur="332" tmFilter="0, 0; 0.125,0.2665; 0.25,0.4; 0.375,0.465; 0.5,0.5;  0.625,0.535; 0.75,0.6; 0.875,0.7335; 1,1">
                                          <p:stCondLst>
                                            <p:cond delay="1324"/>
                                          </p:stCondLst>
                                        </p:cTn>
                                        <p:tgtEl>
                                          <p:spTgt spid="71"/>
                                        </p:tgtEl>
                                        <p:attrNameLst>
                                          <p:attrName>ppt_y</p:attrName>
                                        </p:attrNameLst>
                                      </p:cBhvr>
                                      <p:tavLst>
                                        <p:tav tm="0" fmla="#ppt_y-sin(pi*$)/27">
                                          <p:val>
                                            <p:fltVal val="0"/>
                                          </p:val>
                                        </p:tav>
                                        <p:tav tm="100000">
                                          <p:val>
                                            <p:fltVal val="1"/>
                                          </p:val>
                                        </p:tav>
                                      </p:tavLst>
                                    </p:anim>
                                    <p:anim calcmode="lin" valueType="num">
                                      <p:cBhvr>
                                        <p:cTn id="390" dur="164" tmFilter="0, 0; 0.125,0.2665; 0.25,0.4; 0.375,0.465; 0.5,0.5;  0.625,0.535; 0.75,0.6; 0.875,0.7335; 1,1">
                                          <p:stCondLst>
                                            <p:cond delay="1656"/>
                                          </p:stCondLst>
                                        </p:cTn>
                                        <p:tgtEl>
                                          <p:spTgt spid="71"/>
                                        </p:tgtEl>
                                        <p:attrNameLst>
                                          <p:attrName>ppt_y</p:attrName>
                                        </p:attrNameLst>
                                      </p:cBhvr>
                                      <p:tavLst>
                                        <p:tav tm="0" fmla="#ppt_y-sin(pi*$)/81">
                                          <p:val>
                                            <p:fltVal val="0"/>
                                          </p:val>
                                        </p:tav>
                                        <p:tav tm="100000">
                                          <p:val>
                                            <p:fltVal val="1"/>
                                          </p:val>
                                        </p:tav>
                                      </p:tavLst>
                                    </p:anim>
                                    <p:animScale>
                                      <p:cBhvr>
                                        <p:cTn id="391" dur="26">
                                          <p:stCondLst>
                                            <p:cond delay="650"/>
                                          </p:stCondLst>
                                        </p:cTn>
                                        <p:tgtEl>
                                          <p:spTgt spid="71"/>
                                        </p:tgtEl>
                                      </p:cBhvr>
                                      <p:to x="100000" y="60000"/>
                                    </p:animScale>
                                    <p:animScale>
                                      <p:cBhvr>
                                        <p:cTn id="392" dur="166" decel="50000">
                                          <p:stCondLst>
                                            <p:cond delay="676"/>
                                          </p:stCondLst>
                                        </p:cTn>
                                        <p:tgtEl>
                                          <p:spTgt spid="71"/>
                                        </p:tgtEl>
                                      </p:cBhvr>
                                      <p:to x="100000" y="100000"/>
                                    </p:animScale>
                                    <p:animScale>
                                      <p:cBhvr>
                                        <p:cTn id="393" dur="26">
                                          <p:stCondLst>
                                            <p:cond delay="1312"/>
                                          </p:stCondLst>
                                        </p:cTn>
                                        <p:tgtEl>
                                          <p:spTgt spid="71"/>
                                        </p:tgtEl>
                                      </p:cBhvr>
                                      <p:to x="100000" y="80000"/>
                                    </p:animScale>
                                    <p:animScale>
                                      <p:cBhvr>
                                        <p:cTn id="394" dur="166" decel="50000">
                                          <p:stCondLst>
                                            <p:cond delay="1338"/>
                                          </p:stCondLst>
                                        </p:cTn>
                                        <p:tgtEl>
                                          <p:spTgt spid="71"/>
                                        </p:tgtEl>
                                      </p:cBhvr>
                                      <p:to x="100000" y="100000"/>
                                    </p:animScale>
                                    <p:animScale>
                                      <p:cBhvr>
                                        <p:cTn id="395" dur="26">
                                          <p:stCondLst>
                                            <p:cond delay="1642"/>
                                          </p:stCondLst>
                                        </p:cTn>
                                        <p:tgtEl>
                                          <p:spTgt spid="71"/>
                                        </p:tgtEl>
                                      </p:cBhvr>
                                      <p:to x="100000" y="90000"/>
                                    </p:animScale>
                                    <p:animScale>
                                      <p:cBhvr>
                                        <p:cTn id="396" dur="166" decel="50000">
                                          <p:stCondLst>
                                            <p:cond delay="1668"/>
                                          </p:stCondLst>
                                        </p:cTn>
                                        <p:tgtEl>
                                          <p:spTgt spid="71"/>
                                        </p:tgtEl>
                                      </p:cBhvr>
                                      <p:to x="100000" y="100000"/>
                                    </p:animScale>
                                    <p:animScale>
                                      <p:cBhvr>
                                        <p:cTn id="397" dur="26">
                                          <p:stCondLst>
                                            <p:cond delay="1808"/>
                                          </p:stCondLst>
                                        </p:cTn>
                                        <p:tgtEl>
                                          <p:spTgt spid="71"/>
                                        </p:tgtEl>
                                      </p:cBhvr>
                                      <p:to x="100000" y="95000"/>
                                    </p:animScale>
                                    <p:animScale>
                                      <p:cBhvr>
                                        <p:cTn id="398" dur="166" decel="50000">
                                          <p:stCondLst>
                                            <p:cond delay="1834"/>
                                          </p:stCondLst>
                                        </p:cTn>
                                        <p:tgtEl>
                                          <p:spTgt spid="71"/>
                                        </p:tgtEl>
                                      </p:cBhvr>
                                      <p:to x="100000" y="100000"/>
                                    </p:animScale>
                                  </p:childTnLst>
                                </p:cTn>
                              </p:par>
                              <p:par>
                                <p:cTn id="399" presetID="26" presetClass="entr" presetSubtype="0" fill="hold" nodeType="withEffect">
                                  <p:stCondLst>
                                    <p:cond delay="0"/>
                                  </p:stCondLst>
                                  <p:childTnLst>
                                    <p:set>
                                      <p:cBhvr>
                                        <p:cTn id="400" dur="1" fill="hold">
                                          <p:stCondLst>
                                            <p:cond delay="0"/>
                                          </p:stCondLst>
                                        </p:cTn>
                                        <p:tgtEl>
                                          <p:spTgt spid="72"/>
                                        </p:tgtEl>
                                        <p:attrNameLst>
                                          <p:attrName>style.visibility</p:attrName>
                                        </p:attrNameLst>
                                      </p:cBhvr>
                                      <p:to>
                                        <p:strVal val="visible"/>
                                      </p:to>
                                    </p:set>
                                    <p:animEffect transition="in" filter="wipe(down)">
                                      <p:cBhvr>
                                        <p:cTn id="401" dur="580">
                                          <p:stCondLst>
                                            <p:cond delay="0"/>
                                          </p:stCondLst>
                                        </p:cTn>
                                        <p:tgtEl>
                                          <p:spTgt spid="72"/>
                                        </p:tgtEl>
                                      </p:cBhvr>
                                    </p:animEffect>
                                    <p:anim calcmode="lin" valueType="num">
                                      <p:cBhvr>
                                        <p:cTn id="402" dur="1822" tmFilter="0,0; 0.14,0.36; 0.43,0.73; 0.71,0.91; 1.0,1.0">
                                          <p:stCondLst>
                                            <p:cond delay="0"/>
                                          </p:stCondLst>
                                        </p:cTn>
                                        <p:tgtEl>
                                          <p:spTgt spid="72"/>
                                        </p:tgtEl>
                                        <p:attrNameLst>
                                          <p:attrName>ppt_x</p:attrName>
                                        </p:attrNameLst>
                                      </p:cBhvr>
                                      <p:tavLst>
                                        <p:tav tm="0">
                                          <p:val>
                                            <p:strVal val="#ppt_x-0.25"/>
                                          </p:val>
                                        </p:tav>
                                        <p:tav tm="100000">
                                          <p:val>
                                            <p:strVal val="#ppt_x"/>
                                          </p:val>
                                        </p:tav>
                                      </p:tavLst>
                                    </p:anim>
                                    <p:anim calcmode="lin" valueType="num">
                                      <p:cBhvr>
                                        <p:cTn id="403" dur="664" tmFilter="0.0,0.0; 0.25,0.07; 0.50,0.2; 0.75,0.467; 1.0,1.0">
                                          <p:stCondLst>
                                            <p:cond delay="0"/>
                                          </p:stCondLst>
                                        </p:cTn>
                                        <p:tgtEl>
                                          <p:spTgt spid="72"/>
                                        </p:tgtEl>
                                        <p:attrNameLst>
                                          <p:attrName>ppt_y</p:attrName>
                                        </p:attrNameLst>
                                      </p:cBhvr>
                                      <p:tavLst>
                                        <p:tav tm="0" fmla="#ppt_y-sin(pi*$)/3">
                                          <p:val>
                                            <p:fltVal val="0.5"/>
                                          </p:val>
                                        </p:tav>
                                        <p:tav tm="100000">
                                          <p:val>
                                            <p:fltVal val="1"/>
                                          </p:val>
                                        </p:tav>
                                      </p:tavLst>
                                    </p:anim>
                                    <p:anim calcmode="lin" valueType="num">
                                      <p:cBhvr>
                                        <p:cTn id="404" dur="664" tmFilter="0, 0; 0.125,0.2665; 0.25,0.4; 0.375,0.465; 0.5,0.5;  0.625,0.535; 0.75,0.6; 0.875,0.7335; 1,1">
                                          <p:stCondLst>
                                            <p:cond delay="664"/>
                                          </p:stCondLst>
                                        </p:cTn>
                                        <p:tgtEl>
                                          <p:spTgt spid="72"/>
                                        </p:tgtEl>
                                        <p:attrNameLst>
                                          <p:attrName>ppt_y</p:attrName>
                                        </p:attrNameLst>
                                      </p:cBhvr>
                                      <p:tavLst>
                                        <p:tav tm="0" fmla="#ppt_y-sin(pi*$)/9">
                                          <p:val>
                                            <p:fltVal val="0"/>
                                          </p:val>
                                        </p:tav>
                                        <p:tav tm="100000">
                                          <p:val>
                                            <p:fltVal val="1"/>
                                          </p:val>
                                        </p:tav>
                                      </p:tavLst>
                                    </p:anim>
                                    <p:anim calcmode="lin" valueType="num">
                                      <p:cBhvr>
                                        <p:cTn id="405" dur="332" tmFilter="0, 0; 0.125,0.2665; 0.25,0.4; 0.375,0.465; 0.5,0.5;  0.625,0.535; 0.75,0.6; 0.875,0.7335; 1,1">
                                          <p:stCondLst>
                                            <p:cond delay="1324"/>
                                          </p:stCondLst>
                                        </p:cTn>
                                        <p:tgtEl>
                                          <p:spTgt spid="72"/>
                                        </p:tgtEl>
                                        <p:attrNameLst>
                                          <p:attrName>ppt_y</p:attrName>
                                        </p:attrNameLst>
                                      </p:cBhvr>
                                      <p:tavLst>
                                        <p:tav tm="0" fmla="#ppt_y-sin(pi*$)/27">
                                          <p:val>
                                            <p:fltVal val="0"/>
                                          </p:val>
                                        </p:tav>
                                        <p:tav tm="100000">
                                          <p:val>
                                            <p:fltVal val="1"/>
                                          </p:val>
                                        </p:tav>
                                      </p:tavLst>
                                    </p:anim>
                                    <p:anim calcmode="lin" valueType="num">
                                      <p:cBhvr>
                                        <p:cTn id="406" dur="164" tmFilter="0, 0; 0.125,0.2665; 0.25,0.4; 0.375,0.465; 0.5,0.5;  0.625,0.535; 0.75,0.6; 0.875,0.7335; 1,1">
                                          <p:stCondLst>
                                            <p:cond delay="1656"/>
                                          </p:stCondLst>
                                        </p:cTn>
                                        <p:tgtEl>
                                          <p:spTgt spid="72"/>
                                        </p:tgtEl>
                                        <p:attrNameLst>
                                          <p:attrName>ppt_y</p:attrName>
                                        </p:attrNameLst>
                                      </p:cBhvr>
                                      <p:tavLst>
                                        <p:tav tm="0" fmla="#ppt_y-sin(pi*$)/81">
                                          <p:val>
                                            <p:fltVal val="0"/>
                                          </p:val>
                                        </p:tav>
                                        <p:tav tm="100000">
                                          <p:val>
                                            <p:fltVal val="1"/>
                                          </p:val>
                                        </p:tav>
                                      </p:tavLst>
                                    </p:anim>
                                    <p:animScale>
                                      <p:cBhvr>
                                        <p:cTn id="407" dur="26">
                                          <p:stCondLst>
                                            <p:cond delay="650"/>
                                          </p:stCondLst>
                                        </p:cTn>
                                        <p:tgtEl>
                                          <p:spTgt spid="72"/>
                                        </p:tgtEl>
                                      </p:cBhvr>
                                      <p:to x="100000" y="60000"/>
                                    </p:animScale>
                                    <p:animScale>
                                      <p:cBhvr>
                                        <p:cTn id="408" dur="166" decel="50000">
                                          <p:stCondLst>
                                            <p:cond delay="676"/>
                                          </p:stCondLst>
                                        </p:cTn>
                                        <p:tgtEl>
                                          <p:spTgt spid="72"/>
                                        </p:tgtEl>
                                      </p:cBhvr>
                                      <p:to x="100000" y="100000"/>
                                    </p:animScale>
                                    <p:animScale>
                                      <p:cBhvr>
                                        <p:cTn id="409" dur="26">
                                          <p:stCondLst>
                                            <p:cond delay="1312"/>
                                          </p:stCondLst>
                                        </p:cTn>
                                        <p:tgtEl>
                                          <p:spTgt spid="72"/>
                                        </p:tgtEl>
                                      </p:cBhvr>
                                      <p:to x="100000" y="80000"/>
                                    </p:animScale>
                                    <p:animScale>
                                      <p:cBhvr>
                                        <p:cTn id="410" dur="166" decel="50000">
                                          <p:stCondLst>
                                            <p:cond delay="1338"/>
                                          </p:stCondLst>
                                        </p:cTn>
                                        <p:tgtEl>
                                          <p:spTgt spid="72"/>
                                        </p:tgtEl>
                                      </p:cBhvr>
                                      <p:to x="100000" y="100000"/>
                                    </p:animScale>
                                    <p:animScale>
                                      <p:cBhvr>
                                        <p:cTn id="411" dur="26">
                                          <p:stCondLst>
                                            <p:cond delay="1642"/>
                                          </p:stCondLst>
                                        </p:cTn>
                                        <p:tgtEl>
                                          <p:spTgt spid="72"/>
                                        </p:tgtEl>
                                      </p:cBhvr>
                                      <p:to x="100000" y="90000"/>
                                    </p:animScale>
                                    <p:animScale>
                                      <p:cBhvr>
                                        <p:cTn id="412" dur="166" decel="50000">
                                          <p:stCondLst>
                                            <p:cond delay="1668"/>
                                          </p:stCondLst>
                                        </p:cTn>
                                        <p:tgtEl>
                                          <p:spTgt spid="72"/>
                                        </p:tgtEl>
                                      </p:cBhvr>
                                      <p:to x="100000" y="100000"/>
                                    </p:animScale>
                                    <p:animScale>
                                      <p:cBhvr>
                                        <p:cTn id="413" dur="26">
                                          <p:stCondLst>
                                            <p:cond delay="1808"/>
                                          </p:stCondLst>
                                        </p:cTn>
                                        <p:tgtEl>
                                          <p:spTgt spid="72"/>
                                        </p:tgtEl>
                                      </p:cBhvr>
                                      <p:to x="100000" y="95000"/>
                                    </p:animScale>
                                    <p:animScale>
                                      <p:cBhvr>
                                        <p:cTn id="414" dur="166" decel="50000">
                                          <p:stCondLst>
                                            <p:cond delay="1834"/>
                                          </p:stCondLst>
                                        </p:cTn>
                                        <p:tgtEl>
                                          <p:spTgt spid="72"/>
                                        </p:tgtEl>
                                      </p:cBhvr>
                                      <p:to x="100000" y="100000"/>
                                    </p:animScale>
                                  </p:childTnLst>
                                </p:cTn>
                              </p:par>
                              <p:par>
                                <p:cTn id="415" presetID="26" presetClass="entr" presetSubtype="0" fill="hold" nodeType="withEffect">
                                  <p:stCondLst>
                                    <p:cond delay="0"/>
                                  </p:stCondLst>
                                  <p:childTnLst>
                                    <p:set>
                                      <p:cBhvr>
                                        <p:cTn id="416" dur="1" fill="hold">
                                          <p:stCondLst>
                                            <p:cond delay="0"/>
                                          </p:stCondLst>
                                        </p:cTn>
                                        <p:tgtEl>
                                          <p:spTgt spid="73"/>
                                        </p:tgtEl>
                                        <p:attrNameLst>
                                          <p:attrName>style.visibility</p:attrName>
                                        </p:attrNameLst>
                                      </p:cBhvr>
                                      <p:to>
                                        <p:strVal val="visible"/>
                                      </p:to>
                                    </p:set>
                                    <p:animEffect transition="in" filter="wipe(down)">
                                      <p:cBhvr>
                                        <p:cTn id="417" dur="580">
                                          <p:stCondLst>
                                            <p:cond delay="0"/>
                                          </p:stCondLst>
                                        </p:cTn>
                                        <p:tgtEl>
                                          <p:spTgt spid="73"/>
                                        </p:tgtEl>
                                      </p:cBhvr>
                                    </p:animEffect>
                                    <p:anim calcmode="lin" valueType="num">
                                      <p:cBhvr>
                                        <p:cTn id="418" dur="1822" tmFilter="0,0; 0.14,0.36; 0.43,0.73; 0.71,0.91; 1.0,1.0">
                                          <p:stCondLst>
                                            <p:cond delay="0"/>
                                          </p:stCondLst>
                                        </p:cTn>
                                        <p:tgtEl>
                                          <p:spTgt spid="73"/>
                                        </p:tgtEl>
                                        <p:attrNameLst>
                                          <p:attrName>ppt_x</p:attrName>
                                        </p:attrNameLst>
                                      </p:cBhvr>
                                      <p:tavLst>
                                        <p:tav tm="0">
                                          <p:val>
                                            <p:strVal val="#ppt_x-0.25"/>
                                          </p:val>
                                        </p:tav>
                                        <p:tav tm="100000">
                                          <p:val>
                                            <p:strVal val="#ppt_x"/>
                                          </p:val>
                                        </p:tav>
                                      </p:tavLst>
                                    </p:anim>
                                    <p:anim calcmode="lin" valueType="num">
                                      <p:cBhvr>
                                        <p:cTn id="419" dur="664" tmFilter="0.0,0.0; 0.25,0.07; 0.50,0.2; 0.75,0.467; 1.0,1.0">
                                          <p:stCondLst>
                                            <p:cond delay="0"/>
                                          </p:stCondLst>
                                        </p:cTn>
                                        <p:tgtEl>
                                          <p:spTgt spid="73"/>
                                        </p:tgtEl>
                                        <p:attrNameLst>
                                          <p:attrName>ppt_y</p:attrName>
                                        </p:attrNameLst>
                                      </p:cBhvr>
                                      <p:tavLst>
                                        <p:tav tm="0" fmla="#ppt_y-sin(pi*$)/3">
                                          <p:val>
                                            <p:fltVal val="0.5"/>
                                          </p:val>
                                        </p:tav>
                                        <p:tav tm="100000">
                                          <p:val>
                                            <p:fltVal val="1"/>
                                          </p:val>
                                        </p:tav>
                                      </p:tavLst>
                                    </p:anim>
                                    <p:anim calcmode="lin" valueType="num">
                                      <p:cBhvr>
                                        <p:cTn id="420" dur="664" tmFilter="0, 0; 0.125,0.2665; 0.25,0.4; 0.375,0.465; 0.5,0.5;  0.625,0.535; 0.75,0.6; 0.875,0.7335; 1,1">
                                          <p:stCondLst>
                                            <p:cond delay="664"/>
                                          </p:stCondLst>
                                        </p:cTn>
                                        <p:tgtEl>
                                          <p:spTgt spid="73"/>
                                        </p:tgtEl>
                                        <p:attrNameLst>
                                          <p:attrName>ppt_y</p:attrName>
                                        </p:attrNameLst>
                                      </p:cBhvr>
                                      <p:tavLst>
                                        <p:tav tm="0" fmla="#ppt_y-sin(pi*$)/9">
                                          <p:val>
                                            <p:fltVal val="0"/>
                                          </p:val>
                                        </p:tav>
                                        <p:tav tm="100000">
                                          <p:val>
                                            <p:fltVal val="1"/>
                                          </p:val>
                                        </p:tav>
                                      </p:tavLst>
                                    </p:anim>
                                    <p:anim calcmode="lin" valueType="num">
                                      <p:cBhvr>
                                        <p:cTn id="421" dur="332" tmFilter="0, 0; 0.125,0.2665; 0.25,0.4; 0.375,0.465; 0.5,0.5;  0.625,0.535; 0.75,0.6; 0.875,0.7335; 1,1">
                                          <p:stCondLst>
                                            <p:cond delay="1324"/>
                                          </p:stCondLst>
                                        </p:cTn>
                                        <p:tgtEl>
                                          <p:spTgt spid="73"/>
                                        </p:tgtEl>
                                        <p:attrNameLst>
                                          <p:attrName>ppt_y</p:attrName>
                                        </p:attrNameLst>
                                      </p:cBhvr>
                                      <p:tavLst>
                                        <p:tav tm="0" fmla="#ppt_y-sin(pi*$)/27">
                                          <p:val>
                                            <p:fltVal val="0"/>
                                          </p:val>
                                        </p:tav>
                                        <p:tav tm="100000">
                                          <p:val>
                                            <p:fltVal val="1"/>
                                          </p:val>
                                        </p:tav>
                                      </p:tavLst>
                                    </p:anim>
                                    <p:anim calcmode="lin" valueType="num">
                                      <p:cBhvr>
                                        <p:cTn id="422" dur="164" tmFilter="0, 0; 0.125,0.2665; 0.25,0.4; 0.375,0.465; 0.5,0.5;  0.625,0.535; 0.75,0.6; 0.875,0.7335; 1,1">
                                          <p:stCondLst>
                                            <p:cond delay="1656"/>
                                          </p:stCondLst>
                                        </p:cTn>
                                        <p:tgtEl>
                                          <p:spTgt spid="73"/>
                                        </p:tgtEl>
                                        <p:attrNameLst>
                                          <p:attrName>ppt_y</p:attrName>
                                        </p:attrNameLst>
                                      </p:cBhvr>
                                      <p:tavLst>
                                        <p:tav tm="0" fmla="#ppt_y-sin(pi*$)/81">
                                          <p:val>
                                            <p:fltVal val="0"/>
                                          </p:val>
                                        </p:tav>
                                        <p:tav tm="100000">
                                          <p:val>
                                            <p:fltVal val="1"/>
                                          </p:val>
                                        </p:tav>
                                      </p:tavLst>
                                    </p:anim>
                                    <p:animScale>
                                      <p:cBhvr>
                                        <p:cTn id="423" dur="26">
                                          <p:stCondLst>
                                            <p:cond delay="650"/>
                                          </p:stCondLst>
                                        </p:cTn>
                                        <p:tgtEl>
                                          <p:spTgt spid="73"/>
                                        </p:tgtEl>
                                      </p:cBhvr>
                                      <p:to x="100000" y="60000"/>
                                    </p:animScale>
                                    <p:animScale>
                                      <p:cBhvr>
                                        <p:cTn id="424" dur="166" decel="50000">
                                          <p:stCondLst>
                                            <p:cond delay="676"/>
                                          </p:stCondLst>
                                        </p:cTn>
                                        <p:tgtEl>
                                          <p:spTgt spid="73"/>
                                        </p:tgtEl>
                                      </p:cBhvr>
                                      <p:to x="100000" y="100000"/>
                                    </p:animScale>
                                    <p:animScale>
                                      <p:cBhvr>
                                        <p:cTn id="425" dur="26">
                                          <p:stCondLst>
                                            <p:cond delay="1312"/>
                                          </p:stCondLst>
                                        </p:cTn>
                                        <p:tgtEl>
                                          <p:spTgt spid="73"/>
                                        </p:tgtEl>
                                      </p:cBhvr>
                                      <p:to x="100000" y="80000"/>
                                    </p:animScale>
                                    <p:animScale>
                                      <p:cBhvr>
                                        <p:cTn id="426" dur="166" decel="50000">
                                          <p:stCondLst>
                                            <p:cond delay="1338"/>
                                          </p:stCondLst>
                                        </p:cTn>
                                        <p:tgtEl>
                                          <p:spTgt spid="73"/>
                                        </p:tgtEl>
                                      </p:cBhvr>
                                      <p:to x="100000" y="100000"/>
                                    </p:animScale>
                                    <p:animScale>
                                      <p:cBhvr>
                                        <p:cTn id="427" dur="26">
                                          <p:stCondLst>
                                            <p:cond delay="1642"/>
                                          </p:stCondLst>
                                        </p:cTn>
                                        <p:tgtEl>
                                          <p:spTgt spid="73"/>
                                        </p:tgtEl>
                                      </p:cBhvr>
                                      <p:to x="100000" y="90000"/>
                                    </p:animScale>
                                    <p:animScale>
                                      <p:cBhvr>
                                        <p:cTn id="428" dur="166" decel="50000">
                                          <p:stCondLst>
                                            <p:cond delay="1668"/>
                                          </p:stCondLst>
                                        </p:cTn>
                                        <p:tgtEl>
                                          <p:spTgt spid="73"/>
                                        </p:tgtEl>
                                      </p:cBhvr>
                                      <p:to x="100000" y="100000"/>
                                    </p:animScale>
                                    <p:animScale>
                                      <p:cBhvr>
                                        <p:cTn id="429" dur="26">
                                          <p:stCondLst>
                                            <p:cond delay="1808"/>
                                          </p:stCondLst>
                                        </p:cTn>
                                        <p:tgtEl>
                                          <p:spTgt spid="73"/>
                                        </p:tgtEl>
                                      </p:cBhvr>
                                      <p:to x="100000" y="95000"/>
                                    </p:animScale>
                                    <p:animScale>
                                      <p:cBhvr>
                                        <p:cTn id="430" dur="166" decel="50000">
                                          <p:stCondLst>
                                            <p:cond delay="1834"/>
                                          </p:stCondLst>
                                        </p:cTn>
                                        <p:tgtEl>
                                          <p:spTgt spid="73"/>
                                        </p:tgtEl>
                                      </p:cBhvr>
                                      <p:to x="100000" y="100000"/>
                                    </p:animScale>
                                  </p:childTnLst>
                                </p:cTn>
                              </p:par>
                              <p:par>
                                <p:cTn id="431" presetID="26" presetClass="entr" presetSubtype="0" fill="hold" nodeType="withEffect">
                                  <p:stCondLst>
                                    <p:cond delay="0"/>
                                  </p:stCondLst>
                                  <p:childTnLst>
                                    <p:set>
                                      <p:cBhvr>
                                        <p:cTn id="432" dur="1" fill="hold">
                                          <p:stCondLst>
                                            <p:cond delay="0"/>
                                          </p:stCondLst>
                                        </p:cTn>
                                        <p:tgtEl>
                                          <p:spTgt spid="74"/>
                                        </p:tgtEl>
                                        <p:attrNameLst>
                                          <p:attrName>style.visibility</p:attrName>
                                        </p:attrNameLst>
                                      </p:cBhvr>
                                      <p:to>
                                        <p:strVal val="visible"/>
                                      </p:to>
                                    </p:set>
                                    <p:animEffect transition="in" filter="wipe(down)">
                                      <p:cBhvr>
                                        <p:cTn id="433" dur="580">
                                          <p:stCondLst>
                                            <p:cond delay="0"/>
                                          </p:stCondLst>
                                        </p:cTn>
                                        <p:tgtEl>
                                          <p:spTgt spid="74"/>
                                        </p:tgtEl>
                                      </p:cBhvr>
                                    </p:animEffect>
                                    <p:anim calcmode="lin" valueType="num">
                                      <p:cBhvr>
                                        <p:cTn id="434" dur="1822" tmFilter="0,0; 0.14,0.36; 0.43,0.73; 0.71,0.91; 1.0,1.0">
                                          <p:stCondLst>
                                            <p:cond delay="0"/>
                                          </p:stCondLst>
                                        </p:cTn>
                                        <p:tgtEl>
                                          <p:spTgt spid="74"/>
                                        </p:tgtEl>
                                        <p:attrNameLst>
                                          <p:attrName>ppt_x</p:attrName>
                                        </p:attrNameLst>
                                      </p:cBhvr>
                                      <p:tavLst>
                                        <p:tav tm="0">
                                          <p:val>
                                            <p:strVal val="#ppt_x-0.25"/>
                                          </p:val>
                                        </p:tav>
                                        <p:tav tm="100000">
                                          <p:val>
                                            <p:strVal val="#ppt_x"/>
                                          </p:val>
                                        </p:tav>
                                      </p:tavLst>
                                    </p:anim>
                                    <p:anim calcmode="lin" valueType="num">
                                      <p:cBhvr>
                                        <p:cTn id="435" dur="664" tmFilter="0.0,0.0; 0.25,0.07; 0.50,0.2; 0.75,0.467; 1.0,1.0">
                                          <p:stCondLst>
                                            <p:cond delay="0"/>
                                          </p:stCondLst>
                                        </p:cTn>
                                        <p:tgtEl>
                                          <p:spTgt spid="74"/>
                                        </p:tgtEl>
                                        <p:attrNameLst>
                                          <p:attrName>ppt_y</p:attrName>
                                        </p:attrNameLst>
                                      </p:cBhvr>
                                      <p:tavLst>
                                        <p:tav tm="0" fmla="#ppt_y-sin(pi*$)/3">
                                          <p:val>
                                            <p:fltVal val="0.5"/>
                                          </p:val>
                                        </p:tav>
                                        <p:tav tm="100000">
                                          <p:val>
                                            <p:fltVal val="1"/>
                                          </p:val>
                                        </p:tav>
                                      </p:tavLst>
                                    </p:anim>
                                    <p:anim calcmode="lin" valueType="num">
                                      <p:cBhvr>
                                        <p:cTn id="436" dur="664" tmFilter="0, 0; 0.125,0.2665; 0.25,0.4; 0.375,0.465; 0.5,0.5;  0.625,0.535; 0.75,0.6; 0.875,0.7335; 1,1">
                                          <p:stCondLst>
                                            <p:cond delay="664"/>
                                          </p:stCondLst>
                                        </p:cTn>
                                        <p:tgtEl>
                                          <p:spTgt spid="74"/>
                                        </p:tgtEl>
                                        <p:attrNameLst>
                                          <p:attrName>ppt_y</p:attrName>
                                        </p:attrNameLst>
                                      </p:cBhvr>
                                      <p:tavLst>
                                        <p:tav tm="0" fmla="#ppt_y-sin(pi*$)/9">
                                          <p:val>
                                            <p:fltVal val="0"/>
                                          </p:val>
                                        </p:tav>
                                        <p:tav tm="100000">
                                          <p:val>
                                            <p:fltVal val="1"/>
                                          </p:val>
                                        </p:tav>
                                      </p:tavLst>
                                    </p:anim>
                                    <p:anim calcmode="lin" valueType="num">
                                      <p:cBhvr>
                                        <p:cTn id="437" dur="332" tmFilter="0, 0; 0.125,0.2665; 0.25,0.4; 0.375,0.465; 0.5,0.5;  0.625,0.535; 0.75,0.6; 0.875,0.7335; 1,1">
                                          <p:stCondLst>
                                            <p:cond delay="1324"/>
                                          </p:stCondLst>
                                        </p:cTn>
                                        <p:tgtEl>
                                          <p:spTgt spid="74"/>
                                        </p:tgtEl>
                                        <p:attrNameLst>
                                          <p:attrName>ppt_y</p:attrName>
                                        </p:attrNameLst>
                                      </p:cBhvr>
                                      <p:tavLst>
                                        <p:tav tm="0" fmla="#ppt_y-sin(pi*$)/27">
                                          <p:val>
                                            <p:fltVal val="0"/>
                                          </p:val>
                                        </p:tav>
                                        <p:tav tm="100000">
                                          <p:val>
                                            <p:fltVal val="1"/>
                                          </p:val>
                                        </p:tav>
                                      </p:tavLst>
                                    </p:anim>
                                    <p:anim calcmode="lin" valueType="num">
                                      <p:cBhvr>
                                        <p:cTn id="438" dur="164" tmFilter="0, 0; 0.125,0.2665; 0.25,0.4; 0.375,0.465; 0.5,0.5;  0.625,0.535; 0.75,0.6; 0.875,0.7335; 1,1">
                                          <p:stCondLst>
                                            <p:cond delay="1656"/>
                                          </p:stCondLst>
                                        </p:cTn>
                                        <p:tgtEl>
                                          <p:spTgt spid="74"/>
                                        </p:tgtEl>
                                        <p:attrNameLst>
                                          <p:attrName>ppt_y</p:attrName>
                                        </p:attrNameLst>
                                      </p:cBhvr>
                                      <p:tavLst>
                                        <p:tav tm="0" fmla="#ppt_y-sin(pi*$)/81">
                                          <p:val>
                                            <p:fltVal val="0"/>
                                          </p:val>
                                        </p:tav>
                                        <p:tav tm="100000">
                                          <p:val>
                                            <p:fltVal val="1"/>
                                          </p:val>
                                        </p:tav>
                                      </p:tavLst>
                                    </p:anim>
                                    <p:animScale>
                                      <p:cBhvr>
                                        <p:cTn id="439" dur="26">
                                          <p:stCondLst>
                                            <p:cond delay="650"/>
                                          </p:stCondLst>
                                        </p:cTn>
                                        <p:tgtEl>
                                          <p:spTgt spid="74"/>
                                        </p:tgtEl>
                                      </p:cBhvr>
                                      <p:to x="100000" y="60000"/>
                                    </p:animScale>
                                    <p:animScale>
                                      <p:cBhvr>
                                        <p:cTn id="440" dur="166" decel="50000">
                                          <p:stCondLst>
                                            <p:cond delay="676"/>
                                          </p:stCondLst>
                                        </p:cTn>
                                        <p:tgtEl>
                                          <p:spTgt spid="74"/>
                                        </p:tgtEl>
                                      </p:cBhvr>
                                      <p:to x="100000" y="100000"/>
                                    </p:animScale>
                                    <p:animScale>
                                      <p:cBhvr>
                                        <p:cTn id="441" dur="26">
                                          <p:stCondLst>
                                            <p:cond delay="1312"/>
                                          </p:stCondLst>
                                        </p:cTn>
                                        <p:tgtEl>
                                          <p:spTgt spid="74"/>
                                        </p:tgtEl>
                                      </p:cBhvr>
                                      <p:to x="100000" y="80000"/>
                                    </p:animScale>
                                    <p:animScale>
                                      <p:cBhvr>
                                        <p:cTn id="442" dur="166" decel="50000">
                                          <p:stCondLst>
                                            <p:cond delay="1338"/>
                                          </p:stCondLst>
                                        </p:cTn>
                                        <p:tgtEl>
                                          <p:spTgt spid="74"/>
                                        </p:tgtEl>
                                      </p:cBhvr>
                                      <p:to x="100000" y="100000"/>
                                    </p:animScale>
                                    <p:animScale>
                                      <p:cBhvr>
                                        <p:cTn id="443" dur="26">
                                          <p:stCondLst>
                                            <p:cond delay="1642"/>
                                          </p:stCondLst>
                                        </p:cTn>
                                        <p:tgtEl>
                                          <p:spTgt spid="74"/>
                                        </p:tgtEl>
                                      </p:cBhvr>
                                      <p:to x="100000" y="90000"/>
                                    </p:animScale>
                                    <p:animScale>
                                      <p:cBhvr>
                                        <p:cTn id="444" dur="166" decel="50000">
                                          <p:stCondLst>
                                            <p:cond delay="1668"/>
                                          </p:stCondLst>
                                        </p:cTn>
                                        <p:tgtEl>
                                          <p:spTgt spid="74"/>
                                        </p:tgtEl>
                                      </p:cBhvr>
                                      <p:to x="100000" y="100000"/>
                                    </p:animScale>
                                    <p:animScale>
                                      <p:cBhvr>
                                        <p:cTn id="445" dur="26">
                                          <p:stCondLst>
                                            <p:cond delay="1808"/>
                                          </p:stCondLst>
                                        </p:cTn>
                                        <p:tgtEl>
                                          <p:spTgt spid="74"/>
                                        </p:tgtEl>
                                      </p:cBhvr>
                                      <p:to x="100000" y="95000"/>
                                    </p:animScale>
                                    <p:animScale>
                                      <p:cBhvr>
                                        <p:cTn id="446" dur="166" decel="50000">
                                          <p:stCondLst>
                                            <p:cond delay="1834"/>
                                          </p:stCondLst>
                                        </p:cTn>
                                        <p:tgtEl>
                                          <p:spTgt spid="74"/>
                                        </p:tgtEl>
                                      </p:cBhvr>
                                      <p:to x="100000" y="100000"/>
                                    </p:animScale>
                                  </p:childTnLst>
                                </p:cTn>
                              </p:par>
                              <p:par>
                                <p:cTn id="447" presetID="26" presetClass="entr" presetSubtype="0" fill="hold" nodeType="withEffect">
                                  <p:stCondLst>
                                    <p:cond delay="0"/>
                                  </p:stCondLst>
                                  <p:childTnLst>
                                    <p:set>
                                      <p:cBhvr>
                                        <p:cTn id="448" dur="1" fill="hold">
                                          <p:stCondLst>
                                            <p:cond delay="0"/>
                                          </p:stCondLst>
                                        </p:cTn>
                                        <p:tgtEl>
                                          <p:spTgt spid="75"/>
                                        </p:tgtEl>
                                        <p:attrNameLst>
                                          <p:attrName>style.visibility</p:attrName>
                                        </p:attrNameLst>
                                      </p:cBhvr>
                                      <p:to>
                                        <p:strVal val="visible"/>
                                      </p:to>
                                    </p:set>
                                    <p:animEffect transition="in" filter="wipe(down)">
                                      <p:cBhvr>
                                        <p:cTn id="449" dur="580">
                                          <p:stCondLst>
                                            <p:cond delay="0"/>
                                          </p:stCondLst>
                                        </p:cTn>
                                        <p:tgtEl>
                                          <p:spTgt spid="75"/>
                                        </p:tgtEl>
                                      </p:cBhvr>
                                    </p:animEffect>
                                    <p:anim calcmode="lin" valueType="num">
                                      <p:cBhvr>
                                        <p:cTn id="450" dur="1822" tmFilter="0,0; 0.14,0.36; 0.43,0.73; 0.71,0.91; 1.0,1.0">
                                          <p:stCondLst>
                                            <p:cond delay="0"/>
                                          </p:stCondLst>
                                        </p:cTn>
                                        <p:tgtEl>
                                          <p:spTgt spid="75"/>
                                        </p:tgtEl>
                                        <p:attrNameLst>
                                          <p:attrName>ppt_x</p:attrName>
                                        </p:attrNameLst>
                                      </p:cBhvr>
                                      <p:tavLst>
                                        <p:tav tm="0">
                                          <p:val>
                                            <p:strVal val="#ppt_x-0.25"/>
                                          </p:val>
                                        </p:tav>
                                        <p:tav tm="100000">
                                          <p:val>
                                            <p:strVal val="#ppt_x"/>
                                          </p:val>
                                        </p:tav>
                                      </p:tavLst>
                                    </p:anim>
                                    <p:anim calcmode="lin" valueType="num">
                                      <p:cBhvr>
                                        <p:cTn id="451" dur="664" tmFilter="0.0,0.0; 0.25,0.07; 0.50,0.2; 0.75,0.467; 1.0,1.0">
                                          <p:stCondLst>
                                            <p:cond delay="0"/>
                                          </p:stCondLst>
                                        </p:cTn>
                                        <p:tgtEl>
                                          <p:spTgt spid="75"/>
                                        </p:tgtEl>
                                        <p:attrNameLst>
                                          <p:attrName>ppt_y</p:attrName>
                                        </p:attrNameLst>
                                      </p:cBhvr>
                                      <p:tavLst>
                                        <p:tav tm="0" fmla="#ppt_y-sin(pi*$)/3">
                                          <p:val>
                                            <p:fltVal val="0.5"/>
                                          </p:val>
                                        </p:tav>
                                        <p:tav tm="100000">
                                          <p:val>
                                            <p:fltVal val="1"/>
                                          </p:val>
                                        </p:tav>
                                      </p:tavLst>
                                    </p:anim>
                                    <p:anim calcmode="lin" valueType="num">
                                      <p:cBhvr>
                                        <p:cTn id="452" dur="664" tmFilter="0, 0; 0.125,0.2665; 0.25,0.4; 0.375,0.465; 0.5,0.5;  0.625,0.535; 0.75,0.6; 0.875,0.7335; 1,1">
                                          <p:stCondLst>
                                            <p:cond delay="664"/>
                                          </p:stCondLst>
                                        </p:cTn>
                                        <p:tgtEl>
                                          <p:spTgt spid="75"/>
                                        </p:tgtEl>
                                        <p:attrNameLst>
                                          <p:attrName>ppt_y</p:attrName>
                                        </p:attrNameLst>
                                      </p:cBhvr>
                                      <p:tavLst>
                                        <p:tav tm="0" fmla="#ppt_y-sin(pi*$)/9">
                                          <p:val>
                                            <p:fltVal val="0"/>
                                          </p:val>
                                        </p:tav>
                                        <p:tav tm="100000">
                                          <p:val>
                                            <p:fltVal val="1"/>
                                          </p:val>
                                        </p:tav>
                                      </p:tavLst>
                                    </p:anim>
                                    <p:anim calcmode="lin" valueType="num">
                                      <p:cBhvr>
                                        <p:cTn id="453" dur="332" tmFilter="0, 0; 0.125,0.2665; 0.25,0.4; 0.375,0.465; 0.5,0.5;  0.625,0.535; 0.75,0.6; 0.875,0.7335; 1,1">
                                          <p:stCondLst>
                                            <p:cond delay="1324"/>
                                          </p:stCondLst>
                                        </p:cTn>
                                        <p:tgtEl>
                                          <p:spTgt spid="75"/>
                                        </p:tgtEl>
                                        <p:attrNameLst>
                                          <p:attrName>ppt_y</p:attrName>
                                        </p:attrNameLst>
                                      </p:cBhvr>
                                      <p:tavLst>
                                        <p:tav tm="0" fmla="#ppt_y-sin(pi*$)/27">
                                          <p:val>
                                            <p:fltVal val="0"/>
                                          </p:val>
                                        </p:tav>
                                        <p:tav tm="100000">
                                          <p:val>
                                            <p:fltVal val="1"/>
                                          </p:val>
                                        </p:tav>
                                      </p:tavLst>
                                    </p:anim>
                                    <p:anim calcmode="lin" valueType="num">
                                      <p:cBhvr>
                                        <p:cTn id="454" dur="164" tmFilter="0, 0; 0.125,0.2665; 0.25,0.4; 0.375,0.465; 0.5,0.5;  0.625,0.535; 0.75,0.6; 0.875,0.7335; 1,1">
                                          <p:stCondLst>
                                            <p:cond delay="1656"/>
                                          </p:stCondLst>
                                        </p:cTn>
                                        <p:tgtEl>
                                          <p:spTgt spid="75"/>
                                        </p:tgtEl>
                                        <p:attrNameLst>
                                          <p:attrName>ppt_y</p:attrName>
                                        </p:attrNameLst>
                                      </p:cBhvr>
                                      <p:tavLst>
                                        <p:tav tm="0" fmla="#ppt_y-sin(pi*$)/81">
                                          <p:val>
                                            <p:fltVal val="0"/>
                                          </p:val>
                                        </p:tav>
                                        <p:tav tm="100000">
                                          <p:val>
                                            <p:fltVal val="1"/>
                                          </p:val>
                                        </p:tav>
                                      </p:tavLst>
                                    </p:anim>
                                    <p:animScale>
                                      <p:cBhvr>
                                        <p:cTn id="455" dur="26">
                                          <p:stCondLst>
                                            <p:cond delay="650"/>
                                          </p:stCondLst>
                                        </p:cTn>
                                        <p:tgtEl>
                                          <p:spTgt spid="75"/>
                                        </p:tgtEl>
                                      </p:cBhvr>
                                      <p:to x="100000" y="60000"/>
                                    </p:animScale>
                                    <p:animScale>
                                      <p:cBhvr>
                                        <p:cTn id="456" dur="166" decel="50000">
                                          <p:stCondLst>
                                            <p:cond delay="676"/>
                                          </p:stCondLst>
                                        </p:cTn>
                                        <p:tgtEl>
                                          <p:spTgt spid="75"/>
                                        </p:tgtEl>
                                      </p:cBhvr>
                                      <p:to x="100000" y="100000"/>
                                    </p:animScale>
                                    <p:animScale>
                                      <p:cBhvr>
                                        <p:cTn id="457" dur="26">
                                          <p:stCondLst>
                                            <p:cond delay="1312"/>
                                          </p:stCondLst>
                                        </p:cTn>
                                        <p:tgtEl>
                                          <p:spTgt spid="75"/>
                                        </p:tgtEl>
                                      </p:cBhvr>
                                      <p:to x="100000" y="80000"/>
                                    </p:animScale>
                                    <p:animScale>
                                      <p:cBhvr>
                                        <p:cTn id="458" dur="166" decel="50000">
                                          <p:stCondLst>
                                            <p:cond delay="1338"/>
                                          </p:stCondLst>
                                        </p:cTn>
                                        <p:tgtEl>
                                          <p:spTgt spid="75"/>
                                        </p:tgtEl>
                                      </p:cBhvr>
                                      <p:to x="100000" y="100000"/>
                                    </p:animScale>
                                    <p:animScale>
                                      <p:cBhvr>
                                        <p:cTn id="459" dur="26">
                                          <p:stCondLst>
                                            <p:cond delay="1642"/>
                                          </p:stCondLst>
                                        </p:cTn>
                                        <p:tgtEl>
                                          <p:spTgt spid="75"/>
                                        </p:tgtEl>
                                      </p:cBhvr>
                                      <p:to x="100000" y="90000"/>
                                    </p:animScale>
                                    <p:animScale>
                                      <p:cBhvr>
                                        <p:cTn id="460" dur="166" decel="50000">
                                          <p:stCondLst>
                                            <p:cond delay="1668"/>
                                          </p:stCondLst>
                                        </p:cTn>
                                        <p:tgtEl>
                                          <p:spTgt spid="75"/>
                                        </p:tgtEl>
                                      </p:cBhvr>
                                      <p:to x="100000" y="100000"/>
                                    </p:animScale>
                                    <p:animScale>
                                      <p:cBhvr>
                                        <p:cTn id="461" dur="26">
                                          <p:stCondLst>
                                            <p:cond delay="1808"/>
                                          </p:stCondLst>
                                        </p:cTn>
                                        <p:tgtEl>
                                          <p:spTgt spid="75"/>
                                        </p:tgtEl>
                                      </p:cBhvr>
                                      <p:to x="100000" y="95000"/>
                                    </p:animScale>
                                    <p:animScale>
                                      <p:cBhvr>
                                        <p:cTn id="462" dur="166" decel="50000">
                                          <p:stCondLst>
                                            <p:cond delay="1834"/>
                                          </p:stCondLst>
                                        </p:cTn>
                                        <p:tgtEl>
                                          <p:spTgt spid="75"/>
                                        </p:tgtEl>
                                      </p:cBhvr>
                                      <p:to x="100000" y="100000"/>
                                    </p:animScale>
                                  </p:childTnLst>
                                </p:cTn>
                              </p:par>
                              <p:par>
                                <p:cTn id="463" presetID="26" presetClass="entr" presetSubtype="0" fill="hold" nodeType="withEffect">
                                  <p:stCondLst>
                                    <p:cond delay="0"/>
                                  </p:stCondLst>
                                  <p:childTnLst>
                                    <p:set>
                                      <p:cBhvr>
                                        <p:cTn id="464" dur="1" fill="hold">
                                          <p:stCondLst>
                                            <p:cond delay="0"/>
                                          </p:stCondLst>
                                        </p:cTn>
                                        <p:tgtEl>
                                          <p:spTgt spid="76"/>
                                        </p:tgtEl>
                                        <p:attrNameLst>
                                          <p:attrName>style.visibility</p:attrName>
                                        </p:attrNameLst>
                                      </p:cBhvr>
                                      <p:to>
                                        <p:strVal val="visible"/>
                                      </p:to>
                                    </p:set>
                                    <p:animEffect transition="in" filter="wipe(down)">
                                      <p:cBhvr>
                                        <p:cTn id="465" dur="580">
                                          <p:stCondLst>
                                            <p:cond delay="0"/>
                                          </p:stCondLst>
                                        </p:cTn>
                                        <p:tgtEl>
                                          <p:spTgt spid="76"/>
                                        </p:tgtEl>
                                      </p:cBhvr>
                                    </p:animEffect>
                                    <p:anim calcmode="lin" valueType="num">
                                      <p:cBhvr>
                                        <p:cTn id="466" dur="1822" tmFilter="0,0; 0.14,0.36; 0.43,0.73; 0.71,0.91; 1.0,1.0">
                                          <p:stCondLst>
                                            <p:cond delay="0"/>
                                          </p:stCondLst>
                                        </p:cTn>
                                        <p:tgtEl>
                                          <p:spTgt spid="76"/>
                                        </p:tgtEl>
                                        <p:attrNameLst>
                                          <p:attrName>ppt_x</p:attrName>
                                        </p:attrNameLst>
                                      </p:cBhvr>
                                      <p:tavLst>
                                        <p:tav tm="0">
                                          <p:val>
                                            <p:strVal val="#ppt_x-0.25"/>
                                          </p:val>
                                        </p:tav>
                                        <p:tav tm="100000">
                                          <p:val>
                                            <p:strVal val="#ppt_x"/>
                                          </p:val>
                                        </p:tav>
                                      </p:tavLst>
                                    </p:anim>
                                    <p:anim calcmode="lin" valueType="num">
                                      <p:cBhvr>
                                        <p:cTn id="467" dur="664" tmFilter="0.0,0.0; 0.25,0.07; 0.50,0.2; 0.75,0.467; 1.0,1.0">
                                          <p:stCondLst>
                                            <p:cond delay="0"/>
                                          </p:stCondLst>
                                        </p:cTn>
                                        <p:tgtEl>
                                          <p:spTgt spid="76"/>
                                        </p:tgtEl>
                                        <p:attrNameLst>
                                          <p:attrName>ppt_y</p:attrName>
                                        </p:attrNameLst>
                                      </p:cBhvr>
                                      <p:tavLst>
                                        <p:tav tm="0" fmla="#ppt_y-sin(pi*$)/3">
                                          <p:val>
                                            <p:fltVal val="0.5"/>
                                          </p:val>
                                        </p:tav>
                                        <p:tav tm="100000">
                                          <p:val>
                                            <p:fltVal val="1"/>
                                          </p:val>
                                        </p:tav>
                                      </p:tavLst>
                                    </p:anim>
                                    <p:anim calcmode="lin" valueType="num">
                                      <p:cBhvr>
                                        <p:cTn id="468" dur="664" tmFilter="0, 0; 0.125,0.2665; 0.25,0.4; 0.375,0.465; 0.5,0.5;  0.625,0.535; 0.75,0.6; 0.875,0.7335; 1,1">
                                          <p:stCondLst>
                                            <p:cond delay="664"/>
                                          </p:stCondLst>
                                        </p:cTn>
                                        <p:tgtEl>
                                          <p:spTgt spid="76"/>
                                        </p:tgtEl>
                                        <p:attrNameLst>
                                          <p:attrName>ppt_y</p:attrName>
                                        </p:attrNameLst>
                                      </p:cBhvr>
                                      <p:tavLst>
                                        <p:tav tm="0" fmla="#ppt_y-sin(pi*$)/9">
                                          <p:val>
                                            <p:fltVal val="0"/>
                                          </p:val>
                                        </p:tav>
                                        <p:tav tm="100000">
                                          <p:val>
                                            <p:fltVal val="1"/>
                                          </p:val>
                                        </p:tav>
                                      </p:tavLst>
                                    </p:anim>
                                    <p:anim calcmode="lin" valueType="num">
                                      <p:cBhvr>
                                        <p:cTn id="469" dur="332" tmFilter="0, 0; 0.125,0.2665; 0.25,0.4; 0.375,0.465; 0.5,0.5;  0.625,0.535; 0.75,0.6; 0.875,0.7335; 1,1">
                                          <p:stCondLst>
                                            <p:cond delay="1324"/>
                                          </p:stCondLst>
                                        </p:cTn>
                                        <p:tgtEl>
                                          <p:spTgt spid="76"/>
                                        </p:tgtEl>
                                        <p:attrNameLst>
                                          <p:attrName>ppt_y</p:attrName>
                                        </p:attrNameLst>
                                      </p:cBhvr>
                                      <p:tavLst>
                                        <p:tav tm="0" fmla="#ppt_y-sin(pi*$)/27">
                                          <p:val>
                                            <p:fltVal val="0"/>
                                          </p:val>
                                        </p:tav>
                                        <p:tav tm="100000">
                                          <p:val>
                                            <p:fltVal val="1"/>
                                          </p:val>
                                        </p:tav>
                                      </p:tavLst>
                                    </p:anim>
                                    <p:anim calcmode="lin" valueType="num">
                                      <p:cBhvr>
                                        <p:cTn id="470" dur="164" tmFilter="0, 0; 0.125,0.2665; 0.25,0.4; 0.375,0.465; 0.5,0.5;  0.625,0.535; 0.75,0.6; 0.875,0.7335; 1,1">
                                          <p:stCondLst>
                                            <p:cond delay="1656"/>
                                          </p:stCondLst>
                                        </p:cTn>
                                        <p:tgtEl>
                                          <p:spTgt spid="76"/>
                                        </p:tgtEl>
                                        <p:attrNameLst>
                                          <p:attrName>ppt_y</p:attrName>
                                        </p:attrNameLst>
                                      </p:cBhvr>
                                      <p:tavLst>
                                        <p:tav tm="0" fmla="#ppt_y-sin(pi*$)/81">
                                          <p:val>
                                            <p:fltVal val="0"/>
                                          </p:val>
                                        </p:tav>
                                        <p:tav tm="100000">
                                          <p:val>
                                            <p:fltVal val="1"/>
                                          </p:val>
                                        </p:tav>
                                      </p:tavLst>
                                    </p:anim>
                                    <p:animScale>
                                      <p:cBhvr>
                                        <p:cTn id="471" dur="26">
                                          <p:stCondLst>
                                            <p:cond delay="650"/>
                                          </p:stCondLst>
                                        </p:cTn>
                                        <p:tgtEl>
                                          <p:spTgt spid="76"/>
                                        </p:tgtEl>
                                      </p:cBhvr>
                                      <p:to x="100000" y="60000"/>
                                    </p:animScale>
                                    <p:animScale>
                                      <p:cBhvr>
                                        <p:cTn id="472" dur="166" decel="50000">
                                          <p:stCondLst>
                                            <p:cond delay="676"/>
                                          </p:stCondLst>
                                        </p:cTn>
                                        <p:tgtEl>
                                          <p:spTgt spid="76"/>
                                        </p:tgtEl>
                                      </p:cBhvr>
                                      <p:to x="100000" y="100000"/>
                                    </p:animScale>
                                    <p:animScale>
                                      <p:cBhvr>
                                        <p:cTn id="473" dur="26">
                                          <p:stCondLst>
                                            <p:cond delay="1312"/>
                                          </p:stCondLst>
                                        </p:cTn>
                                        <p:tgtEl>
                                          <p:spTgt spid="76"/>
                                        </p:tgtEl>
                                      </p:cBhvr>
                                      <p:to x="100000" y="80000"/>
                                    </p:animScale>
                                    <p:animScale>
                                      <p:cBhvr>
                                        <p:cTn id="474" dur="166" decel="50000">
                                          <p:stCondLst>
                                            <p:cond delay="1338"/>
                                          </p:stCondLst>
                                        </p:cTn>
                                        <p:tgtEl>
                                          <p:spTgt spid="76"/>
                                        </p:tgtEl>
                                      </p:cBhvr>
                                      <p:to x="100000" y="100000"/>
                                    </p:animScale>
                                    <p:animScale>
                                      <p:cBhvr>
                                        <p:cTn id="475" dur="26">
                                          <p:stCondLst>
                                            <p:cond delay="1642"/>
                                          </p:stCondLst>
                                        </p:cTn>
                                        <p:tgtEl>
                                          <p:spTgt spid="76"/>
                                        </p:tgtEl>
                                      </p:cBhvr>
                                      <p:to x="100000" y="90000"/>
                                    </p:animScale>
                                    <p:animScale>
                                      <p:cBhvr>
                                        <p:cTn id="476" dur="166" decel="50000">
                                          <p:stCondLst>
                                            <p:cond delay="1668"/>
                                          </p:stCondLst>
                                        </p:cTn>
                                        <p:tgtEl>
                                          <p:spTgt spid="76"/>
                                        </p:tgtEl>
                                      </p:cBhvr>
                                      <p:to x="100000" y="100000"/>
                                    </p:animScale>
                                    <p:animScale>
                                      <p:cBhvr>
                                        <p:cTn id="477" dur="26">
                                          <p:stCondLst>
                                            <p:cond delay="1808"/>
                                          </p:stCondLst>
                                        </p:cTn>
                                        <p:tgtEl>
                                          <p:spTgt spid="76"/>
                                        </p:tgtEl>
                                      </p:cBhvr>
                                      <p:to x="100000" y="95000"/>
                                    </p:animScale>
                                    <p:animScale>
                                      <p:cBhvr>
                                        <p:cTn id="478" dur="166" decel="50000">
                                          <p:stCondLst>
                                            <p:cond delay="1834"/>
                                          </p:stCondLst>
                                        </p:cTn>
                                        <p:tgtEl>
                                          <p:spTgt spid="76"/>
                                        </p:tgtEl>
                                      </p:cBhvr>
                                      <p:to x="100000" y="100000"/>
                                    </p:animScale>
                                  </p:childTnLst>
                                </p:cTn>
                              </p:par>
                              <p:par>
                                <p:cTn id="479" presetID="26" presetClass="entr" presetSubtype="0" fill="hold" nodeType="withEffect">
                                  <p:stCondLst>
                                    <p:cond delay="0"/>
                                  </p:stCondLst>
                                  <p:childTnLst>
                                    <p:set>
                                      <p:cBhvr>
                                        <p:cTn id="480" dur="1" fill="hold">
                                          <p:stCondLst>
                                            <p:cond delay="0"/>
                                          </p:stCondLst>
                                        </p:cTn>
                                        <p:tgtEl>
                                          <p:spTgt spid="77"/>
                                        </p:tgtEl>
                                        <p:attrNameLst>
                                          <p:attrName>style.visibility</p:attrName>
                                        </p:attrNameLst>
                                      </p:cBhvr>
                                      <p:to>
                                        <p:strVal val="visible"/>
                                      </p:to>
                                    </p:set>
                                    <p:animEffect transition="in" filter="wipe(down)">
                                      <p:cBhvr>
                                        <p:cTn id="481" dur="580">
                                          <p:stCondLst>
                                            <p:cond delay="0"/>
                                          </p:stCondLst>
                                        </p:cTn>
                                        <p:tgtEl>
                                          <p:spTgt spid="77"/>
                                        </p:tgtEl>
                                      </p:cBhvr>
                                    </p:animEffect>
                                    <p:anim calcmode="lin" valueType="num">
                                      <p:cBhvr>
                                        <p:cTn id="482" dur="1822" tmFilter="0,0; 0.14,0.36; 0.43,0.73; 0.71,0.91; 1.0,1.0">
                                          <p:stCondLst>
                                            <p:cond delay="0"/>
                                          </p:stCondLst>
                                        </p:cTn>
                                        <p:tgtEl>
                                          <p:spTgt spid="77"/>
                                        </p:tgtEl>
                                        <p:attrNameLst>
                                          <p:attrName>ppt_x</p:attrName>
                                        </p:attrNameLst>
                                      </p:cBhvr>
                                      <p:tavLst>
                                        <p:tav tm="0">
                                          <p:val>
                                            <p:strVal val="#ppt_x-0.25"/>
                                          </p:val>
                                        </p:tav>
                                        <p:tav tm="100000">
                                          <p:val>
                                            <p:strVal val="#ppt_x"/>
                                          </p:val>
                                        </p:tav>
                                      </p:tavLst>
                                    </p:anim>
                                    <p:anim calcmode="lin" valueType="num">
                                      <p:cBhvr>
                                        <p:cTn id="483" dur="664" tmFilter="0.0,0.0; 0.25,0.07; 0.50,0.2; 0.75,0.467; 1.0,1.0">
                                          <p:stCondLst>
                                            <p:cond delay="0"/>
                                          </p:stCondLst>
                                        </p:cTn>
                                        <p:tgtEl>
                                          <p:spTgt spid="77"/>
                                        </p:tgtEl>
                                        <p:attrNameLst>
                                          <p:attrName>ppt_y</p:attrName>
                                        </p:attrNameLst>
                                      </p:cBhvr>
                                      <p:tavLst>
                                        <p:tav tm="0" fmla="#ppt_y-sin(pi*$)/3">
                                          <p:val>
                                            <p:fltVal val="0.5"/>
                                          </p:val>
                                        </p:tav>
                                        <p:tav tm="100000">
                                          <p:val>
                                            <p:fltVal val="1"/>
                                          </p:val>
                                        </p:tav>
                                      </p:tavLst>
                                    </p:anim>
                                    <p:anim calcmode="lin" valueType="num">
                                      <p:cBhvr>
                                        <p:cTn id="484" dur="664" tmFilter="0, 0; 0.125,0.2665; 0.25,0.4; 0.375,0.465; 0.5,0.5;  0.625,0.535; 0.75,0.6; 0.875,0.7335; 1,1">
                                          <p:stCondLst>
                                            <p:cond delay="664"/>
                                          </p:stCondLst>
                                        </p:cTn>
                                        <p:tgtEl>
                                          <p:spTgt spid="77"/>
                                        </p:tgtEl>
                                        <p:attrNameLst>
                                          <p:attrName>ppt_y</p:attrName>
                                        </p:attrNameLst>
                                      </p:cBhvr>
                                      <p:tavLst>
                                        <p:tav tm="0" fmla="#ppt_y-sin(pi*$)/9">
                                          <p:val>
                                            <p:fltVal val="0"/>
                                          </p:val>
                                        </p:tav>
                                        <p:tav tm="100000">
                                          <p:val>
                                            <p:fltVal val="1"/>
                                          </p:val>
                                        </p:tav>
                                      </p:tavLst>
                                    </p:anim>
                                    <p:anim calcmode="lin" valueType="num">
                                      <p:cBhvr>
                                        <p:cTn id="485" dur="332" tmFilter="0, 0; 0.125,0.2665; 0.25,0.4; 0.375,0.465; 0.5,0.5;  0.625,0.535; 0.75,0.6; 0.875,0.7335; 1,1">
                                          <p:stCondLst>
                                            <p:cond delay="1324"/>
                                          </p:stCondLst>
                                        </p:cTn>
                                        <p:tgtEl>
                                          <p:spTgt spid="77"/>
                                        </p:tgtEl>
                                        <p:attrNameLst>
                                          <p:attrName>ppt_y</p:attrName>
                                        </p:attrNameLst>
                                      </p:cBhvr>
                                      <p:tavLst>
                                        <p:tav tm="0" fmla="#ppt_y-sin(pi*$)/27">
                                          <p:val>
                                            <p:fltVal val="0"/>
                                          </p:val>
                                        </p:tav>
                                        <p:tav tm="100000">
                                          <p:val>
                                            <p:fltVal val="1"/>
                                          </p:val>
                                        </p:tav>
                                      </p:tavLst>
                                    </p:anim>
                                    <p:anim calcmode="lin" valueType="num">
                                      <p:cBhvr>
                                        <p:cTn id="486" dur="164" tmFilter="0, 0; 0.125,0.2665; 0.25,0.4; 0.375,0.465; 0.5,0.5;  0.625,0.535; 0.75,0.6; 0.875,0.7335; 1,1">
                                          <p:stCondLst>
                                            <p:cond delay="1656"/>
                                          </p:stCondLst>
                                        </p:cTn>
                                        <p:tgtEl>
                                          <p:spTgt spid="77"/>
                                        </p:tgtEl>
                                        <p:attrNameLst>
                                          <p:attrName>ppt_y</p:attrName>
                                        </p:attrNameLst>
                                      </p:cBhvr>
                                      <p:tavLst>
                                        <p:tav tm="0" fmla="#ppt_y-sin(pi*$)/81">
                                          <p:val>
                                            <p:fltVal val="0"/>
                                          </p:val>
                                        </p:tav>
                                        <p:tav tm="100000">
                                          <p:val>
                                            <p:fltVal val="1"/>
                                          </p:val>
                                        </p:tav>
                                      </p:tavLst>
                                    </p:anim>
                                    <p:animScale>
                                      <p:cBhvr>
                                        <p:cTn id="487" dur="26">
                                          <p:stCondLst>
                                            <p:cond delay="650"/>
                                          </p:stCondLst>
                                        </p:cTn>
                                        <p:tgtEl>
                                          <p:spTgt spid="77"/>
                                        </p:tgtEl>
                                      </p:cBhvr>
                                      <p:to x="100000" y="60000"/>
                                    </p:animScale>
                                    <p:animScale>
                                      <p:cBhvr>
                                        <p:cTn id="488" dur="166" decel="50000">
                                          <p:stCondLst>
                                            <p:cond delay="676"/>
                                          </p:stCondLst>
                                        </p:cTn>
                                        <p:tgtEl>
                                          <p:spTgt spid="77"/>
                                        </p:tgtEl>
                                      </p:cBhvr>
                                      <p:to x="100000" y="100000"/>
                                    </p:animScale>
                                    <p:animScale>
                                      <p:cBhvr>
                                        <p:cTn id="489" dur="26">
                                          <p:stCondLst>
                                            <p:cond delay="1312"/>
                                          </p:stCondLst>
                                        </p:cTn>
                                        <p:tgtEl>
                                          <p:spTgt spid="77"/>
                                        </p:tgtEl>
                                      </p:cBhvr>
                                      <p:to x="100000" y="80000"/>
                                    </p:animScale>
                                    <p:animScale>
                                      <p:cBhvr>
                                        <p:cTn id="490" dur="166" decel="50000">
                                          <p:stCondLst>
                                            <p:cond delay="1338"/>
                                          </p:stCondLst>
                                        </p:cTn>
                                        <p:tgtEl>
                                          <p:spTgt spid="77"/>
                                        </p:tgtEl>
                                      </p:cBhvr>
                                      <p:to x="100000" y="100000"/>
                                    </p:animScale>
                                    <p:animScale>
                                      <p:cBhvr>
                                        <p:cTn id="491" dur="26">
                                          <p:stCondLst>
                                            <p:cond delay="1642"/>
                                          </p:stCondLst>
                                        </p:cTn>
                                        <p:tgtEl>
                                          <p:spTgt spid="77"/>
                                        </p:tgtEl>
                                      </p:cBhvr>
                                      <p:to x="100000" y="90000"/>
                                    </p:animScale>
                                    <p:animScale>
                                      <p:cBhvr>
                                        <p:cTn id="492" dur="166" decel="50000">
                                          <p:stCondLst>
                                            <p:cond delay="1668"/>
                                          </p:stCondLst>
                                        </p:cTn>
                                        <p:tgtEl>
                                          <p:spTgt spid="77"/>
                                        </p:tgtEl>
                                      </p:cBhvr>
                                      <p:to x="100000" y="100000"/>
                                    </p:animScale>
                                    <p:animScale>
                                      <p:cBhvr>
                                        <p:cTn id="493" dur="26">
                                          <p:stCondLst>
                                            <p:cond delay="1808"/>
                                          </p:stCondLst>
                                        </p:cTn>
                                        <p:tgtEl>
                                          <p:spTgt spid="77"/>
                                        </p:tgtEl>
                                      </p:cBhvr>
                                      <p:to x="100000" y="95000"/>
                                    </p:animScale>
                                    <p:animScale>
                                      <p:cBhvr>
                                        <p:cTn id="494" dur="166" decel="50000">
                                          <p:stCondLst>
                                            <p:cond delay="1834"/>
                                          </p:stCondLst>
                                        </p:cTn>
                                        <p:tgtEl>
                                          <p:spTgt spid="77"/>
                                        </p:tgtEl>
                                      </p:cBhvr>
                                      <p:to x="100000" y="100000"/>
                                    </p:animScale>
                                  </p:childTnLst>
                                </p:cTn>
                              </p:par>
                              <p:par>
                                <p:cTn id="495" presetID="26" presetClass="entr" presetSubtype="0" fill="hold" nodeType="withEffect">
                                  <p:stCondLst>
                                    <p:cond delay="0"/>
                                  </p:stCondLst>
                                  <p:childTnLst>
                                    <p:set>
                                      <p:cBhvr>
                                        <p:cTn id="496" dur="1" fill="hold">
                                          <p:stCondLst>
                                            <p:cond delay="0"/>
                                          </p:stCondLst>
                                        </p:cTn>
                                        <p:tgtEl>
                                          <p:spTgt spid="78"/>
                                        </p:tgtEl>
                                        <p:attrNameLst>
                                          <p:attrName>style.visibility</p:attrName>
                                        </p:attrNameLst>
                                      </p:cBhvr>
                                      <p:to>
                                        <p:strVal val="visible"/>
                                      </p:to>
                                    </p:set>
                                    <p:animEffect transition="in" filter="wipe(down)">
                                      <p:cBhvr>
                                        <p:cTn id="497" dur="580">
                                          <p:stCondLst>
                                            <p:cond delay="0"/>
                                          </p:stCondLst>
                                        </p:cTn>
                                        <p:tgtEl>
                                          <p:spTgt spid="78"/>
                                        </p:tgtEl>
                                      </p:cBhvr>
                                    </p:animEffect>
                                    <p:anim calcmode="lin" valueType="num">
                                      <p:cBhvr>
                                        <p:cTn id="498" dur="1822" tmFilter="0,0; 0.14,0.36; 0.43,0.73; 0.71,0.91; 1.0,1.0">
                                          <p:stCondLst>
                                            <p:cond delay="0"/>
                                          </p:stCondLst>
                                        </p:cTn>
                                        <p:tgtEl>
                                          <p:spTgt spid="78"/>
                                        </p:tgtEl>
                                        <p:attrNameLst>
                                          <p:attrName>ppt_x</p:attrName>
                                        </p:attrNameLst>
                                      </p:cBhvr>
                                      <p:tavLst>
                                        <p:tav tm="0">
                                          <p:val>
                                            <p:strVal val="#ppt_x-0.25"/>
                                          </p:val>
                                        </p:tav>
                                        <p:tav tm="100000">
                                          <p:val>
                                            <p:strVal val="#ppt_x"/>
                                          </p:val>
                                        </p:tav>
                                      </p:tavLst>
                                    </p:anim>
                                    <p:anim calcmode="lin" valueType="num">
                                      <p:cBhvr>
                                        <p:cTn id="499" dur="664" tmFilter="0.0,0.0; 0.25,0.07; 0.50,0.2; 0.75,0.467; 1.0,1.0">
                                          <p:stCondLst>
                                            <p:cond delay="0"/>
                                          </p:stCondLst>
                                        </p:cTn>
                                        <p:tgtEl>
                                          <p:spTgt spid="78"/>
                                        </p:tgtEl>
                                        <p:attrNameLst>
                                          <p:attrName>ppt_y</p:attrName>
                                        </p:attrNameLst>
                                      </p:cBhvr>
                                      <p:tavLst>
                                        <p:tav tm="0" fmla="#ppt_y-sin(pi*$)/3">
                                          <p:val>
                                            <p:fltVal val="0.5"/>
                                          </p:val>
                                        </p:tav>
                                        <p:tav tm="100000">
                                          <p:val>
                                            <p:fltVal val="1"/>
                                          </p:val>
                                        </p:tav>
                                      </p:tavLst>
                                    </p:anim>
                                    <p:anim calcmode="lin" valueType="num">
                                      <p:cBhvr>
                                        <p:cTn id="500" dur="664" tmFilter="0, 0; 0.125,0.2665; 0.25,0.4; 0.375,0.465; 0.5,0.5;  0.625,0.535; 0.75,0.6; 0.875,0.7335; 1,1">
                                          <p:stCondLst>
                                            <p:cond delay="664"/>
                                          </p:stCondLst>
                                        </p:cTn>
                                        <p:tgtEl>
                                          <p:spTgt spid="78"/>
                                        </p:tgtEl>
                                        <p:attrNameLst>
                                          <p:attrName>ppt_y</p:attrName>
                                        </p:attrNameLst>
                                      </p:cBhvr>
                                      <p:tavLst>
                                        <p:tav tm="0" fmla="#ppt_y-sin(pi*$)/9">
                                          <p:val>
                                            <p:fltVal val="0"/>
                                          </p:val>
                                        </p:tav>
                                        <p:tav tm="100000">
                                          <p:val>
                                            <p:fltVal val="1"/>
                                          </p:val>
                                        </p:tav>
                                      </p:tavLst>
                                    </p:anim>
                                    <p:anim calcmode="lin" valueType="num">
                                      <p:cBhvr>
                                        <p:cTn id="501" dur="332" tmFilter="0, 0; 0.125,0.2665; 0.25,0.4; 0.375,0.465; 0.5,0.5;  0.625,0.535; 0.75,0.6; 0.875,0.7335; 1,1">
                                          <p:stCondLst>
                                            <p:cond delay="1324"/>
                                          </p:stCondLst>
                                        </p:cTn>
                                        <p:tgtEl>
                                          <p:spTgt spid="78"/>
                                        </p:tgtEl>
                                        <p:attrNameLst>
                                          <p:attrName>ppt_y</p:attrName>
                                        </p:attrNameLst>
                                      </p:cBhvr>
                                      <p:tavLst>
                                        <p:tav tm="0" fmla="#ppt_y-sin(pi*$)/27">
                                          <p:val>
                                            <p:fltVal val="0"/>
                                          </p:val>
                                        </p:tav>
                                        <p:tav tm="100000">
                                          <p:val>
                                            <p:fltVal val="1"/>
                                          </p:val>
                                        </p:tav>
                                      </p:tavLst>
                                    </p:anim>
                                    <p:anim calcmode="lin" valueType="num">
                                      <p:cBhvr>
                                        <p:cTn id="502" dur="164" tmFilter="0, 0; 0.125,0.2665; 0.25,0.4; 0.375,0.465; 0.5,0.5;  0.625,0.535; 0.75,0.6; 0.875,0.7335; 1,1">
                                          <p:stCondLst>
                                            <p:cond delay="1656"/>
                                          </p:stCondLst>
                                        </p:cTn>
                                        <p:tgtEl>
                                          <p:spTgt spid="78"/>
                                        </p:tgtEl>
                                        <p:attrNameLst>
                                          <p:attrName>ppt_y</p:attrName>
                                        </p:attrNameLst>
                                      </p:cBhvr>
                                      <p:tavLst>
                                        <p:tav tm="0" fmla="#ppt_y-sin(pi*$)/81">
                                          <p:val>
                                            <p:fltVal val="0"/>
                                          </p:val>
                                        </p:tav>
                                        <p:tav tm="100000">
                                          <p:val>
                                            <p:fltVal val="1"/>
                                          </p:val>
                                        </p:tav>
                                      </p:tavLst>
                                    </p:anim>
                                    <p:animScale>
                                      <p:cBhvr>
                                        <p:cTn id="503" dur="26">
                                          <p:stCondLst>
                                            <p:cond delay="650"/>
                                          </p:stCondLst>
                                        </p:cTn>
                                        <p:tgtEl>
                                          <p:spTgt spid="78"/>
                                        </p:tgtEl>
                                      </p:cBhvr>
                                      <p:to x="100000" y="60000"/>
                                    </p:animScale>
                                    <p:animScale>
                                      <p:cBhvr>
                                        <p:cTn id="504" dur="166" decel="50000">
                                          <p:stCondLst>
                                            <p:cond delay="676"/>
                                          </p:stCondLst>
                                        </p:cTn>
                                        <p:tgtEl>
                                          <p:spTgt spid="78"/>
                                        </p:tgtEl>
                                      </p:cBhvr>
                                      <p:to x="100000" y="100000"/>
                                    </p:animScale>
                                    <p:animScale>
                                      <p:cBhvr>
                                        <p:cTn id="505" dur="26">
                                          <p:stCondLst>
                                            <p:cond delay="1312"/>
                                          </p:stCondLst>
                                        </p:cTn>
                                        <p:tgtEl>
                                          <p:spTgt spid="78"/>
                                        </p:tgtEl>
                                      </p:cBhvr>
                                      <p:to x="100000" y="80000"/>
                                    </p:animScale>
                                    <p:animScale>
                                      <p:cBhvr>
                                        <p:cTn id="506" dur="166" decel="50000">
                                          <p:stCondLst>
                                            <p:cond delay="1338"/>
                                          </p:stCondLst>
                                        </p:cTn>
                                        <p:tgtEl>
                                          <p:spTgt spid="78"/>
                                        </p:tgtEl>
                                      </p:cBhvr>
                                      <p:to x="100000" y="100000"/>
                                    </p:animScale>
                                    <p:animScale>
                                      <p:cBhvr>
                                        <p:cTn id="507" dur="26">
                                          <p:stCondLst>
                                            <p:cond delay="1642"/>
                                          </p:stCondLst>
                                        </p:cTn>
                                        <p:tgtEl>
                                          <p:spTgt spid="78"/>
                                        </p:tgtEl>
                                      </p:cBhvr>
                                      <p:to x="100000" y="90000"/>
                                    </p:animScale>
                                    <p:animScale>
                                      <p:cBhvr>
                                        <p:cTn id="508" dur="166" decel="50000">
                                          <p:stCondLst>
                                            <p:cond delay="1668"/>
                                          </p:stCondLst>
                                        </p:cTn>
                                        <p:tgtEl>
                                          <p:spTgt spid="78"/>
                                        </p:tgtEl>
                                      </p:cBhvr>
                                      <p:to x="100000" y="100000"/>
                                    </p:animScale>
                                    <p:animScale>
                                      <p:cBhvr>
                                        <p:cTn id="509" dur="26">
                                          <p:stCondLst>
                                            <p:cond delay="1808"/>
                                          </p:stCondLst>
                                        </p:cTn>
                                        <p:tgtEl>
                                          <p:spTgt spid="78"/>
                                        </p:tgtEl>
                                      </p:cBhvr>
                                      <p:to x="100000" y="95000"/>
                                    </p:animScale>
                                    <p:animScale>
                                      <p:cBhvr>
                                        <p:cTn id="510" dur="166" decel="50000">
                                          <p:stCondLst>
                                            <p:cond delay="1834"/>
                                          </p:stCondLst>
                                        </p:cTn>
                                        <p:tgtEl>
                                          <p:spTgt spid="78"/>
                                        </p:tgtEl>
                                      </p:cBhvr>
                                      <p:to x="100000" y="100000"/>
                                    </p:animScale>
                                  </p:childTnLst>
                                </p:cTn>
                              </p:par>
                              <p:par>
                                <p:cTn id="511" presetID="26" presetClass="entr" presetSubtype="0" fill="hold" nodeType="withEffect">
                                  <p:stCondLst>
                                    <p:cond delay="0"/>
                                  </p:stCondLst>
                                  <p:childTnLst>
                                    <p:set>
                                      <p:cBhvr>
                                        <p:cTn id="512" dur="1" fill="hold">
                                          <p:stCondLst>
                                            <p:cond delay="0"/>
                                          </p:stCondLst>
                                        </p:cTn>
                                        <p:tgtEl>
                                          <p:spTgt spid="79"/>
                                        </p:tgtEl>
                                        <p:attrNameLst>
                                          <p:attrName>style.visibility</p:attrName>
                                        </p:attrNameLst>
                                      </p:cBhvr>
                                      <p:to>
                                        <p:strVal val="visible"/>
                                      </p:to>
                                    </p:set>
                                    <p:animEffect transition="in" filter="wipe(down)">
                                      <p:cBhvr>
                                        <p:cTn id="513" dur="580">
                                          <p:stCondLst>
                                            <p:cond delay="0"/>
                                          </p:stCondLst>
                                        </p:cTn>
                                        <p:tgtEl>
                                          <p:spTgt spid="79"/>
                                        </p:tgtEl>
                                      </p:cBhvr>
                                    </p:animEffect>
                                    <p:anim calcmode="lin" valueType="num">
                                      <p:cBhvr>
                                        <p:cTn id="514" dur="1822" tmFilter="0,0; 0.14,0.36; 0.43,0.73; 0.71,0.91; 1.0,1.0">
                                          <p:stCondLst>
                                            <p:cond delay="0"/>
                                          </p:stCondLst>
                                        </p:cTn>
                                        <p:tgtEl>
                                          <p:spTgt spid="79"/>
                                        </p:tgtEl>
                                        <p:attrNameLst>
                                          <p:attrName>ppt_x</p:attrName>
                                        </p:attrNameLst>
                                      </p:cBhvr>
                                      <p:tavLst>
                                        <p:tav tm="0">
                                          <p:val>
                                            <p:strVal val="#ppt_x-0.25"/>
                                          </p:val>
                                        </p:tav>
                                        <p:tav tm="100000">
                                          <p:val>
                                            <p:strVal val="#ppt_x"/>
                                          </p:val>
                                        </p:tav>
                                      </p:tavLst>
                                    </p:anim>
                                    <p:anim calcmode="lin" valueType="num">
                                      <p:cBhvr>
                                        <p:cTn id="515" dur="664" tmFilter="0.0,0.0; 0.25,0.07; 0.50,0.2; 0.75,0.467; 1.0,1.0">
                                          <p:stCondLst>
                                            <p:cond delay="0"/>
                                          </p:stCondLst>
                                        </p:cTn>
                                        <p:tgtEl>
                                          <p:spTgt spid="79"/>
                                        </p:tgtEl>
                                        <p:attrNameLst>
                                          <p:attrName>ppt_y</p:attrName>
                                        </p:attrNameLst>
                                      </p:cBhvr>
                                      <p:tavLst>
                                        <p:tav tm="0" fmla="#ppt_y-sin(pi*$)/3">
                                          <p:val>
                                            <p:fltVal val="0.5"/>
                                          </p:val>
                                        </p:tav>
                                        <p:tav tm="100000">
                                          <p:val>
                                            <p:fltVal val="1"/>
                                          </p:val>
                                        </p:tav>
                                      </p:tavLst>
                                    </p:anim>
                                    <p:anim calcmode="lin" valueType="num">
                                      <p:cBhvr>
                                        <p:cTn id="516" dur="664" tmFilter="0, 0; 0.125,0.2665; 0.25,0.4; 0.375,0.465; 0.5,0.5;  0.625,0.535; 0.75,0.6; 0.875,0.7335; 1,1">
                                          <p:stCondLst>
                                            <p:cond delay="664"/>
                                          </p:stCondLst>
                                        </p:cTn>
                                        <p:tgtEl>
                                          <p:spTgt spid="79"/>
                                        </p:tgtEl>
                                        <p:attrNameLst>
                                          <p:attrName>ppt_y</p:attrName>
                                        </p:attrNameLst>
                                      </p:cBhvr>
                                      <p:tavLst>
                                        <p:tav tm="0" fmla="#ppt_y-sin(pi*$)/9">
                                          <p:val>
                                            <p:fltVal val="0"/>
                                          </p:val>
                                        </p:tav>
                                        <p:tav tm="100000">
                                          <p:val>
                                            <p:fltVal val="1"/>
                                          </p:val>
                                        </p:tav>
                                      </p:tavLst>
                                    </p:anim>
                                    <p:anim calcmode="lin" valueType="num">
                                      <p:cBhvr>
                                        <p:cTn id="517" dur="332" tmFilter="0, 0; 0.125,0.2665; 0.25,0.4; 0.375,0.465; 0.5,0.5;  0.625,0.535; 0.75,0.6; 0.875,0.7335; 1,1">
                                          <p:stCondLst>
                                            <p:cond delay="1324"/>
                                          </p:stCondLst>
                                        </p:cTn>
                                        <p:tgtEl>
                                          <p:spTgt spid="79"/>
                                        </p:tgtEl>
                                        <p:attrNameLst>
                                          <p:attrName>ppt_y</p:attrName>
                                        </p:attrNameLst>
                                      </p:cBhvr>
                                      <p:tavLst>
                                        <p:tav tm="0" fmla="#ppt_y-sin(pi*$)/27">
                                          <p:val>
                                            <p:fltVal val="0"/>
                                          </p:val>
                                        </p:tav>
                                        <p:tav tm="100000">
                                          <p:val>
                                            <p:fltVal val="1"/>
                                          </p:val>
                                        </p:tav>
                                      </p:tavLst>
                                    </p:anim>
                                    <p:anim calcmode="lin" valueType="num">
                                      <p:cBhvr>
                                        <p:cTn id="518" dur="164" tmFilter="0, 0; 0.125,0.2665; 0.25,0.4; 0.375,0.465; 0.5,0.5;  0.625,0.535; 0.75,0.6; 0.875,0.7335; 1,1">
                                          <p:stCondLst>
                                            <p:cond delay="1656"/>
                                          </p:stCondLst>
                                        </p:cTn>
                                        <p:tgtEl>
                                          <p:spTgt spid="79"/>
                                        </p:tgtEl>
                                        <p:attrNameLst>
                                          <p:attrName>ppt_y</p:attrName>
                                        </p:attrNameLst>
                                      </p:cBhvr>
                                      <p:tavLst>
                                        <p:tav tm="0" fmla="#ppt_y-sin(pi*$)/81">
                                          <p:val>
                                            <p:fltVal val="0"/>
                                          </p:val>
                                        </p:tav>
                                        <p:tav tm="100000">
                                          <p:val>
                                            <p:fltVal val="1"/>
                                          </p:val>
                                        </p:tav>
                                      </p:tavLst>
                                    </p:anim>
                                    <p:animScale>
                                      <p:cBhvr>
                                        <p:cTn id="519" dur="26">
                                          <p:stCondLst>
                                            <p:cond delay="650"/>
                                          </p:stCondLst>
                                        </p:cTn>
                                        <p:tgtEl>
                                          <p:spTgt spid="79"/>
                                        </p:tgtEl>
                                      </p:cBhvr>
                                      <p:to x="100000" y="60000"/>
                                    </p:animScale>
                                    <p:animScale>
                                      <p:cBhvr>
                                        <p:cTn id="520" dur="166" decel="50000">
                                          <p:stCondLst>
                                            <p:cond delay="676"/>
                                          </p:stCondLst>
                                        </p:cTn>
                                        <p:tgtEl>
                                          <p:spTgt spid="79"/>
                                        </p:tgtEl>
                                      </p:cBhvr>
                                      <p:to x="100000" y="100000"/>
                                    </p:animScale>
                                    <p:animScale>
                                      <p:cBhvr>
                                        <p:cTn id="521" dur="26">
                                          <p:stCondLst>
                                            <p:cond delay="1312"/>
                                          </p:stCondLst>
                                        </p:cTn>
                                        <p:tgtEl>
                                          <p:spTgt spid="79"/>
                                        </p:tgtEl>
                                      </p:cBhvr>
                                      <p:to x="100000" y="80000"/>
                                    </p:animScale>
                                    <p:animScale>
                                      <p:cBhvr>
                                        <p:cTn id="522" dur="166" decel="50000">
                                          <p:stCondLst>
                                            <p:cond delay="1338"/>
                                          </p:stCondLst>
                                        </p:cTn>
                                        <p:tgtEl>
                                          <p:spTgt spid="79"/>
                                        </p:tgtEl>
                                      </p:cBhvr>
                                      <p:to x="100000" y="100000"/>
                                    </p:animScale>
                                    <p:animScale>
                                      <p:cBhvr>
                                        <p:cTn id="523" dur="26">
                                          <p:stCondLst>
                                            <p:cond delay="1642"/>
                                          </p:stCondLst>
                                        </p:cTn>
                                        <p:tgtEl>
                                          <p:spTgt spid="79"/>
                                        </p:tgtEl>
                                      </p:cBhvr>
                                      <p:to x="100000" y="90000"/>
                                    </p:animScale>
                                    <p:animScale>
                                      <p:cBhvr>
                                        <p:cTn id="524" dur="166" decel="50000">
                                          <p:stCondLst>
                                            <p:cond delay="1668"/>
                                          </p:stCondLst>
                                        </p:cTn>
                                        <p:tgtEl>
                                          <p:spTgt spid="79"/>
                                        </p:tgtEl>
                                      </p:cBhvr>
                                      <p:to x="100000" y="100000"/>
                                    </p:animScale>
                                    <p:animScale>
                                      <p:cBhvr>
                                        <p:cTn id="525" dur="26">
                                          <p:stCondLst>
                                            <p:cond delay="1808"/>
                                          </p:stCondLst>
                                        </p:cTn>
                                        <p:tgtEl>
                                          <p:spTgt spid="79"/>
                                        </p:tgtEl>
                                      </p:cBhvr>
                                      <p:to x="100000" y="95000"/>
                                    </p:animScale>
                                    <p:animScale>
                                      <p:cBhvr>
                                        <p:cTn id="526" dur="166" decel="50000">
                                          <p:stCondLst>
                                            <p:cond delay="1834"/>
                                          </p:stCondLst>
                                        </p:cTn>
                                        <p:tgtEl>
                                          <p:spTgt spid="79"/>
                                        </p:tgtEl>
                                      </p:cBhvr>
                                      <p:to x="100000" y="100000"/>
                                    </p:animScale>
                                  </p:childTnLst>
                                </p:cTn>
                              </p:par>
                              <p:par>
                                <p:cTn id="527" presetID="26" presetClass="entr" presetSubtype="0" fill="hold" nodeType="withEffect">
                                  <p:stCondLst>
                                    <p:cond delay="0"/>
                                  </p:stCondLst>
                                  <p:childTnLst>
                                    <p:set>
                                      <p:cBhvr>
                                        <p:cTn id="528" dur="1" fill="hold">
                                          <p:stCondLst>
                                            <p:cond delay="0"/>
                                          </p:stCondLst>
                                        </p:cTn>
                                        <p:tgtEl>
                                          <p:spTgt spid="80"/>
                                        </p:tgtEl>
                                        <p:attrNameLst>
                                          <p:attrName>style.visibility</p:attrName>
                                        </p:attrNameLst>
                                      </p:cBhvr>
                                      <p:to>
                                        <p:strVal val="visible"/>
                                      </p:to>
                                    </p:set>
                                    <p:animEffect transition="in" filter="wipe(down)">
                                      <p:cBhvr>
                                        <p:cTn id="529" dur="580">
                                          <p:stCondLst>
                                            <p:cond delay="0"/>
                                          </p:stCondLst>
                                        </p:cTn>
                                        <p:tgtEl>
                                          <p:spTgt spid="80"/>
                                        </p:tgtEl>
                                      </p:cBhvr>
                                    </p:animEffect>
                                    <p:anim calcmode="lin" valueType="num">
                                      <p:cBhvr>
                                        <p:cTn id="530" dur="1822" tmFilter="0,0; 0.14,0.36; 0.43,0.73; 0.71,0.91; 1.0,1.0">
                                          <p:stCondLst>
                                            <p:cond delay="0"/>
                                          </p:stCondLst>
                                        </p:cTn>
                                        <p:tgtEl>
                                          <p:spTgt spid="80"/>
                                        </p:tgtEl>
                                        <p:attrNameLst>
                                          <p:attrName>ppt_x</p:attrName>
                                        </p:attrNameLst>
                                      </p:cBhvr>
                                      <p:tavLst>
                                        <p:tav tm="0">
                                          <p:val>
                                            <p:strVal val="#ppt_x-0.25"/>
                                          </p:val>
                                        </p:tav>
                                        <p:tav tm="100000">
                                          <p:val>
                                            <p:strVal val="#ppt_x"/>
                                          </p:val>
                                        </p:tav>
                                      </p:tavLst>
                                    </p:anim>
                                    <p:anim calcmode="lin" valueType="num">
                                      <p:cBhvr>
                                        <p:cTn id="531" dur="664" tmFilter="0.0,0.0; 0.25,0.07; 0.50,0.2; 0.75,0.467; 1.0,1.0">
                                          <p:stCondLst>
                                            <p:cond delay="0"/>
                                          </p:stCondLst>
                                        </p:cTn>
                                        <p:tgtEl>
                                          <p:spTgt spid="80"/>
                                        </p:tgtEl>
                                        <p:attrNameLst>
                                          <p:attrName>ppt_y</p:attrName>
                                        </p:attrNameLst>
                                      </p:cBhvr>
                                      <p:tavLst>
                                        <p:tav tm="0" fmla="#ppt_y-sin(pi*$)/3">
                                          <p:val>
                                            <p:fltVal val="0.5"/>
                                          </p:val>
                                        </p:tav>
                                        <p:tav tm="100000">
                                          <p:val>
                                            <p:fltVal val="1"/>
                                          </p:val>
                                        </p:tav>
                                      </p:tavLst>
                                    </p:anim>
                                    <p:anim calcmode="lin" valueType="num">
                                      <p:cBhvr>
                                        <p:cTn id="532" dur="664" tmFilter="0, 0; 0.125,0.2665; 0.25,0.4; 0.375,0.465; 0.5,0.5;  0.625,0.535; 0.75,0.6; 0.875,0.7335; 1,1">
                                          <p:stCondLst>
                                            <p:cond delay="664"/>
                                          </p:stCondLst>
                                        </p:cTn>
                                        <p:tgtEl>
                                          <p:spTgt spid="80"/>
                                        </p:tgtEl>
                                        <p:attrNameLst>
                                          <p:attrName>ppt_y</p:attrName>
                                        </p:attrNameLst>
                                      </p:cBhvr>
                                      <p:tavLst>
                                        <p:tav tm="0" fmla="#ppt_y-sin(pi*$)/9">
                                          <p:val>
                                            <p:fltVal val="0"/>
                                          </p:val>
                                        </p:tav>
                                        <p:tav tm="100000">
                                          <p:val>
                                            <p:fltVal val="1"/>
                                          </p:val>
                                        </p:tav>
                                      </p:tavLst>
                                    </p:anim>
                                    <p:anim calcmode="lin" valueType="num">
                                      <p:cBhvr>
                                        <p:cTn id="533" dur="332" tmFilter="0, 0; 0.125,0.2665; 0.25,0.4; 0.375,0.465; 0.5,0.5;  0.625,0.535; 0.75,0.6; 0.875,0.7335; 1,1">
                                          <p:stCondLst>
                                            <p:cond delay="1324"/>
                                          </p:stCondLst>
                                        </p:cTn>
                                        <p:tgtEl>
                                          <p:spTgt spid="80"/>
                                        </p:tgtEl>
                                        <p:attrNameLst>
                                          <p:attrName>ppt_y</p:attrName>
                                        </p:attrNameLst>
                                      </p:cBhvr>
                                      <p:tavLst>
                                        <p:tav tm="0" fmla="#ppt_y-sin(pi*$)/27">
                                          <p:val>
                                            <p:fltVal val="0"/>
                                          </p:val>
                                        </p:tav>
                                        <p:tav tm="100000">
                                          <p:val>
                                            <p:fltVal val="1"/>
                                          </p:val>
                                        </p:tav>
                                      </p:tavLst>
                                    </p:anim>
                                    <p:anim calcmode="lin" valueType="num">
                                      <p:cBhvr>
                                        <p:cTn id="534" dur="164" tmFilter="0, 0; 0.125,0.2665; 0.25,0.4; 0.375,0.465; 0.5,0.5;  0.625,0.535; 0.75,0.6; 0.875,0.7335; 1,1">
                                          <p:stCondLst>
                                            <p:cond delay="1656"/>
                                          </p:stCondLst>
                                        </p:cTn>
                                        <p:tgtEl>
                                          <p:spTgt spid="80"/>
                                        </p:tgtEl>
                                        <p:attrNameLst>
                                          <p:attrName>ppt_y</p:attrName>
                                        </p:attrNameLst>
                                      </p:cBhvr>
                                      <p:tavLst>
                                        <p:tav tm="0" fmla="#ppt_y-sin(pi*$)/81">
                                          <p:val>
                                            <p:fltVal val="0"/>
                                          </p:val>
                                        </p:tav>
                                        <p:tav tm="100000">
                                          <p:val>
                                            <p:fltVal val="1"/>
                                          </p:val>
                                        </p:tav>
                                      </p:tavLst>
                                    </p:anim>
                                    <p:animScale>
                                      <p:cBhvr>
                                        <p:cTn id="535" dur="26">
                                          <p:stCondLst>
                                            <p:cond delay="650"/>
                                          </p:stCondLst>
                                        </p:cTn>
                                        <p:tgtEl>
                                          <p:spTgt spid="80"/>
                                        </p:tgtEl>
                                      </p:cBhvr>
                                      <p:to x="100000" y="60000"/>
                                    </p:animScale>
                                    <p:animScale>
                                      <p:cBhvr>
                                        <p:cTn id="536" dur="166" decel="50000">
                                          <p:stCondLst>
                                            <p:cond delay="676"/>
                                          </p:stCondLst>
                                        </p:cTn>
                                        <p:tgtEl>
                                          <p:spTgt spid="80"/>
                                        </p:tgtEl>
                                      </p:cBhvr>
                                      <p:to x="100000" y="100000"/>
                                    </p:animScale>
                                    <p:animScale>
                                      <p:cBhvr>
                                        <p:cTn id="537" dur="26">
                                          <p:stCondLst>
                                            <p:cond delay="1312"/>
                                          </p:stCondLst>
                                        </p:cTn>
                                        <p:tgtEl>
                                          <p:spTgt spid="80"/>
                                        </p:tgtEl>
                                      </p:cBhvr>
                                      <p:to x="100000" y="80000"/>
                                    </p:animScale>
                                    <p:animScale>
                                      <p:cBhvr>
                                        <p:cTn id="538" dur="166" decel="50000">
                                          <p:stCondLst>
                                            <p:cond delay="1338"/>
                                          </p:stCondLst>
                                        </p:cTn>
                                        <p:tgtEl>
                                          <p:spTgt spid="80"/>
                                        </p:tgtEl>
                                      </p:cBhvr>
                                      <p:to x="100000" y="100000"/>
                                    </p:animScale>
                                    <p:animScale>
                                      <p:cBhvr>
                                        <p:cTn id="539" dur="26">
                                          <p:stCondLst>
                                            <p:cond delay="1642"/>
                                          </p:stCondLst>
                                        </p:cTn>
                                        <p:tgtEl>
                                          <p:spTgt spid="80"/>
                                        </p:tgtEl>
                                      </p:cBhvr>
                                      <p:to x="100000" y="90000"/>
                                    </p:animScale>
                                    <p:animScale>
                                      <p:cBhvr>
                                        <p:cTn id="540" dur="166" decel="50000">
                                          <p:stCondLst>
                                            <p:cond delay="1668"/>
                                          </p:stCondLst>
                                        </p:cTn>
                                        <p:tgtEl>
                                          <p:spTgt spid="80"/>
                                        </p:tgtEl>
                                      </p:cBhvr>
                                      <p:to x="100000" y="100000"/>
                                    </p:animScale>
                                    <p:animScale>
                                      <p:cBhvr>
                                        <p:cTn id="541" dur="26">
                                          <p:stCondLst>
                                            <p:cond delay="1808"/>
                                          </p:stCondLst>
                                        </p:cTn>
                                        <p:tgtEl>
                                          <p:spTgt spid="80"/>
                                        </p:tgtEl>
                                      </p:cBhvr>
                                      <p:to x="100000" y="95000"/>
                                    </p:animScale>
                                    <p:animScale>
                                      <p:cBhvr>
                                        <p:cTn id="542" dur="166" decel="50000">
                                          <p:stCondLst>
                                            <p:cond delay="1834"/>
                                          </p:stCondLst>
                                        </p:cTn>
                                        <p:tgtEl>
                                          <p:spTgt spid="80"/>
                                        </p:tgtEl>
                                      </p:cBhvr>
                                      <p:to x="100000" y="100000"/>
                                    </p:animScale>
                                  </p:childTnLst>
                                </p:cTn>
                              </p:par>
                              <p:par>
                                <p:cTn id="543" presetID="26" presetClass="entr" presetSubtype="0" fill="hold" nodeType="withEffect">
                                  <p:stCondLst>
                                    <p:cond delay="0"/>
                                  </p:stCondLst>
                                  <p:childTnLst>
                                    <p:set>
                                      <p:cBhvr>
                                        <p:cTn id="544" dur="1" fill="hold">
                                          <p:stCondLst>
                                            <p:cond delay="0"/>
                                          </p:stCondLst>
                                        </p:cTn>
                                        <p:tgtEl>
                                          <p:spTgt spid="81"/>
                                        </p:tgtEl>
                                        <p:attrNameLst>
                                          <p:attrName>style.visibility</p:attrName>
                                        </p:attrNameLst>
                                      </p:cBhvr>
                                      <p:to>
                                        <p:strVal val="visible"/>
                                      </p:to>
                                    </p:set>
                                    <p:animEffect transition="in" filter="wipe(down)">
                                      <p:cBhvr>
                                        <p:cTn id="545" dur="580">
                                          <p:stCondLst>
                                            <p:cond delay="0"/>
                                          </p:stCondLst>
                                        </p:cTn>
                                        <p:tgtEl>
                                          <p:spTgt spid="81"/>
                                        </p:tgtEl>
                                      </p:cBhvr>
                                    </p:animEffect>
                                    <p:anim calcmode="lin" valueType="num">
                                      <p:cBhvr>
                                        <p:cTn id="546" dur="1822" tmFilter="0,0; 0.14,0.36; 0.43,0.73; 0.71,0.91; 1.0,1.0">
                                          <p:stCondLst>
                                            <p:cond delay="0"/>
                                          </p:stCondLst>
                                        </p:cTn>
                                        <p:tgtEl>
                                          <p:spTgt spid="81"/>
                                        </p:tgtEl>
                                        <p:attrNameLst>
                                          <p:attrName>ppt_x</p:attrName>
                                        </p:attrNameLst>
                                      </p:cBhvr>
                                      <p:tavLst>
                                        <p:tav tm="0">
                                          <p:val>
                                            <p:strVal val="#ppt_x-0.25"/>
                                          </p:val>
                                        </p:tav>
                                        <p:tav tm="100000">
                                          <p:val>
                                            <p:strVal val="#ppt_x"/>
                                          </p:val>
                                        </p:tav>
                                      </p:tavLst>
                                    </p:anim>
                                    <p:anim calcmode="lin" valueType="num">
                                      <p:cBhvr>
                                        <p:cTn id="547" dur="664" tmFilter="0.0,0.0; 0.25,0.07; 0.50,0.2; 0.75,0.467; 1.0,1.0">
                                          <p:stCondLst>
                                            <p:cond delay="0"/>
                                          </p:stCondLst>
                                        </p:cTn>
                                        <p:tgtEl>
                                          <p:spTgt spid="81"/>
                                        </p:tgtEl>
                                        <p:attrNameLst>
                                          <p:attrName>ppt_y</p:attrName>
                                        </p:attrNameLst>
                                      </p:cBhvr>
                                      <p:tavLst>
                                        <p:tav tm="0" fmla="#ppt_y-sin(pi*$)/3">
                                          <p:val>
                                            <p:fltVal val="0.5"/>
                                          </p:val>
                                        </p:tav>
                                        <p:tav tm="100000">
                                          <p:val>
                                            <p:fltVal val="1"/>
                                          </p:val>
                                        </p:tav>
                                      </p:tavLst>
                                    </p:anim>
                                    <p:anim calcmode="lin" valueType="num">
                                      <p:cBhvr>
                                        <p:cTn id="548" dur="664" tmFilter="0, 0; 0.125,0.2665; 0.25,0.4; 0.375,0.465; 0.5,0.5;  0.625,0.535; 0.75,0.6; 0.875,0.7335; 1,1">
                                          <p:stCondLst>
                                            <p:cond delay="664"/>
                                          </p:stCondLst>
                                        </p:cTn>
                                        <p:tgtEl>
                                          <p:spTgt spid="81"/>
                                        </p:tgtEl>
                                        <p:attrNameLst>
                                          <p:attrName>ppt_y</p:attrName>
                                        </p:attrNameLst>
                                      </p:cBhvr>
                                      <p:tavLst>
                                        <p:tav tm="0" fmla="#ppt_y-sin(pi*$)/9">
                                          <p:val>
                                            <p:fltVal val="0"/>
                                          </p:val>
                                        </p:tav>
                                        <p:tav tm="100000">
                                          <p:val>
                                            <p:fltVal val="1"/>
                                          </p:val>
                                        </p:tav>
                                      </p:tavLst>
                                    </p:anim>
                                    <p:anim calcmode="lin" valueType="num">
                                      <p:cBhvr>
                                        <p:cTn id="549" dur="332" tmFilter="0, 0; 0.125,0.2665; 0.25,0.4; 0.375,0.465; 0.5,0.5;  0.625,0.535; 0.75,0.6; 0.875,0.7335; 1,1">
                                          <p:stCondLst>
                                            <p:cond delay="1324"/>
                                          </p:stCondLst>
                                        </p:cTn>
                                        <p:tgtEl>
                                          <p:spTgt spid="81"/>
                                        </p:tgtEl>
                                        <p:attrNameLst>
                                          <p:attrName>ppt_y</p:attrName>
                                        </p:attrNameLst>
                                      </p:cBhvr>
                                      <p:tavLst>
                                        <p:tav tm="0" fmla="#ppt_y-sin(pi*$)/27">
                                          <p:val>
                                            <p:fltVal val="0"/>
                                          </p:val>
                                        </p:tav>
                                        <p:tav tm="100000">
                                          <p:val>
                                            <p:fltVal val="1"/>
                                          </p:val>
                                        </p:tav>
                                      </p:tavLst>
                                    </p:anim>
                                    <p:anim calcmode="lin" valueType="num">
                                      <p:cBhvr>
                                        <p:cTn id="550" dur="164" tmFilter="0, 0; 0.125,0.2665; 0.25,0.4; 0.375,0.465; 0.5,0.5;  0.625,0.535; 0.75,0.6; 0.875,0.7335; 1,1">
                                          <p:stCondLst>
                                            <p:cond delay="1656"/>
                                          </p:stCondLst>
                                        </p:cTn>
                                        <p:tgtEl>
                                          <p:spTgt spid="81"/>
                                        </p:tgtEl>
                                        <p:attrNameLst>
                                          <p:attrName>ppt_y</p:attrName>
                                        </p:attrNameLst>
                                      </p:cBhvr>
                                      <p:tavLst>
                                        <p:tav tm="0" fmla="#ppt_y-sin(pi*$)/81">
                                          <p:val>
                                            <p:fltVal val="0"/>
                                          </p:val>
                                        </p:tav>
                                        <p:tav tm="100000">
                                          <p:val>
                                            <p:fltVal val="1"/>
                                          </p:val>
                                        </p:tav>
                                      </p:tavLst>
                                    </p:anim>
                                    <p:animScale>
                                      <p:cBhvr>
                                        <p:cTn id="551" dur="26">
                                          <p:stCondLst>
                                            <p:cond delay="650"/>
                                          </p:stCondLst>
                                        </p:cTn>
                                        <p:tgtEl>
                                          <p:spTgt spid="81"/>
                                        </p:tgtEl>
                                      </p:cBhvr>
                                      <p:to x="100000" y="60000"/>
                                    </p:animScale>
                                    <p:animScale>
                                      <p:cBhvr>
                                        <p:cTn id="552" dur="166" decel="50000">
                                          <p:stCondLst>
                                            <p:cond delay="676"/>
                                          </p:stCondLst>
                                        </p:cTn>
                                        <p:tgtEl>
                                          <p:spTgt spid="81"/>
                                        </p:tgtEl>
                                      </p:cBhvr>
                                      <p:to x="100000" y="100000"/>
                                    </p:animScale>
                                    <p:animScale>
                                      <p:cBhvr>
                                        <p:cTn id="553" dur="26">
                                          <p:stCondLst>
                                            <p:cond delay="1312"/>
                                          </p:stCondLst>
                                        </p:cTn>
                                        <p:tgtEl>
                                          <p:spTgt spid="81"/>
                                        </p:tgtEl>
                                      </p:cBhvr>
                                      <p:to x="100000" y="80000"/>
                                    </p:animScale>
                                    <p:animScale>
                                      <p:cBhvr>
                                        <p:cTn id="554" dur="166" decel="50000">
                                          <p:stCondLst>
                                            <p:cond delay="1338"/>
                                          </p:stCondLst>
                                        </p:cTn>
                                        <p:tgtEl>
                                          <p:spTgt spid="81"/>
                                        </p:tgtEl>
                                      </p:cBhvr>
                                      <p:to x="100000" y="100000"/>
                                    </p:animScale>
                                    <p:animScale>
                                      <p:cBhvr>
                                        <p:cTn id="555" dur="26">
                                          <p:stCondLst>
                                            <p:cond delay="1642"/>
                                          </p:stCondLst>
                                        </p:cTn>
                                        <p:tgtEl>
                                          <p:spTgt spid="81"/>
                                        </p:tgtEl>
                                      </p:cBhvr>
                                      <p:to x="100000" y="90000"/>
                                    </p:animScale>
                                    <p:animScale>
                                      <p:cBhvr>
                                        <p:cTn id="556" dur="166" decel="50000">
                                          <p:stCondLst>
                                            <p:cond delay="1668"/>
                                          </p:stCondLst>
                                        </p:cTn>
                                        <p:tgtEl>
                                          <p:spTgt spid="81"/>
                                        </p:tgtEl>
                                      </p:cBhvr>
                                      <p:to x="100000" y="100000"/>
                                    </p:animScale>
                                    <p:animScale>
                                      <p:cBhvr>
                                        <p:cTn id="557" dur="26">
                                          <p:stCondLst>
                                            <p:cond delay="1808"/>
                                          </p:stCondLst>
                                        </p:cTn>
                                        <p:tgtEl>
                                          <p:spTgt spid="81"/>
                                        </p:tgtEl>
                                      </p:cBhvr>
                                      <p:to x="100000" y="95000"/>
                                    </p:animScale>
                                    <p:animScale>
                                      <p:cBhvr>
                                        <p:cTn id="558" dur="166" decel="50000">
                                          <p:stCondLst>
                                            <p:cond delay="1834"/>
                                          </p:stCondLst>
                                        </p:cTn>
                                        <p:tgtEl>
                                          <p:spTgt spid="8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59" repeatCount="indefinite" fill="remove" display="0">
                  <p:stCondLst>
                    <p:cond delay="indefinite"/>
                  </p:stCondLst>
                  <p:endCondLst>
                    <p:cond evt="onStopAudio" delay="0">
                      <p:tgtEl>
                        <p:sldTgt/>
                      </p:tgtEl>
                    </p:cond>
                  </p:endCondLst>
                </p:cTn>
                <p:tgtEl>
                  <p:spTgt spid="56"/>
                </p:tgtEl>
              </p:cMediaNode>
            </p:audio>
            <p:audio>
              <p:cMediaNode vol="80000">
                <p:cTn id="560" fill="hold" display="0">
                  <p:stCondLst>
                    <p:cond delay="indefinite"/>
                  </p:stCondLst>
                  <p:endCondLst>
                    <p:cond evt="onStopAudio" delay="0">
                      <p:tgtEl>
                        <p:sldTgt/>
                      </p:tgtEl>
                    </p:cond>
                  </p:endCondLst>
                </p:cTn>
                <p:tgtEl>
                  <p:spTgt spid="76"/>
                </p:tgtEl>
              </p:cMediaNode>
            </p:audio>
          </p:childTnLst>
        </p:cTn>
      </p:par>
    </p:tnLst>
    <p:bldLst>
      <p:bldP spid="4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6" name="Google Shape;556;p42"/>
          <p:cNvSpPr/>
          <p:nvPr/>
        </p:nvSpPr>
        <p:spPr>
          <a:xfrm>
            <a:off x="11018100" y="665418"/>
            <a:ext cx="1632331" cy="849959"/>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7" name="Google Shape;557;p42"/>
          <p:cNvSpPr/>
          <p:nvPr/>
        </p:nvSpPr>
        <p:spPr>
          <a:xfrm>
            <a:off x="1422647" y="665449"/>
            <a:ext cx="1214391" cy="63235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8" name="Google Shape;558;p42"/>
          <p:cNvSpPr/>
          <p:nvPr/>
        </p:nvSpPr>
        <p:spPr>
          <a:xfrm>
            <a:off x="4428233" y="594299"/>
            <a:ext cx="2383579" cy="124117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9" name="Google Shape;559;p42"/>
          <p:cNvSpPr/>
          <p:nvPr/>
        </p:nvSpPr>
        <p:spPr>
          <a:xfrm>
            <a:off x="12993284" y="2612167"/>
            <a:ext cx="192000" cy="192000"/>
          </a:xfrm>
          <a:prstGeom prst="ellipse">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0" name="Google Shape;560;p42"/>
          <p:cNvSpPr/>
          <p:nvPr/>
        </p:nvSpPr>
        <p:spPr>
          <a:xfrm>
            <a:off x="16141017" y="2420167"/>
            <a:ext cx="192000" cy="192000"/>
          </a:xfrm>
          <a:prstGeom prst="ellipse">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61" name="Google Shape;561;p42"/>
          <p:cNvGrpSpPr/>
          <p:nvPr/>
        </p:nvGrpSpPr>
        <p:grpSpPr>
          <a:xfrm>
            <a:off x="-352054" y="3461849"/>
            <a:ext cx="2400087" cy="2763979"/>
            <a:chOff x="3444173" y="3579511"/>
            <a:chExt cx="1800065" cy="2072984"/>
          </a:xfrm>
        </p:grpSpPr>
        <p:sp>
          <p:nvSpPr>
            <p:cNvPr id="562" name="Google Shape;562;p42"/>
            <p:cNvSpPr/>
            <p:nvPr/>
          </p:nvSpPr>
          <p:spPr>
            <a:xfrm>
              <a:off x="4273820" y="4476600"/>
              <a:ext cx="13921" cy="1175895"/>
            </a:xfrm>
            <a:custGeom>
              <a:avLst/>
              <a:gdLst/>
              <a:ahLst/>
              <a:cxnLst/>
              <a:rect l="l" t="t" r="r" b="b"/>
              <a:pathLst>
                <a:path w="4711" h="42524" fill="none" extrusionOk="0">
                  <a:moveTo>
                    <a:pt x="3498" y="1"/>
                  </a:moveTo>
                  <a:lnTo>
                    <a:pt x="3224" y="824"/>
                  </a:lnTo>
                  <a:lnTo>
                    <a:pt x="1784" y="6585"/>
                  </a:lnTo>
                  <a:lnTo>
                    <a:pt x="1029" y="10631"/>
                  </a:lnTo>
                  <a:lnTo>
                    <a:pt x="595" y="13672"/>
                  </a:lnTo>
                  <a:lnTo>
                    <a:pt x="252" y="16896"/>
                  </a:lnTo>
                  <a:lnTo>
                    <a:pt x="23" y="20302"/>
                  </a:lnTo>
                  <a:lnTo>
                    <a:pt x="1" y="23800"/>
                  </a:lnTo>
                  <a:lnTo>
                    <a:pt x="161" y="27366"/>
                  </a:lnTo>
                  <a:lnTo>
                    <a:pt x="595" y="30910"/>
                  </a:lnTo>
                  <a:lnTo>
                    <a:pt x="1327" y="34408"/>
                  </a:lnTo>
                  <a:lnTo>
                    <a:pt x="2401" y="37791"/>
                  </a:lnTo>
                  <a:lnTo>
                    <a:pt x="3453" y="40215"/>
                  </a:lnTo>
                  <a:lnTo>
                    <a:pt x="4253" y="41769"/>
                  </a:lnTo>
                  <a:lnTo>
                    <a:pt x="4710" y="42524"/>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3" name="Google Shape;563;p42"/>
            <p:cNvSpPr/>
            <p:nvPr/>
          </p:nvSpPr>
          <p:spPr>
            <a:xfrm rot="8256167">
              <a:off x="3662058" y="3885767"/>
              <a:ext cx="1364296" cy="1175424"/>
            </a:xfrm>
            <a:custGeom>
              <a:avLst/>
              <a:gdLst/>
              <a:ahLst/>
              <a:cxnLst/>
              <a:rect l="l" t="t" r="r" b="b"/>
              <a:pathLst>
                <a:path w="32693" h="28167" extrusionOk="0">
                  <a:moveTo>
                    <a:pt x="9968" y="1"/>
                  </a:moveTo>
                  <a:lnTo>
                    <a:pt x="9168" y="23"/>
                  </a:lnTo>
                  <a:lnTo>
                    <a:pt x="8322" y="343"/>
                  </a:lnTo>
                  <a:lnTo>
                    <a:pt x="7430" y="961"/>
                  </a:lnTo>
                  <a:lnTo>
                    <a:pt x="6973" y="1395"/>
                  </a:lnTo>
                  <a:lnTo>
                    <a:pt x="6561" y="1875"/>
                  </a:lnTo>
                  <a:lnTo>
                    <a:pt x="5967" y="2835"/>
                  </a:lnTo>
                  <a:lnTo>
                    <a:pt x="5647" y="3796"/>
                  </a:lnTo>
                  <a:lnTo>
                    <a:pt x="5601" y="4756"/>
                  </a:lnTo>
                  <a:lnTo>
                    <a:pt x="5761" y="5693"/>
                  </a:lnTo>
                  <a:lnTo>
                    <a:pt x="6081" y="6585"/>
                  </a:lnTo>
                  <a:lnTo>
                    <a:pt x="6836" y="7888"/>
                  </a:lnTo>
                  <a:lnTo>
                    <a:pt x="8162" y="9420"/>
                  </a:lnTo>
                  <a:lnTo>
                    <a:pt x="9556" y="10700"/>
                  </a:lnTo>
                  <a:lnTo>
                    <a:pt x="11317" y="11980"/>
                  </a:lnTo>
                  <a:lnTo>
                    <a:pt x="11614" y="12140"/>
                  </a:lnTo>
                  <a:lnTo>
                    <a:pt x="11088" y="11934"/>
                  </a:lnTo>
                  <a:lnTo>
                    <a:pt x="9991" y="11637"/>
                  </a:lnTo>
                  <a:lnTo>
                    <a:pt x="8893" y="11431"/>
                  </a:lnTo>
                  <a:lnTo>
                    <a:pt x="7796" y="11363"/>
                  </a:lnTo>
                  <a:lnTo>
                    <a:pt x="6196" y="11431"/>
                  </a:lnTo>
                  <a:lnTo>
                    <a:pt x="4161" y="11889"/>
                  </a:lnTo>
                  <a:lnTo>
                    <a:pt x="2835" y="12460"/>
                  </a:lnTo>
                  <a:lnTo>
                    <a:pt x="2058" y="12940"/>
                  </a:lnTo>
                  <a:lnTo>
                    <a:pt x="1372" y="13489"/>
                  </a:lnTo>
                  <a:lnTo>
                    <a:pt x="823" y="14106"/>
                  </a:lnTo>
                  <a:lnTo>
                    <a:pt x="389" y="14769"/>
                  </a:lnTo>
                  <a:lnTo>
                    <a:pt x="114" y="15501"/>
                  </a:lnTo>
                  <a:lnTo>
                    <a:pt x="0" y="16278"/>
                  </a:lnTo>
                  <a:lnTo>
                    <a:pt x="69" y="17101"/>
                  </a:lnTo>
                  <a:lnTo>
                    <a:pt x="183" y="17513"/>
                  </a:lnTo>
                  <a:lnTo>
                    <a:pt x="343" y="17924"/>
                  </a:lnTo>
                  <a:lnTo>
                    <a:pt x="777" y="18610"/>
                  </a:lnTo>
                  <a:lnTo>
                    <a:pt x="1372" y="19113"/>
                  </a:lnTo>
                  <a:lnTo>
                    <a:pt x="2081" y="19456"/>
                  </a:lnTo>
                  <a:lnTo>
                    <a:pt x="2904" y="19685"/>
                  </a:lnTo>
                  <a:lnTo>
                    <a:pt x="3795" y="19799"/>
                  </a:lnTo>
                  <a:lnTo>
                    <a:pt x="5213" y="19822"/>
                  </a:lnTo>
                  <a:lnTo>
                    <a:pt x="7110" y="19570"/>
                  </a:lnTo>
                  <a:lnTo>
                    <a:pt x="8870" y="19182"/>
                  </a:lnTo>
                  <a:lnTo>
                    <a:pt x="10791" y="18610"/>
                  </a:lnTo>
                  <a:lnTo>
                    <a:pt x="11088" y="18496"/>
                  </a:lnTo>
                  <a:lnTo>
                    <a:pt x="11088" y="18496"/>
                  </a:lnTo>
                  <a:lnTo>
                    <a:pt x="10745" y="18724"/>
                  </a:lnTo>
                  <a:lnTo>
                    <a:pt x="9808" y="19570"/>
                  </a:lnTo>
                  <a:lnTo>
                    <a:pt x="8733" y="20759"/>
                  </a:lnTo>
                  <a:lnTo>
                    <a:pt x="7727" y="22131"/>
                  </a:lnTo>
                  <a:lnTo>
                    <a:pt x="7156" y="23205"/>
                  </a:lnTo>
                  <a:lnTo>
                    <a:pt x="6904" y="23937"/>
                  </a:lnTo>
                  <a:lnTo>
                    <a:pt x="6790" y="24623"/>
                  </a:lnTo>
                  <a:lnTo>
                    <a:pt x="6859" y="25263"/>
                  </a:lnTo>
                  <a:lnTo>
                    <a:pt x="7110" y="25857"/>
                  </a:lnTo>
                  <a:lnTo>
                    <a:pt x="7567" y="26360"/>
                  </a:lnTo>
                  <a:lnTo>
                    <a:pt x="8276" y="26795"/>
                  </a:lnTo>
                  <a:lnTo>
                    <a:pt x="9282" y="27115"/>
                  </a:lnTo>
                  <a:lnTo>
                    <a:pt x="9899" y="27229"/>
                  </a:lnTo>
                  <a:lnTo>
                    <a:pt x="10517" y="27297"/>
                  </a:lnTo>
                  <a:lnTo>
                    <a:pt x="11660" y="27320"/>
                  </a:lnTo>
                  <a:lnTo>
                    <a:pt x="12643" y="27160"/>
                  </a:lnTo>
                  <a:lnTo>
                    <a:pt x="13511" y="26863"/>
                  </a:lnTo>
                  <a:lnTo>
                    <a:pt x="14266" y="26452"/>
                  </a:lnTo>
                  <a:lnTo>
                    <a:pt x="14883" y="25949"/>
                  </a:lnTo>
                  <a:lnTo>
                    <a:pt x="15638" y="25080"/>
                  </a:lnTo>
                  <a:lnTo>
                    <a:pt x="16323" y="23800"/>
                  </a:lnTo>
                  <a:lnTo>
                    <a:pt x="16735" y="22542"/>
                  </a:lnTo>
                  <a:lnTo>
                    <a:pt x="16964" y="21102"/>
                  </a:lnTo>
                  <a:lnTo>
                    <a:pt x="16986" y="20873"/>
                  </a:lnTo>
                  <a:lnTo>
                    <a:pt x="17009" y="21308"/>
                  </a:lnTo>
                  <a:lnTo>
                    <a:pt x="17238" y="22519"/>
                  </a:lnTo>
                  <a:lnTo>
                    <a:pt x="17672" y="23937"/>
                  </a:lnTo>
                  <a:lnTo>
                    <a:pt x="18335" y="25400"/>
                  </a:lnTo>
                  <a:lnTo>
                    <a:pt x="19250" y="26726"/>
                  </a:lnTo>
                  <a:lnTo>
                    <a:pt x="20073" y="27503"/>
                  </a:lnTo>
                  <a:lnTo>
                    <a:pt x="20713" y="27869"/>
                  </a:lnTo>
                  <a:lnTo>
                    <a:pt x="21399" y="28098"/>
                  </a:lnTo>
                  <a:lnTo>
                    <a:pt x="22176" y="28166"/>
                  </a:lnTo>
                  <a:lnTo>
                    <a:pt x="22999" y="28052"/>
                  </a:lnTo>
                  <a:lnTo>
                    <a:pt x="23891" y="27709"/>
                  </a:lnTo>
                  <a:lnTo>
                    <a:pt x="24371" y="27435"/>
                  </a:lnTo>
                  <a:lnTo>
                    <a:pt x="24828" y="27160"/>
                  </a:lnTo>
                  <a:lnTo>
                    <a:pt x="25514" y="26497"/>
                  </a:lnTo>
                  <a:lnTo>
                    <a:pt x="25971" y="25766"/>
                  </a:lnTo>
                  <a:lnTo>
                    <a:pt x="26200" y="24988"/>
                  </a:lnTo>
                  <a:lnTo>
                    <a:pt x="26245" y="24165"/>
                  </a:lnTo>
                  <a:lnTo>
                    <a:pt x="26131" y="23342"/>
                  </a:lnTo>
                  <a:lnTo>
                    <a:pt x="25742" y="22062"/>
                  </a:lnTo>
                  <a:lnTo>
                    <a:pt x="24897" y="20462"/>
                  </a:lnTo>
                  <a:lnTo>
                    <a:pt x="23914" y="19067"/>
                  </a:lnTo>
                  <a:lnTo>
                    <a:pt x="22656" y="17581"/>
                  </a:lnTo>
                  <a:lnTo>
                    <a:pt x="22428" y="17375"/>
                  </a:lnTo>
                  <a:lnTo>
                    <a:pt x="22428" y="17375"/>
                  </a:lnTo>
                  <a:lnTo>
                    <a:pt x="22816" y="17558"/>
                  </a:lnTo>
                  <a:lnTo>
                    <a:pt x="24142" y="17787"/>
                  </a:lnTo>
                  <a:lnTo>
                    <a:pt x="25925" y="17810"/>
                  </a:lnTo>
                  <a:lnTo>
                    <a:pt x="27892" y="17558"/>
                  </a:lnTo>
                  <a:lnTo>
                    <a:pt x="29355" y="17147"/>
                  </a:lnTo>
                  <a:lnTo>
                    <a:pt x="30246" y="16758"/>
                  </a:lnTo>
                  <a:lnTo>
                    <a:pt x="31046" y="16278"/>
                  </a:lnTo>
                  <a:lnTo>
                    <a:pt x="31732" y="15684"/>
                  </a:lnTo>
                  <a:lnTo>
                    <a:pt x="32258" y="14975"/>
                  </a:lnTo>
                  <a:lnTo>
                    <a:pt x="32578" y="14152"/>
                  </a:lnTo>
                  <a:lnTo>
                    <a:pt x="32692" y="13192"/>
                  </a:lnTo>
                  <a:lnTo>
                    <a:pt x="32532" y="12094"/>
                  </a:lnTo>
                  <a:lnTo>
                    <a:pt x="32350" y="11477"/>
                  </a:lnTo>
                  <a:lnTo>
                    <a:pt x="32121" y="10883"/>
                  </a:lnTo>
                  <a:lnTo>
                    <a:pt x="31549" y="9923"/>
                  </a:lnTo>
                  <a:lnTo>
                    <a:pt x="30864" y="9214"/>
                  </a:lnTo>
                  <a:lnTo>
                    <a:pt x="30086" y="8734"/>
                  </a:lnTo>
                  <a:lnTo>
                    <a:pt x="29240" y="8437"/>
                  </a:lnTo>
                  <a:lnTo>
                    <a:pt x="28326" y="8345"/>
                  </a:lnTo>
                  <a:lnTo>
                    <a:pt x="26931" y="8437"/>
                  </a:lnTo>
                  <a:lnTo>
                    <a:pt x="25080" y="8917"/>
                  </a:lnTo>
                  <a:lnTo>
                    <a:pt x="23456" y="9625"/>
                  </a:lnTo>
                  <a:lnTo>
                    <a:pt x="21650" y="10608"/>
                  </a:lnTo>
                  <a:lnTo>
                    <a:pt x="21376" y="10814"/>
                  </a:lnTo>
                  <a:lnTo>
                    <a:pt x="21376" y="10814"/>
                  </a:lnTo>
                  <a:lnTo>
                    <a:pt x="21650" y="10517"/>
                  </a:lnTo>
                  <a:lnTo>
                    <a:pt x="23182" y="8734"/>
                  </a:lnTo>
                  <a:lnTo>
                    <a:pt x="24348" y="7111"/>
                  </a:lnTo>
                  <a:lnTo>
                    <a:pt x="25354" y="5350"/>
                  </a:lnTo>
                  <a:lnTo>
                    <a:pt x="25811" y="4047"/>
                  </a:lnTo>
                  <a:lnTo>
                    <a:pt x="25903" y="3247"/>
                  </a:lnTo>
                  <a:lnTo>
                    <a:pt x="25811" y="2515"/>
                  </a:lnTo>
                  <a:lnTo>
                    <a:pt x="25491" y="1875"/>
                  </a:lnTo>
                  <a:lnTo>
                    <a:pt x="24897" y="1349"/>
                  </a:lnTo>
                  <a:lnTo>
                    <a:pt x="23982" y="984"/>
                  </a:lnTo>
                  <a:lnTo>
                    <a:pt x="23388" y="869"/>
                  </a:lnTo>
                  <a:lnTo>
                    <a:pt x="22793" y="801"/>
                  </a:lnTo>
                  <a:lnTo>
                    <a:pt x="21673" y="824"/>
                  </a:lnTo>
                  <a:lnTo>
                    <a:pt x="20667" y="1029"/>
                  </a:lnTo>
                  <a:lnTo>
                    <a:pt x="19776" y="1395"/>
                  </a:lnTo>
                  <a:lnTo>
                    <a:pt x="18998" y="1898"/>
                  </a:lnTo>
                  <a:lnTo>
                    <a:pt x="18312" y="2492"/>
                  </a:lnTo>
                  <a:lnTo>
                    <a:pt x="17444" y="3544"/>
                  </a:lnTo>
                  <a:lnTo>
                    <a:pt x="16598" y="5053"/>
                  </a:lnTo>
                  <a:lnTo>
                    <a:pt x="16026" y="6516"/>
                  </a:lnTo>
                  <a:lnTo>
                    <a:pt x="15592" y="8231"/>
                  </a:lnTo>
                  <a:lnTo>
                    <a:pt x="15569" y="8482"/>
                  </a:lnTo>
                  <a:lnTo>
                    <a:pt x="15523" y="8025"/>
                  </a:lnTo>
                  <a:lnTo>
                    <a:pt x="15180" y="6630"/>
                  </a:lnTo>
                  <a:lnTo>
                    <a:pt x="14517" y="4893"/>
                  </a:lnTo>
                  <a:lnTo>
                    <a:pt x="13626" y="3087"/>
                  </a:lnTo>
                  <a:lnTo>
                    <a:pt x="12780" y="1875"/>
                  </a:lnTo>
                  <a:lnTo>
                    <a:pt x="12140" y="1167"/>
                  </a:lnTo>
                  <a:lnTo>
                    <a:pt x="11454" y="595"/>
                  </a:lnTo>
                  <a:lnTo>
                    <a:pt x="10745" y="183"/>
                  </a:lnTo>
                  <a:lnTo>
                    <a:pt x="9968" y="1"/>
                  </a:lnTo>
                  <a:close/>
                </a:path>
              </a:pathLst>
            </a:custGeom>
            <a:solidFill>
              <a:srgbClr val="F2B1B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4" name="Google Shape;564;p42"/>
            <p:cNvSpPr/>
            <p:nvPr/>
          </p:nvSpPr>
          <p:spPr>
            <a:xfrm rot="8256167">
              <a:off x="4052727" y="4234650"/>
              <a:ext cx="538115" cy="439840"/>
            </a:xfrm>
            <a:custGeom>
              <a:avLst/>
              <a:gdLst/>
              <a:ahLst/>
              <a:cxnLst/>
              <a:rect l="l" t="t" r="r" b="b"/>
              <a:pathLst>
                <a:path w="12895" h="10540" extrusionOk="0">
                  <a:moveTo>
                    <a:pt x="4939" y="0"/>
                  </a:moveTo>
                  <a:lnTo>
                    <a:pt x="3773" y="160"/>
                  </a:lnTo>
                  <a:lnTo>
                    <a:pt x="2653" y="503"/>
                  </a:lnTo>
                  <a:lnTo>
                    <a:pt x="2150" y="777"/>
                  </a:lnTo>
                  <a:lnTo>
                    <a:pt x="1670" y="1075"/>
                  </a:lnTo>
                  <a:lnTo>
                    <a:pt x="892" y="1783"/>
                  </a:lnTo>
                  <a:lnTo>
                    <a:pt x="389" y="2629"/>
                  </a:lnTo>
                  <a:lnTo>
                    <a:pt x="92" y="3566"/>
                  </a:lnTo>
                  <a:lnTo>
                    <a:pt x="1" y="4572"/>
                  </a:lnTo>
                  <a:lnTo>
                    <a:pt x="115" y="5578"/>
                  </a:lnTo>
                  <a:lnTo>
                    <a:pt x="435" y="6584"/>
                  </a:lnTo>
                  <a:lnTo>
                    <a:pt x="892" y="7567"/>
                  </a:lnTo>
                  <a:lnTo>
                    <a:pt x="1532" y="8436"/>
                  </a:lnTo>
                  <a:lnTo>
                    <a:pt x="2333" y="9213"/>
                  </a:lnTo>
                  <a:lnTo>
                    <a:pt x="3247" y="9853"/>
                  </a:lnTo>
                  <a:lnTo>
                    <a:pt x="4276" y="10311"/>
                  </a:lnTo>
                  <a:lnTo>
                    <a:pt x="5442" y="10539"/>
                  </a:lnTo>
                  <a:lnTo>
                    <a:pt x="6676" y="10539"/>
                  </a:lnTo>
                  <a:lnTo>
                    <a:pt x="8002" y="10242"/>
                  </a:lnTo>
                  <a:lnTo>
                    <a:pt x="9397" y="9648"/>
                  </a:lnTo>
                  <a:lnTo>
                    <a:pt x="10128" y="9213"/>
                  </a:lnTo>
                  <a:lnTo>
                    <a:pt x="10814" y="8733"/>
                  </a:lnTo>
                  <a:lnTo>
                    <a:pt x="11866" y="7750"/>
                  </a:lnTo>
                  <a:lnTo>
                    <a:pt x="12529" y="6767"/>
                  </a:lnTo>
                  <a:lnTo>
                    <a:pt x="12872" y="5807"/>
                  </a:lnTo>
                  <a:lnTo>
                    <a:pt x="12895" y="4847"/>
                  </a:lnTo>
                  <a:lnTo>
                    <a:pt x="12643" y="3955"/>
                  </a:lnTo>
                  <a:lnTo>
                    <a:pt x="12163" y="3086"/>
                  </a:lnTo>
                  <a:lnTo>
                    <a:pt x="11477" y="2309"/>
                  </a:lnTo>
                  <a:lnTo>
                    <a:pt x="10609" y="1623"/>
                  </a:lnTo>
                  <a:lnTo>
                    <a:pt x="9626" y="1029"/>
                  </a:lnTo>
                  <a:lnTo>
                    <a:pt x="8505" y="572"/>
                  </a:lnTo>
                  <a:lnTo>
                    <a:pt x="7339" y="229"/>
                  </a:lnTo>
                  <a:lnTo>
                    <a:pt x="6151" y="23"/>
                  </a:lnTo>
                  <a:lnTo>
                    <a:pt x="4939" y="0"/>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5" name="Google Shape;565;p42"/>
            <p:cNvSpPr/>
            <p:nvPr/>
          </p:nvSpPr>
          <p:spPr>
            <a:xfrm rot="8256167">
              <a:off x="4138212" y="4267291"/>
              <a:ext cx="395981" cy="348283"/>
            </a:xfrm>
            <a:custGeom>
              <a:avLst/>
              <a:gdLst/>
              <a:ahLst/>
              <a:cxnLst/>
              <a:rect l="l" t="t" r="r" b="b"/>
              <a:pathLst>
                <a:path w="9489" h="8346" fill="none" extrusionOk="0">
                  <a:moveTo>
                    <a:pt x="709" y="1692"/>
                  </a:moveTo>
                  <a:lnTo>
                    <a:pt x="1029" y="1327"/>
                  </a:lnTo>
                  <a:lnTo>
                    <a:pt x="1715" y="755"/>
                  </a:lnTo>
                  <a:lnTo>
                    <a:pt x="2470" y="343"/>
                  </a:lnTo>
                  <a:lnTo>
                    <a:pt x="3270" y="92"/>
                  </a:lnTo>
                  <a:lnTo>
                    <a:pt x="4093" y="1"/>
                  </a:lnTo>
                  <a:lnTo>
                    <a:pt x="4939" y="23"/>
                  </a:lnTo>
                  <a:lnTo>
                    <a:pt x="5739" y="183"/>
                  </a:lnTo>
                  <a:lnTo>
                    <a:pt x="6516" y="458"/>
                  </a:lnTo>
                  <a:lnTo>
                    <a:pt x="7248" y="846"/>
                  </a:lnTo>
                  <a:lnTo>
                    <a:pt x="7911" y="1327"/>
                  </a:lnTo>
                  <a:lnTo>
                    <a:pt x="8482" y="1875"/>
                  </a:lnTo>
                  <a:lnTo>
                    <a:pt x="8939" y="2515"/>
                  </a:lnTo>
                  <a:lnTo>
                    <a:pt x="9282" y="3201"/>
                  </a:lnTo>
                  <a:lnTo>
                    <a:pt x="9465" y="3933"/>
                  </a:lnTo>
                  <a:lnTo>
                    <a:pt x="9488" y="4710"/>
                  </a:lnTo>
                  <a:lnTo>
                    <a:pt x="9305" y="5533"/>
                  </a:lnTo>
                  <a:lnTo>
                    <a:pt x="9145" y="5945"/>
                  </a:lnTo>
                  <a:lnTo>
                    <a:pt x="8894" y="6448"/>
                  </a:lnTo>
                  <a:lnTo>
                    <a:pt x="8276" y="7271"/>
                  </a:lnTo>
                  <a:lnTo>
                    <a:pt x="7545" y="7842"/>
                  </a:lnTo>
                  <a:lnTo>
                    <a:pt x="6722" y="8185"/>
                  </a:lnTo>
                  <a:lnTo>
                    <a:pt x="5830" y="8345"/>
                  </a:lnTo>
                  <a:lnTo>
                    <a:pt x="4939" y="8299"/>
                  </a:lnTo>
                  <a:lnTo>
                    <a:pt x="4024" y="8094"/>
                  </a:lnTo>
                  <a:lnTo>
                    <a:pt x="3155" y="7728"/>
                  </a:lnTo>
                  <a:lnTo>
                    <a:pt x="2310" y="7248"/>
                  </a:lnTo>
                  <a:lnTo>
                    <a:pt x="1578" y="6676"/>
                  </a:lnTo>
                  <a:lnTo>
                    <a:pt x="938" y="5990"/>
                  </a:lnTo>
                  <a:lnTo>
                    <a:pt x="458" y="5259"/>
                  </a:lnTo>
                  <a:lnTo>
                    <a:pt x="138" y="4481"/>
                  </a:lnTo>
                  <a:lnTo>
                    <a:pt x="1" y="3681"/>
                  </a:lnTo>
                  <a:lnTo>
                    <a:pt x="92" y="2881"/>
                  </a:lnTo>
                  <a:lnTo>
                    <a:pt x="412" y="2081"/>
                  </a:lnTo>
                  <a:lnTo>
                    <a:pt x="709" y="1692"/>
                  </a:lnTo>
                  <a:close/>
                </a:path>
              </a:pathLst>
            </a:custGeom>
            <a:noFill/>
            <a:ln w="18850" cap="flat" cmpd="sng">
              <a:solidFill>
                <a:srgbClr val="F2B1B7"/>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566" name="Google Shape;566;p42"/>
          <p:cNvGrpSpPr/>
          <p:nvPr/>
        </p:nvGrpSpPr>
        <p:grpSpPr>
          <a:xfrm rot="-901393" flipH="1">
            <a:off x="10230816" y="3953172"/>
            <a:ext cx="1380352" cy="2349873"/>
            <a:chOff x="2599069" y="3749338"/>
            <a:chExt cx="1034109" cy="1762446"/>
          </a:xfrm>
        </p:grpSpPr>
        <p:sp>
          <p:nvSpPr>
            <p:cNvPr id="567" name="Google Shape;567;p42"/>
            <p:cNvSpPr/>
            <p:nvPr/>
          </p:nvSpPr>
          <p:spPr>
            <a:xfrm>
              <a:off x="3032871" y="4335889"/>
              <a:ext cx="130271" cy="1175895"/>
            </a:xfrm>
            <a:custGeom>
              <a:avLst/>
              <a:gdLst/>
              <a:ahLst/>
              <a:cxnLst/>
              <a:rect l="l" t="t" r="r" b="b"/>
              <a:pathLst>
                <a:path w="4711" h="42524" fill="none" extrusionOk="0">
                  <a:moveTo>
                    <a:pt x="3498" y="1"/>
                  </a:moveTo>
                  <a:lnTo>
                    <a:pt x="3224" y="824"/>
                  </a:lnTo>
                  <a:lnTo>
                    <a:pt x="1784" y="6585"/>
                  </a:lnTo>
                  <a:lnTo>
                    <a:pt x="1029" y="10631"/>
                  </a:lnTo>
                  <a:lnTo>
                    <a:pt x="595" y="13672"/>
                  </a:lnTo>
                  <a:lnTo>
                    <a:pt x="252" y="16896"/>
                  </a:lnTo>
                  <a:lnTo>
                    <a:pt x="23" y="20302"/>
                  </a:lnTo>
                  <a:lnTo>
                    <a:pt x="1" y="23800"/>
                  </a:lnTo>
                  <a:lnTo>
                    <a:pt x="161" y="27366"/>
                  </a:lnTo>
                  <a:lnTo>
                    <a:pt x="595" y="30910"/>
                  </a:lnTo>
                  <a:lnTo>
                    <a:pt x="1327" y="34408"/>
                  </a:lnTo>
                  <a:lnTo>
                    <a:pt x="2401" y="37791"/>
                  </a:lnTo>
                  <a:lnTo>
                    <a:pt x="3453" y="40215"/>
                  </a:lnTo>
                  <a:lnTo>
                    <a:pt x="4253" y="41769"/>
                  </a:lnTo>
                  <a:lnTo>
                    <a:pt x="4710" y="42524"/>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8" name="Google Shape;568;p42"/>
            <p:cNvSpPr/>
            <p:nvPr/>
          </p:nvSpPr>
          <p:spPr>
            <a:xfrm rot="8256072">
              <a:off x="2753091" y="3897561"/>
              <a:ext cx="726064" cy="738458"/>
            </a:xfrm>
            <a:custGeom>
              <a:avLst/>
              <a:gdLst/>
              <a:ahLst/>
              <a:cxnLst/>
              <a:rect l="l" t="t" r="r" b="b"/>
              <a:pathLst>
                <a:path w="17399" h="17696" extrusionOk="0">
                  <a:moveTo>
                    <a:pt x="10768" y="1"/>
                  </a:moveTo>
                  <a:lnTo>
                    <a:pt x="10151" y="69"/>
                  </a:lnTo>
                  <a:lnTo>
                    <a:pt x="9625" y="252"/>
                  </a:lnTo>
                  <a:lnTo>
                    <a:pt x="9214" y="549"/>
                  </a:lnTo>
                  <a:lnTo>
                    <a:pt x="8733" y="1121"/>
                  </a:lnTo>
                  <a:lnTo>
                    <a:pt x="8345" y="2081"/>
                  </a:lnTo>
                  <a:lnTo>
                    <a:pt x="8162" y="3110"/>
                  </a:lnTo>
                  <a:lnTo>
                    <a:pt x="8139" y="4116"/>
                  </a:lnTo>
                  <a:lnTo>
                    <a:pt x="8231" y="5236"/>
                  </a:lnTo>
                  <a:lnTo>
                    <a:pt x="8276" y="5419"/>
                  </a:lnTo>
                  <a:lnTo>
                    <a:pt x="8185" y="5213"/>
                  </a:lnTo>
                  <a:lnTo>
                    <a:pt x="7385" y="3567"/>
                  </a:lnTo>
                  <a:lnTo>
                    <a:pt x="6424" y="2173"/>
                  </a:lnTo>
                  <a:lnTo>
                    <a:pt x="5693" y="1487"/>
                  </a:lnTo>
                  <a:lnTo>
                    <a:pt x="5098" y="1281"/>
                  </a:lnTo>
                  <a:lnTo>
                    <a:pt x="4710" y="1304"/>
                  </a:lnTo>
                  <a:lnTo>
                    <a:pt x="4298" y="1487"/>
                  </a:lnTo>
                  <a:lnTo>
                    <a:pt x="3910" y="1852"/>
                  </a:lnTo>
                  <a:lnTo>
                    <a:pt x="3727" y="2127"/>
                  </a:lnTo>
                  <a:lnTo>
                    <a:pt x="3544" y="2424"/>
                  </a:lnTo>
                  <a:lnTo>
                    <a:pt x="3292" y="2996"/>
                  </a:lnTo>
                  <a:lnTo>
                    <a:pt x="3132" y="3819"/>
                  </a:lnTo>
                  <a:lnTo>
                    <a:pt x="3270" y="4847"/>
                  </a:lnTo>
                  <a:lnTo>
                    <a:pt x="3704" y="5762"/>
                  </a:lnTo>
                  <a:lnTo>
                    <a:pt x="4596" y="6882"/>
                  </a:lnTo>
                  <a:lnTo>
                    <a:pt x="5647" y="7751"/>
                  </a:lnTo>
                  <a:lnTo>
                    <a:pt x="5761" y="7842"/>
                  </a:lnTo>
                  <a:lnTo>
                    <a:pt x="5761" y="7842"/>
                  </a:lnTo>
                  <a:lnTo>
                    <a:pt x="5213" y="7659"/>
                  </a:lnTo>
                  <a:lnTo>
                    <a:pt x="3727" y="7545"/>
                  </a:lnTo>
                  <a:lnTo>
                    <a:pt x="2607" y="7591"/>
                  </a:lnTo>
                  <a:lnTo>
                    <a:pt x="1532" y="7797"/>
                  </a:lnTo>
                  <a:lnTo>
                    <a:pt x="640" y="8231"/>
                  </a:lnTo>
                  <a:lnTo>
                    <a:pt x="206" y="8711"/>
                  </a:lnTo>
                  <a:lnTo>
                    <a:pt x="23" y="9145"/>
                  </a:lnTo>
                  <a:lnTo>
                    <a:pt x="0" y="9625"/>
                  </a:lnTo>
                  <a:lnTo>
                    <a:pt x="92" y="10220"/>
                  </a:lnTo>
                  <a:lnTo>
                    <a:pt x="229" y="10563"/>
                  </a:lnTo>
                  <a:lnTo>
                    <a:pt x="366" y="10883"/>
                  </a:lnTo>
                  <a:lnTo>
                    <a:pt x="709" y="11386"/>
                  </a:lnTo>
                  <a:lnTo>
                    <a:pt x="1143" y="11774"/>
                  </a:lnTo>
                  <a:lnTo>
                    <a:pt x="1601" y="12026"/>
                  </a:lnTo>
                  <a:lnTo>
                    <a:pt x="2378" y="12186"/>
                  </a:lnTo>
                  <a:lnTo>
                    <a:pt x="3475" y="12117"/>
                  </a:lnTo>
                  <a:lnTo>
                    <a:pt x="4550" y="11797"/>
                  </a:lnTo>
                  <a:lnTo>
                    <a:pt x="5510" y="11363"/>
                  </a:lnTo>
                  <a:lnTo>
                    <a:pt x="6562" y="10791"/>
                  </a:lnTo>
                  <a:lnTo>
                    <a:pt x="6722" y="10677"/>
                  </a:lnTo>
                  <a:lnTo>
                    <a:pt x="6722" y="10677"/>
                  </a:lnTo>
                  <a:lnTo>
                    <a:pt x="6287" y="11111"/>
                  </a:lnTo>
                  <a:lnTo>
                    <a:pt x="5579" y="12140"/>
                  </a:lnTo>
                  <a:lnTo>
                    <a:pt x="5121" y="13260"/>
                  </a:lnTo>
                  <a:lnTo>
                    <a:pt x="4893" y="14381"/>
                  </a:lnTo>
                  <a:lnTo>
                    <a:pt x="4893" y="15432"/>
                  </a:lnTo>
                  <a:lnTo>
                    <a:pt x="5121" y="16370"/>
                  </a:lnTo>
                  <a:lnTo>
                    <a:pt x="5624" y="17124"/>
                  </a:lnTo>
                  <a:lnTo>
                    <a:pt x="6356" y="17581"/>
                  </a:lnTo>
                  <a:lnTo>
                    <a:pt x="6813" y="17673"/>
                  </a:lnTo>
                  <a:lnTo>
                    <a:pt x="7065" y="17696"/>
                  </a:lnTo>
                  <a:lnTo>
                    <a:pt x="7499" y="17627"/>
                  </a:lnTo>
                  <a:lnTo>
                    <a:pt x="8071" y="17330"/>
                  </a:lnTo>
                  <a:lnTo>
                    <a:pt x="8688" y="16598"/>
                  </a:lnTo>
                  <a:lnTo>
                    <a:pt x="9122" y="15661"/>
                  </a:lnTo>
                  <a:lnTo>
                    <a:pt x="9579" y="14129"/>
                  </a:lnTo>
                  <a:lnTo>
                    <a:pt x="9785" y="12552"/>
                  </a:lnTo>
                  <a:lnTo>
                    <a:pt x="9808" y="12392"/>
                  </a:lnTo>
                  <a:lnTo>
                    <a:pt x="9922" y="12895"/>
                  </a:lnTo>
                  <a:lnTo>
                    <a:pt x="10425" y="14106"/>
                  </a:lnTo>
                  <a:lnTo>
                    <a:pt x="10883" y="14929"/>
                  </a:lnTo>
                  <a:lnTo>
                    <a:pt x="11454" y="15615"/>
                  </a:lnTo>
                  <a:lnTo>
                    <a:pt x="12094" y="16050"/>
                  </a:lnTo>
                  <a:lnTo>
                    <a:pt x="12620" y="16095"/>
                  </a:lnTo>
                  <a:lnTo>
                    <a:pt x="12986" y="15958"/>
                  </a:lnTo>
                  <a:lnTo>
                    <a:pt x="13374" y="15707"/>
                  </a:lnTo>
                  <a:lnTo>
                    <a:pt x="13763" y="15272"/>
                  </a:lnTo>
                  <a:lnTo>
                    <a:pt x="13946" y="14998"/>
                  </a:lnTo>
                  <a:lnTo>
                    <a:pt x="14289" y="14404"/>
                  </a:lnTo>
                  <a:lnTo>
                    <a:pt x="14586" y="13306"/>
                  </a:lnTo>
                  <a:lnTo>
                    <a:pt x="14518" y="12392"/>
                  </a:lnTo>
                  <a:lnTo>
                    <a:pt x="14175" y="11592"/>
                  </a:lnTo>
                  <a:lnTo>
                    <a:pt x="13420" y="10677"/>
                  </a:lnTo>
                  <a:lnTo>
                    <a:pt x="12483" y="10014"/>
                  </a:lnTo>
                  <a:lnTo>
                    <a:pt x="12369" y="9946"/>
                  </a:lnTo>
                  <a:lnTo>
                    <a:pt x="12871" y="10128"/>
                  </a:lnTo>
                  <a:lnTo>
                    <a:pt x="14060" y="10288"/>
                  </a:lnTo>
                  <a:lnTo>
                    <a:pt x="14975" y="10288"/>
                  </a:lnTo>
                  <a:lnTo>
                    <a:pt x="15844" y="10151"/>
                  </a:lnTo>
                  <a:lnTo>
                    <a:pt x="16598" y="9808"/>
                  </a:lnTo>
                  <a:lnTo>
                    <a:pt x="17147" y="9191"/>
                  </a:lnTo>
                  <a:lnTo>
                    <a:pt x="17398" y="8299"/>
                  </a:lnTo>
                  <a:lnTo>
                    <a:pt x="17375" y="7728"/>
                  </a:lnTo>
                  <a:lnTo>
                    <a:pt x="17330" y="7408"/>
                  </a:lnTo>
                  <a:lnTo>
                    <a:pt x="17147" y="6928"/>
                  </a:lnTo>
                  <a:lnTo>
                    <a:pt x="16895" y="6516"/>
                  </a:lnTo>
                  <a:lnTo>
                    <a:pt x="16552" y="6219"/>
                  </a:lnTo>
                  <a:lnTo>
                    <a:pt x="15935" y="5945"/>
                  </a:lnTo>
                  <a:lnTo>
                    <a:pt x="14975" y="5808"/>
                  </a:lnTo>
                  <a:lnTo>
                    <a:pt x="13466" y="5922"/>
                  </a:lnTo>
                  <a:lnTo>
                    <a:pt x="12003" y="6333"/>
                  </a:lnTo>
                  <a:lnTo>
                    <a:pt x="11843" y="6402"/>
                  </a:lnTo>
                  <a:lnTo>
                    <a:pt x="12026" y="6242"/>
                  </a:lnTo>
                  <a:lnTo>
                    <a:pt x="12437" y="5625"/>
                  </a:lnTo>
                  <a:lnTo>
                    <a:pt x="12849" y="4733"/>
                  </a:lnTo>
                  <a:lnTo>
                    <a:pt x="13192" y="3681"/>
                  </a:lnTo>
                  <a:lnTo>
                    <a:pt x="13329" y="2561"/>
                  </a:lnTo>
                  <a:lnTo>
                    <a:pt x="13214" y="1532"/>
                  </a:lnTo>
                  <a:lnTo>
                    <a:pt x="12871" y="869"/>
                  </a:lnTo>
                  <a:lnTo>
                    <a:pt x="12529" y="526"/>
                  </a:lnTo>
                  <a:lnTo>
                    <a:pt x="12071" y="252"/>
                  </a:lnTo>
                  <a:lnTo>
                    <a:pt x="11477" y="69"/>
                  </a:lnTo>
                  <a:lnTo>
                    <a:pt x="11134" y="24"/>
                  </a:lnTo>
                  <a:lnTo>
                    <a:pt x="10768" y="1"/>
                  </a:lnTo>
                  <a:close/>
                </a:path>
              </a:pathLst>
            </a:custGeom>
            <a:solidFill>
              <a:srgbClr val="F2B1B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9" name="Google Shape;569;p42"/>
            <p:cNvSpPr/>
            <p:nvPr/>
          </p:nvSpPr>
          <p:spPr>
            <a:xfrm rot="8256072">
              <a:off x="2980820" y="4134264"/>
              <a:ext cx="257642" cy="283348"/>
            </a:xfrm>
            <a:custGeom>
              <a:avLst/>
              <a:gdLst/>
              <a:ahLst/>
              <a:cxnLst/>
              <a:rect l="l" t="t" r="r" b="b"/>
              <a:pathLst>
                <a:path w="6174" h="6790" extrusionOk="0">
                  <a:moveTo>
                    <a:pt x="4024" y="0"/>
                  </a:moveTo>
                  <a:lnTo>
                    <a:pt x="3499" y="46"/>
                  </a:lnTo>
                  <a:lnTo>
                    <a:pt x="2927" y="229"/>
                  </a:lnTo>
                  <a:lnTo>
                    <a:pt x="2127" y="663"/>
                  </a:lnTo>
                  <a:lnTo>
                    <a:pt x="1144" y="1555"/>
                  </a:lnTo>
                  <a:lnTo>
                    <a:pt x="389" y="2675"/>
                  </a:lnTo>
                  <a:lnTo>
                    <a:pt x="69" y="3635"/>
                  </a:lnTo>
                  <a:lnTo>
                    <a:pt x="1" y="4275"/>
                  </a:lnTo>
                  <a:lnTo>
                    <a:pt x="24" y="4595"/>
                  </a:lnTo>
                  <a:lnTo>
                    <a:pt x="46" y="4892"/>
                  </a:lnTo>
                  <a:lnTo>
                    <a:pt x="252" y="5441"/>
                  </a:lnTo>
                  <a:lnTo>
                    <a:pt x="549" y="5898"/>
                  </a:lnTo>
                  <a:lnTo>
                    <a:pt x="961" y="6264"/>
                  </a:lnTo>
                  <a:lnTo>
                    <a:pt x="1715" y="6653"/>
                  </a:lnTo>
                  <a:lnTo>
                    <a:pt x="2858" y="6790"/>
                  </a:lnTo>
                  <a:lnTo>
                    <a:pt x="4047" y="6561"/>
                  </a:lnTo>
                  <a:lnTo>
                    <a:pt x="4870" y="6104"/>
                  </a:lnTo>
                  <a:lnTo>
                    <a:pt x="5328" y="5693"/>
                  </a:lnTo>
                  <a:lnTo>
                    <a:pt x="5716" y="5167"/>
                  </a:lnTo>
                  <a:lnTo>
                    <a:pt x="5991" y="4527"/>
                  </a:lnTo>
                  <a:lnTo>
                    <a:pt x="6151" y="3795"/>
                  </a:lnTo>
                  <a:lnTo>
                    <a:pt x="6173" y="2949"/>
                  </a:lnTo>
                  <a:lnTo>
                    <a:pt x="6105" y="2469"/>
                  </a:lnTo>
                  <a:lnTo>
                    <a:pt x="6036" y="2012"/>
                  </a:lnTo>
                  <a:lnTo>
                    <a:pt x="5762" y="1257"/>
                  </a:lnTo>
                  <a:lnTo>
                    <a:pt x="5442" y="709"/>
                  </a:lnTo>
                  <a:lnTo>
                    <a:pt x="5008" y="320"/>
                  </a:lnTo>
                  <a:lnTo>
                    <a:pt x="4550" y="69"/>
                  </a:lnTo>
                  <a:lnTo>
                    <a:pt x="4024" y="0"/>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0" name="Google Shape;570;p42"/>
            <p:cNvSpPr/>
            <p:nvPr/>
          </p:nvSpPr>
          <p:spPr>
            <a:xfrm rot="8256072">
              <a:off x="2996692" y="4168170"/>
              <a:ext cx="206106" cy="205187"/>
            </a:xfrm>
            <a:custGeom>
              <a:avLst/>
              <a:gdLst/>
              <a:ahLst/>
              <a:cxnLst/>
              <a:rect l="l" t="t" r="r" b="b"/>
              <a:pathLst>
                <a:path w="4939" h="4917" fill="none" extrusionOk="0">
                  <a:moveTo>
                    <a:pt x="252" y="3979"/>
                  </a:moveTo>
                  <a:lnTo>
                    <a:pt x="69" y="3499"/>
                  </a:lnTo>
                  <a:lnTo>
                    <a:pt x="0" y="2539"/>
                  </a:lnTo>
                  <a:lnTo>
                    <a:pt x="275" y="1647"/>
                  </a:lnTo>
                  <a:lnTo>
                    <a:pt x="801" y="915"/>
                  </a:lnTo>
                  <a:lnTo>
                    <a:pt x="1532" y="344"/>
                  </a:lnTo>
                  <a:lnTo>
                    <a:pt x="2355" y="24"/>
                  </a:lnTo>
                  <a:lnTo>
                    <a:pt x="3201" y="1"/>
                  </a:lnTo>
                  <a:lnTo>
                    <a:pt x="4001" y="344"/>
                  </a:lnTo>
                  <a:lnTo>
                    <a:pt x="4344" y="687"/>
                  </a:lnTo>
                  <a:lnTo>
                    <a:pt x="4550" y="915"/>
                  </a:lnTo>
                  <a:lnTo>
                    <a:pt x="4824" y="1418"/>
                  </a:lnTo>
                  <a:lnTo>
                    <a:pt x="4939" y="1921"/>
                  </a:lnTo>
                  <a:lnTo>
                    <a:pt x="4916" y="2424"/>
                  </a:lnTo>
                  <a:lnTo>
                    <a:pt x="4710" y="3133"/>
                  </a:lnTo>
                  <a:lnTo>
                    <a:pt x="4070" y="3956"/>
                  </a:lnTo>
                  <a:lnTo>
                    <a:pt x="3224" y="4573"/>
                  </a:lnTo>
                  <a:lnTo>
                    <a:pt x="2241" y="4893"/>
                  </a:lnTo>
                  <a:lnTo>
                    <a:pt x="1532" y="4916"/>
                  </a:lnTo>
                  <a:lnTo>
                    <a:pt x="1098" y="4802"/>
                  </a:lnTo>
                  <a:lnTo>
                    <a:pt x="709" y="4573"/>
                  </a:lnTo>
                  <a:lnTo>
                    <a:pt x="389" y="4207"/>
                  </a:lnTo>
                  <a:lnTo>
                    <a:pt x="252" y="3979"/>
                  </a:lnTo>
                  <a:close/>
                </a:path>
              </a:pathLst>
            </a:custGeom>
            <a:noFill/>
            <a:ln w="18850" cap="flat" cmpd="sng">
              <a:solidFill>
                <a:srgbClr val="F2B1B7"/>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571" name="Google Shape;571;p42"/>
          <p:cNvGrpSpPr/>
          <p:nvPr/>
        </p:nvGrpSpPr>
        <p:grpSpPr>
          <a:xfrm rot="885497">
            <a:off x="12268724" y="4647567"/>
            <a:ext cx="1037599" cy="1768400"/>
            <a:chOff x="2599063" y="3749320"/>
            <a:chExt cx="1034115" cy="1762463"/>
          </a:xfrm>
        </p:grpSpPr>
        <p:sp>
          <p:nvSpPr>
            <p:cNvPr id="572" name="Google Shape;572;p42"/>
            <p:cNvSpPr/>
            <p:nvPr/>
          </p:nvSpPr>
          <p:spPr>
            <a:xfrm>
              <a:off x="3032871" y="4335889"/>
              <a:ext cx="130271" cy="1175895"/>
            </a:xfrm>
            <a:custGeom>
              <a:avLst/>
              <a:gdLst/>
              <a:ahLst/>
              <a:cxnLst/>
              <a:rect l="l" t="t" r="r" b="b"/>
              <a:pathLst>
                <a:path w="4711" h="42524" fill="none" extrusionOk="0">
                  <a:moveTo>
                    <a:pt x="3498" y="1"/>
                  </a:moveTo>
                  <a:lnTo>
                    <a:pt x="3224" y="824"/>
                  </a:lnTo>
                  <a:lnTo>
                    <a:pt x="1784" y="6585"/>
                  </a:lnTo>
                  <a:lnTo>
                    <a:pt x="1029" y="10631"/>
                  </a:lnTo>
                  <a:lnTo>
                    <a:pt x="595" y="13672"/>
                  </a:lnTo>
                  <a:lnTo>
                    <a:pt x="252" y="16896"/>
                  </a:lnTo>
                  <a:lnTo>
                    <a:pt x="23" y="20302"/>
                  </a:lnTo>
                  <a:lnTo>
                    <a:pt x="1" y="23800"/>
                  </a:lnTo>
                  <a:lnTo>
                    <a:pt x="161" y="27366"/>
                  </a:lnTo>
                  <a:lnTo>
                    <a:pt x="595" y="30910"/>
                  </a:lnTo>
                  <a:lnTo>
                    <a:pt x="1327" y="34408"/>
                  </a:lnTo>
                  <a:lnTo>
                    <a:pt x="2401" y="37791"/>
                  </a:lnTo>
                  <a:lnTo>
                    <a:pt x="3453" y="40215"/>
                  </a:lnTo>
                  <a:lnTo>
                    <a:pt x="4253" y="41769"/>
                  </a:lnTo>
                  <a:lnTo>
                    <a:pt x="4710" y="42524"/>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3" name="Google Shape;573;p42"/>
            <p:cNvSpPr/>
            <p:nvPr/>
          </p:nvSpPr>
          <p:spPr>
            <a:xfrm rot="8256167">
              <a:off x="2753085" y="3897544"/>
              <a:ext cx="726070" cy="738463"/>
            </a:xfrm>
            <a:custGeom>
              <a:avLst/>
              <a:gdLst/>
              <a:ahLst/>
              <a:cxnLst/>
              <a:rect l="l" t="t" r="r" b="b"/>
              <a:pathLst>
                <a:path w="17399" h="17696" extrusionOk="0">
                  <a:moveTo>
                    <a:pt x="10768" y="1"/>
                  </a:moveTo>
                  <a:lnTo>
                    <a:pt x="10151" y="69"/>
                  </a:lnTo>
                  <a:lnTo>
                    <a:pt x="9625" y="252"/>
                  </a:lnTo>
                  <a:lnTo>
                    <a:pt x="9214" y="549"/>
                  </a:lnTo>
                  <a:lnTo>
                    <a:pt x="8733" y="1121"/>
                  </a:lnTo>
                  <a:lnTo>
                    <a:pt x="8345" y="2081"/>
                  </a:lnTo>
                  <a:lnTo>
                    <a:pt x="8162" y="3110"/>
                  </a:lnTo>
                  <a:lnTo>
                    <a:pt x="8139" y="4116"/>
                  </a:lnTo>
                  <a:lnTo>
                    <a:pt x="8231" y="5236"/>
                  </a:lnTo>
                  <a:lnTo>
                    <a:pt x="8276" y="5419"/>
                  </a:lnTo>
                  <a:lnTo>
                    <a:pt x="8185" y="5213"/>
                  </a:lnTo>
                  <a:lnTo>
                    <a:pt x="7385" y="3567"/>
                  </a:lnTo>
                  <a:lnTo>
                    <a:pt x="6424" y="2173"/>
                  </a:lnTo>
                  <a:lnTo>
                    <a:pt x="5693" y="1487"/>
                  </a:lnTo>
                  <a:lnTo>
                    <a:pt x="5098" y="1281"/>
                  </a:lnTo>
                  <a:lnTo>
                    <a:pt x="4710" y="1304"/>
                  </a:lnTo>
                  <a:lnTo>
                    <a:pt x="4298" y="1487"/>
                  </a:lnTo>
                  <a:lnTo>
                    <a:pt x="3910" y="1852"/>
                  </a:lnTo>
                  <a:lnTo>
                    <a:pt x="3727" y="2127"/>
                  </a:lnTo>
                  <a:lnTo>
                    <a:pt x="3544" y="2424"/>
                  </a:lnTo>
                  <a:lnTo>
                    <a:pt x="3292" y="2996"/>
                  </a:lnTo>
                  <a:lnTo>
                    <a:pt x="3132" y="3819"/>
                  </a:lnTo>
                  <a:lnTo>
                    <a:pt x="3270" y="4847"/>
                  </a:lnTo>
                  <a:lnTo>
                    <a:pt x="3704" y="5762"/>
                  </a:lnTo>
                  <a:lnTo>
                    <a:pt x="4596" y="6882"/>
                  </a:lnTo>
                  <a:lnTo>
                    <a:pt x="5647" y="7751"/>
                  </a:lnTo>
                  <a:lnTo>
                    <a:pt x="5761" y="7842"/>
                  </a:lnTo>
                  <a:lnTo>
                    <a:pt x="5761" y="7842"/>
                  </a:lnTo>
                  <a:lnTo>
                    <a:pt x="5213" y="7659"/>
                  </a:lnTo>
                  <a:lnTo>
                    <a:pt x="3727" y="7545"/>
                  </a:lnTo>
                  <a:lnTo>
                    <a:pt x="2607" y="7591"/>
                  </a:lnTo>
                  <a:lnTo>
                    <a:pt x="1532" y="7797"/>
                  </a:lnTo>
                  <a:lnTo>
                    <a:pt x="640" y="8231"/>
                  </a:lnTo>
                  <a:lnTo>
                    <a:pt x="206" y="8711"/>
                  </a:lnTo>
                  <a:lnTo>
                    <a:pt x="23" y="9145"/>
                  </a:lnTo>
                  <a:lnTo>
                    <a:pt x="0" y="9625"/>
                  </a:lnTo>
                  <a:lnTo>
                    <a:pt x="92" y="10220"/>
                  </a:lnTo>
                  <a:lnTo>
                    <a:pt x="229" y="10563"/>
                  </a:lnTo>
                  <a:lnTo>
                    <a:pt x="366" y="10883"/>
                  </a:lnTo>
                  <a:lnTo>
                    <a:pt x="709" y="11386"/>
                  </a:lnTo>
                  <a:lnTo>
                    <a:pt x="1143" y="11774"/>
                  </a:lnTo>
                  <a:lnTo>
                    <a:pt x="1601" y="12026"/>
                  </a:lnTo>
                  <a:lnTo>
                    <a:pt x="2378" y="12186"/>
                  </a:lnTo>
                  <a:lnTo>
                    <a:pt x="3475" y="12117"/>
                  </a:lnTo>
                  <a:lnTo>
                    <a:pt x="4550" y="11797"/>
                  </a:lnTo>
                  <a:lnTo>
                    <a:pt x="5510" y="11363"/>
                  </a:lnTo>
                  <a:lnTo>
                    <a:pt x="6562" y="10791"/>
                  </a:lnTo>
                  <a:lnTo>
                    <a:pt x="6722" y="10677"/>
                  </a:lnTo>
                  <a:lnTo>
                    <a:pt x="6722" y="10677"/>
                  </a:lnTo>
                  <a:lnTo>
                    <a:pt x="6287" y="11111"/>
                  </a:lnTo>
                  <a:lnTo>
                    <a:pt x="5579" y="12140"/>
                  </a:lnTo>
                  <a:lnTo>
                    <a:pt x="5121" y="13260"/>
                  </a:lnTo>
                  <a:lnTo>
                    <a:pt x="4893" y="14381"/>
                  </a:lnTo>
                  <a:lnTo>
                    <a:pt x="4893" y="15432"/>
                  </a:lnTo>
                  <a:lnTo>
                    <a:pt x="5121" y="16370"/>
                  </a:lnTo>
                  <a:lnTo>
                    <a:pt x="5624" y="17124"/>
                  </a:lnTo>
                  <a:lnTo>
                    <a:pt x="6356" y="17581"/>
                  </a:lnTo>
                  <a:lnTo>
                    <a:pt x="6813" y="17673"/>
                  </a:lnTo>
                  <a:lnTo>
                    <a:pt x="7065" y="17696"/>
                  </a:lnTo>
                  <a:lnTo>
                    <a:pt x="7499" y="17627"/>
                  </a:lnTo>
                  <a:lnTo>
                    <a:pt x="8071" y="17330"/>
                  </a:lnTo>
                  <a:lnTo>
                    <a:pt x="8688" y="16598"/>
                  </a:lnTo>
                  <a:lnTo>
                    <a:pt x="9122" y="15661"/>
                  </a:lnTo>
                  <a:lnTo>
                    <a:pt x="9579" y="14129"/>
                  </a:lnTo>
                  <a:lnTo>
                    <a:pt x="9785" y="12552"/>
                  </a:lnTo>
                  <a:lnTo>
                    <a:pt x="9808" y="12392"/>
                  </a:lnTo>
                  <a:lnTo>
                    <a:pt x="9922" y="12895"/>
                  </a:lnTo>
                  <a:lnTo>
                    <a:pt x="10425" y="14106"/>
                  </a:lnTo>
                  <a:lnTo>
                    <a:pt x="10883" y="14929"/>
                  </a:lnTo>
                  <a:lnTo>
                    <a:pt x="11454" y="15615"/>
                  </a:lnTo>
                  <a:lnTo>
                    <a:pt x="12094" y="16050"/>
                  </a:lnTo>
                  <a:lnTo>
                    <a:pt x="12620" y="16095"/>
                  </a:lnTo>
                  <a:lnTo>
                    <a:pt x="12986" y="15958"/>
                  </a:lnTo>
                  <a:lnTo>
                    <a:pt x="13374" y="15707"/>
                  </a:lnTo>
                  <a:lnTo>
                    <a:pt x="13763" y="15272"/>
                  </a:lnTo>
                  <a:lnTo>
                    <a:pt x="13946" y="14998"/>
                  </a:lnTo>
                  <a:lnTo>
                    <a:pt x="14289" y="14404"/>
                  </a:lnTo>
                  <a:lnTo>
                    <a:pt x="14586" y="13306"/>
                  </a:lnTo>
                  <a:lnTo>
                    <a:pt x="14518" y="12392"/>
                  </a:lnTo>
                  <a:lnTo>
                    <a:pt x="14175" y="11592"/>
                  </a:lnTo>
                  <a:lnTo>
                    <a:pt x="13420" y="10677"/>
                  </a:lnTo>
                  <a:lnTo>
                    <a:pt x="12483" y="10014"/>
                  </a:lnTo>
                  <a:lnTo>
                    <a:pt x="12369" y="9946"/>
                  </a:lnTo>
                  <a:lnTo>
                    <a:pt x="12871" y="10128"/>
                  </a:lnTo>
                  <a:lnTo>
                    <a:pt x="14060" y="10288"/>
                  </a:lnTo>
                  <a:lnTo>
                    <a:pt x="14975" y="10288"/>
                  </a:lnTo>
                  <a:lnTo>
                    <a:pt x="15844" y="10151"/>
                  </a:lnTo>
                  <a:lnTo>
                    <a:pt x="16598" y="9808"/>
                  </a:lnTo>
                  <a:lnTo>
                    <a:pt x="17147" y="9191"/>
                  </a:lnTo>
                  <a:lnTo>
                    <a:pt x="17398" y="8299"/>
                  </a:lnTo>
                  <a:lnTo>
                    <a:pt x="17375" y="7728"/>
                  </a:lnTo>
                  <a:lnTo>
                    <a:pt x="17330" y="7408"/>
                  </a:lnTo>
                  <a:lnTo>
                    <a:pt x="17147" y="6928"/>
                  </a:lnTo>
                  <a:lnTo>
                    <a:pt x="16895" y="6516"/>
                  </a:lnTo>
                  <a:lnTo>
                    <a:pt x="16552" y="6219"/>
                  </a:lnTo>
                  <a:lnTo>
                    <a:pt x="15935" y="5945"/>
                  </a:lnTo>
                  <a:lnTo>
                    <a:pt x="14975" y="5808"/>
                  </a:lnTo>
                  <a:lnTo>
                    <a:pt x="13466" y="5922"/>
                  </a:lnTo>
                  <a:lnTo>
                    <a:pt x="12003" y="6333"/>
                  </a:lnTo>
                  <a:lnTo>
                    <a:pt x="11843" y="6402"/>
                  </a:lnTo>
                  <a:lnTo>
                    <a:pt x="12026" y="6242"/>
                  </a:lnTo>
                  <a:lnTo>
                    <a:pt x="12437" y="5625"/>
                  </a:lnTo>
                  <a:lnTo>
                    <a:pt x="12849" y="4733"/>
                  </a:lnTo>
                  <a:lnTo>
                    <a:pt x="13192" y="3681"/>
                  </a:lnTo>
                  <a:lnTo>
                    <a:pt x="13329" y="2561"/>
                  </a:lnTo>
                  <a:lnTo>
                    <a:pt x="13214" y="1532"/>
                  </a:lnTo>
                  <a:lnTo>
                    <a:pt x="12871" y="869"/>
                  </a:lnTo>
                  <a:lnTo>
                    <a:pt x="12529" y="526"/>
                  </a:lnTo>
                  <a:lnTo>
                    <a:pt x="12071" y="252"/>
                  </a:lnTo>
                  <a:lnTo>
                    <a:pt x="11477" y="69"/>
                  </a:lnTo>
                  <a:lnTo>
                    <a:pt x="11134" y="24"/>
                  </a:lnTo>
                  <a:lnTo>
                    <a:pt x="10768" y="1"/>
                  </a:lnTo>
                  <a:close/>
                </a:path>
              </a:pathLst>
            </a:custGeom>
            <a:solidFill>
              <a:srgbClr val="F2B1B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4" name="Google Shape;574;p42"/>
            <p:cNvSpPr/>
            <p:nvPr/>
          </p:nvSpPr>
          <p:spPr>
            <a:xfrm rot="8256167">
              <a:off x="2980818" y="4134258"/>
              <a:ext cx="257644" cy="283350"/>
            </a:xfrm>
            <a:custGeom>
              <a:avLst/>
              <a:gdLst/>
              <a:ahLst/>
              <a:cxnLst/>
              <a:rect l="l" t="t" r="r" b="b"/>
              <a:pathLst>
                <a:path w="6174" h="6790" extrusionOk="0">
                  <a:moveTo>
                    <a:pt x="4024" y="0"/>
                  </a:moveTo>
                  <a:lnTo>
                    <a:pt x="3499" y="46"/>
                  </a:lnTo>
                  <a:lnTo>
                    <a:pt x="2927" y="229"/>
                  </a:lnTo>
                  <a:lnTo>
                    <a:pt x="2127" y="663"/>
                  </a:lnTo>
                  <a:lnTo>
                    <a:pt x="1144" y="1555"/>
                  </a:lnTo>
                  <a:lnTo>
                    <a:pt x="389" y="2675"/>
                  </a:lnTo>
                  <a:lnTo>
                    <a:pt x="69" y="3635"/>
                  </a:lnTo>
                  <a:lnTo>
                    <a:pt x="1" y="4275"/>
                  </a:lnTo>
                  <a:lnTo>
                    <a:pt x="24" y="4595"/>
                  </a:lnTo>
                  <a:lnTo>
                    <a:pt x="46" y="4892"/>
                  </a:lnTo>
                  <a:lnTo>
                    <a:pt x="252" y="5441"/>
                  </a:lnTo>
                  <a:lnTo>
                    <a:pt x="549" y="5898"/>
                  </a:lnTo>
                  <a:lnTo>
                    <a:pt x="961" y="6264"/>
                  </a:lnTo>
                  <a:lnTo>
                    <a:pt x="1715" y="6653"/>
                  </a:lnTo>
                  <a:lnTo>
                    <a:pt x="2858" y="6790"/>
                  </a:lnTo>
                  <a:lnTo>
                    <a:pt x="4047" y="6561"/>
                  </a:lnTo>
                  <a:lnTo>
                    <a:pt x="4870" y="6104"/>
                  </a:lnTo>
                  <a:lnTo>
                    <a:pt x="5328" y="5693"/>
                  </a:lnTo>
                  <a:lnTo>
                    <a:pt x="5716" y="5167"/>
                  </a:lnTo>
                  <a:lnTo>
                    <a:pt x="5991" y="4527"/>
                  </a:lnTo>
                  <a:lnTo>
                    <a:pt x="6151" y="3795"/>
                  </a:lnTo>
                  <a:lnTo>
                    <a:pt x="6173" y="2949"/>
                  </a:lnTo>
                  <a:lnTo>
                    <a:pt x="6105" y="2469"/>
                  </a:lnTo>
                  <a:lnTo>
                    <a:pt x="6036" y="2012"/>
                  </a:lnTo>
                  <a:lnTo>
                    <a:pt x="5762" y="1257"/>
                  </a:lnTo>
                  <a:lnTo>
                    <a:pt x="5442" y="709"/>
                  </a:lnTo>
                  <a:lnTo>
                    <a:pt x="5008" y="320"/>
                  </a:lnTo>
                  <a:lnTo>
                    <a:pt x="4550" y="69"/>
                  </a:lnTo>
                  <a:lnTo>
                    <a:pt x="4024" y="0"/>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5" name="Google Shape;575;p42"/>
            <p:cNvSpPr/>
            <p:nvPr/>
          </p:nvSpPr>
          <p:spPr>
            <a:xfrm rot="8256167">
              <a:off x="2996690" y="4168165"/>
              <a:ext cx="206107" cy="205189"/>
            </a:xfrm>
            <a:custGeom>
              <a:avLst/>
              <a:gdLst/>
              <a:ahLst/>
              <a:cxnLst/>
              <a:rect l="l" t="t" r="r" b="b"/>
              <a:pathLst>
                <a:path w="4939" h="4917" fill="none" extrusionOk="0">
                  <a:moveTo>
                    <a:pt x="252" y="3979"/>
                  </a:moveTo>
                  <a:lnTo>
                    <a:pt x="69" y="3499"/>
                  </a:lnTo>
                  <a:lnTo>
                    <a:pt x="0" y="2539"/>
                  </a:lnTo>
                  <a:lnTo>
                    <a:pt x="275" y="1647"/>
                  </a:lnTo>
                  <a:lnTo>
                    <a:pt x="801" y="915"/>
                  </a:lnTo>
                  <a:lnTo>
                    <a:pt x="1532" y="344"/>
                  </a:lnTo>
                  <a:lnTo>
                    <a:pt x="2355" y="24"/>
                  </a:lnTo>
                  <a:lnTo>
                    <a:pt x="3201" y="1"/>
                  </a:lnTo>
                  <a:lnTo>
                    <a:pt x="4001" y="344"/>
                  </a:lnTo>
                  <a:lnTo>
                    <a:pt x="4344" y="687"/>
                  </a:lnTo>
                  <a:lnTo>
                    <a:pt x="4550" y="915"/>
                  </a:lnTo>
                  <a:lnTo>
                    <a:pt x="4824" y="1418"/>
                  </a:lnTo>
                  <a:lnTo>
                    <a:pt x="4939" y="1921"/>
                  </a:lnTo>
                  <a:lnTo>
                    <a:pt x="4916" y="2424"/>
                  </a:lnTo>
                  <a:lnTo>
                    <a:pt x="4710" y="3133"/>
                  </a:lnTo>
                  <a:lnTo>
                    <a:pt x="4070" y="3956"/>
                  </a:lnTo>
                  <a:lnTo>
                    <a:pt x="3224" y="4573"/>
                  </a:lnTo>
                  <a:lnTo>
                    <a:pt x="2241" y="4893"/>
                  </a:lnTo>
                  <a:lnTo>
                    <a:pt x="1532" y="4916"/>
                  </a:lnTo>
                  <a:lnTo>
                    <a:pt x="1098" y="4802"/>
                  </a:lnTo>
                  <a:lnTo>
                    <a:pt x="709" y="4573"/>
                  </a:lnTo>
                  <a:lnTo>
                    <a:pt x="389" y="4207"/>
                  </a:lnTo>
                  <a:lnTo>
                    <a:pt x="252" y="3979"/>
                  </a:lnTo>
                  <a:close/>
                </a:path>
              </a:pathLst>
            </a:custGeom>
            <a:noFill/>
            <a:ln w="18850" cap="flat" cmpd="sng">
              <a:solidFill>
                <a:srgbClr val="F2B1B7"/>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577" name="Google Shape;577;p42"/>
          <p:cNvSpPr/>
          <p:nvPr/>
        </p:nvSpPr>
        <p:spPr>
          <a:xfrm rot="-156">
            <a:off x="6984031" y="6177793"/>
            <a:ext cx="8370405" cy="2860264"/>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8" name="Google Shape;578;p42"/>
          <p:cNvSpPr/>
          <p:nvPr/>
        </p:nvSpPr>
        <p:spPr>
          <a:xfrm>
            <a:off x="12192001" y="6317380"/>
            <a:ext cx="458419" cy="394885"/>
          </a:xfrm>
          <a:custGeom>
            <a:avLst/>
            <a:gdLst/>
            <a:ahLst/>
            <a:cxnLst/>
            <a:rect l="l" t="t" r="r" b="b"/>
            <a:pathLst>
              <a:path w="6768" h="5830" extrusionOk="0">
                <a:moveTo>
                  <a:pt x="3384" y="0"/>
                </a:moveTo>
                <a:lnTo>
                  <a:pt x="3144" y="66"/>
                </a:lnTo>
                <a:lnTo>
                  <a:pt x="3057" y="153"/>
                </a:lnTo>
                <a:lnTo>
                  <a:pt x="2839" y="437"/>
                </a:lnTo>
                <a:lnTo>
                  <a:pt x="2555" y="1026"/>
                </a:lnTo>
                <a:lnTo>
                  <a:pt x="2380" y="1921"/>
                </a:lnTo>
                <a:lnTo>
                  <a:pt x="2380" y="2533"/>
                </a:lnTo>
                <a:lnTo>
                  <a:pt x="2053" y="2140"/>
                </a:lnTo>
                <a:lnTo>
                  <a:pt x="1441" y="1747"/>
                </a:lnTo>
                <a:lnTo>
                  <a:pt x="939" y="1616"/>
                </a:lnTo>
                <a:lnTo>
                  <a:pt x="655" y="1594"/>
                </a:lnTo>
                <a:lnTo>
                  <a:pt x="503" y="1616"/>
                </a:lnTo>
                <a:lnTo>
                  <a:pt x="241" y="1747"/>
                </a:lnTo>
                <a:lnTo>
                  <a:pt x="66" y="1965"/>
                </a:lnTo>
                <a:lnTo>
                  <a:pt x="1" y="2249"/>
                </a:lnTo>
                <a:lnTo>
                  <a:pt x="44" y="2402"/>
                </a:lnTo>
                <a:lnTo>
                  <a:pt x="197" y="2926"/>
                </a:lnTo>
                <a:lnTo>
                  <a:pt x="721" y="3886"/>
                </a:lnTo>
                <a:lnTo>
                  <a:pt x="1441" y="4737"/>
                </a:lnTo>
                <a:lnTo>
                  <a:pt x="2293" y="5458"/>
                </a:lnTo>
                <a:lnTo>
                  <a:pt x="2773" y="5742"/>
                </a:lnTo>
                <a:lnTo>
                  <a:pt x="2904" y="5807"/>
                </a:lnTo>
                <a:lnTo>
                  <a:pt x="3188" y="5829"/>
                </a:lnTo>
                <a:lnTo>
                  <a:pt x="3319" y="5785"/>
                </a:lnTo>
                <a:lnTo>
                  <a:pt x="3472" y="5764"/>
                </a:lnTo>
                <a:lnTo>
                  <a:pt x="3646" y="5676"/>
                </a:lnTo>
                <a:lnTo>
                  <a:pt x="4148" y="5349"/>
                </a:lnTo>
                <a:lnTo>
                  <a:pt x="5262" y="4628"/>
                </a:lnTo>
                <a:lnTo>
                  <a:pt x="6004" y="3995"/>
                </a:lnTo>
                <a:lnTo>
                  <a:pt x="6419" y="3515"/>
                </a:lnTo>
                <a:lnTo>
                  <a:pt x="6681" y="2947"/>
                </a:lnTo>
                <a:lnTo>
                  <a:pt x="6768" y="2336"/>
                </a:lnTo>
                <a:lnTo>
                  <a:pt x="6746" y="2009"/>
                </a:lnTo>
                <a:lnTo>
                  <a:pt x="6681" y="1834"/>
                </a:lnTo>
                <a:lnTo>
                  <a:pt x="6331" y="1550"/>
                </a:lnTo>
                <a:lnTo>
                  <a:pt x="6157" y="1550"/>
                </a:lnTo>
                <a:lnTo>
                  <a:pt x="5676" y="1616"/>
                </a:lnTo>
                <a:lnTo>
                  <a:pt x="4847" y="1943"/>
                </a:lnTo>
                <a:lnTo>
                  <a:pt x="4519" y="2205"/>
                </a:lnTo>
                <a:lnTo>
                  <a:pt x="4563" y="1681"/>
                </a:lnTo>
                <a:lnTo>
                  <a:pt x="4432" y="917"/>
                </a:lnTo>
                <a:lnTo>
                  <a:pt x="4148" y="415"/>
                </a:lnTo>
                <a:lnTo>
                  <a:pt x="3930" y="175"/>
                </a:lnTo>
                <a:lnTo>
                  <a:pt x="3755" y="44"/>
                </a:lnTo>
                <a:lnTo>
                  <a:pt x="3384"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9" name="Google Shape;579;p42"/>
          <p:cNvSpPr/>
          <p:nvPr/>
        </p:nvSpPr>
        <p:spPr>
          <a:xfrm>
            <a:off x="10116233" y="6317366"/>
            <a:ext cx="458432" cy="394917"/>
          </a:xfrm>
          <a:custGeom>
            <a:avLst/>
            <a:gdLst/>
            <a:ahLst/>
            <a:cxnLst/>
            <a:rect l="l" t="t" r="r" b="b"/>
            <a:pathLst>
              <a:path w="5044" h="4345" extrusionOk="0">
                <a:moveTo>
                  <a:pt x="2424" y="1"/>
                </a:moveTo>
                <a:lnTo>
                  <a:pt x="2293" y="132"/>
                </a:lnTo>
                <a:lnTo>
                  <a:pt x="2118" y="350"/>
                </a:lnTo>
                <a:lnTo>
                  <a:pt x="1900" y="787"/>
                </a:lnTo>
                <a:lnTo>
                  <a:pt x="1769" y="1441"/>
                </a:lnTo>
                <a:lnTo>
                  <a:pt x="1769" y="1878"/>
                </a:lnTo>
                <a:lnTo>
                  <a:pt x="1529" y="1594"/>
                </a:lnTo>
                <a:lnTo>
                  <a:pt x="895" y="1245"/>
                </a:lnTo>
                <a:lnTo>
                  <a:pt x="481" y="1201"/>
                </a:lnTo>
                <a:lnTo>
                  <a:pt x="262" y="1245"/>
                </a:lnTo>
                <a:lnTo>
                  <a:pt x="0" y="1551"/>
                </a:lnTo>
                <a:lnTo>
                  <a:pt x="22" y="1769"/>
                </a:lnTo>
                <a:lnTo>
                  <a:pt x="153" y="2162"/>
                </a:lnTo>
                <a:lnTo>
                  <a:pt x="546" y="2882"/>
                </a:lnTo>
                <a:lnTo>
                  <a:pt x="1070" y="3515"/>
                </a:lnTo>
                <a:lnTo>
                  <a:pt x="1703" y="4039"/>
                </a:lnTo>
                <a:lnTo>
                  <a:pt x="2031" y="4258"/>
                </a:lnTo>
                <a:lnTo>
                  <a:pt x="2249" y="4345"/>
                </a:lnTo>
                <a:lnTo>
                  <a:pt x="2445" y="4279"/>
                </a:lnTo>
                <a:lnTo>
                  <a:pt x="2576" y="4279"/>
                </a:lnTo>
                <a:lnTo>
                  <a:pt x="2686" y="4192"/>
                </a:lnTo>
                <a:lnTo>
                  <a:pt x="3493" y="3712"/>
                </a:lnTo>
                <a:lnTo>
                  <a:pt x="4650" y="2795"/>
                </a:lnTo>
                <a:lnTo>
                  <a:pt x="4978" y="2206"/>
                </a:lnTo>
                <a:lnTo>
                  <a:pt x="5043" y="1747"/>
                </a:lnTo>
                <a:lnTo>
                  <a:pt x="5021" y="1507"/>
                </a:lnTo>
                <a:lnTo>
                  <a:pt x="4956" y="1354"/>
                </a:lnTo>
                <a:lnTo>
                  <a:pt x="4716" y="1158"/>
                </a:lnTo>
                <a:lnTo>
                  <a:pt x="4585" y="1158"/>
                </a:lnTo>
                <a:lnTo>
                  <a:pt x="4214" y="1201"/>
                </a:lnTo>
                <a:lnTo>
                  <a:pt x="3624" y="1441"/>
                </a:lnTo>
                <a:lnTo>
                  <a:pt x="3384" y="1638"/>
                </a:lnTo>
                <a:lnTo>
                  <a:pt x="3428" y="1245"/>
                </a:lnTo>
                <a:lnTo>
                  <a:pt x="3297" y="677"/>
                </a:lnTo>
                <a:lnTo>
                  <a:pt x="3100" y="306"/>
                </a:lnTo>
                <a:lnTo>
                  <a:pt x="2948" y="132"/>
                </a:lnTo>
                <a:lnTo>
                  <a:pt x="2795" y="22"/>
                </a:lnTo>
                <a:lnTo>
                  <a:pt x="2424"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0" name="Google Shape;580;p42"/>
          <p:cNvSpPr/>
          <p:nvPr/>
        </p:nvSpPr>
        <p:spPr>
          <a:xfrm>
            <a:off x="8281055" y="6417973"/>
            <a:ext cx="570789" cy="490999"/>
          </a:xfrm>
          <a:custGeom>
            <a:avLst/>
            <a:gdLst/>
            <a:ahLst/>
            <a:cxnLst/>
            <a:rect l="l" t="t" r="r" b="b"/>
            <a:pathLst>
              <a:path w="8427" h="7249" extrusionOk="0">
                <a:moveTo>
                  <a:pt x="4235" y="1"/>
                </a:moveTo>
                <a:lnTo>
                  <a:pt x="3951" y="88"/>
                </a:lnTo>
                <a:lnTo>
                  <a:pt x="3842" y="219"/>
                </a:lnTo>
                <a:lnTo>
                  <a:pt x="3580" y="568"/>
                </a:lnTo>
                <a:lnTo>
                  <a:pt x="3209" y="1289"/>
                </a:lnTo>
                <a:lnTo>
                  <a:pt x="2969" y="2380"/>
                </a:lnTo>
                <a:lnTo>
                  <a:pt x="2969" y="3144"/>
                </a:lnTo>
                <a:lnTo>
                  <a:pt x="2773" y="2904"/>
                </a:lnTo>
                <a:lnTo>
                  <a:pt x="2314" y="2489"/>
                </a:lnTo>
                <a:lnTo>
                  <a:pt x="1768" y="2184"/>
                </a:lnTo>
                <a:lnTo>
                  <a:pt x="1157" y="2031"/>
                </a:lnTo>
                <a:lnTo>
                  <a:pt x="808" y="2009"/>
                </a:lnTo>
                <a:lnTo>
                  <a:pt x="633" y="2031"/>
                </a:lnTo>
                <a:lnTo>
                  <a:pt x="306" y="2184"/>
                </a:lnTo>
                <a:lnTo>
                  <a:pt x="87" y="2446"/>
                </a:lnTo>
                <a:lnTo>
                  <a:pt x="0" y="2795"/>
                </a:lnTo>
                <a:lnTo>
                  <a:pt x="44" y="2991"/>
                </a:lnTo>
                <a:lnTo>
                  <a:pt x="262" y="3646"/>
                </a:lnTo>
                <a:lnTo>
                  <a:pt x="917" y="4847"/>
                </a:lnTo>
                <a:lnTo>
                  <a:pt x="1812" y="5917"/>
                </a:lnTo>
                <a:lnTo>
                  <a:pt x="2882" y="6790"/>
                </a:lnTo>
                <a:lnTo>
                  <a:pt x="3449" y="7139"/>
                </a:lnTo>
                <a:lnTo>
                  <a:pt x="3646" y="7226"/>
                </a:lnTo>
                <a:lnTo>
                  <a:pt x="3995" y="7248"/>
                </a:lnTo>
                <a:lnTo>
                  <a:pt x="4148" y="7183"/>
                </a:lnTo>
                <a:lnTo>
                  <a:pt x="4344" y="7183"/>
                </a:lnTo>
                <a:lnTo>
                  <a:pt x="4541" y="7052"/>
                </a:lnTo>
                <a:lnTo>
                  <a:pt x="5152" y="6659"/>
                </a:lnTo>
                <a:lnTo>
                  <a:pt x="6549" y="5764"/>
                </a:lnTo>
                <a:lnTo>
                  <a:pt x="7466" y="4956"/>
                </a:lnTo>
                <a:lnTo>
                  <a:pt x="7968" y="4345"/>
                </a:lnTo>
                <a:lnTo>
                  <a:pt x="8296" y="3668"/>
                </a:lnTo>
                <a:lnTo>
                  <a:pt x="8427" y="2926"/>
                </a:lnTo>
                <a:lnTo>
                  <a:pt x="8405" y="2511"/>
                </a:lnTo>
                <a:lnTo>
                  <a:pt x="8317" y="2271"/>
                </a:lnTo>
                <a:lnTo>
                  <a:pt x="7903" y="1943"/>
                </a:lnTo>
                <a:lnTo>
                  <a:pt x="7663" y="1922"/>
                </a:lnTo>
                <a:lnTo>
                  <a:pt x="7073" y="2009"/>
                </a:lnTo>
                <a:lnTo>
                  <a:pt x="6069" y="2446"/>
                </a:lnTo>
                <a:lnTo>
                  <a:pt x="5632" y="2751"/>
                </a:lnTo>
                <a:lnTo>
                  <a:pt x="5676" y="2424"/>
                </a:lnTo>
                <a:lnTo>
                  <a:pt x="5676" y="1769"/>
                </a:lnTo>
                <a:lnTo>
                  <a:pt x="5523" y="1136"/>
                </a:lnTo>
                <a:lnTo>
                  <a:pt x="5196" y="524"/>
                </a:lnTo>
                <a:lnTo>
                  <a:pt x="4934" y="241"/>
                </a:lnTo>
                <a:lnTo>
                  <a:pt x="4825" y="132"/>
                </a:lnTo>
                <a:lnTo>
                  <a:pt x="4541" y="22"/>
                </a:lnTo>
                <a:lnTo>
                  <a:pt x="4235"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8937" y="-1118770"/>
            <a:ext cx="7030559" cy="7845873"/>
          </a:xfrm>
          <a:prstGeom prst="rect">
            <a:avLst/>
          </a:prstGeom>
        </p:spPr>
      </p:pic>
      <p:sp>
        <p:nvSpPr>
          <p:cNvPr id="32" name="TextBox 5"/>
          <p:cNvSpPr txBox="1"/>
          <p:nvPr/>
        </p:nvSpPr>
        <p:spPr>
          <a:xfrm>
            <a:off x="3929049" y="659102"/>
            <a:ext cx="4990692" cy="3831818"/>
          </a:xfrm>
          <a:prstGeom prst="rect">
            <a:avLst/>
          </a:prstGeom>
          <a:noFill/>
        </p:spPr>
        <p:txBody>
          <a:bodyPr wrap="square" rtlCol="0">
            <a:spAutoFit/>
          </a:bodyPr>
          <a:lstStyle/>
          <a:p>
            <a:pPr algn="ctr" defTabSz="457189">
              <a:lnSpc>
                <a:spcPct val="150000"/>
              </a:lnSpc>
            </a:pP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Vì</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sao</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hằng</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ngày</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các</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em</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cần</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ăn</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nhiều</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rau</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xanh</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quả</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chín</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p>
        </p:txBody>
      </p:sp>
      <p:pic>
        <p:nvPicPr>
          <p:cNvPr id="33" name="图片 43">
            <a:extLst>
              <a:ext uri="{FF2B5EF4-FFF2-40B4-BE49-F238E27FC236}">
                <a16:creationId xmlns:a16="http://schemas.microsoft.com/office/drawing/2014/main" id="{E451E012-FF56-4C95-8EA0-5E0BE16C8F8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8356"/>
          <a:stretch/>
        </p:blipFill>
        <p:spPr>
          <a:xfrm>
            <a:off x="8487278" y="4190475"/>
            <a:ext cx="768868" cy="746309"/>
          </a:xfrm>
          <a:prstGeom prst="rect">
            <a:avLst/>
          </a:prstGeom>
        </p:spPr>
      </p:pic>
      <p:pic>
        <p:nvPicPr>
          <p:cNvPr id="34" name="图片 52">
            <a:extLst>
              <a:ext uri="{FF2B5EF4-FFF2-40B4-BE49-F238E27FC236}">
                <a16:creationId xmlns:a16="http://schemas.microsoft.com/office/drawing/2014/main" id="{9AB80853-2F53-4CCE-8E2E-9D9C681ED7B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4540"/>
          <a:stretch/>
        </p:blipFill>
        <p:spPr>
          <a:xfrm>
            <a:off x="8188916" y="5048341"/>
            <a:ext cx="730824" cy="821505"/>
          </a:xfrm>
          <a:prstGeom prst="rect">
            <a:avLst/>
          </a:prstGeom>
        </p:spPr>
      </p:pic>
      <p:pic>
        <p:nvPicPr>
          <p:cNvPr id="35" name="图片 20" descr="图片包含 鲜花, 室内, 植物, 花瓶&#10;&#10;已生成高可信度的说明">
            <a:extLst>
              <a:ext uri="{FF2B5EF4-FFF2-40B4-BE49-F238E27FC236}">
                <a16:creationId xmlns:a16="http://schemas.microsoft.com/office/drawing/2014/main" id="{8BABC8FE-4457-4A31-BC37-A8E4D851AAF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134523" y="5038629"/>
            <a:ext cx="2831677" cy="1123113"/>
          </a:xfrm>
          <a:prstGeom prst="rect">
            <a:avLst/>
          </a:prstGeom>
        </p:spPr>
      </p:pic>
      <p:pic>
        <p:nvPicPr>
          <p:cNvPr id="36" name="图片 26" descr="图片包含 鲜花, 室内, 植物, 花瓶&#10;&#10;已生成高可信度的说明">
            <a:extLst>
              <a:ext uri="{FF2B5EF4-FFF2-40B4-BE49-F238E27FC236}">
                <a16:creationId xmlns:a16="http://schemas.microsoft.com/office/drawing/2014/main" id="{530D7A28-FA4E-48A6-BED1-67D71A13FD3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27383"/>
          <a:stretch/>
        </p:blipFill>
        <p:spPr>
          <a:xfrm>
            <a:off x="9342544" y="3993011"/>
            <a:ext cx="1171912" cy="1466080"/>
          </a:xfrm>
          <a:prstGeom prst="rect">
            <a:avLst/>
          </a:prstGeom>
        </p:spPr>
      </p:pic>
      <p:pic>
        <p:nvPicPr>
          <p:cNvPr id="37" name="图片 22">
            <a:extLst>
              <a:ext uri="{FF2B5EF4-FFF2-40B4-BE49-F238E27FC236}">
                <a16:creationId xmlns:a16="http://schemas.microsoft.com/office/drawing/2014/main" id="{A9C6B740-2F0C-4EF7-B2A2-520E7AEBFF3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14207"/>
          <a:stretch/>
        </p:blipFill>
        <p:spPr>
          <a:xfrm rot="2019868">
            <a:off x="4954692" y="5166527"/>
            <a:ext cx="1172864" cy="1210283"/>
          </a:xfrm>
          <a:prstGeom prst="rect">
            <a:avLst/>
          </a:prstGeom>
        </p:spPr>
      </p:pic>
      <p:pic>
        <p:nvPicPr>
          <p:cNvPr id="38" name="Picture 3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04616" y="677434"/>
            <a:ext cx="2487384" cy="2969009"/>
          </a:xfrm>
          <a:prstGeom prst="rect">
            <a:avLst/>
          </a:prstGeom>
        </p:spPr>
      </p:pic>
    </p:spTree>
    <p:extLst>
      <p:ext uri="{BB962C8B-B14F-4D97-AF65-F5344CB8AC3E}">
        <p14:creationId xmlns:p14="http://schemas.microsoft.com/office/powerpoint/2010/main" val="1560281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851757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mediacall" presetSubtype="0" fill="hold" nodeType="withEffect">
                                  <p:stCondLst>
                                    <p:cond delay="0"/>
                                  </p:stCondLst>
                                  <p:childTnLst>
                                    <p:cmd type="call" cmd="togglePause">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698"/>
        <p:cNvGrpSpPr/>
        <p:nvPr/>
      </p:nvGrpSpPr>
      <p:grpSpPr>
        <a:xfrm>
          <a:off x="0" y="0"/>
          <a:ext cx="0" cy="0"/>
          <a:chOff x="0" y="0"/>
          <a:chExt cx="0" cy="0"/>
        </a:xfrm>
      </p:grpSpPr>
      <p:sp>
        <p:nvSpPr>
          <p:cNvPr id="699" name="Google Shape;699;p46"/>
          <p:cNvSpPr/>
          <p:nvPr/>
        </p:nvSpPr>
        <p:spPr>
          <a:xfrm rot="-8905681">
            <a:off x="600649" y="1924349"/>
            <a:ext cx="4780647" cy="4230351"/>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0" name="Google Shape;700;p46"/>
          <p:cNvSpPr/>
          <p:nvPr/>
        </p:nvSpPr>
        <p:spPr>
          <a:xfrm rot="9943825">
            <a:off x="6810906" y="1924369"/>
            <a:ext cx="4780535" cy="4230281"/>
          </a:xfrm>
          <a:custGeom>
            <a:avLst/>
            <a:gdLst/>
            <a:ahLst/>
            <a:cxnLst/>
            <a:rect l="l" t="t" r="r" b="b"/>
            <a:pathLst>
              <a:path w="56796" h="58532" extrusionOk="0">
                <a:moveTo>
                  <a:pt x="24985" y="0"/>
                </a:moveTo>
                <a:lnTo>
                  <a:pt x="22627" y="33"/>
                </a:lnTo>
                <a:lnTo>
                  <a:pt x="20875" y="262"/>
                </a:lnTo>
                <a:lnTo>
                  <a:pt x="19696" y="508"/>
                </a:lnTo>
                <a:lnTo>
                  <a:pt x="18550" y="835"/>
                </a:lnTo>
                <a:lnTo>
                  <a:pt x="17404" y="1244"/>
                </a:lnTo>
                <a:lnTo>
                  <a:pt x="16274" y="1736"/>
                </a:lnTo>
                <a:lnTo>
                  <a:pt x="15161" y="2309"/>
                </a:lnTo>
                <a:lnTo>
                  <a:pt x="14048" y="2980"/>
                </a:lnTo>
                <a:lnTo>
                  <a:pt x="12967" y="3733"/>
                </a:lnTo>
                <a:lnTo>
                  <a:pt x="11887" y="4584"/>
                </a:lnTo>
                <a:lnTo>
                  <a:pt x="10822" y="5518"/>
                </a:lnTo>
                <a:lnTo>
                  <a:pt x="10315" y="6025"/>
                </a:lnTo>
                <a:lnTo>
                  <a:pt x="9791" y="6549"/>
                </a:lnTo>
                <a:lnTo>
                  <a:pt x="8809" y="7662"/>
                </a:lnTo>
                <a:lnTo>
                  <a:pt x="7384" y="9447"/>
                </a:lnTo>
                <a:lnTo>
                  <a:pt x="5682" y="12017"/>
                </a:lnTo>
                <a:lnTo>
                  <a:pt x="4192" y="14801"/>
                </a:lnTo>
                <a:lnTo>
                  <a:pt x="2898" y="17748"/>
                </a:lnTo>
                <a:lnTo>
                  <a:pt x="1834" y="20826"/>
                </a:lnTo>
                <a:lnTo>
                  <a:pt x="999" y="23986"/>
                </a:lnTo>
                <a:lnTo>
                  <a:pt x="410" y="27211"/>
                </a:lnTo>
                <a:lnTo>
                  <a:pt x="66" y="30453"/>
                </a:lnTo>
                <a:lnTo>
                  <a:pt x="0" y="33662"/>
                </a:lnTo>
                <a:lnTo>
                  <a:pt x="197" y="36822"/>
                </a:lnTo>
                <a:lnTo>
                  <a:pt x="557" y="39146"/>
                </a:lnTo>
                <a:lnTo>
                  <a:pt x="868" y="40653"/>
                </a:lnTo>
                <a:lnTo>
                  <a:pt x="1261" y="42126"/>
                </a:lnTo>
                <a:lnTo>
                  <a:pt x="1736" y="43551"/>
                </a:lnTo>
                <a:lnTo>
                  <a:pt x="2276" y="44942"/>
                </a:lnTo>
                <a:lnTo>
                  <a:pt x="2898" y="46285"/>
                </a:lnTo>
                <a:lnTo>
                  <a:pt x="3602" y="47578"/>
                </a:lnTo>
                <a:lnTo>
                  <a:pt x="4388" y="48823"/>
                </a:lnTo>
                <a:lnTo>
                  <a:pt x="5256" y="49985"/>
                </a:lnTo>
                <a:lnTo>
                  <a:pt x="6222" y="51098"/>
                </a:lnTo>
                <a:lnTo>
                  <a:pt x="6729" y="51622"/>
                </a:lnTo>
                <a:lnTo>
                  <a:pt x="7253" y="52130"/>
                </a:lnTo>
                <a:lnTo>
                  <a:pt x="8350" y="53096"/>
                </a:lnTo>
                <a:lnTo>
                  <a:pt x="9496" y="53963"/>
                </a:lnTo>
                <a:lnTo>
                  <a:pt x="10691" y="54766"/>
                </a:lnTo>
                <a:lnTo>
                  <a:pt x="11936" y="55470"/>
                </a:lnTo>
                <a:lnTo>
                  <a:pt x="13213" y="56108"/>
                </a:lnTo>
                <a:lnTo>
                  <a:pt x="14539" y="56665"/>
                </a:lnTo>
                <a:lnTo>
                  <a:pt x="15898" y="57156"/>
                </a:lnTo>
                <a:lnTo>
                  <a:pt x="17977" y="57762"/>
                </a:lnTo>
                <a:lnTo>
                  <a:pt x="20859" y="58286"/>
                </a:lnTo>
                <a:lnTo>
                  <a:pt x="23806" y="58531"/>
                </a:lnTo>
                <a:lnTo>
                  <a:pt x="26802" y="58515"/>
                </a:lnTo>
                <a:lnTo>
                  <a:pt x="29814" y="58220"/>
                </a:lnTo>
                <a:lnTo>
                  <a:pt x="32810" y="57680"/>
                </a:lnTo>
                <a:lnTo>
                  <a:pt x="35757" y="56894"/>
                </a:lnTo>
                <a:lnTo>
                  <a:pt x="38639" y="55863"/>
                </a:lnTo>
                <a:lnTo>
                  <a:pt x="41406" y="54618"/>
                </a:lnTo>
                <a:lnTo>
                  <a:pt x="44058" y="53145"/>
                </a:lnTo>
                <a:lnTo>
                  <a:pt x="46530" y="51459"/>
                </a:lnTo>
                <a:lnTo>
                  <a:pt x="48823" y="49576"/>
                </a:lnTo>
                <a:lnTo>
                  <a:pt x="49887" y="48544"/>
                </a:lnTo>
                <a:lnTo>
                  <a:pt x="50902" y="47496"/>
                </a:lnTo>
                <a:lnTo>
                  <a:pt x="52654" y="45352"/>
                </a:lnTo>
                <a:lnTo>
                  <a:pt x="54078" y="43109"/>
                </a:lnTo>
                <a:lnTo>
                  <a:pt x="55191" y="40816"/>
                </a:lnTo>
                <a:lnTo>
                  <a:pt x="56026" y="38475"/>
                </a:lnTo>
                <a:lnTo>
                  <a:pt x="56550" y="36101"/>
                </a:lnTo>
                <a:lnTo>
                  <a:pt x="56796" y="33678"/>
                </a:lnTo>
                <a:lnTo>
                  <a:pt x="56780" y="31255"/>
                </a:lnTo>
                <a:lnTo>
                  <a:pt x="56485" y="28832"/>
                </a:lnTo>
                <a:lnTo>
                  <a:pt x="55945" y="26392"/>
                </a:lnTo>
                <a:lnTo>
                  <a:pt x="55159" y="23986"/>
                </a:lnTo>
                <a:lnTo>
                  <a:pt x="54127" y="21612"/>
                </a:lnTo>
                <a:lnTo>
                  <a:pt x="52883" y="19270"/>
                </a:lnTo>
                <a:lnTo>
                  <a:pt x="51409" y="16978"/>
                </a:lnTo>
                <a:lnTo>
                  <a:pt x="49723" y="14735"/>
                </a:lnTo>
                <a:lnTo>
                  <a:pt x="47840" y="12574"/>
                </a:lnTo>
                <a:lnTo>
                  <a:pt x="46809" y="11526"/>
                </a:lnTo>
                <a:lnTo>
                  <a:pt x="45777" y="10511"/>
                </a:lnTo>
                <a:lnTo>
                  <a:pt x="43616" y="8563"/>
                </a:lnTo>
                <a:lnTo>
                  <a:pt x="41406" y="6795"/>
                </a:lnTo>
                <a:lnTo>
                  <a:pt x="39147" y="5174"/>
                </a:lnTo>
                <a:lnTo>
                  <a:pt x="36838" y="3749"/>
                </a:lnTo>
                <a:lnTo>
                  <a:pt x="34497" y="2521"/>
                </a:lnTo>
                <a:lnTo>
                  <a:pt x="32139" y="1523"/>
                </a:lnTo>
                <a:lnTo>
                  <a:pt x="29749" y="753"/>
                </a:lnTo>
                <a:lnTo>
                  <a:pt x="27375" y="246"/>
                </a:lnTo>
                <a:lnTo>
                  <a:pt x="24985" y="0"/>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701" name="Google Shape;701;p46"/>
          <p:cNvGrpSpPr/>
          <p:nvPr/>
        </p:nvGrpSpPr>
        <p:grpSpPr>
          <a:xfrm>
            <a:off x="5052053" y="4295072"/>
            <a:ext cx="1849503" cy="3173355"/>
            <a:chOff x="3585762" y="-2145343"/>
            <a:chExt cx="958424" cy="1644339"/>
          </a:xfrm>
        </p:grpSpPr>
        <p:sp>
          <p:nvSpPr>
            <p:cNvPr id="702" name="Google Shape;702;p46"/>
            <p:cNvSpPr/>
            <p:nvPr/>
          </p:nvSpPr>
          <p:spPr>
            <a:xfrm>
              <a:off x="3997946" y="-1676899"/>
              <a:ext cx="130271" cy="1175895"/>
            </a:xfrm>
            <a:custGeom>
              <a:avLst/>
              <a:gdLst/>
              <a:ahLst/>
              <a:cxnLst/>
              <a:rect l="l" t="t" r="r" b="b"/>
              <a:pathLst>
                <a:path w="4711" h="42524" fill="none" extrusionOk="0">
                  <a:moveTo>
                    <a:pt x="3498" y="1"/>
                  </a:moveTo>
                  <a:lnTo>
                    <a:pt x="3224" y="824"/>
                  </a:lnTo>
                  <a:lnTo>
                    <a:pt x="1784" y="6585"/>
                  </a:lnTo>
                  <a:lnTo>
                    <a:pt x="1029" y="10631"/>
                  </a:lnTo>
                  <a:lnTo>
                    <a:pt x="595" y="13672"/>
                  </a:lnTo>
                  <a:lnTo>
                    <a:pt x="252" y="16896"/>
                  </a:lnTo>
                  <a:lnTo>
                    <a:pt x="23" y="20302"/>
                  </a:lnTo>
                  <a:lnTo>
                    <a:pt x="1" y="23800"/>
                  </a:lnTo>
                  <a:lnTo>
                    <a:pt x="161" y="27366"/>
                  </a:lnTo>
                  <a:lnTo>
                    <a:pt x="595" y="30910"/>
                  </a:lnTo>
                  <a:lnTo>
                    <a:pt x="1327" y="34408"/>
                  </a:lnTo>
                  <a:lnTo>
                    <a:pt x="2401" y="37791"/>
                  </a:lnTo>
                  <a:lnTo>
                    <a:pt x="3453" y="40215"/>
                  </a:lnTo>
                  <a:lnTo>
                    <a:pt x="4253" y="41769"/>
                  </a:lnTo>
                  <a:lnTo>
                    <a:pt x="4710" y="42524"/>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3" name="Google Shape;703;p46"/>
            <p:cNvSpPr/>
            <p:nvPr/>
          </p:nvSpPr>
          <p:spPr>
            <a:xfrm>
              <a:off x="3668570" y="-2145343"/>
              <a:ext cx="875616" cy="925529"/>
            </a:xfrm>
            <a:custGeom>
              <a:avLst/>
              <a:gdLst/>
              <a:ahLst/>
              <a:cxnLst/>
              <a:rect l="l" t="t" r="r" b="b"/>
              <a:pathLst>
                <a:path w="31665" h="33470" extrusionOk="0">
                  <a:moveTo>
                    <a:pt x="14769" y="0"/>
                  </a:moveTo>
                  <a:lnTo>
                    <a:pt x="14358" y="69"/>
                  </a:lnTo>
                  <a:lnTo>
                    <a:pt x="13946" y="183"/>
                  </a:lnTo>
                  <a:lnTo>
                    <a:pt x="13283" y="640"/>
                  </a:lnTo>
                  <a:lnTo>
                    <a:pt x="12803" y="1349"/>
                  </a:lnTo>
                  <a:lnTo>
                    <a:pt x="12483" y="2241"/>
                  </a:lnTo>
                  <a:lnTo>
                    <a:pt x="12300" y="3315"/>
                  </a:lnTo>
                  <a:lnTo>
                    <a:pt x="12232" y="4527"/>
                  </a:lnTo>
                  <a:lnTo>
                    <a:pt x="12323" y="6470"/>
                  </a:lnTo>
                  <a:lnTo>
                    <a:pt x="12689" y="9145"/>
                  </a:lnTo>
                  <a:lnTo>
                    <a:pt x="13215" y="11637"/>
                  </a:lnTo>
                  <a:lnTo>
                    <a:pt x="13923" y="14403"/>
                  </a:lnTo>
                  <a:lnTo>
                    <a:pt x="14061" y="14837"/>
                  </a:lnTo>
                  <a:lnTo>
                    <a:pt x="13786" y="14449"/>
                  </a:lnTo>
                  <a:lnTo>
                    <a:pt x="12003" y="12026"/>
                  </a:lnTo>
                  <a:lnTo>
                    <a:pt x="10334" y="10014"/>
                  </a:lnTo>
                  <a:lnTo>
                    <a:pt x="8459" y="8002"/>
                  </a:lnTo>
                  <a:lnTo>
                    <a:pt x="7019" y="6744"/>
                  </a:lnTo>
                  <a:lnTo>
                    <a:pt x="6082" y="6081"/>
                  </a:lnTo>
                  <a:lnTo>
                    <a:pt x="5213" y="5624"/>
                  </a:lnTo>
                  <a:lnTo>
                    <a:pt x="4367" y="5396"/>
                  </a:lnTo>
                  <a:lnTo>
                    <a:pt x="3636" y="5464"/>
                  </a:lnTo>
                  <a:lnTo>
                    <a:pt x="3018" y="5853"/>
                  </a:lnTo>
                  <a:lnTo>
                    <a:pt x="2744" y="6196"/>
                  </a:lnTo>
                  <a:lnTo>
                    <a:pt x="2538" y="6584"/>
                  </a:lnTo>
                  <a:lnTo>
                    <a:pt x="2378" y="7385"/>
                  </a:lnTo>
                  <a:lnTo>
                    <a:pt x="2538" y="8230"/>
                  </a:lnTo>
                  <a:lnTo>
                    <a:pt x="2973" y="9122"/>
                  </a:lnTo>
                  <a:lnTo>
                    <a:pt x="3636" y="9991"/>
                  </a:lnTo>
                  <a:lnTo>
                    <a:pt x="4481" y="10882"/>
                  </a:lnTo>
                  <a:lnTo>
                    <a:pt x="5990" y="12163"/>
                  </a:lnTo>
                  <a:lnTo>
                    <a:pt x="8254" y="13763"/>
                  </a:lnTo>
                  <a:lnTo>
                    <a:pt x="10471" y="15112"/>
                  </a:lnTo>
                  <a:lnTo>
                    <a:pt x="13055" y="16506"/>
                  </a:lnTo>
                  <a:lnTo>
                    <a:pt x="12963" y="16461"/>
                  </a:lnTo>
                  <a:lnTo>
                    <a:pt x="11271" y="15935"/>
                  </a:lnTo>
                  <a:lnTo>
                    <a:pt x="9008" y="15500"/>
                  </a:lnTo>
                  <a:lnTo>
                    <a:pt x="6516" y="15226"/>
                  </a:lnTo>
                  <a:lnTo>
                    <a:pt x="4047" y="15203"/>
                  </a:lnTo>
                  <a:lnTo>
                    <a:pt x="2424" y="15409"/>
                  </a:lnTo>
                  <a:lnTo>
                    <a:pt x="1509" y="15638"/>
                  </a:lnTo>
                  <a:lnTo>
                    <a:pt x="778" y="16003"/>
                  </a:lnTo>
                  <a:lnTo>
                    <a:pt x="252" y="16461"/>
                  </a:lnTo>
                  <a:lnTo>
                    <a:pt x="1" y="17032"/>
                  </a:lnTo>
                  <a:lnTo>
                    <a:pt x="23" y="17764"/>
                  </a:lnTo>
                  <a:lnTo>
                    <a:pt x="183" y="18175"/>
                  </a:lnTo>
                  <a:lnTo>
                    <a:pt x="389" y="18587"/>
                  </a:lnTo>
                  <a:lnTo>
                    <a:pt x="961" y="19250"/>
                  </a:lnTo>
                  <a:lnTo>
                    <a:pt x="1692" y="19753"/>
                  </a:lnTo>
                  <a:lnTo>
                    <a:pt x="2607" y="20096"/>
                  </a:lnTo>
                  <a:lnTo>
                    <a:pt x="3613" y="20279"/>
                  </a:lnTo>
                  <a:lnTo>
                    <a:pt x="4710" y="20370"/>
                  </a:lnTo>
                  <a:lnTo>
                    <a:pt x="6470" y="20301"/>
                  </a:lnTo>
                  <a:lnTo>
                    <a:pt x="8802" y="19959"/>
                  </a:lnTo>
                  <a:lnTo>
                    <a:pt x="10951" y="19501"/>
                  </a:lnTo>
                  <a:lnTo>
                    <a:pt x="12749" y="18978"/>
                  </a:lnTo>
                  <a:lnTo>
                    <a:pt x="12749" y="18978"/>
                  </a:lnTo>
                  <a:lnTo>
                    <a:pt x="11043" y="19798"/>
                  </a:lnTo>
                  <a:lnTo>
                    <a:pt x="9191" y="21033"/>
                  </a:lnTo>
                  <a:lnTo>
                    <a:pt x="7454" y="22473"/>
                  </a:lnTo>
                  <a:lnTo>
                    <a:pt x="5990" y="24051"/>
                  </a:lnTo>
                  <a:lnTo>
                    <a:pt x="5167" y="25194"/>
                  </a:lnTo>
                  <a:lnTo>
                    <a:pt x="4779" y="25948"/>
                  </a:lnTo>
                  <a:lnTo>
                    <a:pt x="4573" y="26657"/>
                  </a:lnTo>
                  <a:lnTo>
                    <a:pt x="4527" y="27297"/>
                  </a:lnTo>
                  <a:lnTo>
                    <a:pt x="4664" y="27869"/>
                  </a:lnTo>
                  <a:lnTo>
                    <a:pt x="5030" y="28349"/>
                  </a:lnTo>
                  <a:lnTo>
                    <a:pt x="5305" y="28555"/>
                  </a:lnTo>
                  <a:lnTo>
                    <a:pt x="5625" y="28715"/>
                  </a:lnTo>
                  <a:lnTo>
                    <a:pt x="6265" y="28829"/>
                  </a:lnTo>
                  <a:lnTo>
                    <a:pt x="6973" y="28737"/>
                  </a:lnTo>
                  <a:lnTo>
                    <a:pt x="7705" y="28417"/>
                  </a:lnTo>
                  <a:lnTo>
                    <a:pt x="8825" y="27663"/>
                  </a:lnTo>
                  <a:lnTo>
                    <a:pt x="10311" y="26223"/>
                  </a:lnTo>
                  <a:lnTo>
                    <a:pt x="12346" y="23731"/>
                  </a:lnTo>
                  <a:lnTo>
                    <a:pt x="14129" y="21056"/>
                  </a:lnTo>
                  <a:lnTo>
                    <a:pt x="14289" y="20736"/>
                  </a:lnTo>
                  <a:lnTo>
                    <a:pt x="14243" y="21147"/>
                  </a:lnTo>
                  <a:lnTo>
                    <a:pt x="14083" y="23662"/>
                  </a:lnTo>
                  <a:lnTo>
                    <a:pt x="14083" y="25880"/>
                  </a:lnTo>
                  <a:lnTo>
                    <a:pt x="14221" y="28257"/>
                  </a:lnTo>
                  <a:lnTo>
                    <a:pt x="14518" y="29949"/>
                  </a:lnTo>
                  <a:lnTo>
                    <a:pt x="14792" y="30978"/>
                  </a:lnTo>
                  <a:lnTo>
                    <a:pt x="15181" y="31869"/>
                  </a:lnTo>
                  <a:lnTo>
                    <a:pt x="15661" y="32601"/>
                  </a:lnTo>
                  <a:lnTo>
                    <a:pt x="16278" y="33127"/>
                  </a:lnTo>
                  <a:lnTo>
                    <a:pt x="16987" y="33424"/>
                  </a:lnTo>
                  <a:lnTo>
                    <a:pt x="17421" y="33470"/>
                  </a:lnTo>
                  <a:lnTo>
                    <a:pt x="17833" y="33447"/>
                  </a:lnTo>
                  <a:lnTo>
                    <a:pt x="18473" y="33173"/>
                  </a:lnTo>
                  <a:lnTo>
                    <a:pt x="18907" y="32624"/>
                  </a:lnTo>
                  <a:lnTo>
                    <a:pt x="19182" y="31847"/>
                  </a:lnTo>
                  <a:lnTo>
                    <a:pt x="19296" y="30909"/>
                  </a:lnTo>
                  <a:lnTo>
                    <a:pt x="19273" y="29812"/>
                  </a:lnTo>
                  <a:lnTo>
                    <a:pt x="19067" y="28006"/>
                  </a:lnTo>
                  <a:lnTo>
                    <a:pt x="18519" y="25445"/>
                  </a:lnTo>
                  <a:lnTo>
                    <a:pt x="17833" y="23045"/>
                  </a:lnTo>
                  <a:lnTo>
                    <a:pt x="16918" y="20324"/>
                  </a:lnTo>
                  <a:lnTo>
                    <a:pt x="16758" y="19890"/>
                  </a:lnTo>
                  <a:lnTo>
                    <a:pt x="16987" y="20210"/>
                  </a:lnTo>
                  <a:lnTo>
                    <a:pt x="18542" y="22222"/>
                  </a:lnTo>
                  <a:lnTo>
                    <a:pt x="19982" y="23891"/>
                  </a:lnTo>
                  <a:lnTo>
                    <a:pt x="21628" y="25491"/>
                  </a:lnTo>
                  <a:lnTo>
                    <a:pt x="22931" y="26474"/>
                  </a:lnTo>
                  <a:lnTo>
                    <a:pt x="23777" y="26977"/>
                  </a:lnTo>
                  <a:lnTo>
                    <a:pt x="24600" y="27297"/>
                  </a:lnTo>
                  <a:lnTo>
                    <a:pt x="25400" y="27411"/>
                  </a:lnTo>
                  <a:lnTo>
                    <a:pt x="26132" y="27251"/>
                  </a:lnTo>
                  <a:lnTo>
                    <a:pt x="26772" y="26817"/>
                  </a:lnTo>
                  <a:lnTo>
                    <a:pt x="27069" y="26474"/>
                  </a:lnTo>
                  <a:lnTo>
                    <a:pt x="27320" y="26085"/>
                  </a:lnTo>
                  <a:lnTo>
                    <a:pt x="27549" y="25331"/>
                  </a:lnTo>
                  <a:lnTo>
                    <a:pt x="27503" y="24599"/>
                  </a:lnTo>
                  <a:lnTo>
                    <a:pt x="27206" y="23868"/>
                  </a:lnTo>
                  <a:lnTo>
                    <a:pt x="26680" y="23159"/>
                  </a:lnTo>
                  <a:lnTo>
                    <a:pt x="25994" y="22473"/>
                  </a:lnTo>
                  <a:lnTo>
                    <a:pt x="24737" y="21536"/>
                  </a:lnTo>
                  <a:lnTo>
                    <a:pt x="22817" y="20416"/>
                  </a:lnTo>
                  <a:lnTo>
                    <a:pt x="20896" y="19524"/>
                  </a:lnTo>
                  <a:lnTo>
                    <a:pt x="18633" y="18610"/>
                  </a:lnTo>
                  <a:lnTo>
                    <a:pt x="18267" y="18495"/>
                  </a:lnTo>
                  <a:lnTo>
                    <a:pt x="19044" y="18724"/>
                  </a:lnTo>
                  <a:lnTo>
                    <a:pt x="21011" y="19090"/>
                  </a:lnTo>
                  <a:lnTo>
                    <a:pt x="23274" y="19318"/>
                  </a:lnTo>
                  <a:lnTo>
                    <a:pt x="25606" y="19364"/>
                  </a:lnTo>
                  <a:lnTo>
                    <a:pt x="27823" y="19181"/>
                  </a:lnTo>
                  <a:lnTo>
                    <a:pt x="29264" y="18884"/>
                  </a:lnTo>
                  <a:lnTo>
                    <a:pt x="30087" y="18587"/>
                  </a:lnTo>
                  <a:lnTo>
                    <a:pt x="30750" y="18244"/>
                  </a:lnTo>
                  <a:lnTo>
                    <a:pt x="31276" y="17787"/>
                  </a:lnTo>
                  <a:lnTo>
                    <a:pt x="31573" y="17284"/>
                  </a:lnTo>
                  <a:lnTo>
                    <a:pt x="31664" y="16666"/>
                  </a:lnTo>
                  <a:lnTo>
                    <a:pt x="31596" y="16324"/>
                  </a:lnTo>
                  <a:lnTo>
                    <a:pt x="31504" y="15981"/>
                  </a:lnTo>
                  <a:lnTo>
                    <a:pt x="31093" y="15432"/>
                  </a:lnTo>
                  <a:lnTo>
                    <a:pt x="30453" y="15043"/>
                  </a:lnTo>
                  <a:lnTo>
                    <a:pt x="29652" y="14792"/>
                  </a:lnTo>
                  <a:lnTo>
                    <a:pt x="28189" y="14586"/>
                  </a:lnTo>
                  <a:lnTo>
                    <a:pt x="25903" y="14632"/>
                  </a:lnTo>
                  <a:lnTo>
                    <a:pt x="22337" y="15135"/>
                  </a:lnTo>
                  <a:lnTo>
                    <a:pt x="19127" y="15874"/>
                  </a:lnTo>
                  <a:lnTo>
                    <a:pt x="20325" y="15363"/>
                  </a:lnTo>
                  <a:lnTo>
                    <a:pt x="22085" y="14380"/>
                  </a:lnTo>
                  <a:lnTo>
                    <a:pt x="23983" y="13100"/>
                  </a:lnTo>
                  <a:lnTo>
                    <a:pt x="25789" y="11637"/>
                  </a:lnTo>
                  <a:lnTo>
                    <a:pt x="27320" y="10128"/>
                  </a:lnTo>
                  <a:lnTo>
                    <a:pt x="28121" y="9008"/>
                  </a:lnTo>
                  <a:lnTo>
                    <a:pt x="28441" y="8276"/>
                  </a:lnTo>
                  <a:lnTo>
                    <a:pt x="28555" y="7613"/>
                  </a:lnTo>
                  <a:lnTo>
                    <a:pt x="28464" y="6996"/>
                  </a:lnTo>
                  <a:lnTo>
                    <a:pt x="28304" y="6722"/>
                  </a:lnTo>
                  <a:lnTo>
                    <a:pt x="27983" y="6287"/>
                  </a:lnTo>
                  <a:lnTo>
                    <a:pt x="27229" y="5716"/>
                  </a:lnTo>
                  <a:lnTo>
                    <a:pt x="26406" y="5510"/>
                  </a:lnTo>
                  <a:lnTo>
                    <a:pt x="25514" y="5647"/>
                  </a:lnTo>
                  <a:lnTo>
                    <a:pt x="24577" y="6036"/>
                  </a:lnTo>
                  <a:lnTo>
                    <a:pt x="23617" y="6630"/>
                  </a:lnTo>
                  <a:lnTo>
                    <a:pt x="22154" y="7865"/>
                  </a:lnTo>
                  <a:lnTo>
                    <a:pt x="20279" y="9877"/>
                  </a:lnTo>
                  <a:lnTo>
                    <a:pt x="18656" y="11934"/>
                  </a:lnTo>
                  <a:lnTo>
                    <a:pt x="16918" y="14449"/>
                  </a:lnTo>
                  <a:lnTo>
                    <a:pt x="16644" y="14860"/>
                  </a:lnTo>
                  <a:lnTo>
                    <a:pt x="16781" y="14037"/>
                  </a:lnTo>
                  <a:lnTo>
                    <a:pt x="17147" y="10768"/>
                  </a:lnTo>
                  <a:lnTo>
                    <a:pt x="17307" y="8093"/>
                  </a:lnTo>
                  <a:lnTo>
                    <a:pt x="17284" y="5327"/>
                  </a:lnTo>
                  <a:lnTo>
                    <a:pt x="17078" y="3429"/>
                  </a:lnTo>
                  <a:lnTo>
                    <a:pt x="16850" y="2309"/>
                  </a:lnTo>
                  <a:lnTo>
                    <a:pt x="16507" y="1349"/>
                  </a:lnTo>
                  <a:lnTo>
                    <a:pt x="16072" y="640"/>
                  </a:lnTo>
                  <a:lnTo>
                    <a:pt x="15478" y="160"/>
                  </a:lnTo>
                  <a:lnTo>
                    <a:pt x="14769" y="0"/>
                  </a:lnTo>
                  <a:close/>
                </a:path>
              </a:pathLst>
            </a:custGeom>
            <a:solidFill>
              <a:srgbClr val="FFDF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4" name="Google Shape;704;p46"/>
            <p:cNvSpPr/>
            <p:nvPr/>
          </p:nvSpPr>
          <p:spPr>
            <a:xfrm>
              <a:off x="4004279" y="-1741994"/>
              <a:ext cx="176395" cy="153001"/>
            </a:xfrm>
            <a:custGeom>
              <a:avLst/>
              <a:gdLst/>
              <a:ahLst/>
              <a:cxnLst/>
              <a:rect l="l" t="t" r="r" b="b"/>
              <a:pathLst>
                <a:path w="6379" h="5533" extrusionOk="0">
                  <a:moveTo>
                    <a:pt x="3269" y="0"/>
                  </a:moveTo>
                  <a:lnTo>
                    <a:pt x="2584" y="114"/>
                  </a:lnTo>
                  <a:lnTo>
                    <a:pt x="1966" y="343"/>
                  </a:lnTo>
                  <a:lnTo>
                    <a:pt x="1441" y="640"/>
                  </a:lnTo>
                  <a:lnTo>
                    <a:pt x="755" y="1235"/>
                  </a:lnTo>
                  <a:lnTo>
                    <a:pt x="183" y="2218"/>
                  </a:lnTo>
                  <a:lnTo>
                    <a:pt x="0" y="3246"/>
                  </a:lnTo>
                  <a:lnTo>
                    <a:pt x="137" y="4001"/>
                  </a:lnTo>
                  <a:lnTo>
                    <a:pt x="343" y="4458"/>
                  </a:lnTo>
                  <a:lnTo>
                    <a:pt x="663" y="4847"/>
                  </a:lnTo>
                  <a:lnTo>
                    <a:pt x="1120" y="5167"/>
                  </a:lnTo>
                  <a:lnTo>
                    <a:pt x="1669" y="5395"/>
                  </a:lnTo>
                  <a:lnTo>
                    <a:pt x="2355" y="5510"/>
                  </a:lnTo>
                  <a:lnTo>
                    <a:pt x="2766" y="5533"/>
                  </a:lnTo>
                  <a:lnTo>
                    <a:pt x="3155" y="5510"/>
                  </a:lnTo>
                  <a:lnTo>
                    <a:pt x="3887" y="5395"/>
                  </a:lnTo>
                  <a:lnTo>
                    <a:pt x="4527" y="5167"/>
                  </a:lnTo>
                  <a:lnTo>
                    <a:pt x="5053" y="4870"/>
                  </a:lnTo>
                  <a:lnTo>
                    <a:pt x="5716" y="4275"/>
                  </a:lnTo>
                  <a:lnTo>
                    <a:pt x="6241" y="3315"/>
                  </a:lnTo>
                  <a:lnTo>
                    <a:pt x="6379" y="2286"/>
                  </a:lnTo>
                  <a:lnTo>
                    <a:pt x="6219" y="1555"/>
                  </a:lnTo>
                  <a:lnTo>
                    <a:pt x="5990" y="1120"/>
                  </a:lnTo>
                  <a:lnTo>
                    <a:pt x="5647" y="732"/>
                  </a:lnTo>
                  <a:lnTo>
                    <a:pt x="5213" y="412"/>
                  </a:lnTo>
                  <a:lnTo>
                    <a:pt x="4664" y="160"/>
                  </a:lnTo>
                  <a:lnTo>
                    <a:pt x="4024" y="23"/>
                  </a:lnTo>
                  <a:lnTo>
                    <a:pt x="3635" y="0"/>
                  </a:lnTo>
                  <a:close/>
                </a:path>
              </a:pathLst>
            </a:custGeom>
            <a:solidFill>
              <a:srgbClr val="ED725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5" name="Google Shape;705;p46"/>
            <p:cNvSpPr/>
            <p:nvPr/>
          </p:nvSpPr>
          <p:spPr>
            <a:xfrm>
              <a:off x="4054220" y="-1726840"/>
              <a:ext cx="36059" cy="39239"/>
            </a:xfrm>
            <a:custGeom>
              <a:avLst/>
              <a:gdLst/>
              <a:ahLst/>
              <a:cxnLst/>
              <a:rect l="l" t="t" r="r" b="b"/>
              <a:pathLst>
                <a:path w="1304" h="1419" extrusionOk="0">
                  <a:moveTo>
                    <a:pt x="823" y="1"/>
                  </a:moveTo>
                  <a:lnTo>
                    <a:pt x="663" y="24"/>
                  </a:lnTo>
                  <a:lnTo>
                    <a:pt x="458" y="92"/>
                  </a:lnTo>
                  <a:lnTo>
                    <a:pt x="160" y="275"/>
                  </a:lnTo>
                  <a:lnTo>
                    <a:pt x="23" y="504"/>
                  </a:lnTo>
                  <a:lnTo>
                    <a:pt x="0" y="778"/>
                  </a:lnTo>
                  <a:lnTo>
                    <a:pt x="160" y="1167"/>
                  </a:lnTo>
                  <a:lnTo>
                    <a:pt x="458" y="1395"/>
                  </a:lnTo>
                  <a:lnTo>
                    <a:pt x="686" y="1418"/>
                  </a:lnTo>
                  <a:lnTo>
                    <a:pt x="823" y="1350"/>
                  </a:lnTo>
                  <a:lnTo>
                    <a:pt x="1052" y="1212"/>
                  </a:lnTo>
                  <a:lnTo>
                    <a:pt x="1303" y="732"/>
                  </a:lnTo>
                  <a:lnTo>
                    <a:pt x="1281" y="275"/>
                  </a:lnTo>
                  <a:lnTo>
                    <a:pt x="1075" y="46"/>
                  </a:lnTo>
                  <a:lnTo>
                    <a:pt x="823"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6" name="Google Shape;706;p46"/>
            <p:cNvSpPr/>
            <p:nvPr/>
          </p:nvSpPr>
          <p:spPr>
            <a:xfrm>
              <a:off x="4113011" y="-1716719"/>
              <a:ext cx="32906" cy="27846"/>
            </a:xfrm>
            <a:custGeom>
              <a:avLst/>
              <a:gdLst/>
              <a:ahLst/>
              <a:cxnLst/>
              <a:rect l="l" t="t" r="r" b="b"/>
              <a:pathLst>
                <a:path w="1190" h="1007" extrusionOk="0">
                  <a:moveTo>
                    <a:pt x="435" y="0"/>
                  </a:moveTo>
                  <a:lnTo>
                    <a:pt x="298" y="23"/>
                  </a:lnTo>
                  <a:lnTo>
                    <a:pt x="115" y="138"/>
                  </a:lnTo>
                  <a:lnTo>
                    <a:pt x="0" y="412"/>
                  </a:lnTo>
                  <a:lnTo>
                    <a:pt x="138" y="824"/>
                  </a:lnTo>
                  <a:lnTo>
                    <a:pt x="412" y="1006"/>
                  </a:lnTo>
                  <a:lnTo>
                    <a:pt x="641" y="1006"/>
                  </a:lnTo>
                  <a:lnTo>
                    <a:pt x="755" y="961"/>
                  </a:lnTo>
                  <a:lnTo>
                    <a:pt x="983" y="824"/>
                  </a:lnTo>
                  <a:lnTo>
                    <a:pt x="1189" y="481"/>
                  </a:lnTo>
                  <a:lnTo>
                    <a:pt x="1075" y="183"/>
                  </a:lnTo>
                  <a:lnTo>
                    <a:pt x="709" y="0"/>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7" name="Google Shape;707;p46"/>
            <p:cNvSpPr/>
            <p:nvPr/>
          </p:nvSpPr>
          <p:spPr>
            <a:xfrm>
              <a:off x="4027673" y="-1671202"/>
              <a:ext cx="36695" cy="35423"/>
            </a:xfrm>
            <a:custGeom>
              <a:avLst/>
              <a:gdLst/>
              <a:ahLst/>
              <a:cxnLst/>
              <a:rect l="l" t="t" r="r" b="b"/>
              <a:pathLst>
                <a:path w="1327" h="1281" extrusionOk="0">
                  <a:moveTo>
                    <a:pt x="709" y="1"/>
                  </a:moveTo>
                  <a:lnTo>
                    <a:pt x="457" y="23"/>
                  </a:lnTo>
                  <a:lnTo>
                    <a:pt x="206" y="138"/>
                  </a:lnTo>
                  <a:lnTo>
                    <a:pt x="0" y="572"/>
                  </a:lnTo>
                  <a:lnTo>
                    <a:pt x="114" y="1029"/>
                  </a:lnTo>
                  <a:lnTo>
                    <a:pt x="389" y="1258"/>
                  </a:lnTo>
                  <a:lnTo>
                    <a:pt x="663" y="1281"/>
                  </a:lnTo>
                  <a:lnTo>
                    <a:pt x="846" y="1258"/>
                  </a:lnTo>
                  <a:lnTo>
                    <a:pt x="1006" y="1212"/>
                  </a:lnTo>
                  <a:lnTo>
                    <a:pt x="1212" y="1029"/>
                  </a:lnTo>
                  <a:lnTo>
                    <a:pt x="1326" y="709"/>
                  </a:lnTo>
                  <a:lnTo>
                    <a:pt x="1143" y="252"/>
                  </a:lnTo>
                  <a:lnTo>
                    <a:pt x="709"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8" name="Google Shape;708;p46"/>
            <p:cNvSpPr/>
            <p:nvPr/>
          </p:nvSpPr>
          <p:spPr>
            <a:xfrm>
              <a:off x="4076979" y="-1636442"/>
              <a:ext cx="26574" cy="24058"/>
            </a:xfrm>
            <a:custGeom>
              <a:avLst/>
              <a:gdLst/>
              <a:ahLst/>
              <a:cxnLst/>
              <a:rect l="l" t="t" r="r" b="b"/>
              <a:pathLst>
                <a:path w="961" h="870" extrusionOk="0">
                  <a:moveTo>
                    <a:pt x="595" y="1"/>
                  </a:moveTo>
                  <a:lnTo>
                    <a:pt x="366" y="70"/>
                  </a:lnTo>
                  <a:lnTo>
                    <a:pt x="160" y="161"/>
                  </a:lnTo>
                  <a:lnTo>
                    <a:pt x="0" y="458"/>
                  </a:lnTo>
                  <a:lnTo>
                    <a:pt x="92" y="733"/>
                  </a:lnTo>
                  <a:lnTo>
                    <a:pt x="389" y="870"/>
                  </a:lnTo>
                  <a:lnTo>
                    <a:pt x="618" y="847"/>
                  </a:lnTo>
                  <a:lnTo>
                    <a:pt x="800" y="778"/>
                  </a:lnTo>
                  <a:lnTo>
                    <a:pt x="961" y="481"/>
                  </a:lnTo>
                  <a:lnTo>
                    <a:pt x="892" y="161"/>
                  </a:lnTo>
                  <a:lnTo>
                    <a:pt x="595"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9" name="Google Shape;709;p46"/>
            <p:cNvSpPr/>
            <p:nvPr/>
          </p:nvSpPr>
          <p:spPr>
            <a:xfrm>
              <a:off x="4130709" y="-1657929"/>
              <a:ext cx="23422" cy="20905"/>
            </a:xfrm>
            <a:custGeom>
              <a:avLst/>
              <a:gdLst/>
              <a:ahLst/>
              <a:cxnLst/>
              <a:rect l="l" t="t" r="r" b="b"/>
              <a:pathLst>
                <a:path w="847" h="756" extrusionOk="0">
                  <a:moveTo>
                    <a:pt x="572" y="1"/>
                  </a:moveTo>
                  <a:lnTo>
                    <a:pt x="366" y="23"/>
                  </a:lnTo>
                  <a:lnTo>
                    <a:pt x="161" y="92"/>
                  </a:lnTo>
                  <a:lnTo>
                    <a:pt x="1" y="366"/>
                  </a:lnTo>
                  <a:lnTo>
                    <a:pt x="92" y="618"/>
                  </a:lnTo>
                  <a:lnTo>
                    <a:pt x="321" y="755"/>
                  </a:lnTo>
                  <a:lnTo>
                    <a:pt x="504" y="732"/>
                  </a:lnTo>
                  <a:lnTo>
                    <a:pt x="686" y="641"/>
                  </a:lnTo>
                  <a:lnTo>
                    <a:pt x="846" y="389"/>
                  </a:lnTo>
                  <a:lnTo>
                    <a:pt x="801" y="138"/>
                  </a:lnTo>
                  <a:lnTo>
                    <a:pt x="572"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0" name="Google Shape;710;p46"/>
            <p:cNvSpPr/>
            <p:nvPr/>
          </p:nvSpPr>
          <p:spPr>
            <a:xfrm>
              <a:off x="4083284" y="-1676899"/>
              <a:ext cx="25330" cy="21541"/>
            </a:xfrm>
            <a:custGeom>
              <a:avLst/>
              <a:gdLst/>
              <a:ahLst/>
              <a:cxnLst/>
              <a:rect l="l" t="t" r="r" b="b"/>
              <a:pathLst>
                <a:path w="916" h="779" extrusionOk="0">
                  <a:moveTo>
                    <a:pt x="435" y="1"/>
                  </a:moveTo>
                  <a:lnTo>
                    <a:pt x="230" y="24"/>
                  </a:lnTo>
                  <a:lnTo>
                    <a:pt x="1" y="275"/>
                  </a:lnTo>
                  <a:lnTo>
                    <a:pt x="1" y="572"/>
                  </a:lnTo>
                  <a:lnTo>
                    <a:pt x="230" y="778"/>
                  </a:lnTo>
                  <a:lnTo>
                    <a:pt x="412" y="778"/>
                  </a:lnTo>
                  <a:lnTo>
                    <a:pt x="664" y="732"/>
                  </a:lnTo>
                  <a:lnTo>
                    <a:pt x="915" y="504"/>
                  </a:lnTo>
                  <a:lnTo>
                    <a:pt x="915" y="229"/>
                  </a:lnTo>
                  <a:lnTo>
                    <a:pt x="664" y="24"/>
                  </a:lnTo>
                  <a:lnTo>
                    <a:pt x="435"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1" name="Google Shape;711;p46"/>
            <p:cNvSpPr/>
            <p:nvPr/>
          </p:nvSpPr>
          <p:spPr>
            <a:xfrm>
              <a:off x="3585762" y="-967725"/>
              <a:ext cx="500095" cy="346458"/>
            </a:xfrm>
            <a:custGeom>
              <a:avLst/>
              <a:gdLst/>
              <a:ahLst/>
              <a:cxnLst/>
              <a:rect l="l" t="t" r="r" b="b"/>
              <a:pathLst>
                <a:path w="18085" h="12529" extrusionOk="0">
                  <a:moveTo>
                    <a:pt x="389" y="1"/>
                  </a:moveTo>
                  <a:lnTo>
                    <a:pt x="1" y="46"/>
                  </a:lnTo>
                  <a:lnTo>
                    <a:pt x="435" y="1235"/>
                  </a:lnTo>
                  <a:lnTo>
                    <a:pt x="1441" y="3384"/>
                  </a:lnTo>
                  <a:lnTo>
                    <a:pt x="2630" y="5236"/>
                  </a:lnTo>
                  <a:lnTo>
                    <a:pt x="3956" y="6813"/>
                  </a:lnTo>
                  <a:lnTo>
                    <a:pt x="5373" y="8139"/>
                  </a:lnTo>
                  <a:lnTo>
                    <a:pt x="6859" y="9260"/>
                  </a:lnTo>
                  <a:lnTo>
                    <a:pt x="8391" y="10151"/>
                  </a:lnTo>
                  <a:lnTo>
                    <a:pt x="9923" y="10883"/>
                  </a:lnTo>
                  <a:lnTo>
                    <a:pt x="12140" y="11683"/>
                  </a:lnTo>
                  <a:lnTo>
                    <a:pt x="14792" y="12255"/>
                  </a:lnTo>
                  <a:lnTo>
                    <a:pt x="17650" y="12529"/>
                  </a:lnTo>
                  <a:lnTo>
                    <a:pt x="18084" y="12506"/>
                  </a:lnTo>
                  <a:lnTo>
                    <a:pt x="17513" y="11249"/>
                  </a:lnTo>
                  <a:lnTo>
                    <a:pt x="16278" y="9031"/>
                  </a:lnTo>
                  <a:lnTo>
                    <a:pt x="14930" y="7111"/>
                  </a:lnTo>
                  <a:lnTo>
                    <a:pt x="13489" y="5487"/>
                  </a:lnTo>
                  <a:lnTo>
                    <a:pt x="12026" y="4116"/>
                  </a:lnTo>
                  <a:lnTo>
                    <a:pt x="10517" y="3018"/>
                  </a:lnTo>
                  <a:lnTo>
                    <a:pt x="9008" y="2127"/>
                  </a:lnTo>
                  <a:lnTo>
                    <a:pt x="7545" y="1418"/>
                  </a:lnTo>
                  <a:lnTo>
                    <a:pt x="5442" y="664"/>
                  </a:lnTo>
                  <a:lnTo>
                    <a:pt x="2973" y="161"/>
                  </a:lnTo>
                  <a:lnTo>
                    <a:pt x="389" y="1"/>
                  </a:lnTo>
                  <a:close/>
                </a:path>
              </a:pathLst>
            </a:custGeom>
            <a:solidFill>
              <a:srgbClr val="AFDA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2" name="Google Shape;712;p46"/>
            <p:cNvSpPr/>
            <p:nvPr/>
          </p:nvSpPr>
          <p:spPr>
            <a:xfrm rot="6048975">
              <a:off x="3975876" y="-1218930"/>
              <a:ext cx="348863" cy="241681"/>
            </a:xfrm>
            <a:custGeom>
              <a:avLst/>
              <a:gdLst/>
              <a:ahLst/>
              <a:cxnLst/>
              <a:rect l="l" t="t" r="r" b="b"/>
              <a:pathLst>
                <a:path w="18085" h="12529" extrusionOk="0">
                  <a:moveTo>
                    <a:pt x="389" y="1"/>
                  </a:moveTo>
                  <a:lnTo>
                    <a:pt x="1" y="46"/>
                  </a:lnTo>
                  <a:lnTo>
                    <a:pt x="435" y="1235"/>
                  </a:lnTo>
                  <a:lnTo>
                    <a:pt x="1441" y="3384"/>
                  </a:lnTo>
                  <a:lnTo>
                    <a:pt x="2630" y="5236"/>
                  </a:lnTo>
                  <a:lnTo>
                    <a:pt x="3956" y="6813"/>
                  </a:lnTo>
                  <a:lnTo>
                    <a:pt x="5373" y="8139"/>
                  </a:lnTo>
                  <a:lnTo>
                    <a:pt x="6859" y="9260"/>
                  </a:lnTo>
                  <a:lnTo>
                    <a:pt x="8391" y="10151"/>
                  </a:lnTo>
                  <a:lnTo>
                    <a:pt x="9923" y="10883"/>
                  </a:lnTo>
                  <a:lnTo>
                    <a:pt x="12140" y="11683"/>
                  </a:lnTo>
                  <a:lnTo>
                    <a:pt x="14792" y="12255"/>
                  </a:lnTo>
                  <a:lnTo>
                    <a:pt x="17650" y="12529"/>
                  </a:lnTo>
                  <a:lnTo>
                    <a:pt x="18084" y="12506"/>
                  </a:lnTo>
                  <a:lnTo>
                    <a:pt x="17513" y="11249"/>
                  </a:lnTo>
                  <a:lnTo>
                    <a:pt x="16278" y="9031"/>
                  </a:lnTo>
                  <a:lnTo>
                    <a:pt x="14930" y="7111"/>
                  </a:lnTo>
                  <a:lnTo>
                    <a:pt x="13489" y="5487"/>
                  </a:lnTo>
                  <a:lnTo>
                    <a:pt x="12026" y="4116"/>
                  </a:lnTo>
                  <a:lnTo>
                    <a:pt x="10517" y="3018"/>
                  </a:lnTo>
                  <a:lnTo>
                    <a:pt x="9008" y="2127"/>
                  </a:lnTo>
                  <a:lnTo>
                    <a:pt x="7545" y="1418"/>
                  </a:lnTo>
                  <a:lnTo>
                    <a:pt x="5442" y="664"/>
                  </a:lnTo>
                  <a:lnTo>
                    <a:pt x="2973" y="161"/>
                  </a:lnTo>
                  <a:lnTo>
                    <a:pt x="389" y="1"/>
                  </a:lnTo>
                  <a:close/>
                </a:path>
              </a:pathLst>
            </a:custGeom>
            <a:solidFill>
              <a:srgbClr val="AFDA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3" name="Google Shape;713;p46"/>
            <p:cNvSpPr/>
            <p:nvPr/>
          </p:nvSpPr>
          <p:spPr>
            <a:xfrm rot="-5400000" flipH="1">
              <a:off x="3995411" y="-1212224"/>
              <a:ext cx="262400" cy="274346"/>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4" name="Google Shape;714;p46"/>
            <p:cNvSpPr/>
            <p:nvPr/>
          </p:nvSpPr>
          <p:spPr>
            <a:xfrm rot="10441707" flipH="1">
              <a:off x="3709120" y="-912660"/>
              <a:ext cx="354508" cy="307178"/>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715" name="Google Shape;715;p46"/>
          <p:cNvSpPr/>
          <p:nvPr/>
        </p:nvSpPr>
        <p:spPr>
          <a:xfrm>
            <a:off x="10912981" y="985949"/>
            <a:ext cx="1214391" cy="63235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6" name="Google Shape;716;p46"/>
          <p:cNvSpPr/>
          <p:nvPr/>
        </p:nvSpPr>
        <p:spPr>
          <a:xfrm>
            <a:off x="289765" y="437335"/>
            <a:ext cx="1849544" cy="963125"/>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7" name="Google Shape;717;p46"/>
          <p:cNvSpPr/>
          <p:nvPr/>
        </p:nvSpPr>
        <p:spPr>
          <a:xfrm>
            <a:off x="5964936" y="1806371"/>
            <a:ext cx="949640" cy="494509"/>
          </a:xfrm>
          <a:custGeom>
            <a:avLst/>
            <a:gdLst/>
            <a:ahLst/>
            <a:cxnLst/>
            <a:rect l="l" t="t" r="r" b="b"/>
            <a:pathLst>
              <a:path w="41217" h="21460" extrusionOk="0">
                <a:moveTo>
                  <a:pt x="27463" y="1"/>
                </a:moveTo>
                <a:lnTo>
                  <a:pt x="26721" y="66"/>
                </a:lnTo>
                <a:lnTo>
                  <a:pt x="25673" y="350"/>
                </a:lnTo>
                <a:lnTo>
                  <a:pt x="24429" y="1048"/>
                </a:lnTo>
                <a:lnTo>
                  <a:pt x="23337" y="2031"/>
                </a:lnTo>
                <a:lnTo>
                  <a:pt x="22421" y="3253"/>
                </a:lnTo>
                <a:lnTo>
                  <a:pt x="21700" y="4585"/>
                </a:lnTo>
                <a:lnTo>
                  <a:pt x="21198" y="6004"/>
                </a:lnTo>
                <a:lnTo>
                  <a:pt x="21023" y="6724"/>
                </a:lnTo>
                <a:lnTo>
                  <a:pt x="19910" y="5480"/>
                </a:lnTo>
                <a:lnTo>
                  <a:pt x="18338" y="3755"/>
                </a:lnTo>
                <a:lnTo>
                  <a:pt x="17290" y="2795"/>
                </a:lnTo>
                <a:lnTo>
                  <a:pt x="16177" y="2053"/>
                </a:lnTo>
                <a:lnTo>
                  <a:pt x="14955" y="1594"/>
                </a:lnTo>
                <a:lnTo>
                  <a:pt x="13929" y="1507"/>
                </a:lnTo>
                <a:lnTo>
                  <a:pt x="13186" y="1572"/>
                </a:lnTo>
                <a:lnTo>
                  <a:pt x="11986" y="1856"/>
                </a:lnTo>
                <a:lnTo>
                  <a:pt x="11091" y="2249"/>
                </a:lnTo>
                <a:lnTo>
                  <a:pt x="10305" y="2620"/>
                </a:lnTo>
                <a:lnTo>
                  <a:pt x="9017" y="3515"/>
                </a:lnTo>
                <a:lnTo>
                  <a:pt x="8056" y="4563"/>
                </a:lnTo>
                <a:lnTo>
                  <a:pt x="7379" y="5764"/>
                </a:lnTo>
                <a:lnTo>
                  <a:pt x="6986" y="7074"/>
                </a:lnTo>
                <a:lnTo>
                  <a:pt x="6855" y="8471"/>
                </a:lnTo>
                <a:lnTo>
                  <a:pt x="6965" y="9955"/>
                </a:lnTo>
                <a:lnTo>
                  <a:pt x="7270" y="11461"/>
                </a:lnTo>
                <a:lnTo>
                  <a:pt x="7510" y="12226"/>
                </a:lnTo>
                <a:lnTo>
                  <a:pt x="6899" y="12029"/>
                </a:lnTo>
                <a:lnTo>
                  <a:pt x="5611" y="11745"/>
                </a:lnTo>
                <a:lnTo>
                  <a:pt x="4323" y="11658"/>
                </a:lnTo>
                <a:lnTo>
                  <a:pt x="3079" y="11745"/>
                </a:lnTo>
                <a:lnTo>
                  <a:pt x="1965" y="12073"/>
                </a:lnTo>
                <a:lnTo>
                  <a:pt x="1049" y="12640"/>
                </a:lnTo>
                <a:lnTo>
                  <a:pt x="525" y="13273"/>
                </a:lnTo>
                <a:lnTo>
                  <a:pt x="263" y="13776"/>
                </a:lnTo>
                <a:lnTo>
                  <a:pt x="88" y="14365"/>
                </a:lnTo>
                <a:lnTo>
                  <a:pt x="1" y="15020"/>
                </a:lnTo>
                <a:lnTo>
                  <a:pt x="23" y="15391"/>
                </a:lnTo>
                <a:lnTo>
                  <a:pt x="23" y="15806"/>
                </a:lnTo>
                <a:lnTo>
                  <a:pt x="154" y="16592"/>
                </a:lnTo>
                <a:lnTo>
                  <a:pt x="372" y="17290"/>
                </a:lnTo>
                <a:lnTo>
                  <a:pt x="699" y="17901"/>
                </a:lnTo>
                <a:lnTo>
                  <a:pt x="1311" y="18731"/>
                </a:lnTo>
                <a:lnTo>
                  <a:pt x="2402" y="19582"/>
                </a:lnTo>
                <a:lnTo>
                  <a:pt x="3690" y="20237"/>
                </a:lnTo>
                <a:lnTo>
                  <a:pt x="5109" y="20696"/>
                </a:lnTo>
                <a:lnTo>
                  <a:pt x="7336" y="21111"/>
                </a:lnTo>
                <a:lnTo>
                  <a:pt x="8755" y="21242"/>
                </a:lnTo>
                <a:lnTo>
                  <a:pt x="10916" y="21394"/>
                </a:lnTo>
                <a:lnTo>
                  <a:pt x="15653" y="21460"/>
                </a:lnTo>
                <a:lnTo>
                  <a:pt x="22988" y="21176"/>
                </a:lnTo>
                <a:lnTo>
                  <a:pt x="27354" y="20980"/>
                </a:lnTo>
                <a:lnTo>
                  <a:pt x="28991" y="21001"/>
                </a:lnTo>
                <a:lnTo>
                  <a:pt x="31960" y="21067"/>
                </a:lnTo>
                <a:lnTo>
                  <a:pt x="34012" y="21001"/>
                </a:lnTo>
                <a:lnTo>
                  <a:pt x="36043" y="20761"/>
                </a:lnTo>
                <a:lnTo>
                  <a:pt x="37440" y="20390"/>
                </a:lnTo>
                <a:lnTo>
                  <a:pt x="38291" y="20041"/>
                </a:lnTo>
                <a:lnTo>
                  <a:pt x="39077" y="19582"/>
                </a:lnTo>
                <a:lnTo>
                  <a:pt x="39754" y="19037"/>
                </a:lnTo>
                <a:lnTo>
                  <a:pt x="40321" y="18360"/>
                </a:lnTo>
                <a:lnTo>
                  <a:pt x="40780" y="17574"/>
                </a:lnTo>
                <a:lnTo>
                  <a:pt x="40933" y="17116"/>
                </a:lnTo>
                <a:lnTo>
                  <a:pt x="41086" y="16592"/>
                </a:lnTo>
                <a:lnTo>
                  <a:pt x="41216" y="15631"/>
                </a:lnTo>
                <a:lnTo>
                  <a:pt x="41129" y="14780"/>
                </a:lnTo>
                <a:lnTo>
                  <a:pt x="40867" y="14037"/>
                </a:lnTo>
                <a:lnTo>
                  <a:pt x="40452" y="13404"/>
                </a:lnTo>
                <a:lnTo>
                  <a:pt x="39885" y="12859"/>
                </a:lnTo>
                <a:lnTo>
                  <a:pt x="39208" y="12400"/>
                </a:lnTo>
                <a:lnTo>
                  <a:pt x="38444" y="12051"/>
                </a:lnTo>
                <a:lnTo>
                  <a:pt x="37156" y="11636"/>
                </a:lnTo>
                <a:lnTo>
                  <a:pt x="35300" y="11352"/>
                </a:lnTo>
                <a:lnTo>
                  <a:pt x="33467" y="11352"/>
                </a:lnTo>
                <a:lnTo>
                  <a:pt x="31786" y="11549"/>
                </a:lnTo>
                <a:lnTo>
                  <a:pt x="31087" y="11745"/>
                </a:lnTo>
                <a:lnTo>
                  <a:pt x="31415" y="10370"/>
                </a:lnTo>
                <a:lnTo>
                  <a:pt x="31982" y="7903"/>
                </a:lnTo>
                <a:lnTo>
                  <a:pt x="32244" y="6179"/>
                </a:lnTo>
                <a:lnTo>
                  <a:pt x="32310" y="4519"/>
                </a:lnTo>
                <a:lnTo>
                  <a:pt x="32135" y="3362"/>
                </a:lnTo>
                <a:lnTo>
                  <a:pt x="31939" y="2642"/>
                </a:lnTo>
                <a:lnTo>
                  <a:pt x="31611" y="1965"/>
                </a:lnTo>
                <a:lnTo>
                  <a:pt x="31153" y="1398"/>
                </a:lnTo>
                <a:lnTo>
                  <a:pt x="30585" y="896"/>
                </a:lnTo>
                <a:lnTo>
                  <a:pt x="29887" y="481"/>
                </a:lnTo>
                <a:lnTo>
                  <a:pt x="29450" y="328"/>
                </a:lnTo>
                <a:lnTo>
                  <a:pt x="29035" y="197"/>
                </a:lnTo>
                <a:lnTo>
                  <a:pt x="28227" y="22"/>
                </a:lnTo>
                <a:lnTo>
                  <a:pt x="27463"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718" name="Google Shape;718;p46"/>
          <p:cNvGrpSpPr/>
          <p:nvPr/>
        </p:nvGrpSpPr>
        <p:grpSpPr>
          <a:xfrm rot="552802">
            <a:off x="6161145" y="5608408"/>
            <a:ext cx="1498888" cy="2571813"/>
            <a:chOff x="3585762" y="-2145343"/>
            <a:chExt cx="958424" cy="1644339"/>
          </a:xfrm>
        </p:grpSpPr>
        <p:sp>
          <p:nvSpPr>
            <p:cNvPr id="719" name="Google Shape;719;p46"/>
            <p:cNvSpPr/>
            <p:nvPr/>
          </p:nvSpPr>
          <p:spPr>
            <a:xfrm>
              <a:off x="3997946" y="-1676899"/>
              <a:ext cx="130271" cy="1175895"/>
            </a:xfrm>
            <a:custGeom>
              <a:avLst/>
              <a:gdLst/>
              <a:ahLst/>
              <a:cxnLst/>
              <a:rect l="l" t="t" r="r" b="b"/>
              <a:pathLst>
                <a:path w="4711" h="42524" fill="none" extrusionOk="0">
                  <a:moveTo>
                    <a:pt x="3498" y="1"/>
                  </a:moveTo>
                  <a:lnTo>
                    <a:pt x="3224" y="824"/>
                  </a:lnTo>
                  <a:lnTo>
                    <a:pt x="1784" y="6585"/>
                  </a:lnTo>
                  <a:lnTo>
                    <a:pt x="1029" y="10631"/>
                  </a:lnTo>
                  <a:lnTo>
                    <a:pt x="595" y="13672"/>
                  </a:lnTo>
                  <a:lnTo>
                    <a:pt x="252" y="16896"/>
                  </a:lnTo>
                  <a:lnTo>
                    <a:pt x="23" y="20302"/>
                  </a:lnTo>
                  <a:lnTo>
                    <a:pt x="1" y="23800"/>
                  </a:lnTo>
                  <a:lnTo>
                    <a:pt x="161" y="27366"/>
                  </a:lnTo>
                  <a:lnTo>
                    <a:pt x="595" y="30910"/>
                  </a:lnTo>
                  <a:lnTo>
                    <a:pt x="1327" y="34408"/>
                  </a:lnTo>
                  <a:lnTo>
                    <a:pt x="2401" y="37791"/>
                  </a:lnTo>
                  <a:lnTo>
                    <a:pt x="3453" y="40215"/>
                  </a:lnTo>
                  <a:lnTo>
                    <a:pt x="4253" y="41769"/>
                  </a:lnTo>
                  <a:lnTo>
                    <a:pt x="4710" y="42524"/>
                  </a:lnTo>
                </a:path>
              </a:pathLst>
            </a:custGeom>
            <a:noFill/>
            <a:ln w="25150" cap="flat" cmpd="sng">
              <a:solidFill>
                <a:srgbClr val="2A6842"/>
              </a:solidFill>
              <a:prstDash val="solid"/>
              <a:miter lim="228618"/>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0" name="Google Shape;720;p46"/>
            <p:cNvSpPr/>
            <p:nvPr/>
          </p:nvSpPr>
          <p:spPr>
            <a:xfrm>
              <a:off x="3668570" y="-2145343"/>
              <a:ext cx="875616" cy="925529"/>
            </a:xfrm>
            <a:custGeom>
              <a:avLst/>
              <a:gdLst/>
              <a:ahLst/>
              <a:cxnLst/>
              <a:rect l="l" t="t" r="r" b="b"/>
              <a:pathLst>
                <a:path w="31665" h="33470" extrusionOk="0">
                  <a:moveTo>
                    <a:pt x="14769" y="0"/>
                  </a:moveTo>
                  <a:lnTo>
                    <a:pt x="14358" y="69"/>
                  </a:lnTo>
                  <a:lnTo>
                    <a:pt x="13946" y="183"/>
                  </a:lnTo>
                  <a:lnTo>
                    <a:pt x="13283" y="640"/>
                  </a:lnTo>
                  <a:lnTo>
                    <a:pt x="12803" y="1349"/>
                  </a:lnTo>
                  <a:lnTo>
                    <a:pt x="12483" y="2241"/>
                  </a:lnTo>
                  <a:lnTo>
                    <a:pt x="12300" y="3315"/>
                  </a:lnTo>
                  <a:lnTo>
                    <a:pt x="12232" y="4527"/>
                  </a:lnTo>
                  <a:lnTo>
                    <a:pt x="12323" y="6470"/>
                  </a:lnTo>
                  <a:lnTo>
                    <a:pt x="12689" y="9145"/>
                  </a:lnTo>
                  <a:lnTo>
                    <a:pt x="13215" y="11637"/>
                  </a:lnTo>
                  <a:lnTo>
                    <a:pt x="13923" y="14403"/>
                  </a:lnTo>
                  <a:lnTo>
                    <a:pt x="14061" y="14837"/>
                  </a:lnTo>
                  <a:lnTo>
                    <a:pt x="13786" y="14449"/>
                  </a:lnTo>
                  <a:lnTo>
                    <a:pt x="12003" y="12026"/>
                  </a:lnTo>
                  <a:lnTo>
                    <a:pt x="10334" y="10014"/>
                  </a:lnTo>
                  <a:lnTo>
                    <a:pt x="8459" y="8002"/>
                  </a:lnTo>
                  <a:lnTo>
                    <a:pt x="7019" y="6744"/>
                  </a:lnTo>
                  <a:lnTo>
                    <a:pt x="6082" y="6081"/>
                  </a:lnTo>
                  <a:lnTo>
                    <a:pt x="5213" y="5624"/>
                  </a:lnTo>
                  <a:lnTo>
                    <a:pt x="4367" y="5396"/>
                  </a:lnTo>
                  <a:lnTo>
                    <a:pt x="3636" y="5464"/>
                  </a:lnTo>
                  <a:lnTo>
                    <a:pt x="3018" y="5853"/>
                  </a:lnTo>
                  <a:lnTo>
                    <a:pt x="2744" y="6196"/>
                  </a:lnTo>
                  <a:lnTo>
                    <a:pt x="2538" y="6584"/>
                  </a:lnTo>
                  <a:lnTo>
                    <a:pt x="2378" y="7385"/>
                  </a:lnTo>
                  <a:lnTo>
                    <a:pt x="2538" y="8230"/>
                  </a:lnTo>
                  <a:lnTo>
                    <a:pt x="2973" y="9122"/>
                  </a:lnTo>
                  <a:lnTo>
                    <a:pt x="3636" y="9991"/>
                  </a:lnTo>
                  <a:lnTo>
                    <a:pt x="4481" y="10882"/>
                  </a:lnTo>
                  <a:lnTo>
                    <a:pt x="5990" y="12163"/>
                  </a:lnTo>
                  <a:lnTo>
                    <a:pt x="8254" y="13763"/>
                  </a:lnTo>
                  <a:lnTo>
                    <a:pt x="10471" y="15112"/>
                  </a:lnTo>
                  <a:lnTo>
                    <a:pt x="13055" y="16506"/>
                  </a:lnTo>
                  <a:lnTo>
                    <a:pt x="12963" y="16461"/>
                  </a:lnTo>
                  <a:lnTo>
                    <a:pt x="11271" y="15935"/>
                  </a:lnTo>
                  <a:lnTo>
                    <a:pt x="9008" y="15500"/>
                  </a:lnTo>
                  <a:lnTo>
                    <a:pt x="6516" y="15226"/>
                  </a:lnTo>
                  <a:lnTo>
                    <a:pt x="4047" y="15203"/>
                  </a:lnTo>
                  <a:lnTo>
                    <a:pt x="2424" y="15409"/>
                  </a:lnTo>
                  <a:lnTo>
                    <a:pt x="1509" y="15638"/>
                  </a:lnTo>
                  <a:lnTo>
                    <a:pt x="778" y="16003"/>
                  </a:lnTo>
                  <a:lnTo>
                    <a:pt x="252" y="16461"/>
                  </a:lnTo>
                  <a:lnTo>
                    <a:pt x="1" y="17032"/>
                  </a:lnTo>
                  <a:lnTo>
                    <a:pt x="23" y="17764"/>
                  </a:lnTo>
                  <a:lnTo>
                    <a:pt x="183" y="18175"/>
                  </a:lnTo>
                  <a:lnTo>
                    <a:pt x="389" y="18587"/>
                  </a:lnTo>
                  <a:lnTo>
                    <a:pt x="961" y="19250"/>
                  </a:lnTo>
                  <a:lnTo>
                    <a:pt x="1692" y="19753"/>
                  </a:lnTo>
                  <a:lnTo>
                    <a:pt x="2607" y="20096"/>
                  </a:lnTo>
                  <a:lnTo>
                    <a:pt x="3613" y="20279"/>
                  </a:lnTo>
                  <a:lnTo>
                    <a:pt x="4710" y="20370"/>
                  </a:lnTo>
                  <a:lnTo>
                    <a:pt x="6470" y="20301"/>
                  </a:lnTo>
                  <a:lnTo>
                    <a:pt x="8802" y="19959"/>
                  </a:lnTo>
                  <a:lnTo>
                    <a:pt x="10951" y="19501"/>
                  </a:lnTo>
                  <a:lnTo>
                    <a:pt x="12749" y="18978"/>
                  </a:lnTo>
                  <a:lnTo>
                    <a:pt x="12749" y="18978"/>
                  </a:lnTo>
                  <a:lnTo>
                    <a:pt x="11043" y="19798"/>
                  </a:lnTo>
                  <a:lnTo>
                    <a:pt x="9191" y="21033"/>
                  </a:lnTo>
                  <a:lnTo>
                    <a:pt x="7454" y="22473"/>
                  </a:lnTo>
                  <a:lnTo>
                    <a:pt x="5990" y="24051"/>
                  </a:lnTo>
                  <a:lnTo>
                    <a:pt x="5167" y="25194"/>
                  </a:lnTo>
                  <a:lnTo>
                    <a:pt x="4779" y="25948"/>
                  </a:lnTo>
                  <a:lnTo>
                    <a:pt x="4573" y="26657"/>
                  </a:lnTo>
                  <a:lnTo>
                    <a:pt x="4527" y="27297"/>
                  </a:lnTo>
                  <a:lnTo>
                    <a:pt x="4664" y="27869"/>
                  </a:lnTo>
                  <a:lnTo>
                    <a:pt x="5030" y="28349"/>
                  </a:lnTo>
                  <a:lnTo>
                    <a:pt x="5305" y="28555"/>
                  </a:lnTo>
                  <a:lnTo>
                    <a:pt x="5625" y="28715"/>
                  </a:lnTo>
                  <a:lnTo>
                    <a:pt x="6265" y="28829"/>
                  </a:lnTo>
                  <a:lnTo>
                    <a:pt x="6973" y="28737"/>
                  </a:lnTo>
                  <a:lnTo>
                    <a:pt x="7705" y="28417"/>
                  </a:lnTo>
                  <a:lnTo>
                    <a:pt x="8825" y="27663"/>
                  </a:lnTo>
                  <a:lnTo>
                    <a:pt x="10311" y="26223"/>
                  </a:lnTo>
                  <a:lnTo>
                    <a:pt x="12346" y="23731"/>
                  </a:lnTo>
                  <a:lnTo>
                    <a:pt x="14129" y="21056"/>
                  </a:lnTo>
                  <a:lnTo>
                    <a:pt x="14289" y="20736"/>
                  </a:lnTo>
                  <a:lnTo>
                    <a:pt x="14243" y="21147"/>
                  </a:lnTo>
                  <a:lnTo>
                    <a:pt x="14083" y="23662"/>
                  </a:lnTo>
                  <a:lnTo>
                    <a:pt x="14083" y="25880"/>
                  </a:lnTo>
                  <a:lnTo>
                    <a:pt x="14221" y="28257"/>
                  </a:lnTo>
                  <a:lnTo>
                    <a:pt x="14518" y="29949"/>
                  </a:lnTo>
                  <a:lnTo>
                    <a:pt x="14792" y="30978"/>
                  </a:lnTo>
                  <a:lnTo>
                    <a:pt x="15181" y="31869"/>
                  </a:lnTo>
                  <a:lnTo>
                    <a:pt x="15661" y="32601"/>
                  </a:lnTo>
                  <a:lnTo>
                    <a:pt x="16278" y="33127"/>
                  </a:lnTo>
                  <a:lnTo>
                    <a:pt x="16987" y="33424"/>
                  </a:lnTo>
                  <a:lnTo>
                    <a:pt x="17421" y="33470"/>
                  </a:lnTo>
                  <a:lnTo>
                    <a:pt x="17833" y="33447"/>
                  </a:lnTo>
                  <a:lnTo>
                    <a:pt x="18473" y="33173"/>
                  </a:lnTo>
                  <a:lnTo>
                    <a:pt x="18907" y="32624"/>
                  </a:lnTo>
                  <a:lnTo>
                    <a:pt x="19182" y="31847"/>
                  </a:lnTo>
                  <a:lnTo>
                    <a:pt x="19296" y="30909"/>
                  </a:lnTo>
                  <a:lnTo>
                    <a:pt x="19273" y="29812"/>
                  </a:lnTo>
                  <a:lnTo>
                    <a:pt x="19067" y="28006"/>
                  </a:lnTo>
                  <a:lnTo>
                    <a:pt x="18519" y="25445"/>
                  </a:lnTo>
                  <a:lnTo>
                    <a:pt x="17833" y="23045"/>
                  </a:lnTo>
                  <a:lnTo>
                    <a:pt x="16918" y="20324"/>
                  </a:lnTo>
                  <a:lnTo>
                    <a:pt x="16758" y="19890"/>
                  </a:lnTo>
                  <a:lnTo>
                    <a:pt x="16987" y="20210"/>
                  </a:lnTo>
                  <a:lnTo>
                    <a:pt x="18542" y="22222"/>
                  </a:lnTo>
                  <a:lnTo>
                    <a:pt x="19982" y="23891"/>
                  </a:lnTo>
                  <a:lnTo>
                    <a:pt x="21628" y="25491"/>
                  </a:lnTo>
                  <a:lnTo>
                    <a:pt x="22931" y="26474"/>
                  </a:lnTo>
                  <a:lnTo>
                    <a:pt x="23777" y="26977"/>
                  </a:lnTo>
                  <a:lnTo>
                    <a:pt x="24600" y="27297"/>
                  </a:lnTo>
                  <a:lnTo>
                    <a:pt x="25400" y="27411"/>
                  </a:lnTo>
                  <a:lnTo>
                    <a:pt x="26132" y="27251"/>
                  </a:lnTo>
                  <a:lnTo>
                    <a:pt x="26772" y="26817"/>
                  </a:lnTo>
                  <a:lnTo>
                    <a:pt x="27069" y="26474"/>
                  </a:lnTo>
                  <a:lnTo>
                    <a:pt x="27320" y="26085"/>
                  </a:lnTo>
                  <a:lnTo>
                    <a:pt x="27549" y="25331"/>
                  </a:lnTo>
                  <a:lnTo>
                    <a:pt x="27503" y="24599"/>
                  </a:lnTo>
                  <a:lnTo>
                    <a:pt x="27206" y="23868"/>
                  </a:lnTo>
                  <a:lnTo>
                    <a:pt x="26680" y="23159"/>
                  </a:lnTo>
                  <a:lnTo>
                    <a:pt x="25994" y="22473"/>
                  </a:lnTo>
                  <a:lnTo>
                    <a:pt x="24737" y="21536"/>
                  </a:lnTo>
                  <a:lnTo>
                    <a:pt x="22817" y="20416"/>
                  </a:lnTo>
                  <a:lnTo>
                    <a:pt x="20896" y="19524"/>
                  </a:lnTo>
                  <a:lnTo>
                    <a:pt x="18633" y="18610"/>
                  </a:lnTo>
                  <a:lnTo>
                    <a:pt x="18267" y="18495"/>
                  </a:lnTo>
                  <a:lnTo>
                    <a:pt x="19044" y="18724"/>
                  </a:lnTo>
                  <a:lnTo>
                    <a:pt x="21011" y="19090"/>
                  </a:lnTo>
                  <a:lnTo>
                    <a:pt x="23274" y="19318"/>
                  </a:lnTo>
                  <a:lnTo>
                    <a:pt x="25606" y="19364"/>
                  </a:lnTo>
                  <a:lnTo>
                    <a:pt x="27823" y="19181"/>
                  </a:lnTo>
                  <a:lnTo>
                    <a:pt x="29264" y="18884"/>
                  </a:lnTo>
                  <a:lnTo>
                    <a:pt x="30087" y="18587"/>
                  </a:lnTo>
                  <a:lnTo>
                    <a:pt x="30750" y="18244"/>
                  </a:lnTo>
                  <a:lnTo>
                    <a:pt x="31276" y="17787"/>
                  </a:lnTo>
                  <a:lnTo>
                    <a:pt x="31573" y="17284"/>
                  </a:lnTo>
                  <a:lnTo>
                    <a:pt x="31664" y="16666"/>
                  </a:lnTo>
                  <a:lnTo>
                    <a:pt x="31596" y="16324"/>
                  </a:lnTo>
                  <a:lnTo>
                    <a:pt x="31504" y="15981"/>
                  </a:lnTo>
                  <a:lnTo>
                    <a:pt x="31093" y="15432"/>
                  </a:lnTo>
                  <a:lnTo>
                    <a:pt x="30453" y="15043"/>
                  </a:lnTo>
                  <a:lnTo>
                    <a:pt x="29652" y="14792"/>
                  </a:lnTo>
                  <a:lnTo>
                    <a:pt x="28189" y="14586"/>
                  </a:lnTo>
                  <a:lnTo>
                    <a:pt x="25903" y="14632"/>
                  </a:lnTo>
                  <a:lnTo>
                    <a:pt x="22337" y="15135"/>
                  </a:lnTo>
                  <a:lnTo>
                    <a:pt x="19127" y="15874"/>
                  </a:lnTo>
                  <a:lnTo>
                    <a:pt x="20325" y="15363"/>
                  </a:lnTo>
                  <a:lnTo>
                    <a:pt x="22085" y="14380"/>
                  </a:lnTo>
                  <a:lnTo>
                    <a:pt x="23983" y="13100"/>
                  </a:lnTo>
                  <a:lnTo>
                    <a:pt x="25789" y="11637"/>
                  </a:lnTo>
                  <a:lnTo>
                    <a:pt x="27320" y="10128"/>
                  </a:lnTo>
                  <a:lnTo>
                    <a:pt x="28121" y="9008"/>
                  </a:lnTo>
                  <a:lnTo>
                    <a:pt x="28441" y="8276"/>
                  </a:lnTo>
                  <a:lnTo>
                    <a:pt x="28555" y="7613"/>
                  </a:lnTo>
                  <a:lnTo>
                    <a:pt x="28464" y="6996"/>
                  </a:lnTo>
                  <a:lnTo>
                    <a:pt x="28304" y="6722"/>
                  </a:lnTo>
                  <a:lnTo>
                    <a:pt x="27983" y="6287"/>
                  </a:lnTo>
                  <a:lnTo>
                    <a:pt x="27229" y="5716"/>
                  </a:lnTo>
                  <a:lnTo>
                    <a:pt x="26406" y="5510"/>
                  </a:lnTo>
                  <a:lnTo>
                    <a:pt x="25514" y="5647"/>
                  </a:lnTo>
                  <a:lnTo>
                    <a:pt x="24577" y="6036"/>
                  </a:lnTo>
                  <a:lnTo>
                    <a:pt x="23617" y="6630"/>
                  </a:lnTo>
                  <a:lnTo>
                    <a:pt x="22154" y="7865"/>
                  </a:lnTo>
                  <a:lnTo>
                    <a:pt x="20279" y="9877"/>
                  </a:lnTo>
                  <a:lnTo>
                    <a:pt x="18656" y="11934"/>
                  </a:lnTo>
                  <a:lnTo>
                    <a:pt x="16918" y="14449"/>
                  </a:lnTo>
                  <a:lnTo>
                    <a:pt x="16644" y="14860"/>
                  </a:lnTo>
                  <a:lnTo>
                    <a:pt x="16781" y="14037"/>
                  </a:lnTo>
                  <a:lnTo>
                    <a:pt x="17147" y="10768"/>
                  </a:lnTo>
                  <a:lnTo>
                    <a:pt x="17307" y="8093"/>
                  </a:lnTo>
                  <a:lnTo>
                    <a:pt x="17284" y="5327"/>
                  </a:lnTo>
                  <a:lnTo>
                    <a:pt x="17078" y="3429"/>
                  </a:lnTo>
                  <a:lnTo>
                    <a:pt x="16850" y="2309"/>
                  </a:lnTo>
                  <a:lnTo>
                    <a:pt x="16507" y="1349"/>
                  </a:lnTo>
                  <a:lnTo>
                    <a:pt x="16072" y="640"/>
                  </a:lnTo>
                  <a:lnTo>
                    <a:pt x="15478" y="160"/>
                  </a:lnTo>
                  <a:lnTo>
                    <a:pt x="14769" y="0"/>
                  </a:lnTo>
                  <a:close/>
                </a:path>
              </a:pathLst>
            </a:custGeom>
            <a:solidFill>
              <a:srgbClr val="FFDF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1" name="Google Shape;721;p46"/>
            <p:cNvSpPr/>
            <p:nvPr/>
          </p:nvSpPr>
          <p:spPr>
            <a:xfrm>
              <a:off x="4004279" y="-1741994"/>
              <a:ext cx="176395" cy="153001"/>
            </a:xfrm>
            <a:custGeom>
              <a:avLst/>
              <a:gdLst/>
              <a:ahLst/>
              <a:cxnLst/>
              <a:rect l="l" t="t" r="r" b="b"/>
              <a:pathLst>
                <a:path w="6379" h="5533" extrusionOk="0">
                  <a:moveTo>
                    <a:pt x="3269" y="0"/>
                  </a:moveTo>
                  <a:lnTo>
                    <a:pt x="2584" y="114"/>
                  </a:lnTo>
                  <a:lnTo>
                    <a:pt x="1966" y="343"/>
                  </a:lnTo>
                  <a:lnTo>
                    <a:pt x="1441" y="640"/>
                  </a:lnTo>
                  <a:lnTo>
                    <a:pt x="755" y="1235"/>
                  </a:lnTo>
                  <a:lnTo>
                    <a:pt x="183" y="2218"/>
                  </a:lnTo>
                  <a:lnTo>
                    <a:pt x="0" y="3246"/>
                  </a:lnTo>
                  <a:lnTo>
                    <a:pt x="137" y="4001"/>
                  </a:lnTo>
                  <a:lnTo>
                    <a:pt x="343" y="4458"/>
                  </a:lnTo>
                  <a:lnTo>
                    <a:pt x="663" y="4847"/>
                  </a:lnTo>
                  <a:lnTo>
                    <a:pt x="1120" y="5167"/>
                  </a:lnTo>
                  <a:lnTo>
                    <a:pt x="1669" y="5395"/>
                  </a:lnTo>
                  <a:lnTo>
                    <a:pt x="2355" y="5510"/>
                  </a:lnTo>
                  <a:lnTo>
                    <a:pt x="2766" y="5533"/>
                  </a:lnTo>
                  <a:lnTo>
                    <a:pt x="3155" y="5510"/>
                  </a:lnTo>
                  <a:lnTo>
                    <a:pt x="3887" y="5395"/>
                  </a:lnTo>
                  <a:lnTo>
                    <a:pt x="4527" y="5167"/>
                  </a:lnTo>
                  <a:lnTo>
                    <a:pt x="5053" y="4870"/>
                  </a:lnTo>
                  <a:lnTo>
                    <a:pt x="5716" y="4275"/>
                  </a:lnTo>
                  <a:lnTo>
                    <a:pt x="6241" y="3315"/>
                  </a:lnTo>
                  <a:lnTo>
                    <a:pt x="6379" y="2286"/>
                  </a:lnTo>
                  <a:lnTo>
                    <a:pt x="6219" y="1555"/>
                  </a:lnTo>
                  <a:lnTo>
                    <a:pt x="5990" y="1120"/>
                  </a:lnTo>
                  <a:lnTo>
                    <a:pt x="5647" y="732"/>
                  </a:lnTo>
                  <a:lnTo>
                    <a:pt x="5213" y="412"/>
                  </a:lnTo>
                  <a:lnTo>
                    <a:pt x="4664" y="160"/>
                  </a:lnTo>
                  <a:lnTo>
                    <a:pt x="4024" y="23"/>
                  </a:lnTo>
                  <a:lnTo>
                    <a:pt x="3635" y="0"/>
                  </a:lnTo>
                  <a:close/>
                </a:path>
              </a:pathLst>
            </a:custGeom>
            <a:solidFill>
              <a:srgbClr val="ED725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2" name="Google Shape;722;p46"/>
            <p:cNvSpPr/>
            <p:nvPr/>
          </p:nvSpPr>
          <p:spPr>
            <a:xfrm>
              <a:off x="4054220" y="-1726840"/>
              <a:ext cx="36059" cy="39239"/>
            </a:xfrm>
            <a:custGeom>
              <a:avLst/>
              <a:gdLst/>
              <a:ahLst/>
              <a:cxnLst/>
              <a:rect l="l" t="t" r="r" b="b"/>
              <a:pathLst>
                <a:path w="1304" h="1419" extrusionOk="0">
                  <a:moveTo>
                    <a:pt x="823" y="1"/>
                  </a:moveTo>
                  <a:lnTo>
                    <a:pt x="663" y="24"/>
                  </a:lnTo>
                  <a:lnTo>
                    <a:pt x="458" y="92"/>
                  </a:lnTo>
                  <a:lnTo>
                    <a:pt x="160" y="275"/>
                  </a:lnTo>
                  <a:lnTo>
                    <a:pt x="23" y="504"/>
                  </a:lnTo>
                  <a:lnTo>
                    <a:pt x="0" y="778"/>
                  </a:lnTo>
                  <a:lnTo>
                    <a:pt x="160" y="1167"/>
                  </a:lnTo>
                  <a:lnTo>
                    <a:pt x="458" y="1395"/>
                  </a:lnTo>
                  <a:lnTo>
                    <a:pt x="686" y="1418"/>
                  </a:lnTo>
                  <a:lnTo>
                    <a:pt x="823" y="1350"/>
                  </a:lnTo>
                  <a:lnTo>
                    <a:pt x="1052" y="1212"/>
                  </a:lnTo>
                  <a:lnTo>
                    <a:pt x="1303" y="732"/>
                  </a:lnTo>
                  <a:lnTo>
                    <a:pt x="1281" y="275"/>
                  </a:lnTo>
                  <a:lnTo>
                    <a:pt x="1075" y="46"/>
                  </a:lnTo>
                  <a:lnTo>
                    <a:pt x="823"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3" name="Google Shape;723;p46"/>
            <p:cNvSpPr/>
            <p:nvPr/>
          </p:nvSpPr>
          <p:spPr>
            <a:xfrm>
              <a:off x="4113011" y="-1716719"/>
              <a:ext cx="32906" cy="27846"/>
            </a:xfrm>
            <a:custGeom>
              <a:avLst/>
              <a:gdLst/>
              <a:ahLst/>
              <a:cxnLst/>
              <a:rect l="l" t="t" r="r" b="b"/>
              <a:pathLst>
                <a:path w="1190" h="1007" extrusionOk="0">
                  <a:moveTo>
                    <a:pt x="435" y="0"/>
                  </a:moveTo>
                  <a:lnTo>
                    <a:pt x="298" y="23"/>
                  </a:lnTo>
                  <a:lnTo>
                    <a:pt x="115" y="138"/>
                  </a:lnTo>
                  <a:lnTo>
                    <a:pt x="0" y="412"/>
                  </a:lnTo>
                  <a:lnTo>
                    <a:pt x="138" y="824"/>
                  </a:lnTo>
                  <a:lnTo>
                    <a:pt x="412" y="1006"/>
                  </a:lnTo>
                  <a:lnTo>
                    <a:pt x="641" y="1006"/>
                  </a:lnTo>
                  <a:lnTo>
                    <a:pt x="755" y="961"/>
                  </a:lnTo>
                  <a:lnTo>
                    <a:pt x="983" y="824"/>
                  </a:lnTo>
                  <a:lnTo>
                    <a:pt x="1189" y="481"/>
                  </a:lnTo>
                  <a:lnTo>
                    <a:pt x="1075" y="183"/>
                  </a:lnTo>
                  <a:lnTo>
                    <a:pt x="709" y="0"/>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4" name="Google Shape;724;p46"/>
            <p:cNvSpPr/>
            <p:nvPr/>
          </p:nvSpPr>
          <p:spPr>
            <a:xfrm>
              <a:off x="4027673" y="-1671202"/>
              <a:ext cx="36695" cy="35423"/>
            </a:xfrm>
            <a:custGeom>
              <a:avLst/>
              <a:gdLst/>
              <a:ahLst/>
              <a:cxnLst/>
              <a:rect l="l" t="t" r="r" b="b"/>
              <a:pathLst>
                <a:path w="1327" h="1281" extrusionOk="0">
                  <a:moveTo>
                    <a:pt x="709" y="1"/>
                  </a:moveTo>
                  <a:lnTo>
                    <a:pt x="457" y="23"/>
                  </a:lnTo>
                  <a:lnTo>
                    <a:pt x="206" y="138"/>
                  </a:lnTo>
                  <a:lnTo>
                    <a:pt x="0" y="572"/>
                  </a:lnTo>
                  <a:lnTo>
                    <a:pt x="114" y="1029"/>
                  </a:lnTo>
                  <a:lnTo>
                    <a:pt x="389" y="1258"/>
                  </a:lnTo>
                  <a:lnTo>
                    <a:pt x="663" y="1281"/>
                  </a:lnTo>
                  <a:lnTo>
                    <a:pt x="846" y="1258"/>
                  </a:lnTo>
                  <a:lnTo>
                    <a:pt x="1006" y="1212"/>
                  </a:lnTo>
                  <a:lnTo>
                    <a:pt x="1212" y="1029"/>
                  </a:lnTo>
                  <a:lnTo>
                    <a:pt x="1326" y="709"/>
                  </a:lnTo>
                  <a:lnTo>
                    <a:pt x="1143" y="252"/>
                  </a:lnTo>
                  <a:lnTo>
                    <a:pt x="709"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5" name="Google Shape;725;p46"/>
            <p:cNvSpPr/>
            <p:nvPr/>
          </p:nvSpPr>
          <p:spPr>
            <a:xfrm>
              <a:off x="4076979" y="-1636442"/>
              <a:ext cx="26574" cy="24058"/>
            </a:xfrm>
            <a:custGeom>
              <a:avLst/>
              <a:gdLst/>
              <a:ahLst/>
              <a:cxnLst/>
              <a:rect l="l" t="t" r="r" b="b"/>
              <a:pathLst>
                <a:path w="961" h="870" extrusionOk="0">
                  <a:moveTo>
                    <a:pt x="595" y="1"/>
                  </a:moveTo>
                  <a:lnTo>
                    <a:pt x="366" y="70"/>
                  </a:lnTo>
                  <a:lnTo>
                    <a:pt x="160" y="161"/>
                  </a:lnTo>
                  <a:lnTo>
                    <a:pt x="0" y="458"/>
                  </a:lnTo>
                  <a:lnTo>
                    <a:pt x="92" y="733"/>
                  </a:lnTo>
                  <a:lnTo>
                    <a:pt x="389" y="870"/>
                  </a:lnTo>
                  <a:lnTo>
                    <a:pt x="618" y="847"/>
                  </a:lnTo>
                  <a:lnTo>
                    <a:pt x="800" y="778"/>
                  </a:lnTo>
                  <a:lnTo>
                    <a:pt x="961" y="481"/>
                  </a:lnTo>
                  <a:lnTo>
                    <a:pt x="892" y="161"/>
                  </a:lnTo>
                  <a:lnTo>
                    <a:pt x="595"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6" name="Google Shape;726;p46"/>
            <p:cNvSpPr/>
            <p:nvPr/>
          </p:nvSpPr>
          <p:spPr>
            <a:xfrm>
              <a:off x="4130709" y="-1657929"/>
              <a:ext cx="23422" cy="20905"/>
            </a:xfrm>
            <a:custGeom>
              <a:avLst/>
              <a:gdLst/>
              <a:ahLst/>
              <a:cxnLst/>
              <a:rect l="l" t="t" r="r" b="b"/>
              <a:pathLst>
                <a:path w="847" h="756" extrusionOk="0">
                  <a:moveTo>
                    <a:pt x="572" y="1"/>
                  </a:moveTo>
                  <a:lnTo>
                    <a:pt x="366" y="23"/>
                  </a:lnTo>
                  <a:lnTo>
                    <a:pt x="161" y="92"/>
                  </a:lnTo>
                  <a:lnTo>
                    <a:pt x="1" y="366"/>
                  </a:lnTo>
                  <a:lnTo>
                    <a:pt x="92" y="618"/>
                  </a:lnTo>
                  <a:lnTo>
                    <a:pt x="321" y="755"/>
                  </a:lnTo>
                  <a:lnTo>
                    <a:pt x="504" y="732"/>
                  </a:lnTo>
                  <a:lnTo>
                    <a:pt x="686" y="641"/>
                  </a:lnTo>
                  <a:lnTo>
                    <a:pt x="846" y="389"/>
                  </a:lnTo>
                  <a:lnTo>
                    <a:pt x="801" y="138"/>
                  </a:lnTo>
                  <a:lnTo>
                    <a:pt x="572"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7" name="Google Shape;727;p46"/>
            <p:cNvSpPr/>
            <p:nvPr/>
          </p:nvSpPr>
          <p:spPr>
            <a:xfrm>
              <a:off x="4083284" y="-1676899"/>
              <a:ext cx="25330" cy="21541"/>
            </a:xfrm>
            <a:custGeom>
              <a:avLst/>
              <a:gdLst/>
              <a:ahLst/>
              <a:cxnLst/>
              <a:rect l="l" t="t" r="r" b="b"/>
              <a:pathLst>
                <a:path w="916" h="779" extrusionOk="0">
                  <a:moveTo>
                    <a:pt x="435" y="1"/>
                  </a:moveTo>
                  <a:lnTo>
                    <a:pt x="230" y="24"/>
                  </a:lnTo>
                  <a:lnTo>
                    <a:pt x="1" y="275"/>
                  </a:lnTo>
                  <a:lnTo>
                    <a:pt x="1" y="572"/>
                  </a:lnTo>
                  <a:lnTo>
                    <a:pt x="230" y="778"/>
                  </a:lnTo>
                  <a:lnTo>
                    <a:pt x="412" y="778"/>
                  </a:lnTo>
                  <a:lnTo>
                    <a:pt x="664" y="732"/>
                  </a:lnTo>
                  <a:lnTo>
                    <a:pt x="915" y="504"/>
                  </a:lnTo>
                  <a:lnTo>
                    <a:pt x="915" y="229"/>
                  </a:lnTo>
                  <a:lnTo>
                    <a:pt x="664" y="24"/>
                  </a:lnTo>
                  <a:lnTo>
                    <a:pt x="435" y="1"/>
                  </a:lnTo>
                  <a:close/>
                </a:path>
              </a:pathLst>
            </a:custGeom>
            <a:solidFill>
              <a:srgbClr val="000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8" name="Google Shape;728;p46"/>
            <p:cNvSpPr/>
            <p:nvPr/>
          </p:nvSpPr>
          <p:spPr>
            <a:xfrm>
              <a:off x="3585762" y="-967725"/>
              <a:ext cx="500095" cy="346458"/>
            </a:xfrm>
            <a:custGeom>
              <a:avLst/>
              <a:gdLst/>
              <a:ahLst/>
              <a:cxnLst/>
              <a:rect l="l" t="t" r="r" b="b"/>
              <a:pathLst>
                <a:path w="18085" h="12529" extrusionOk="0">
                  <a:moveTo>
                    <a:pt x="389" y="1"/>
                  </a:moveTo>
                  <a:lnTo>
                    <a:pt x="1" y="46"/>
                  </a:lnTo>
                  <a:lnTo>
                    <a:pt x="435" y="1235"/>
                  </a:lnTo>
                  <a:lnTo>
                    <a:pt x="1441" y="3384"/>
                  </a:lnTo>
                  <a:lnTo>
                    <a:pt x="2630" y="5236"/>
                  </a:lnTo>
                  <a:lnTo>
                    <a:pt x="3956" y="6813"/>
                  </a:lnTo>
                  <a:lnTo>
                    <a:pt x="5373" y="8139"/>
                  </a:lnTo>
                  <a:lnTo>
                    <a:pt x="6859" y="9260"/>
                  </a:lnTo>
                  <a:lnTo>
                    <a:pt x="8391" y="10151"/>
                  </a:lnTo>
                  <a:lnTo>
                    <a:pt x="9923" y="10883"/>
                  </a:lnTo>
                  <a:lnTo>
                    <a:pt x="12140" y="11683"/>
                  </a:lnTo>
                  <a:lnTo>
                    <a:pt x="14792" y="12255"/>
                  </a:lnTo>
                  <a:lnTo>
                    <a:pt x="17650" y="12529"/>
                  </a:lnTo>
                  <a:lnTo>
                    <a:pt x="18084" y="12506"/>
                  </a:lnTo>
                  <a:lnTo>
                    <a:pt x="17513" y="11249"/>
                  </a:lnTo>
                  <a:lnTo>
                    <a:pt x="16278" y="9031"/>
                  </a:lnTo>
                  <a:lnTo>
                    <a:pt x="14930" y="7111"/>
                  </a:lnTo>
                  <a:lnTo>
                    <a:pt x="13489" y="5487"/>
                  </a:lnTo>
                  <a:lnTo>
                    <a:pt x="12026" y="4116"/>
                  </a:lnTo>
                  <a:lnTo>
                    <a:pt x="10517" y="3018"/>
                  </a:lnTo>
                  <a:lnTo>
                    <a:pt x="9008" y="2127"/>
                  </a:lnTo>
                  <a:lnTo>
                    <a:pt x="7545" y="1418"/>
                  </a:lnTo>
                  <a:lnTo>
                    <a:pt x="5442" y="664"/>
                  </a:lnTo>
                  <a:lnTo>
                    <a:pt x="2973" y="161"/>
                  </a:lnTo>
                  <a:lnTo>
                    <a:pt x="389" y="1"/>
                  </a:lnTo>
                  <a:close/>
                </a:path>
              </a:pathLst>
            </a:custGeom>
            <a:solidFill>
              <a:srgbClr val="AFDA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9" name="Google Shape;729;p46"/>
            <p:cNvSpPr/>
            <p:nvPr/>
          </p:nvSpPr>
          <p:spPr>
            <a:xfrm rot="10441707" flipH="1">
              <a:off x="3709120" y="-912660"/>
              <a:ext cx="354508" cy="307178"/>
            </a:xfrm>
            <a:custGeom>
              <a:avLst/>
              <a:gdLst/>
              <a:ahLst/>
              <a:cxnLst/>
              <a:rect l="l" t="t" r="r" b="b"/>
              <a:pathLst>
                <a:path w="3910" h="4573" extrusionOk="0">
                  <a:moveTo>
                    <a:pt x="3910" y="0"/>
                  </a:moveTo>
                  <a:lnTo>
                    <a:pt x="3590" y="69"/>
                  </a:lnTo>
                  <a:lnTo>
                    <a:pt x="2904" y="503"/>
                  </a:lnTo>
                  <a:lnTo>
                    <a:pt x="1921" y="1532"/>
                  </a:lnTo>
                  <a:lnTo>
                    <a:pt x="275" y="4024"/>
                  </a:lnTo>
                  <a:lnTo>
                    <a:pt x="0" y="4572"/>
                  </a:lnTo>
                  <a:lnTo>
                    <a:pt x="412" y="3887"/>
                  </a:lnTo>
                  <a:lnTo>
                    <a:pt x="1624" y="2378"/>
                  </a:lnTo>
                  <a:lnTo>
                    <a:pt x="3521" y="366"/>
                  </a:lnTo>
                  <a:lnTo>
                    <a:pt x="3910" y="0"/>
                  </a:lnTo>
                  <a:close/>
                </a:path>
              </a:pathLst>
            </a:custGeom>
            <a:solidFill>
              <a:srgbClr val="2A684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731" name="Google Shape;731;p46"/>
          <p:cNvSpPr txBox="1">
            <a:spLocks noGrp="1"/>
          </p:cNvSpPr>
          <p:nvPr>
            <p:ph type="subTitle" idx="1"/>
          </p:nvPr>
        </p:nvSpPr>
        <p:spPr>
          <a:xfrm>
            <a:off x="1026716" y="1920479"/>
            <a:ext cx="4299728" cy="1059200"/>
          </a:xfrm>
          <a:prstGeom prst="rect">
            <a:avLst/>
          </a:prstGeom>
        </p:spPr>
        <p:txBody>
          <a:bodyPr spcFirstLastPara="1" wrap="square" lIns="121900" tIns="121900" rIns="121900" bIns="121900" anchor="t" anchorCtr="0">
            <a:noAutofit/>
          </a:bodyPr>
          <a:lstStyle/>
          <a:p>
            <a:pPr marL="0" indent="0" algn="just" defTabSz="914377">
              <a:spcBef>
                <a:spcPts val="1000"/>
              </a:spcBef>
              <a:buClrTx/>
            </a:pP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Nên</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ăn</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phối</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hợp</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nhiều</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loại</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rau</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quả</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để</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có</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đủ</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loại</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a:solidFill>
                  <a:srgbClr val="FF0000"/>
                </a:solidFill>
                <a:latin typeface="UTM ViceroyJF" panose="02040603050506020204" pitchFamily="18" charset="0"/>
                <a:sym typeface="Wingdings 2" panose="05020102010507070707" pitchFamily="18" charset="2"/>
              </a:rPr>
              <a:t>vi-ta-min, </a:t>
            </a:r>
            <a:r>
              <a:rPr lang="en-US" altLang="en-US" sz="4800" b="1" dirty="0" err="1">
                <a:solidFill>
                  <a:srgbClr val="FF0000"/>
                </a:solidFill>
                <a:latin typeface="UTM ViceroyJF" panose="02040603050506020204" pitchFamily="18" charset="0"/>
                <a:sym typeface="Wingdings 2" panose="05020102010507070707" pitchFamily="18" charset="2"/>
              </a:rPr>
              <a:t>chất</a:t>
            </a:r>
            <a:r>
              <a:rPr lang="en-US" altLang="en-US" sz="4800" b="1" dirty="0">
                <a:solidFill>
                  <a:srgbClr val="FF0000"/>
                </a:solidFill>
                <a:latin typeface="UTM ViceroyJF" panose="02040603050506020204" pitchFamily="18" charset="0"/>
                <a:sym typeface="Wingdings 2" panose="05020102010507070707" pitchFamily="18" charset="2"/>
              </a:rPr>
              <a:t> </a:t>
            </a:r>
            <a:r>
              <a:rPr lang="en-US" altLang="en-US" sz="4800" b="1" dirty="0" err="1">
                <a:solidFill>
                  <a:srgbClr val="FF0000"/>
                </a:solidFill>
                <a:latin typeface="UTM ViceroyJF" panose="02040603050506020204" pitchFamily="18" charset="0"/>
                <a:sym typeface="Wingdings 2" panose="05020102010507070707" pitchFamily="18" charset="2"/>
              </a:rPr>
              <a:t>khoáng</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cần</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thiết</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cho</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cơ</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thể</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a:t>
            </a:r>
            <a:endParaRPr lang="vi-VN" sz="4800" b="1" dirty="0">
              <a:solidFill>
                <a:srgbClr val="5B9BD5">
                  <a:lumMod val="75000"/>
                </a:srgbClr>
              </a:solidFill>
              <a:latin typeface="Times New Roman" panose="02020603050405020304" pitchFamily="18" charset="0"/>
            </a:endParaRPr>
          </a:p>
        </p:txBody>
      </p:sp>
      <p:sp>
        <p:nvSpPr>
          <p:cNvPr id="733" name="Google Shape;733;p46"/>
          <p:cNvSpPr txBox="1">
            <a:spLocks noGrp="1"/>
          </p:cNvSpPr>
          <p:nvPr>
            <p:ph type="subTitle" idx="4"/>
          </p:nvPr>
        </p:nvSpPr>
        <p:spPr>
          <a:xfrm>
            <a:off x="7090661" y="2628911"/>
            <a:ext cx="4299728" cy="1059200"/>
          </a:xfrm>
          <a:prstGeom prst="rect">
            <a:avLst/>
          </a:prstGeom>
        </p:spPr>
        <p:txBody>
          <a:bodyPr spcFirstLastPara="1" wrap="square" lIns="121900" tIns="121900" rIns="121900" bIns="121900" anchor="t" anchorCtr="0">
            <a:noAutofit/>
          </a:bodyPr>
          <a:lstStyle/>
          <a:p>
            <a:pPr marL="0" indent="0" algn="just" defTabSz="914377">
              <a:spcBef>
                <a:spcPts val="1000"/>
              </a:spcBef>
              <a:buClrTx/>
            </a:pP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Các</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FF0000"/>
                </a:solidFill>
                <a:latin typeface="UTM ViceroyJF" panose="02040603050506020204" pitchFamily="18" charset="0"/>
                <a:sym typeface="Wingdings 2" panose="05020102010507070707" pitchFamily="18" charset="2"/>
              </a:rPr>
              <a:t>chất</a:t>
            </a:r>
            <a:r>
              <a:rPr lang="en-US" altLang="en-US" sz="4800" b="1" dirty="0">
                <a:solidFill>
                  <a:srgbClr val="FF0000"/>
                </a:solidFill>
                <a:latin typeface="UTM ViceroyJF" panose="02040603050506020204" pitchFamily="18" charset="0"/>
                <a:sym typeface="Wingdings 2" panose="05020102010507070707" pitchFamily="18" charset="2"/>
              </a:rPr>
              <a:t> </a:t>
            </a:r>
            <a:r>
              <a:rPr lang="en-US" altLang="en-US" sz="4800" b="1" dirty="0" err="1">
                <a:solidFill>
                  <a:srgbClr val="FF0000"/>
                </a:solidFill>
                <a:latin typeface="UTM ViceroyJF" panose="02040603050506020204" pitchFamily="18" charset="0"/>
                <a:sym typeface="Wingdings 2" panose="05020102010507070707" pitchFamily="18" charset="2"/>
              </a:rPr>
              <a:t>xơ</a:t>
            </a:r>
            <a:r>
              <a:rPr lang="en-US" altLang="en-US" sz="4800" b="1" dirty="0">
                <a:solidFill>
                  <a:srgbClr val="FF0000"/>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trong</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rau</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quả</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còn</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giúp</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chống</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táo</a:t>
            </a:r>
            <a:r>
              <a:rPr lang="en-US" altLang="en-US" sz="4800" b="1" dirty="0">
                <a:solidFill>
                  <a:srgbClr val="5B9BD5">
                    <a:lumMod val="75000"/>
                  </a:srgbClr>
                </a:solidFill>
                <a:latin typeface="UTM ViceroyJF" panose="02040603050506020204" pitchFamily="18" charset="0"/>
                <a:sym typeface="Wingdings 2" panose="05020102010507070707" pitchFamily="18" charset="2"/>
              </a:rPr>
              <a:t> </a:t>
            </a:r>
            <a:r>
              <a:rPr lang="en-US" altLang="en-US" sz="4800" b="1" dirty="0" err="1">
                <a:solidFill>
                  <a:srgbClr val="5B9BD5">
                    <a:lumMod val="75000"/>
                  </a:srgbClr>
                </a:solidFill>
                <a:latin typeface="UTM ViceroyJF" panose="02040603050506020204" pitchFamily="18" charset="0"/>
                <a:sym typeface="Wingdings 2" panose="05020102010507070707" pitchFamily="18" charset="2"/>
              </a:rPr>
              <a:t>bón</a:t>
            </a:r>
            <a:endParaRPr lang="vi-VN" sz="4800" b="1" dirty="0">
              <a:solidFill>
                <a:srgbClr val="5B9BD5">
                  <a:lumMod val="75000"/>
                </a:srgbClr>
              </a:solidFill>
              <a:latin typeface="Times New Roman" panose="02020603050405020304" pitchFamily="18" charset="0"/>
            </a:endParaRPr>
          </a:p>
        </p:txBody>
      </p:sp>
      <p:sp>
        <p:nvSpPr>
          <p:cNvPr id="39" name="TextBox 5"/>
          <p:cNvSpPr txBox="1"/>
          <p:nvPr/>
        </p:nvSpPr>
        <p:spPr>
          <a:xfrm>
            <a:off x="1933572" y="142742"/>
            <a:ext cx="8271859" cy="1754326"/>
          </a:xfrm>
          <a:prstGeom prst="rect">
            <a:avLst/>
          </a:prstGeom>
          <a:noFill/>
        </p:spPr>
        <p:txBody>
          <a:bodyPr wrap="square" rtlCol="0">
            <a:spAutoFit/>
          </a:bodyPr>
          <a:lstStyle/>
          <a:p>
            <a:pPr algn="ctr" defTabSz="457189"/>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Vì</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sao</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hằng</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ngày</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các</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em</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cần</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ăn</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nhiều</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rau</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xanh</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quả</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r>
              <a:rPr lang="en-US" sz="5400" b="1" dirty="0" err="1">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chín</a:t>
            </a:r>
            <a:r>
              <a:rPr lang="en-US" sz="5400" b="1" dirty="0">
                <a:ln w="0"/>
                <a:solidFill>
                  <a:srgbClr val="C00000"/>
                </a:solidFill>
                <a:effectLst>
                  <a:outerShdw blurRad="38100" dist="19050" dir="2700000" algn="tl" rotWithShape="0">
                    <a:prstClr val="black">
                      <a:alpha val="40000"/>
                    </a:prstClr>
                  </a:outerShdw>
                </a:effectLst>
                <a:latin typeface="UTM ViceroyJF" panose="02040603050506020204" pitchFamily="18" charset="0"/>
                <a:cs typeface="Times New Roman" panose="02020603050405020304" pitchFamily="18" charset="0"/>
                <a:sym typeface="Arial"/>
              </a:rPr>
              <a:t> ?</a:t>
            </a:r>
          </a:p>
        </p:txBody>
      </p:sp>
    </p:spTree>
    <p:extLst>
      <p:ext uri="{BB962C8B-B14F-4D97-AF65-F5344CB8AC3E}">
        <p14:creationId xmlns:p14="http://schemas.microsoft.com/office/powerpoint/2010/main" val="80449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01"/>
                                        </p:tgtEl>
                                        <p:attrNameLst>
                                          <p:attrName>style.visibility</p:attrName>
                                        </p:attrNameLst>
                                      </p:cBhvr>
                                      <p:to>
                                        <p:strVal val="visible"/>
                                      </p:to>
                                    </p:set>
                                    <p:animEffect transition="in" filter="fade">
                                      <p:cBhvr>
                                        <p:cTn id="7" dur="1000"/>
                                        <p:tgtEl>
                                          <p:spTgt spid="701"/>
                                        </p:tgtEl>
                                      </p:cBhvr>
                                    </p:animEffect>
                                    <p:anim calcmode="lin" valueType="num">
                                      <p:cBhvr>
                                        <p:cTn id="8" dur="1000" fill="hold"/>
                                        <p:tgtEl>
                                          <p:spTgt spid="701"/>
                                        </p:tgtEl>
                                        <p:attrNameLst>
                                          <p:attrName>ppt_x</p:attrName>
                                        </p:attrNameLst>
                                      </p:cBhvr>
                                      <p:tavLst>
                                        <p:tav tm="0">
                                          <p:val>
                                            <p:strVal val="#ppt_x"/>
                                          </p:val>
                                        </p:tav>
                                        <p:tav tm="100000">
                                          <p:val>
                                            <p:strVal val="#ppt_x"/>
                                          </p:val>
                                        </p:tav>
                                      </p:tavLst>
                                    </p:anim>
                                    <p:anim calcmode="lin" valueType="num">
                                      <p:cBhvr>
                                        <p:cTn id="9" dur="1000" fill="hold"/>
                                        <p:tgtEl>
                                          <p:spTgt spid="70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18"/>
                                        </p:tgtEl>
                                        <p:attrNameLst>
                                          <p:attrName>style.visibility</p:attrName>
                                        </p:attrNameLst>
                                      </p:cBhvr>
                                      <p:to>
                                        <p:strVal val="visible"/>
                                      </p:to>
                                    </p:set>
                                    <p:animEffect transition="in" filter="fade">
                                      <p:cBhvr>
                                        <p:cTn id="12" dur="1000"/>
                                        <p:tgtEl>
                                          <p:spTgt spid="718"/>
                                        </p:tgtEl>
                                      </p:cBhvr>
                                    </p:animEffect>
                                    <p:anim calcmode="lin" valueType="num">
                                      <p:cBhvr>
                                        <p:cTn id="13" dur="1000" fill="hold"/>
                                        <p:tgtEl>
                                          <p:spTgt spid="718"/>
                                        </p:tgtEl>
                                        <p:attrNameLst>
                                          <p:attrName>ppt_x</p:attrName>
                                        </p:attrNameLst>
                                      </p:cBhvr>
                                      <p:tavLst>
                                        <p:tav tm="0">
                                          <p:val>
                                            <p:strVal val="#ppt_x"/>
                                          </p:val>
                                        </p:tav>
                                        <p:tav tm="100000">
                                          <p:val>
                                            <p:strVal val="#ppt_x"/>
                                          </p:val>
                                        </p:tav>
                                      </p:tavLst>
                                    </p:anim>
                                    <p:anim calcmode="lin" valueType="num">
                                      <p:cBhvr>
                                        <p:cTn id="14" dur="1000" fill="hold"/>
                                        <p:tgtEl>
                                          <p:spTgt spid="71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16"/>
                                        </p:tgtEl>
                                        <p:attrNameLst>
                                          <p:attrName>style.visibility</p:attrName>
                                        </p:attrNameLst>
                                      </p:cBhvr>
                                      <p:to>
                                        <p:strVal val="visible"/>
                                      </p:to>
                                    </p:set>
                                    <p:animEffect transition="in" filter="fade">
                                      <p:cBhvr>
                                        <p:cTn id="17" dur="1000"/>
                                        <p:tgtEl>
                                          <p:spTgt spid="716"/>
                                        </p:tgtEl>
                                      </p:cBhvr>
                                    </p:animEffect>
                                    <p:anim calcmode="lin" valueType="num">
                                      <p:cBhvr>
                                        <p:cTn id="18" dur="1000" fill="hold"/>
                                        <p:tgtEl>
                                          <p:spTgt spid="716"/>
                                        </p:tgtEl>
                                        <p:attrNameLst>
                                          <p:attrName>ppt_x</p:attrName>
                                        </p:attrNameLst>
                                      </p:cBhvr>
                                      <p:tavLst>
                                        <p:tav tm="0">
                                          <p:val>
                                            <p:strVal val="#ppt_x"/>
                                          </p:val>
                                        </p:tav>
                                        <p:tav tm="100000">
                                          <p:val>
                                            <p:strVal val="#ppt_x"/>
                                          </p:val>
                                        </p:tav>
                                      </p:tavLst>
                                    </p:anim>
                                    <p:anim calcmode="lin" valueType="num">
                                      <p:cBhvr>
                                        <p:cTn id="19" dur="1000" fill="hold"/>
                                        <p:tgtEl>
                                          <p:spTgt spid="71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15"/>
                                        </p:tgtEl>
                                        <p:attrNameLst>
                                          <p:attrName>style.visibility</p:attrName>
                                        </p:attrNameLst>
                                      </p:cBhvr>
                                      <p:to>
                                        <p:strVal val="visible"/>
                                      </p:to>
                                    </p:set>
                                    <p:animEffect transition="in" filter="fade">
                                      <p:cBhvr>
                                        <p:cTn id="22" dur="1000"/>
                                        <p:tgtEl>
                                          <p:spTgt spid="715"/>
                                        </p:tgtEl>
                                      </p:cBhvr>
                                    </p:animEffect>
                                    <p:anim calcmode="lin" valueType="num">
                                      <p:cBhvr>
                                        <p:cTn id="23" dur="1000" fill="hold"/>
                                        <p:tgtEl>
                                          <p:spTgt spid="715"/>
                                        </p:tgtEl>
                                        <p:attrNameLst>
                                          <p:attrName>ppt_x</p:attrName>
                                        </p:attrNameLst>
                                      </p:cBhvr>
                                      <p:tavLst>
                                        <p:tav tm="0">
                                          <p:val>
                                            <p:strVal val="#ppt_x"/>
                                          </p:val>
                                        </p:tav>
                                        <p:tav tm="100000">
                                          <p:val>
                                            <p:strVal val="#ppt_x"/>
                                          </p:val>
                                        </p:tav>
                                      </p:tavLst>
                                    </p:anim>
                                    <p:anim calcmode="lin" valueType="num">
                                      <p:cBhvr>
                                        <p:cTn id="24" dur="1000" fill="hold"/>
                                        <p:tgtEl>
                                          <p:spTgt spid="71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9"/>
                                        </p:tgtEl>
                                        <p:attrNameLst>
                                          <p:attrName>style.visibility</p:attrName>
                                        </p:attrNameLst>
                                      </p:cBhvr>
                                      <p:to>
                                        <p:strVal val="visible"/>
                                      </p:to>
                                    </p:set>
                                    <p:anim calcmode="lin" valueType="num">
                                      <p:cBhvr additive="base">
                                        <p:cTn id="29" dur="100" fill="hold"/>
                                        <p:tgtEl>
                                          <p:spTgt spid="39"/>
                                        </p:tgtEl>
                                        <p:attrNameLst>
                                          <p:attrName>ppt_x</p:attrName>
                                        </p:attrNameLst>
                                      </p:cBhvr>
                                      <p:tavLst>
                                        <p:tav tm="0">
                                          <p:val>
                                            <p:strVal val="#ppt_x"/>
                                          </p:val>
                                        </p:tav>
                                        <p:tav tm="100000">
                                          <p:val>
                                            <p:strVal val="#ppt_x"/>
                                          </p:val>
                                        </p:tav>
                                      </p:tavLst>
                                    </p:anim>
                                    <p:anim calcmode="lin" valueType="num">
                                      <p:cBhvr additive="base">
                                        <p:cTn id="30" dur="1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31">
                                            <p:txEl>
                                              <p:pRg st="0" end="0"/>
                                            </p:txEl>
                                          </p:spTgt>
                                        </p:tgtEl>
                                        <p:attrNameLst>
                                          <p:attrName>style.visibility</p:attrName>
                                        </p:attrNameLst>
                                      </p:cBhvr>
                                      <p:to>
                                        <p:strVal val="visible"/>
                                      </p:to>
                                    </p:set>
                                    <p:animEffect transition="in" filter="fade">
                                      <p:cBhvr>
                                        <p:cTn id="35" dur="1000"/>
                                        <p:tgtEl>
                                          <p:spTgt spid="731">
                                            <p:txEl>
                                              <p:pRg st="0" end="0"/>
                                            </p:txEl>
                                          </p:spTgt>
                                        </p:tgtEl>
                                      </p:cBhvr>
                                    </p:animEffect>
                                    <p:anim calcmode="lin" valueType="num">
                                      <p:cBhvr>
                                        <p:cTn id="36" dur="1000" fill="hold"/>
                                        <p:tgtEl>
                                          <p:spTgt spid="731">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731">
                                            <p:txEl>
                                              <p:pRg st="0" end="0"/>
                                            </p:txEl>
                                          </p:spTgt>
                                        </p:tgtEl>
                                        <p:attrNameLst>
                                          <p:attrName>ppt_y</p:attrName>
                                        </p:attrNameLst>
                                      </p:cBhvr>
                                      <p:tavLst>
                                        <p:tav tm="0">
                                          <p:val>
                                            <p:strVal val="#ppt_y+.1"/>
                                          </p:val>
                                        </p:tav>
                                        <p:tav tm="100000">
                                          <p:val>
                                            <p:strVal val="#ppt_y"/>
                                          </p:val>
                                        </p:tav>
                                      </p:tavLst>
                                    </p:anim>
                                  </p:childTnLst>
                                </p:cTn>
                              </p:par>
                            </p:childTnLst>
                          </p:cTn>
                        </p:par>
                        <p:par>
                          <p:cTn id="38" fill="hold">
                            <p:stCondLst>
                              <p:cond delay="1000"/>
                            </p:stCondLst>
                            <p:childTnLst>
                              <p:par>
                                <p:cTn id="39" presetID="42" presetClass="entr" presetSubtype="0" fill="hold" grpId="0" nodeType="afterEffect">
                                  <p:stCondLst>
                                    <p:cond delay="0"/>
                                  </p:stCondLst>
                                  <p:childTnLst>
                                    <p:set>
                                      <p:cBhvr>
                                        <p:cTn id="40" dur="1" fill="hold">
                                          <p:stCondLst>
                                            <p:cond delay="0"/>
                                          </p:stCondLst>
                                        </p:cTn>
                                        <p:tgtEl>
                                          <p:spTgt spid="733">
                                            <p:txEl>
                                              <p:pRg st="0" end="0"/>
                                            </p:txEl>
                                          </p:spTgt>
                                        </p:tgtEl>
                                        <p:attrNameLst>
                                          <p:attrName>style.visibility</p:attrName>
                                        </p:attrNameLst>
                                      </p:cBhvr>
                                      <p:to>
                                        <p:strVal val="visible"/>
                                      </p:to>
                                    </p:set>
                                    <p:animEffect transition="in" filter="fade">
                                      <p:cBhvr>
                                        <p:cTn id="41" dur="1000"/>
                                        <p:tgtEl>
                                          <p:spTgt spid="733">
                                            <p:txEl>
                                              <p:pRg st="0" end="0"/>
                                            </p:txEl>
                                          </p:spTgt>
                                        </p:tgtEl>
                                      </p:cBhvr>
                                    </p:animEffect>
                                    <p:anim calcmode="lin" valueType="num">
                                      <p:cBhvr>
                                        <p:cTn id="42" dur="1000" fill="hold"/>
                                        <p:tgtEl>
                                          <p:spTgt spid="733">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73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5" grpId="0" animBg="1"/>
      <p:bldP spid="716" grpId="0" animBg="1"/>
      <p:bldP spid="731" grpId="0" build="p"/>
      <p:bldP spid="733" grpId="0" build="p"/>
      <p:bldP spid="39" grpId="0"/>
    </p:bldLst>
  </p:timing>
</p:sld>
</file>

<file path=ppt/theme/theme1.xml><?xml version="1.0" encoding="utf-8"?>
<a:theme xmlns:a="http://schemas.openxmlformats.org/drawingml/2006/main" name="Garden Week! by Slidesgo">
  <a:themeElements>
    <a:clrScheme name="Simple Light">
      <a:dk1>
        <a:srgbClr val="000000"/>
      </a:dk1>
      <a:lt1>
        <a:srgbClr val="FFFFFF"/>
      </a:lt1>
      <a:dk2>
        <a:srgbClr val="E4F7D7"/>
      </a:dk2>
      <a:lt2>
        <a:srgbClr val="AFDA90"/>
      </a:lt2>
      <a:accent1>
        <a:srgbClr val="2A6842"/>
      </a:accent1>
      <a:accent2>
        <a:srgbClr val="BEE2EC"/>
      </a:accent2>
      <a:accent3>
        <a:srgbClr val="5891BE"/>
      </a:accent3>
      <a:accent4>
        <a:srgbClr val="ED7259"/>
      </a:accent4>
      <a:accent5>
        <a:srgbClr val="FFDF49"/>
      </a:accent5>
      <a:accent6>
        <a:srgbClr val="F2B1B7"/>
      </a:accent6>
      <a:hlink>
        <a:srgbClr val="AFDA9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576</Words>
  <Application>Microsoft Office PowerPoint</Application>
  <PresentationFormat>Widescreen</PresentationFormat>
  <Paragraphs>57</Paragraphs>
  <Slides>23</Slides>
  <Notes>19</Notes>
  <HiddenSlides>0</HiddenSlides>
  <MMClips>4</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23</vt:i4>
      </vt:variant>
    </vt:vector>
  </HeadingPairs>
  <TitlesOfParts>
    <vt:vector size="37" baseType="lpstr">
      <vt:lpstr>UTM Habano</vt:lpstr>
      <vt:lpstr>Calibri</vt:lpstr>
      <vt:lpstr>UTM Flavour</vt:lpstr>
      <vt:lpstr>Baloo 2</vt:lpstr>
      <vt:lpstr>UTM A&amp;S Graceland</vt:lpstr>
      <vt:lpstr>Sue Ellen Francisco</vt:lpstr>
      <vt:lpstr>Times New Roman</vt:lpstr>
      <vt:lpstr>等线</vt:lpstr>
      <vt:lpstr>UTM ViceroyJF</vt:lpstr>
      <vt:lpstr>Luckiest Guy</vt:lpstr>
      <vt:lpstr>Arial</vt:lpstr>
      <vt:lpstr>Cambria</vt:lpstr>
      <vt:lpstr>Garden Week! by Slidesgo</vt:lpstr>
      <vt:lpstr>1_Office Theme</vt:lpstr>
      <vt:lpstr>Ăn nhiều rau xanh và quả chín Sử dụng thực phẩm sạch và an toàn</vt:lpstr>
      <vt:lpstr>Khởi động</vt:lpstr>
      <vt:lpstr>PowerPoint Presentation</vt:lpstr>
      <vt:lpstr>Khám phá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 TOÀN VỆ SINH THỰC PHẨM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Chào các em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Ăn nhiều rau xanh và quả chín Sử dụng thực phẩm sạch và an toàn</dc:title>
  <dc:creator>ADMIN</dc:creator>
  <cp:keywords>MANGNON</cp:keywords>
  <cp:lastModifiedBy>Dương Thị Lan Anh</cp:lastModifiedBy>
  <cp:revision>3</cp:revision>
  <dcterms:created xsi:type="dcterms:W3CDTF">2022-08-11T17:06:28Z</dcterms:created>
  <dcterms:modified xsi:type="dcterms:W3CDTF">2022-10-06T14:22:46Z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2022-10-06T14:19:12Z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a715a4de-5e19-48bb-9b97-c93adf4325ca</vt:lpwstr>
  </property>
  <property fmtid="{D5CDD505-2E9C-101B-9397-08002B2CF9AE}" pid="8" name="MSIP_Label_defa4170-0d19-0005-0004-bc88714345d2_ContentBits">
    <vt:lpwstr>0</vt:lpwstr>
  </property>
</Properties>
</file>