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0"/>
  </p:notesMasterIdLst>
  <p:sldIdLst>
    <p:sldId id="286" r:id="rId3"/>
    <p:sldId id="289" r:id="rId4"/>
    <p:sldId id="287" r:id="rId5"/>
    <p:sldId id="317" r:id="rId6"/>
    <p:sldId id="308" r:id="rId7"/>
    <p:sldId id="290" r:id="rId8"/>
    <p:sldId id="309" r:id="rId9"/>
    <p:sldId id="310" r:id="rId10"/>
    <p:sldId id="311" r:id="rId11"/>
    <p:sldId id="267" r:id="rId12"/>
    <p:sldId id="262" r:id="rId13"/>
    <p:sldId id="312" r:id="rId14"/>
    <p:sldId id="313" r:id="rId15"/>
    <p:sldId id="315" r:id="rId16"/>
    <p:sldId id="316" r:id="rId17"/>
    <p:sldId id="314" r:id="rId18"/>
    <p:sldId id="306" r:id="rId19"/>
  </p:sldIdLst>
  <p:sldSz cx="12192000" cy="6858000"/>
  <p:notesSz cx="6858000" cy="9144000"/>
  <p:embeddedFontLst>
    <p:embeddedFont>
      <p:font typeface=".VnTime" panose="020B7200000000000000" pitchFamily="34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UTM Showcard" panose="02040603050506020204" pitchFamily="18" charset="0"/>
      <p:regular r:id="rId31"/>
    </p:embeddedFont>
    <p:embeddedFont>
      <p:font typeface="UVF Bellissima Script Pro" panose="02000505000000020002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8990"/>
    <a:srgbClr val="EBF7F9"/>
    <a:srgbClr val="F581BF"/>
    <a:srgbClr val="CC99FF"/>
    <a:srgbClr val="66FF33"/>
    <a:srgbClr val="81C4CD"/>
    <a:srgbClr val="ECD9FF"/>
    <a:srgbClr val="DCF0F4"/>
    <a:srgbClr val="FDE9F3"/>
    <a:srgbClr val="FFE8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39" autoAdjust="0"/>
    <p:restoredTop sz="95033" autoAdjust="0"/>
  </p:normalViewPr>
  <p:slideViewPr>
    <p:cSldViewPr snapToGrid="0">
      <p:cViewPr varScale="1">
        <p:scale>
          <a:sx n="72" d="100"/>
          <a:sy n="72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3ABF55-2847-4218-87AF-E532E0E4C150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1154A-647F-4966-9D77-DB699625C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913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E96CE-2D8C-5CDE-6B48-8BDAE2AB0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382352-3B1D-6938-1065-81F13434C2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0232E-C6A8-EFC7-D515-68657080CA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634EAC-2396-487E-8627-EEED20414A86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EFD13-8007-CFDC-89FC-B20ABEB7E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A5E4F-C4B8-9211-BB0E-0423A8CC1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064E48-20F1-447F-8BC3-F1B5A2D139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953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52F4C-F7A2-944C-9F6A-81E3C0517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3CB18C-D8DA-1BEF-0268-95275F78E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91769-F680-60A7-1525-550668239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634EAC-2396-487E-8627-EEED20414A86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E0B766-8557-ECA4-FEEC-7050C78F2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F77EA1-5844-5871-28CC-EA0387327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064E48-20F1-447F-8BC3-F1B5A2D139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540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8DC9A7-91E4-B4E3-7421-A4F3A66239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92395-5365-8782-6818-5408D16EA6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B9A8F-B781-B9EA-2CB4-B107278A9E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634EAC-2396-487E-8627-EEED20414A86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50B164-E18E-17D0-0EC8-230F47FFC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136E4C-7C0F-AB1D-7165-C220FD39C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064E48-20F1-447F-8BC3-F1B5A2D139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712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004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685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810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911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61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E064BF-49A3-8AA0-411D-CBC2E7D54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751409"/>
            <a:ext cx="1152128" cy="19592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DE4BBD-4ACB-EE45-604C-C940D0EAB940}"/>
              </a:ext>
            </a:extLst>
          </p:cNvPr>
          <p:cNvSpPr txBox="1"/>
          <p:nvPr userDrawn="1"/>
        </p:nvSpPr>
        <p:spPr>
          <a:xfrm>
            <a:off x="2865660" y="87866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66188A-4404-DEAF-D5F3-98EBEC19661F}"/>
              </a:ext>
            </a:extLst>
          </p:cNvPr>
          <p:cNvSpPr txBox="1">
            <a:spLocks/>
          </p:cNvSpPr>
          <p:nvPr userDrawn="1"/>
        </p:nvSpPr>
        <p:spPr>
          <a:xfrm>
            <a:off x="1429952" y="93869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C4FCAF-406E-80D3-52AB-DDCEF7AB8E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01687"/>
            <a:ext cx="1152128" cy="19592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323AF9-A25F-2BFD-77A4-DFD336ABB0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22080"/>
            <a:ext cx="1152128" cy="19592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B49D95-7121-20A1-7431-96EDF2C357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354202"/>
            <a:ext cx="1152128" cy="19592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7331D4-5572-44F6-F76D-642CBFD59C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333809"/>
            <a:ext cx="1152128" cy="195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8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2193B-326D-0970-790D-D4E667413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FEF71-DE42-2D21-E325-FB025EFA7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EE39C3-83F6-9B8F-83E2-A5D26801E0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634EAC-2396-487E-8627-EEED20414A86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D52D5-ABD1-D187-7487-DB27A9722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900861-7138-6B6B-5E83-A6DA9A757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064E48-20F1-447F-8BC3-F1B5A2D139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617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D2BAE-868D-48D5-2B07-151F3E8ED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8C534-132A-B542-7E53-88B876936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FCDDA-950B-B8A6-A82C-A12BCFF7BD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634EAC-2396-487E-8627-EEED20414A86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0A1D53-9DD5-F04D-56FD-482173D9A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FF36B-678B-7977-82A0-276D758CB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064E48-20F1-447F-8BC3-F1B5A2D139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93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ABCDD-D3E4-2047-D0E6-BDEC586A6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413DB-BECD-2094-1539-F5E08D541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47D66B-6A4B-10BF-6E9A-59BA9832E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840D40-21C2-5D3D-D0C0-1AEB2106E9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634EAC-2396-487E-8627-EEED20414A86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580592-F81C-9F1D-8BDA-48018FE46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042A8B-0735-B6CC-DDFE-E4A9A58E0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064E48-20F1-447F-8BC3-F1B5A2D139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59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9B605-A7D8-92D5-0E5C-565B1CBC3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316ADE-47ED-A2EF-5BE0-544BD445E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1850D2-C14B-A772-9639-B9F7E0E96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6A64EC-9683-0173-4D77-7C67D0927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7DE8DA-F91E-0272-4F2F-0C8E70751A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0B5336-42FC-8DF7-0D2F-7330CC8389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634EAC-2396-487E-8627-EEED20414A86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B8F166-3BB0-D79C-4FA0-2A77D0E4F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92ACA7-6494-9B71-F690-180AF078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064E48-20F1-447F-8BC3-F1B5A2D139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31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6F01E-E6F3-4174-3AB6-F16A43F8B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A72C31-018E-27E0-1B36-4863ABAD03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634EAC-2396-487E-8627-EEED20414A86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B912CA-35C7-04C8-FC51-6CF981530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BFE447-6FBD-0879-2B7A-68C6270CB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064E48-20F1-447F-8BC3-F1B5A2D139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265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83067C-A3E7-593F-C931-7B100DB8A5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634EAC-2396-487E-8627-EEED20414A86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B16F07-0C82-ECC7-52EB-E9C980F01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933227-BC45-44F5-1B8F-B3BF946E5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064E48-20F1-447F-8BC3-F1B5A2D139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247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DBF1F-F831-2DBC-9BA9-2FF9C4EC6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537FE-0465-4F61-01B7-D1EA2410E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3D06C7-E1E6-5610-4D24-C3A734DBE6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DDD29-AED4-BF09-5625-5C5DA238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634EAC-2396-487E-8627-EEED20414A86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C5BA99-085D-0A68-0225-3CC31853F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69B0CC-761B-464E-E0A1-5A21619E6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064E48-20F1-447F-8BC3-F1B5A2D139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015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980C5-A1FA-5B4E-06A3-8EB53AF2D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6DD385-3F38-4F43-83BC-9748E6E910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5D49E7-6B71-3309-9016-AEB2A71B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A729ED-A993-91E6-771F-0C2A5BDEE8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634EAC-2396-487E-8627-EEED20414A86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EEB30-419A-9C97-1484-452319C05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F15EA7-5B7D-F30C-C033-E3B1DFAF0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064E48-20F1-447F-8BC3-F1B5A2D139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236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006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5923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4C82CCD7-501A-D949-96C5-EC9670155B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1558" y="130570"/>
            <a:ext cx="3298430" cy="32984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96C9E6-D402-7CEE-1669-CE2D9F674FFD}"/>
              </a:ext>
            </a:extLst>
          </p:cNvPr>
          <p:cNvSpPr txBox="1"/>
          <p:nvPr/>
        </p:nvSpPr>
        <p:spPr>
          <a:xfrm>
            <a:off x="5270090" y="1530737"/>
            <a:ext cx="33233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>
                <a:solidFill>
                  <a:srgbClr val="3D6EBD"/>
                </a:solidFill>
                <a:latin typeface="UVF Bellissima Script Pro" panose="02000505000000020002" pitchFamily="50" charset="0"/>
              </a:rPr>
              <a:t>Toán</a:t>
            </a:r>
            <a:r>
              <a:rPr lang="en-US" sz="9600" b="1" dirty="0">
                <a:solidFill>
                  <a:srgbClr val="3D6EBD"/>
                </a:solidFill>
                <a:latin typeface="UVF Bellissima Script Pro" panose="02000505000000020002" pitchFamily="50" charset="0"/>
              </a:rPr>
              <a:t> 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43000F-D7D8-73F3-912B-22EDB60CE738}"/>
              </a:ext>
            </a:extLst>
          </p:cNvPr>
          <p:cNvSpPr txBox="1"/>
          <p:nvPr/>
        </p:nvSpPr>
        <p:spPr>
          <a:xfrm>
            <a:off x="5393805" y="4479879"/>
            <a:ext cx="33233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3D6EBD"/>
                </a:solidFill>
                <a:latin typeface="UVF Bellissima Script Pro" panose="02000505000000020002" pitchFamily="50" charset="0"/>
              </a:rPr>
              <a:t>(</a:t>
            </a:r>
            <a:r>
              <a:rPr lang="en-US" sz="6000" b="1" dirty="0" err="1">
                <a:solidFill>
                  <a:srgbClr val="3D6EBD"/>
                </a:solidFill>
                <a:latin typeface="UVF Bellissima Script Pro" panose="02000505000000020002" pitchFamily="50" charset="0"/>
              </a:rPr>
              <a:t>tiếp</a:t>
            </a:r>
            <a:r>
              <a:rPr lang="en-US" sz="6000" b="1" dirty="0">
                <a:solidFill>
                  <a:srgbClr val="3D6EBD"/>
                </a:solidFill>
                <a:latin typeface="UVF Bellissima Script Pro" panose="02000505000000020002" pitchFamily="50" charset="0"/>
              </a:rPr>
              <a:t> </a:t>
            </a:r>
            <a:r>
              <a:rPr lang="en-US" sz="6000" b="1" dirty="0" err="1">
                <a:solidFill>
                  <a:srgbClr val="3D6EBD"/>
                </a:solidFill>
                <a:latin typeface="UVF Bellissima Script Pro" panose="02000505000000020002" pitchFamily="50" charset="0"/>
              </a:rPr>
              <a:t>theo</a:t>
            </a:r>
            <a:r>
              <a:rPr lang="en-US" sz="6000" b="1" dirty="0">
                <a:solidFill>
                  <a:srgbClr val="3D6EBD"/>
                </a:solidFill>
                <a:latin typeface="UVF Bellissima Script Pro" panose="02000505000000020002" pitchFamily="50" charset="0"/>
              </a:rPr>
              <a:t>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8798B71-BEF4-7F41-5BF1-AD21F1ACEBC1}"/>
              </a:ext>
            </a:extLst>
          </p:cNvPr>
          <p:cNvGrpSpPr/>
          <p:nvPr/>
        </p:nvGrpSpPr>
        <p:grpSpPr>
          <a:xfrm>
            <a:off x="4396643" y="2880592"/>
            <a:ext cx="5023500" cy="1569660"/>
            <a:chOff x="3560901" y="2723406"/>
            <a:chExt cx="5023500" cy="156966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6F5B614-B786-D974-50B8-C4220D063566}"/>
                </a:ext>
              </a:extLst>
            </p:cNvPr>
            <p:cNvSpPr txBox="1"/>
            <p:nvPr/>
          </p:nvSpPr>
          <p:spPr>
            <a:xfrm>
              <a:off x="3560901" y="2723406"/>
              <a:ext cx="50235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ln w="1397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TM Showcard" panose="02040603050506020204" pitchFamily="18" charset="0"/>
                </a:rPr>
                <a:t>BIỂU ĐỒ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15B3CD-72AE-3751-2C39-C75CFF911C3C}"/>
                </a:ext>
              </a:extLst>
            </p:cNvPr>
            <p:cNvSpPr txBox="1"/>
            <p:nvPr/>
          </p:nvSpPr>
          <p:spPr>
            <a:xfrm>
              <a:off x="3560901" y="2723406"/>
              <a:ext cx="50235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gradFill flip="none" rotWithShape="1">
                    <a:gsLst>
                      <a:gs pos="57000">
                        <a:srgbClr val="F9A5A5"/>
                      </a:gs>
                      <a:gs pos="24000">
                        <a:srgbClr val="D10505"/>
                      </a:gs>
                    </a:gsLst>
                    <a:lin ang="5400000" scaled="1"/>
                    <a:tileRect/>
                  </a:gradFill>
                  <a:latin typeface="UTM Showcard" panose="02040603050506020204" pitchFamily="18" charset="0"/>
                </a:rPr>
                <a:t>BIỂU ĐỒ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D885A38-047E-A374-0982-9D2326D06B79}"/>
              </a:ext>
            </a:extLst>
          </p:cNvPr>
          <p:cNvGrpSpPr/>
          <p:nvPr/>
        </p:nvGrpSpPr>
        <p:grpSpPr>
          <a:xfrm>
            <a:off x="-621529" y="24338"/>
            <a:ext cx="5583115" cy="6858000"/>
            <a:chOff x="-621529" y="50842"/>
            <a:chExt cx="5583115" cy="68580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FD7471E9-BAA4-1643-9385-5F8568625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621529" y="50842"/>
              <a:ext cx="5583115" cy="68580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A85E079-1BA9-913F-4DD6-8ED0CF2378BE}"/>
                </a:ext>
              </a:extLst>
            </p:cNvPr>
            <p:cNvSpPr txBox="1"/>
            <p:nvPr/>
          </p:nvSpPr>
          <p:spPr>
            <a:xfrm rot="20866538">
              <a:off x="2432776" y="4836815"/>
              <a:ext cx="10344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Toán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58">
            <a:extLst>
              <a:ext uri="{FF2B5EF4-FFF2-40B4-BE49-F238E27FC236}">
                <a16:creationId xmlns:a16="http://schemas.microsoft.com/office/drawing/2014/main" id="{988EE356-AB1A-1E0D-0676-1FA7DFBBAA01}"/>
              </a:ext>
            </a:extLst>
          </p:cNvPr>
          <p:cNvSpPr/>
          <p:nvPr/>
        </p:nvSpPr>
        <p:spPr>
          <a:xfrm>
            <a:off x="3288725" y="513739"/>
            <a:ext cx="8013189" cy="6003572"/>
          </a:xfrm>
          <a:prstGeom prst="roundRect">
            <a:avLst>
              <a:gd name="adj" fmla="val 5990"/>
            </a:avLst>
          </a:prstGeom>
          <a:solidFill>
            <a:srgbClr val="DCF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EC957F6-0990-691D-F9AC-208787F0A63D}"/>
              </a:ext>
            </a:extLst>
          </p:cNvPr>
          <p:cNvGrpSpPr/>
          <p:nvPr/>
        </p:nvGrpSpPr>
        <p:grpSpPr>
          <a:xfrm>
            <a:off x="3299869" y="555605"/>
            <a:ext cx="1519012" cy="5704520"/>
            <a:chOff x="4748014" y="1181696"/>
            <a:chExt cx="1519012" cy="5704520"/>
          </a:xfrm>
        </p:grpSpPr>
        <p:sp>
          <p:nvSpPr>
            <p:cNvPr id="14" name="Text Box 6">
              <a:extLst>
                <a:ext uri="{FF2B5EF4-FFF2-40B4-BE49-F238E27FC236}">
                  <a16:creationId xmlns:a16="http://schemas.microsoft.com/office/drawing/2014/main" id="{B2E5F722-835B-98D5-8AFD-142511A45A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3847" y="6424551"/>
              <a:ext cx="5334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5" name="Text Box 7">
              <a:extLst>
                <a:ext uri="{FF2B5EF4-FFF2-40B4-BE49-F238E27FC236}">
                  <a16:creationId xmlns:a16="http://schemas.microsoft.com/office/drawing/2014/main" id="{2CBF159D-6563-E987-98CA-67147E98C7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64346" y="5961368"/>
              <a:ext cx="7620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16" name="Text Box 8">
              <a:extLst>
                <a:ext uri="{FF2B5EF4-FFF2-40B4-BE49-F238E27FC236}">
                  <a16:creationId xmlns:a16="http://schemas.microsoft.com/office/drawing/2014/main" id="{5659AF8A-8367-C816-02D5-17A337AF00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8926" y="5498944"/>
              <a:ext cx="7620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17" name="Text Box 9">
              <a:extLst>
                <a:ext uri="{FF2B5EF4-FFF2-40B4-BE49-F238E27FC236}">
                  <a16:creationId xmlns:a16="http://schemas.microsoft.com/office/drawing/2014/main" id="{F95F57C1-3C22-F046-88F9-EBCEA5E5EA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49547" y="4957866"/>
              <a:ext cx="7620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</a:p>
          </p:txBody>
        </p:sp>
        <p:sp>
          <p:nvSpPr>
            <p:cNvPr id="18" name="Text Box 10">
              <a:extLst>
                <a:ext uri="{FF2B5EF4-FFF2-40B4-BE49-F238E27FC236}">
                  <a16:creationId xmlns:a16="http://schemas.microsoft.com/office/drawing/2014/main" id="{A80E3E5E-128B-7EDA-5254-F4A82C8CCA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52009" y="4442522"/>
              <a:ext cx="7620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</p:txBody>
        </p:sp>
        <p:sp>
          <p:nvSpPr>
            <p:cNvPr id="19" name="Text Box 11">
              <a:extLst>
                <a:ext uri="{FF2B5EF4-FFF2-40B4-BE49-F238E27FC236}">
                  <a16:creationId xmlns:a16="http://schemas.microsoft.com/office/drawing/2014/main" id="{09CE91DB-BF3C-CFCF-AFF3-6E5A554E1F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8926" y="3940923"/>
              <a:ext cx="8382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</a:t>
              </a:r>
            </a:p>
          </p:txBody>
        </p:sp>
        <p:sp>
          <p:nvSpPr>
            <p:cNvPr id="20" name="Text Box 12">
              <a:extLst>
                <a:ext uri="{FF2B5EF4-FFF2-40B4-BE49-F238E27FC236}">
                  <a16:creationId xmlns:a16="http://schemas.microsoft.com/office/drawing/2014/main" id="{2C463C35-AB72-3800-B96F-E1C6B06DAC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59496" y="3439778"/>
              <a:ext cx="7620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</a:p>
          </p:txBody>
        </p:sp>
        <p:sp>
          <p:nvSpPr>
            <p:cNvPr id="21" name="Text Box 13">
              <a:extLst>
                <a:ext uri="{FF2B5EF4-FFF2-40B4-BE49-F238E27FC236}">
                  <a16:creationId xmlns:a16="http://schemas.microsoft.com/office/drawing/2014/main" id="{415FE223-A206-CD00-5E75-E9C143B32E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59496" y="2923980"/>
              <a:ext cx="7620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</a:p>
          </p:txBody>
        </p:sp>
        <p:sp>
          <p:nvSpPr>
            <p:cNvPr id="22" name="Text Box 14">
              <a:extLst>
                <a:ext uri="{FF2B5EF4-FFF2-40B4-BE49-F238E27FC236}">
                  <a16:creationId xmlns:a16="http://schemas.microsoft.com/office/drawing/2014/main" id="{11D034C0-BF79-F39C-1640-0B95F34F24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9422" y="2426907"/>
              <a:ext cx="8382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</a:p>
          </p:txBody>
        </p:sp>
        <p:sp>
          <p:nvSpPr>
            <p:cNvPr id="23" name="Text Box 15">
              <a:extLst>
                <a:ext uri="{FF2B5EF4-FFF2-40B4-BE49-F238E27FC236}">
                  <a16:creationId xmlns:a16="http://schemas.microsoft.com/office/drawing/2014/main" id="{4201A393-17BC-BD5C-176F-0575922453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52626" y="1933908"/>
              <a:ext cx="9144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45</a:t>
              </a:r>
            </a:p>
          </p:txBody>
        </p:sp>
        <p:sp>
          <p:nvSpPr>
            <p:cNvPr id="24" name="Text Box 16">
              <a:extLst>
                <a:ext uri="{FF2B5EF4-FFF2-40B4-BE49-F238E27FC236}">
                  <a16:creationId xmlns:a16="http://schemas.microsoft.com/office/drawing/2014/main" id="{851ABAED-9CBD-FFF4-2BE0-FC49A710FB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77511" y="1449947"/>
              <a:ext cx="7620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</p:txBody>
        </p:sp>
        <p:sp>
          <p:nvSpPr>
            <p:cNvPr id="25" name="Text Box 17">
              <a:extLst>
                <a:ext uri="{FF2B5EF4-FFF2-40B4-BE49-F238E27FC236}">
                  <a16:creationId xmlns:a16="http://schemas.microsoft.com/office/drawing/2014/main" id="{3F21AEA5-405B-E89A-69FA-0A107F0EBE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48014" y="1181696"/>
              <a:ext cx="106680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="1" i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altLang="en-US" sz="2000" b="1" i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altLang="en-US" sz="2000" b="1" i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</p:grpSp>
      <p:graphicFrame>
        <p:nvGraphicFramePr>
          <p:cNvPr id="26" name="Group 18">
            <a:extLst>
              <a:ext uri="{FF2B5EF4-FFF2-40B4-BE49-F238E27FC236}">
                <a16:creationId xmlns:a16="http://schemas.microsoft.com/office/drawing/2014/main" id="{8F0ABAFC-BC3A-9A2B-AA7D-2B6BCB39B6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233596"/>
              </p:ext>
            </p:extLst>
          </p:nvPr>
        </p:nvGraphicFramePr>
        <p:xfrm>
          <a:off x="4479629" y="648848"/>
          <a:ext cx="5775385" cy="5603199"/>
        </p:xfrm>
        <a:graphic>
          <a:graphicData uri="http://schemas.openxmlformats.org/drawingml/2006/table">
            <a:tbl>
              <a:tblPr/>
              <a:tblGrid>
                <a:gridCol w="525035">
                  <a:extLst>
                    <a:ext uri="{9D8B030D-6E8A-4147-A177-3AD203B41FA5}">
                      <a16:colId xmlns:a16="http://schemas.microsoft.com/office/drawing/2014/main" val="1477686259"/>
                    </a:ext>
                  </a:extLst>
                </a:gridCol>
                <a:gridCol w="525035">
                  <a:extLst>
                    <a:ext uri="{9D8B030D-6E8A-4147-A177-3AD203B41FA5}">
                      <a16:colId xmlns:a16="http://schemas.microsoft.com/office/drawing/2014/main" val="762152871"/>
                    </a:ext>
                  </a:extLst>
                </a:gridCol>
                <a:gridCol w="525035">
                  <a:extLst>
                    <a:ext uri="{9D8B030D-6E8A-4147-A177-3AD203B41FA5}">
                      <a16:colId xmlns:a16="http://schemas.microsoft.com/office/drawing/2014/main" val="668124227"/>
                    </a:ext>
                  </a:extLst>
                </a:gridCol>
                <a:gridCol w="525035">
                  <a:extLst>
                    <a:ext uri="{9D8B030D-6E8A-4147-A177-3AD203B41FA5}">
                      <a16:colId xmlns:a16="http://schemas.microsoft.com/office/drawing/2014/main" val="1380761249"/>
                    </a:ext>
                  </a:extLst>
                </a:gridCol>
                <a:gridCol w="525035">
                  <a:extLst>
                    <a:ext uri="{9D8B030D-6E8A-4147-A177-3AD203B41FA5}">
                      <a16:colId xmlns:a16="http://schemas.microsoft.com/office/drawing/2014/main" val="3435365857"/>
                    </a:ext>
                  </a:extLst>
                </a:gridCol>
                <a:gridCol w="525035">
                  <a:extLst>
                    <a:ext uri="{9D8B030D-6E8A-4147-A177-3AD203B41FA5}">
                      <a16:colId xmlns:a16="http://schemas.microsoft.com/office/drawing/2014/main" val="861932375"/>
                    </a:ext>
                  </a:extLst>
                </a:gridCol>
                <a:gridCol w="525035">
                  <a:extLst>
                    <a:ext uri="{9D8B030D-6E8A-4147-A177-3AD203B41FA5}">
                      <a16:colId xmlns:a16="http://schemas.microsoft.com/office/drawing/2014/main" val="1474058978"/>
                    </a:ext>
                  </a:extLst>
                </a:gridCol>
                <a:gridCol w="525035">
                  <a:extLst>
                    <a:ext uri="{9D8B030D-6E8A-4147-A177-3AD203B41FA5}">
                      <a16:colId xmlns:a16="http://schemas.microsoft.com/office/drawing/2014/main" val="3464084896"/>
                    </a:ext>
                  </a:extLst>
                </a:gridCol>
                <a:gridCol w="525035">
                  <a:extLst>
                    <a:ext uri="{9D8B030D-6E8A-4147-A177-3AD203B41FA5}">
                      <a16:colId xmlns:a16="http://schemas.microsoft.com/office/drawing/2014/main" val="4126828491"/>
                    </a:ext>
                  </a:extLst>
                </a:gridCol>
                <a:gridCol w="525035">
                  <a:extLst>
                    <a:ext uri="{9D8B030D-6E8A-4147-A177-3AD203B41FA5}">
                      <a16:colId xmlns:a16="http://schemas.microsoft.com/office/drawing/2014/main" val="2419130053"/>
                    </a:ext>
                  </a:extLst>
                </a:gridCol>
                <a:gridCol w="525035">
                  <a:extLst>
                    <a:ext uri="{9D8B030D-6E8A-4147-A177-3AD203B41FA5}">
                      <a16:colId xmlns:a16="http://schemas.microsoft.com/office/drawing/2014/main" val="261860072"/>
                    </a:ext>
                  </a:extLst>
                </a:gridCol>
              </a:tblGrid>
              <a:tr h="4944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3918531"/>
                  </a:ext>
                </a:extLst>
              </a:tr>
              <a:tr h="5294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7848214"/>
                  </a:ext>
                </a:extLst>
              </a:tr>
              <a:tr h="51191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2028380"/>
                  </a:ext>
                </a:extLst>
              </a:tr>
              <a:tr h="4944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4357841"/>
                  </a:ext>
                </a:extLst>
              </a:tr>
              <a:tr h="4944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5227770"/>
                  </a:ext>
                </a:extLst>
              </a:tr>
              <a:tr h="4944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7598492"/>
                  </a:ext>
                </a:extLst>
              </a:tr>
              <a:tr h="4944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184625"/>
                  </a:ext>
                </a:extLst>
              </a:tr>
              <a:tr h="4944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8630242"/>
                  </a:ext>
                </a:extLst>
              </a:tr>
              <a:tr h="4944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6940396"/>
                  </a:ext>
                </a:extLst>
              </a:tr>
              <a:tr h="51191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8624712"/>
                  </a:ext>
                </a:extLst>
              </a:tr>
              <a:tr h="4824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6008" marR="126008" marT="63004" marB="630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5326034"/>
                  </a:ext>
                </a:extLst>
              </a:tr>
            </a:tbl>
          </a:graphicData>
        </a:graphic>
      </p:graphicFrame>
      <p:sp>
        <p:nvSpPr>
          <p:cNvPr id="27" name="Rectangle 164">
            <a:extLst>
              <a:ext uri="{FF2B5EF4-FFF2-40B4-BE49-F238E27FC236}">
                <a16:creationId xmlns:a16="http://schemas.microsoft.com/office/drawing/2014/main" id="{B35EAA4F-6B0D-9776-3453-2041095C1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3838" y="3265925"/>
            <a:ext cx="533307" cy="2959101"/>
          </a:xfrm>
          <a:prstGeom prst="rect">
            <a:avLst/>
          </a:prstGeom>
          <a:solidFill>
            <a:srgbClr val="F581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165">
            <a:extLst>
              <a:ext uri="{FF2B5EF4-FFF2-40B4-BE49-F238E27FC236}">
                <a16:creationId xmlns:a16="http://schemas.microsoft.com/office/drawing/2014/main" id="{EA6130B9-F2AB-3303-DC6C-CDCD4ABD0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3029" y="2682275"/>
            <a:ext cx="510246" cy="35565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166">
            <a:extLst>
              <a:ext uri="{FF2B5EF4-FFF2-40B4-BE49-F238E27FC236}">
                <a16:creationId xmlns:a16="http://schemas.microsoft.com/office/drawing/2014/main" id="{D59A02A0-6DCA-9FC8-4604-B2819A42F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4619" y="2201958"/>
            <a:ext cx="542710" cy="4030423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167">
            <a:extLst>
              <a:ext uri="{FF2B5EF4-FFF2-40B4-BE49-F238E27FC236}">
                <a16:creationId xmlns:a16="http://schemas.microsoft.com/office/drawing/2014/main" id="{FFD93FBE-3E33-71DC-B1A1-9FB9EAC14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8757" y="1675085"/>
            <a:ext cx="518162" cy="4576961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Box 168">
            <a:extLst>
              <a:ext uri="{FF2B5EF4-FFF2-40B4-BE49-F238E27FC236}">
                <a16:creationId xmlns:a16="http://schemas.microsoft.com/office/drawing/2014/main" id="{B023A279-5276-4AEC-8C8A-683492CB3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4086" y="2295417"/>
            <a:ext cx="762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32" name="Text Box 169">
            <a:extLst>
              <a:ext uri="{FF2B5EF4-FFF2-40B4-BE49-F238E27FC236}">
                <a16:creationId xmlns:a16="http://schemas.microsoft.com/office/drawing/2014/main" id="{406D784C-1B44-0130-FE55-A31630D4B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2877" y="2848660"/>
            <a:ext cx="762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dirty="0">
                <a:solidFill>
                  <a:srgbClr val="D911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33" name="Text Box 170">
            <a:extLst>
              <a:ext uri="{FF2B5EF4-FFF2-40B4-BE49-F238E27FC236}">
                <a16:creationId xmlns:a16="http://schemas.microsoft.com/office/drawing/2014/main" id="{56C820C2-A5C2-1102-331B-791C23E1A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1556" y="1324567"/>
            <a:ext cx="57010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dirty="0">
                <a:solidFill>
                  <a:srgbClr val="CC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</p:txBody>
      </p:sp>
      <p:sp>
        <p:nvSpPr>
          <p:cNvPr id="34" name="Text Box 171">
            <a:extLst>
              <a:ext uri="{FF2B5EF4-FFF2-40B4-BE49-F238E27FC236}">
                <a16:creationId xmlns:a16="http://schemas.microsoft.com/office/drawing/2014/main" id="{9DD27CE7-69C3-C868-41EB-00B2AB720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3234" y="6162678"/>
            <a:ext cx="11430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4A</a:t>
            </a:r>
          </a:p>
        </p:txBody>
      </p:sp>
      <p:sp>
        <p:nvSpPr>
          <p:cNvPr id="35" name="Text Box 172">
            <a:extLst>
              <a:ext uri="{FF2B5EF4-FFF2-40B4-BE49-F238E27FC236}">
                <a16:creationId xmlns:a16="http://schemas.microsoft.com/office/drawing/2014/main" id="{07954F9C-6278-3DC8-43CE-D9CBEE3CC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9323" y="6160829"/>
            <a:ext cx="7620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4B</a:t>
            </a:r>
          </a:p>
        </p:txBody>
      </p:sp>
      <p:sp>
        <p:nvSpPr>
          <p:cNvPr id="36" name="Text Box 173">
            <a:extLst>
              <a:ext uri="{FF2B5EF4-FFF2-40B4-BE49-F238E27FC236}">
                <a16:creationId xmlns:a16="http://schemas.microsoft.com/office/drawing/2014/main" id="{9A324E70-3AB7-C3ED-28A5-D51A5E932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5496" y="6158568"/>
            <a:ext cx="6858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5B</a:t>
            </a:r>
          </a:p>
        </p:txBody>
      </p:sp>
      <p:sp>
        <p:nvSpPr>
          <p:cNvPr id="37" name="Text Box 174">
            <a:extLst>
              <a:ext uri="{FF2B5EF4-FFF2-40B4-BE49-F238E27FC236}">
                <a16:creationId xmlns:a16="http://schemas.microsoft.com/office/drawing/2014/main" id="{FE1B756F-0130-CD26-87CD-F8B57136C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4253" y="6159322"/>
            <a:ext cx="6858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5A</a:t>
            </a:r>
          </a:p>
        </p:txBody>
      </p:sp>
      <p:sp>
        <p:nvSpPr>
          <p:cNvPr id="38" name="Text Box 175">
            <a:extLst>
              <a:ext uri="{FF2B5EF4-FFF2-40B4-BE49-F238E27FC236}">
                <a16:creationId xmlns:a16="http://schemas.microsoft.com/office/drawing/2014/main" id="{0AA79163-B383-C1FC-2C59-14CDA8130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5085" y="6095968"/>
            <a:ext cx="1371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alt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9" name="Text Box 178">
            <a:extLst>
              <a:ext uri="{FF2B5EF4-FFF2-40B4-BE49-F238E27FC236}">
                <a16:creationId xmlns:a16="http://schemas.microsoft.com/office/drawing/2014/main" id="{D74FD544-9ADB-CD54-8A87-36BEADBC8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0296" y="1821513"/>
            <a:ext cx="5900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dirty="0">
                <a:solidFill>
                  <a:srgbClr val="33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40" name="Rectangle 179">
            <a:extLst>
              <a:ext uri="{FF2B5EF4-FFF2-40B4-BE49-F238E27FC236}">
                <a16:creationId xmlns:a16="http://schemas.microsoft.com/office/drawing/2014/main" id="{D81D9BD8-D90D-CB41-964E-C2C9E94F1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8228" y="3854676"/>
            <a:ext cx="521035" cy="237035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Box 180">
            <a:extLst>
              <a:ext uri="{FF2B5EF4-FFF2-40B4-BE49-F238E27FC236}">
                <a16:creationId xmlns:a16="http://schemas.microsoft.com/office/drawing/2014/main" id="{35249FC5-6E73-1C84-6AC4-DE230A395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4487" y="3515525"/>
            <a:ext cx="609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42" name="Text Box 181">
            <a:extLst>
              <a:ext uri="{FF2B5EF4-FFF2-40B4-BE49-F238E27FC236}">
                <a16:creationId xmlns:a16="http://schemas.microsoft.com/office/drawing/2014/main" id="{7F2867C7-DCF9-3246-24B2-01923D75E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430" y="6160176"/>
            <a:ext cx="93345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5C</a:t>
            </a:r>
          </a:p>
        </p:txBody>
      </p:sp>
      <p:sp>
        <p:nvSpPr>
          <p:cNvPr id="44" name="Text Box 5">
            <a:extLst>
              <a:ext uri="{FF2B5EF4-FFF2-40B4-BE49-F238E27FC236}">
                <a16:creationId xmlns:a16="http://schemas.microsoft.com/office/drawing/2014/main" id="{CB2A9BC5-B6FA-7C71-5C43-043399FB2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9827" y="1538649"/>
            <a:ext cx="1761695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2E868F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SỐ CÂY CỦA KHỐI LỚP BỐN VÀ KHỐI LỚP NĂM ĐÃ TRỒNG.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1620BC9-6709-916C-E5BE-3E46DEA07D9D}"/>
              </a:ext>
            </a:extLst>
          </p:cNvPr>
          <p:cNvGrpSpPr/>
          <p:nvPr/>
        </p:nvGrpSpPr>
        <p:grpSpPr>
          <a:xfrm>
            <a:off x="320360" y="446504"/>
            <a:ext cx="1645920" cy="1018421"/>
            <a:chOff x="431800" y="376454"/>
            <a:chExt cx="1645920" cy="1018421"/>
          </a:xfrm>
        </p:grpSpPr>
        <p:sp>
          <p:nvSpPr>
            <p:cNvPr id="46" name="云形 2">
              <a:extLst>
                <a:ext uri="{FF2B5EF4-FFF2-40B4-BE49-F238E27FC236}">
                  <a16:creationId xmlns:a16="http://schemas.microsoft.com/office/drawing/2014/main" id="{F3E90C9C-0125-448D-893B-91EBC2B51C3A}"/>
                </a:ext>
              </a:extLst>
            </p:cNvPr>
            <p:cNvSpPr/>
            <p:nvPr/>
          </p:nvSpPr>
          <p:spPr>
            <a:xfrm>
              <a:off x="477520" y="376454"/>
              <a:ext cx="1554480" cy="1018421"/>
            </a:xfrm>
            <a:prstGeom prst="cloud">
              <a:avLst/>
            </a:prstGeom>
            <a:solidFill>
              <a:srgbClr val="81C4CD"/>
            </a:solidFill>
            <a:ln w="28575">
              <a:solidFill>
                <a:srgbClr val="268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Showcard" panose="02040603050506020204" pitchFamily="18" charset="0"/>
                <a:ea typeface="Source Han Sans CN Regular" panose="020B0500000000000000" pitchFamily="34" charset="-128"/>
                <a:sym typeface="+mn-ea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B6FB185-C52B-768F-33BB-B01578E2F11D}"/>
                </a:ext>
              </a:extLst>
            </p:cNvPr>
            <p:cNvSpPr txBox="1"/>
            <p:nvPr/>
          </p:nvSpPr>
          <p:spPr>
            <a:xfrm>
              <a:off x="431800" y="493939"/>
              <a:ext cx="164592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Source Han Sans CN Regular" panose="020B0500000000000000" pitchFamily="34" charset="-128"/>
                  <a:cs typeface="+mn-cs"/>
                  <a:sym typeface="+mn-ea"/>
                </a:rPr>
                <a:t>BÀI 1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Source Han Sans CN Regular" panose="020B0500000000000000" pitchFamily="34" charset="-128"/>
                <a:cs typeface="+mn-cs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 animBg="1"/>
      <p:bldP spid="41" grpId="0"/>
      <p:bldP spid="42" grpId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8B5395-6E58-4E5B-AC8D-5A20DC505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6588" y="678784"/>
            <a:ext cx="7685315" cy="5895742"/>
          </a:xfrm>
          <a:prstGeom prst="rect">
            <a:avLst/>
          </a:prstGeom>
        </p:spPr>
      </p:pic>
      <p:sp>
        <p:nvSpPr>
          <p:cNvPr id="13" name="Text Box 5">
            <a:extLst>
              <a:ext uri="{FF2B5EF4-FFF2-40B4-BE49-F238E27FC236}">
                <a16:creationId xmlns:a16="http://schemas.microsoft.com/office/drawing/2014/main" id="{E633F281-505B-CE44-CAB4-1C8AF4573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2982" y="344434"/>
            <a:ext cx="81384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SỐ CÂY CỦA KHỐI LỚP BỐN VÀ KHỐI LỚP NĂM ĐÃ TRỒNG.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76516D2-1080-4F1A-D915-B88C42D9CDCD}"/>
              </a:ext>
            </a:extLst>
          </p:cNvPr>
          <p:cNvGrpSpPr/>
          <p:nvPr/>
        </p:nvGrpSpPr>
        <p:grpSpPr>
          <a:xfrm>
            <a:off x="470263" y="1955085"/>
            <a:ext cx="3296194" cy="1384995"/>
            <a:chOff x="452626" y="817165"/>
            <a:chExt cx="3313831" cy="138499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A9DF211-7A89-1D89-C38D-E725650F3D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29" r="68061" b="84081"/>
            <a:stretch/>
          </p:blipFill>
          <p:spPr>
            <a:xfrm>
              <a:off x="452626" y="1014820"/>
              <a:ext cx="575204" cy="989687"/>
            </a:xfrm>
            <a:prstGeom prst="rect">
              <a:avLst/>
            </a:prstGeom>
          </p:spPr>
        </p:pic>
        <p:sp>
          <p:nvSpPr>
            <p:cNvPr id="15" name="Text Box 5">
              <a:extLst>
                <a:ext uri="{FF2B5EF4-FFF2-40B4-BE49-F238E27FC236}">
                  <a16:creationId xmlns:a16="http://schemas.microsoft.com/office/drawing/2014/main" id="{7DDFC974-AB13-59D7-C2BD-9EF1DEB071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8999" y="817165"/>
              <a:ext cx="2967458" cy="13849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Những</a:t>
              </a:r>
              <a:r>
                <a:rPr lang="en-US" sz="28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lớp</a:t>
              </a:r>
              <a:r>
                <a:rPr lang="en-US" sz="28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nào</a:t>
              </a:r>
              <a:r>
                <a:rPr lang="en-US" sz="28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đã</a:t>
              </a:r>
              <a:r>
                <a:rPr lang="en-US" sz="28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tham</a:t>
              </a:r>
              <a:r>
                <a:rPr lang="en-US" sz="28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gia</a:t>
              </a:r>
              <a:r>
                <a:rPr lang="en-US" sz="28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trồng</a:t>
              </a:r>
              <a:r>
                <a:rPr lang="en-US" sz="28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cây</a:t>
              </a:r>
              <a:r>
                <a:rPr lang="en-US" sz="28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16" name="Group 221">
            <a:extLst>
              <a:ext uri="{FF2B5EF4-FFF2-40B4-BE49-F238E27FC236}">
                <a16:creationId xmlns:a16="http://schemas.microsoft.com/office/drawing/2014/main" id="{69258473-245A-32D3-9C7D-D5D450D53425}"/>
              </a:ext>
            </a:extLst>
          </p:cNvPr>
          <p:cNvGrpSpPr>
            <a:grpSpLocks/>
          </p:cNvGrpSpPr>
          <p:nvPr/>
        </p:nvGrpSpPr>
        <p:grpSpPr bwMode="auto">
          <a:xfrm>
            <a:off x="236646" y="5307032"/>
            <a:ext cx="4572000" cy="1535113"/>
            <a:chOff x="1302" y="2696"/>
            <a:chExt cx="2880" cy="967"/>
          </a:xfrm>
        </p:grpSpPr>
        <p:sp>
          <p:nvSpPr>
            <p:cNvPr id="17" name="AutoShape 182">
              <a:extLst>
                <a:ext uri="{FF2B5EF4-FFF2-40B4-BE49-F238E27FC236}">
                  <a16:creationId xmlns:a16="http://schemas.microsoft.com/office/drawing/2014/main" id="{8CA1D4C1-4BBE-90E9-6921-1B981B9431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9" y="2696"/>
              <a:ext cx="2341" cy="967"/>
            </a:xfrm>
            <a:prstGeom prst="rightArrow">
              <a:avLst>
                <a:gd name="adj1" fmla="val 50000"/>
                <a:gd name="adj2" fmla="val 31678"/>
              </a:avLst>
            </a:prstGeom>
            <a:solidFill>
              <a:srgbClr val="FFFFCC"/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</a:endParaRPr>
            </a:p>
          </p:txBody>
        </p:sp>
        <p:sp>
          <p:nvSpPr>
            <p:cNvPr id="18" name="Text Box 183">
              <a:extLst>
                <a:ext uri="{FF2B5EF4-FFF2-40B4-BE49-F238E27FC236}">
                  <a16:creationId xmlns:a16="http://schemas.microsoft.com/office/drawing/2014/main" id="{4518D0FD-40F6-E4E1-A348-010C712D1F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2" y="2917"/>
              <a:ext cx="2880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Arial" panose="020B0604020202020204" pitchFamily="34" charset="0"/>
                </a:rPr>
                <a:t>Nh</a:t>
              </a:r>
              <a:r>
                <a:rPr kumimoji="0" lang="en-US" alt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</a:rPr>
                <a:t>ữ</a:t>
              </a:r>
              <a:r>
                <a:rPr kumimoji="0" lang="en-US" alt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Arial" panose="020B0604020202020204" pitchFamily="34" charset="0"/>
                </a:rPr>
                <a:t>ng</a:t>
              </a:r>
              <a:r>
                <a:rPr kumimoji="0" lang="en-US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Arial" panose="020B0604020202020204" pitchFamily="34" charset="0"/>
                </a:rPr>
                <a:t>l</a:t>
              </a:r>
              <a:r>
                <a:rPr kumimoji="0" lang="en-US" alt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</a:rPr>
                <a:t>ớ</a:t>
              </a:r>
              <a:r>
                <a:rPr kumimoji="0" lang="en-US" alt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Arial" panose="020B0604020202020204" pitchFamily="34" charset="0"/>
                </a:rPr>
                <a:t>p</a:t>
              </a:r>
              <a:r>
                <a:rPr kumimoji="0" lang="en-US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Arial" panose="020B0604020202020204" pitchFamily="34" charset="0"/>
                </a:rPr>
                <a:t>tham</a:t>
              </a:r>
              <a:r>
                <a:rPr kumimoji="0" lang="en-US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Arial" panose="020B0604020202020204" pitchFamily="34" charset="0"/>
                </a:rPr>
                <a:t>gia</a:t>
              </a:r>
              <a:r>
                <a:rPr kumimoji="0" lang="en-US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Arial" panose="020B0604020202020204" pitchFamily="34" charset="0"/>
                </a:rPr>
                <a:t>tr</a:t>
              </a:r>
              <a:r>
                <a:rPr kumimoji="0" lang="en-US" alt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</a:rPr>
                <a:t>ồ</a:t>
              </a:r>
              <a:r>
                <a:rPr kumimoji="0" lang="en-US" alt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Arial" panose="020B0604020202020204" pitchFamily="34" charset="0"/>
                </a:rPr>
                <a:t>ng</a:t>
              </a:r>
              <a:r>
                <a:rPr kumimoji="0" lang="en-US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Arial" panose="020B0604020202020204" pitchFamily="34" charset="0"/>
                </a:rPr>
                <a:t>c</a:t>
              </a:r>
              <a:r>
                <a:rPr kumimoji="0" lang="en-US" alt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</a:rPr>
                <a:t>â</a:t>
              </a:r>
              <a:r>
                <a:rPr kumimoji="0" lang="en-US" alt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Arial" panose="020B0604020202020204" pitchFamily="34" charset="0"/>
                </a:rPr>
                <a:t>y</a:t>
              </a:r>
              <a:endPara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660F088-9BB9-C4C3-25E1-C6315413B1F6}"/>
              </a:ext>
            </a:extLst>
          </p:cNvPr>
          <p:cNvGrpSpPr/>
          <p:nvPr/>
        </p:nvGrpSpPr>
        <p:grpSpPr>
          <a:xfrm>
            <a:off x="424543" y="414052"/>
            <a:ext cx="1645920" cy="1018421"/>
            <a:chOff x="431800" y="376454"/>
            <a:chExt cx="1645920" cy="1018421"/>
          </a:xfrm>
        </p:grpSpPr>
        <p:sp>
          <p:nvSpPr>
            <p:cNvPr id="21" name="云形 2">
              <a:extLst>
                <a:ext uri="{FF2B5EF4-FFF2-40B4-BE49-F238E27FC236}">
                  <a16:creationId xmlns:a16="http://schemas.microsoft.com/office/drawing/2014/main" id="{43DA278E-A50E-FCFB-A077-FCBD531F7FD9}"/>
                </a:ext>
              </a:extLst>
            </p:cNvPr>
            <p:cNvSpPr/>
            <p:nvPr/>
          </p:nvSpPr>
          <p:spPr>
            <a:xfrm>
              <a:off x="477520" y="376454"/>
              <a:ext cx="1554480" cy="1018421"/>
            </a:xfrm>
            <a:prstGeom prst="cloud">
              <a:avLst/>
            </a:prstGeom>
            <a:solidFill>
              <a:srgbClr val="81C4CD"/>
            </a:solidFill>
            <a:ln w="28575">
              <a:solidFill>
                <a:srgbClr val="268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Showcard" panose="02040603050506020204" pitchFamily="18" charset="0"/>
                <a:ea typeface="Source Han Sans CN Regular" panose="020B0500000000000000" pitchFamily="34" charset="-128"/>
                <a:sym typeface="+mn-ea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434FABC-1D33-173B-6670-1CA00EBEC301}"/>
                </a:ext>
              </a:extLst>
            </p:cNvPr>
            <p:cNvSpPr txBox="1"/>
            <p:nvPr/>
          </p:nvSpPr>
          <p:spPr>
            <a:xfrm>
              <a:off x="431800" y="493939"/>
              <a:ext cx="164592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Source Han Sans CN Regular" panose="020B0500000000000000" pitchFamily="34" charset="-128"/>
                  <a:cs typeface="+mn-cs"/>
                  <a:sym typeface="+mn-ea"/>
                </a:rPr>
                <a:t>BÀI 1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Source Han Sans CN Regular" panose="020B0500000000000000" pitchFamily="34" charset="-128"/>
                <a:cs typeface="+mn-cs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8B5395-6E58-4E5B-AC8D-5A20DC505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6588" y="678784"/>
            <a:ext cx="7685315" cy="5895742"/>
          </a:xfrm>
          <a:prstGeom prst="rect">
            <a:avLst/>
          </a:prstGeom>
        </p:spPr>
      </p:pic>
      <p:sp>
        <p:nvSpPr>
          <p:cNvPr id="13" name="Text Box 5">
            <a:extLst>
              <a:ext uri="{FF2B5EF4-FFF2-40B4-BE49-F238E27FC236}">
                <a16:creationId xmlns:a16="http://schemas.microsoft.com/office/drawing/2014/main" id="{E633F281-505B-CE44-CAB4-1C8AF4573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8738" y="323056"/>
            <a:ext cx="81384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SỐ CÂY CỦA KHỐI LỚP BỐN VÀ KHỐI LỚP NĂM ĐÃ TRỒNG.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76516D2-1080-4F1A-D915-B88C42D9CDCD}"/>
              </a:ext>
            </a:extLst>
          </p:cNvPr>
          <p:cNvGrpSpPr/>
          <p:nvPr/>
        </p:nvGrpSpPr>
        <p:grpSpPr>
          <a:xfrm>
            <a:off x="492495" y="1982450"/>
            <a:ext cx="3285036" cy="2893100"/>
            <a:chOff x="390895" y="817165"/>
            <a:chExt cx="3285036" cy="28931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A9DF211-7A89-1D89-C38D-E725650F3D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29" r="68061" b="84081"/>
            <a:stretch/>
          </p:blipFill>
          <p:spPr>
            <a:xfrm>
              <a:off x="390895" y="1553300"/>
              <a:ext cx="575204" cy="989687"/>
            </a:xfrm>
            <a:prstGeom prst="rect">
              <a:avLst/>
            </a:prstGeom>
          </p:spPr>
        </p:pic>
        <p:sp>
          <p:nvSpPr>
            <p:cNvPr id="15" name="Text Box 5">
              <a:extLst>
                <a:ext uri="{FF2B5EF4-FFF2-40B4-BE49-F238E27FC236}">
                  <a16:creationId xmlns:a16="http://schemas.microsoft.com/office/drawing/2014/main" id="{7DDFC974-AB13-59D7-C2BD-9EF1DEB071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473" y="817165"/>
              <a:ext cx="2967458" cy="2893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6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Lớp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>
                  <a:highlight>
                    <a:srgbClr val="B5E0E9"/>
                  </a:highlight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4A </a:t>
              </a:r>
              <a:r>
                <a:rPr lang="en-US" sz="26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trồng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được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bao </a:t>
              </a:r>
              <a:r>
                <a:rPr lang="en-US" sz="26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nhiêu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cây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? </a:t>
              </a:r>
              <a:r>
                <a:rPr lang="en-US" sz="26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Lớp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>
                  <a:highlight>
                    <a:srgbClr val="B5E0E9"/>
                  </a:highlight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5B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trồng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được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bao </a:t>
              </a:r>
              <a:r>
                <a:rPr lang="en-US" sz="26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nhiêu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cây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? </a:t>
              </a:r>
              <a:r>
                <a:rPr lang="en-US" sz="26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Lớp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>
                  <a:highlight>
                    <a:srgbClr val="B5E0E9"/>
                  </a:highlight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5C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trồng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được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bao </a:t>
              </a:r>
              <a:r>
                <a:rPr lang="en-US" sz="26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nhiêu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cây</a:t>
              </a:r>
              <a:r>
                <a:rPr lang="en-US" sz="2600" b="1" dirty="0"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10" name="Group 201">
            <a:extLst>
              <a:ext uri="{FF2B5EF4-FFF2-40B4-BE49-F238E27FC236}">
                <a16:creationId xmlns:a16="http://schemas.microsoft.com/office/drawing/2014/main" id="{653BE0DA-3A30-1729-7781-17F5567156ED}"/>
              </a:ext>
            </a:extLst>
          </p:cNvPr>
          <p:cNvGrpSpPr>
            <a:grpSpLocks/>
          </p:cNvGrpSpPr>
          <p:nvPr/>
        </p:nvGrpSpPr>
        <p:grpSpPr bwMode="auto">
          <a:xfrm>
            <a:off x="3171473" y="1102181"/>
            <a:ext cx="2171700" cy="1219200"/>
            <a:chOff x="262" y="2476"/>
            <a:chExt cx="1368" cy="768"/>
          </a:xfrm>
        </p:grpSpPr>
        <p:sp>
          <p:nvSpPr>
            <p:cNvPr id="11" name="AutoShape 184">
              <a:extLst>
                <a:ext uri="{FF2B5EF4-FFF2-40B4-BE49-F238E27FC236}">
                  <a16:creationId xmlns:a16="http://schemas.microsoft.com/office/drawing/2014/main" id="{F3C955FE-8C4B-28DE-EA17-22D79B96D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" y="2476"/>
              <a:ext cx="1368" cy="768"/>
            </a:xfrm>
            <a:prstGeom prst="wedgeEllipseCallout">
              <a:avLst>
                <a:gd name="adj1" fmla="val 56111"/>
                <a:gd name="adj2" fmla="val 85652"/>
              </a:avLst>
            </a:prstGeom>
            <a:solidFill>
              <a:srgbClr val="FFE89F"/>
            </a:solidFill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 altLang="en-US" sz="1400">
                <a:latin typeface=".VnTime" panose="020B72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 Box 185">
              <a:extLst>
                <a:ext uri="{FF2B5EF4-FFF2-40B4-BE49-F238E27FC236}">
                  <a16:creationId xmlns:a16="http://schemas.microsoft.com/office/drawing/2014/main" id="{63C0F2B6-BC7B-CFE0-DC5B-486C67F036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2" y="2644"/>
              <a:ext cx="1296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L</a:t>
              </a:r>
              <a:r>
                <a:rPr lang="en-US" altLang="en-US" sz="2400" b="1" dirty="0" err="1">
                  <a:solidFill>
                    <a:srgbClr val="002060"/>
                  </a:solidFill>
                </a:rPr>
                <a:t>ớ</a:t>
              </a:r>
              <a:r>
                <a:rPr lang="en-US" altLang="en-US" sz="24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p</a:t>
              </a:r>
              <a:r>
                <a:rPr lang="en-US" altLang="en-US" sz="24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4A </a:t>
              </a:r>
              <a:r>
                <a:rPr lang="en-US" altLang="en-US" sz="24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tr</a:t>
              </a:r>
              <a:r>
                <a:rPr lang="en-US" altLang="en-US" sz="2400" b="1" dirty="0" err="1">
                  <a:solidFill>
                    <a:srgbClr val="002060"/>
                  </a:solidFill>
                </a:rPr>
                <a:t>ồ</a:t>
              </a:r>
              <a:r>
                <a:rPr lang="en-US" altLang="en-US" sz="24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ng</a:t>
              </a:r>
              <a:r>
                <a:rPr lang="en-US" altLang="en-US" sz="24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solidFill>
                    <a:srgbClr val="002060"/>
                  </a:solidFill>
                </a:rPr>
                <a:t>được</a:t>
              </a:r>
              <a:r>
                <a:rPr lang="en-US" altLang="en-US" sz="24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:</a:t>
              </a:r>
            </a:p>
          </p:txBody>
        </p:sp>
      </p:grpSp>
      <p:grpSp>
        <p:nvGrpSpPr>
          <p:cNvPr id="19" name="Group 201">
            <a:extLst>
              <a:ext uri="{FF2B5EF4-FFF2-40B4-BE49-F238E27FC236}">
                <a16:creationId xmlns:a16="http://schemas.microsoft.com/office/drawing/2014/main" id="{41883148-C541-EEEB-A242-69EA0FEA5655}"/>
              </a:ext>
            </a:extLst>
          </p:cNvPr>
          <p:cNvGrpSpPr>
            <a:grpSpLocks/>
          </p:cNvGrpSpPr>
          <p:nvPr/>
        </p:nvGrpSpPr>
        <p:grpSpPr bwMode="auto">
          <a:xfrm>
            <a:off x="5391968" y="1029950"/>
            <a:ext cx="2286000" cy="1219200"/>
            <a:chOff x="190" y="2476"/>
            <a:chExt cx="1440" cy="768"/>
          </a:xfrm>
        </p:grpSpPr>
        <p:sp>
          <p:nvSpPr>
            <p:cNvPr id="20" name="AutoShape 184">
              <a:extLst>
                <a:ext uri="{FF2B5EF4-FFF2-40B4-BE49-F238E27FC236}">
                  <a16:creationId xmlns:a16="http://schemas.microsoft.com/office/drawing/2014/main" id="{3C5D93B0-38BA-D5F9-0B05-FADF291D0A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" y="2476"/>
              <a:ext cx="1440" cy="768"/>
            </a:xfrm>
            <a:prstGeom prst="wedgeEllipseCallout">
              <a:avLst>
                <a:gd name="adj1" fmla="val 89445"/>
                <a:gd name="adj2" fmla="val 48152"/>
              </a:avLst>
            </a:prstGeom>
            <a:solidFill>
              <a:srgbClr val="DDFFFF"/>
            </a:solidFill>
            <a:ln w="9525">
              <a:solidFill>
                <a:srgbClr val="66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 altLang="en-US" sz="1400">
                <a:latin typeface=".VnTime" panose="020B72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 Box 185">
              <a:extLst>
                <a:ext uri="{FF2B5EF4-FFF2-40B4-BE49-F238E27FC236}">
                  <a16:creationId xmlns:a16="http://schemas.microsoft.com/office/drawing/2014/main" id="{D2C32D76-D459-D020-5951-B7B55D4BEE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2" y="2644"/>
              <a:ext cx="1296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L</a:t>
              </a:r>
              <a:r>
                <a:rPr lang="en-US" altLang="en-US" sz="2400" b="1" dirty="0" err="1">
                  <a:solidFill>
                    <a:srgbClr val="002060"/>
                  </a:solidFill>
                </a:rPr>
                <a:t>ớ</a:t>
              </a:r>
              <a:r>
                <a:rPr lang="en-US" altLang="en-US" sz="24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p</a:t>
              </a:r>
              <a:r>
                <a:rPr lang="en-US" altLang="en-US" sz="24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5B </a:t>
              </a:r>
              <a:r>
                <a:rPr lang="en-US" altLang="en-US" sz="24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tr</a:t>
              </a:r>
              <a:r>
                <a:rPr lang="en-US" altLang="en-US" sz="2400" b="1" dirty="0" err="1">
                  <a:solidFill>
                    <a:srgbClr val="002060"/>
                  </a:solidFill>
                </a:rPr>
                <a:t>ồ</a:t>
              </a:r>
              <a:r>
                <a:rPr lang="en-US" altLang="en-US" sz="24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ng</a:t>
              </a:r>
              <a:r>
                <a:rPr lang="en-US" altLang="en-US" sz="24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solidFill>
                    <a:srgbClr val="002060"/>
                  </a:solidFill>
                </a:rPr>
                <a:t>được</a:t>
              </a:r>
              <a:r>
                <a:rPr lang="en-US" altLang="en-US" sz="24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:</a:t>
              </a:r>
            </a:p>
          </p:txBody>
        </p:sp>
      </p:grpSp>
      <p:grpSp>
        <p:nvGrpSpPr>
          <p:cNvPr id="22" name="Group 201">
            <a:extLst>
              <a:ext uri="{FF2B5EF4-FFF2-40B4-BE49-F238E27FC236}">
                <a16:creationId xmlns:a16="http://schemas.microsoft.com/office/drawing/2014/main" id="{1DA5C1B8-B071-19C8-03B3-55CEC1A7C024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9227051" y="1860213"/>
            <a:ext cx="2184852" cy="1219200"/>
            <a:chOff x="190" y="2476"/>
            <a:chExt cx="1440" cy="768"/>
          </a:xfrm>
        </p:grpSpPr>
        <p:sp>
          <p:nvSpPr>
            <p:cNvPr id="23" name="AutoShape 184">
              <a:extLst>
                <a:ext uri="{FF2B5EF4-FFF2-40B4-BE49-F238E27FC236}">
                  <a16:creationId xmlns:a16="http://schemas.microsoft.com/office/drawing/2014/main" id="{F4BBC455-29AB-B812-B83E-6F88584D45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" y="2476"/>
              <a:ext cx="1440" cy="768"/>
            </a:xfrm>
            <a:prstGeom prst="wedgeEllipseCallout">
              <a:avLst>
                <a:gd name="adj1" fmla="val 20984"/>
                <a:gd name="adj2" fmla="val 117319"/>
              </a:avLst>
            </a:prstGeom>
            <a:solidFill>
              <a:srgbClr val="D3FFC5"/>
            </a:solidFill>
            <a:ln w="9525">
              <a:solidFill>
                <a:srgbClr val="66FF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en-US" altLang="en-US" sz="1400">
                <a:latin typeface=".VnTime" panose="020B72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 Box 185">
              <a:extLst>
                <a:ext uri="{FF2B5EF4-FFF2-40B4-BE49-F238E27FC236}">
                  <a16:creationId xmlns:a16="http://schemas.microsoft.com/office/drawing/2014/main" id="{CF91B058-D49D-F078-0BA5-4B571BC207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2" y="2644"/>
              <a:ext cx="1296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L</a:t>
              </a:r>
              <a:r>
                <a:rPr lang="en-US" altLang="en-US" sz="2400" b="1" dirty="0" err="1">
                  <a:solidFill>
                    <a:srgbClr val="002060"/>
                  </a:solidFill>
                </a:rPr>
                <a:t>ớ</a:t>
              </a:r>
              <a:r>
                <a:rPr lang="en-US" altLang="en-US" sz="24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p</a:t>
              </a:r>
              <a:r>
                <a:rPr lang="en-US" altLang="en-US" sz="24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5C </a:t>
              </a:r>
              <a:r>
                <a:rPr lang="en-US" altLang="en-US" sz="24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tr</a:t>
              </a:r>
              <a:r>
                <a:rPr lang="en-US" altLang="en-US" sz="2400" b="1" dirty="0" err="1">
                  <a:solidFill>
                    <a:srgbClr val="002060"/>
                  </a:solidFill>
                </a:rPr>
                <a:t>ồ</a:t>
              </a:r>
              <a:r>
                <a:rPr lang="en-US" altLang="en-US" sz="2400" b="1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ng</a:t>
              </a:r>
              <a:r>
                <a:rPr lang="en-US" altLang="en-US" sz="24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solidFill>
                    <a:srgbClr val="002060"/>
                  </a:solidFill>
                </a:rPr>
                <a:t>được</a:t>
              </a:r>
              <a:r>
                <a:rPr lang="en-US" altLang="en-US" sz="24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: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635895A-26D0-A4EC-B9A4-571FAA27CC76}"/>
              </a:ext>
            </a:extLst>
          </p:cNvPr>
          <p:cNvGrpSpPr/>
          <p:nvPr/>
        </p:nvGrpSpPr>
        <p:grpSpPr>
          <a:xfrm>
            <a:off x="424543" y="414052"/>
            <a:ext cx="1645920" cy="1018421"/>
            <a:chOff x="431800" y="376454"/>
            <a:chExt cx="1645920" cy="1018421"/>
          </a:xfrm>
        </p:grpSpPr>
        <p:sp>
          <p:nvSpPr>
            <p:cNvPr id="27" name="云形 2">
              <a:extLst>
                <a:ext uri="{FF2B5EF4-FFF2-40B4-BE49-F238E27FC236}">
                  <a16:creationId xmlns:a16="http://schemas.microsoft.com/office/drawing/2014/main" id="{6B0C5311-8AF7-C15E-7622-86497AFFB63A}"/>
                </a:ext>
              </a:extLst>
            </p:cNvPr>
            <p:cNvSpPr/>
            <p:nvPr/>
          </p:nvSpPr>
          <p:spPr>
            <a:xfrm>
              <a:off x="477520" y="376454"/>
              <a:ext cx="1554480" cy="1018421"/>
            </a:xfrm>
            <a:prstGeom prst="cloud">
              <a:avLst/>
            </a:prstGeom>
            <a:solidFill>
              <a:srgbClr val="81C4CD"/>
            </a:solidFill>
            <a:ln w="28575">
              <a:solidFill>
                <a:srgbClr val="268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Showcard" panose="02040603050506020204" pitchFamily="18" charset="0"/>
                <a:ea typeface="Source Han Sans CN Regular" panose="020B0500000000000000" pitchFamily="34" charset="-128"/>
                <a:sym typeface="+mn-ea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0B63992-9118-00C0-3DC0-93E409F0511D}"/>
                </a:ext>
              </a:extLst>
            </p:cNvPr>
            <p:cNvSpPr txBox="1"/>
            <p:nvPr/>
          </p:nvSpPr>
          <p:spPr>
            <a:xfrm>
              <a:off x="431800" y="493939"/>
              <a:ext cx="164592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Source Han Sans CN Regular" panose="020B0500000000000000" pitchFamily="34" charset="-128"/>
                  <a:cs typeface="+mn-cs"/>
                  <a:sym typeface="+mn-ea"/>
                </a:rPr>
                <a:t>BÀI 1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Source Han Sans CN Regular" panose="020B0500000000000000" pitchFamily="34" charset="-128"/>
                <a:cs typeface="+mn-cs"/>
                <a:sym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477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8B5395-6E58-4E5B-AC8D-5A20DC505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6588" y="678784"/>
            <a:ext cx="7685315" cy="5895742"/>
          </a:xfrm>
          <a:prstGeom prst="rect">
            <a:avLst/>
          </a:prstGeom>
        </p:spPr>
      </p:pic>
      <p:sp>
        <p:nvSpPr>
          <p:cNvPr id="13" name="Text Box 5">
            <a:extLst>
              <a:ext uri="{FF2B5EF4-FFF2-40B4-BE49-F238E27FC236}">
                <a16:creationId xmlns:a16="http://schemas.microsoft.com/office/drawing/2014/main" id="{E633F281-505B-CE44-CAB4-1C8AF4573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8998" y="344434"/>
            <a:ext cx="81384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SỐ CÂY CỦA KHỐI LỚP BỐN VÀ KHỐI LỚP NĂM ĐÃ TRỒNG.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76516D2-1080-4F1A-D915-B88C42D9CDCD}"/>
              </a:ext>
            </a:extLst>
          </p:cNvPr>
          <p:cNvGrpSpPr/>
          <p:nvPr/>
        </p:nvGrpSpPr>
        <p:grpSpPr>
          <a:xfrm>
            <a:off x="492495" y="1982450"/>
            <a:ext cx="3285036" cy="1725822"/>
            <a:chOff x="390895" y="817165"/>
            <a:chExt cx="3285036" cy="172582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A9DF211-7A89-1D89-C38D-E725650F3D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29" r="68061" b="84081"/>
            <a:stretch/>
          </p:blipFill>
          <p:spPr>
            <a:xfrm>
              <a:off x="390895" y="1553300"/>
              <a:ext cx="575204" cy="989687"/>
            </a:xfrm>
            <a:prstGeom prst="rect">
              <a:avLst/>
            </a:prstGeom>
          </p:spPr>
        </p:pic>
        <p:sp>
          <p:nvSpPr>
            <p:cNvPr id="15" name="Text Box 5">
              <a:extLst>
                <a:ext uri="{FF2B5EF4-FFF2-40B4-BE49-F238E27FC236}">
                  <a16:creationId xmlns:a16="http://schemas.microsoft.com/office/drawing/2014/main" id="{7DDFC974-AB13-59D7-C2BD-9EF1DEB071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473" y="817165"/>
              <a:ext cx="2967458" cy="16927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Khối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lớp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Năm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có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mấy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lớp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tham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gia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trồng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cây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,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là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những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lớp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nào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22" name="Group 201">
            <a:extLst>
              <a:ext uri="{FF2B5EF4-FFF2-40B4-BE49-F238E27FC236}">
                <a16:creationId xmlns:a16="http://schemas.microsoft.com/office/drawing/2014/main" id="{1DA5C1B8-B071-19C8-03B3-55CEC1A7C024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312402" y="4079705"/>
            <a:ext cx="2782652" cy="1219200"/>
            <a:chOff x="-204" y="2476"/>
            <a:chExt cx="1834" cy="768"/>
          </a:xfrm>
        </p:grpSpPr>
        <p:sp>
          <p:nvSpPr>
            <p:cNvPr id="23" name="AutoShape 184">
              <a:extLst>
                <a:ext uri="{FF2B5EF4-FFF2-40B4-BE49-F238E27FC236}">
                  <a16:creationId xmlns:a16="http://schemas.microsoft.com/office/drawing/2014/main" id="{F4BBC455-29AB-B812-B83E-6F88584D45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04" y="2476"/>
              <a:ext cx="1834" cy="768"/>
            </a:xfrm>
            <a:prstGeom prst="wedgeEllipseCallout">
              <a:avLst>
                <a:gd name="adj1" fmla="val 20984"/>
                <a:gd name="adj2" fmla="val 117319"/>
              </a:avLst>
            </a:prstGeom>
            <a:solidFill>
              <a:srgbClr val="FDE9F3"/>
            </a:solidFill>
            <a:ln w="9525">
              <a:solidFill>
                <a:srgbClr val="F581B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anose="020B72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 Box 185">
              <a:extLst>
                <a:ext uri="{FF2B5EF4-FFF2-40B4-BE49-F238E27FC236}">
                  <a16:creationId xmlns:a16="http://schemas.microsoft.com/office/drawing/2014/main" id="{CF91B058-D49D-F078-0BA5-4B571BC207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04" y="2598"/>
              <a:ext cx="1708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2400" b="1" dirty="0" err="1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Các</a:t>
              </a:r>
              <a:r>
                <a:rPr lang="en-US" altLang="en-US" sz="2400" b="1" dirty="0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lớp</a:t>
              </a:r>
              <a:r>
                <a:rPr lang="en-US" altLang="en-US" sz="2400" b="1" dirty="0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khối</a:t>
              </a:r>
              <a:r>
                <a:rPr lang="en-US" altLang="en-US" sz="2400" b="1" dirty="0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Năm</a:t>
              </a:r>
              <a:r>
                <a:rPr lang="en-US" altLang="en-US" sz="2400" b="1" dirty="0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tham</a:t>
              </a:r>
              <a:r>
                <a:rPr lang="en-US" altLang="en-US" sz="2400" b="1" dirty="0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gia</a:t>
              </a:r>
              <a:r>
                <a:rPr lang="en-US" altLang="en-US" sz="2400" b="1" dirty="0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trồng</a:t>
              </a:r>
              <a:r>
                <a:rPr lang="en-US" altLang="en-US" sz="2400" b="1" dirty="0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cây</a:t>
              </a:r>
              <a:endPara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思源黑体 CN Normal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E7C5133-D7C1-4E97-BDCC-E057AD72A0F6}"/>
              </a:ext>
            </a:extLst>
          </p:cNvPr>
          <p:cNvSpPr/>
          <p:nvPr/>
        </p:nvSpPr>
        <p:spPr>
          <a:xfrm>
            <a:off x="7335520" y="6075680"/>
            <a:ext cx="2651760" cy="3251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94BA956-75FF-9E62-B44E-7B0FD7AA0C6D}"/>
              </a:ext>
            </a:extLst>
          </p:cNvPr>
          <p:cNvGrpSpPr/>
          <p:nvPr/>
        </p:nvGrpSpPr>
        <p:grpSpPr>
          <a:xfrm>
            <a:off x="424543" y="414052"/>
            <a:ext cx="1645920" cy="1018421"/>
            <a:chOff x="431800" y="376454"/>
            <a:chExt cx="1645920" cy="1018421"/>
          </a:xfrm>
        </p:grpSpPr>
        <p:sp>
          <p:nvSpPr>
            <p:cNvPr id="25" name="云形 2">
              <a:extLst>
                <a:ext uri="{FF2B5EF4-FFF2-40B4-BE49-F238E27FC236}">
                  <a16:creationId xmlns:a16="http://schemas.microsoft.com/office/drawing/2014/main" id="{EC156618-CCC1-6C5A-ABA3-F7E155BC09C2}"/>
                </a:ext>
              </a:extLst>
            </p:cNvPr>
            <p:cNvSpPr/>
            <p:nvPr/>
          </p:nvSpPr>
          <p:spPr>
            <a:xfrm>
              <a:off x="477520" y="376454"/>
              <a:ext cx="1554480" cy="1018421"/>
            </a:xfrm>
            <a:prstGeom prst="cloud">
              <a:avLst/>
            </a:prstGeom>
            <a:solidFill>
              <a:srgbClr val="81C4CD"/>
            </a:solidFill>
            <a:ln w="28575">
              <a:solidFill>
                <a:srgbClr val="268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Showcard" panose="02040603050506020204" pitchFamily="18" charset="0"/>
                <a:ea typeface="Source Han Sans CN Regular" panose="020B0500000000000000" pitchFamily="34" charset="-128"/>
                <a:sym typeface="+mn-ea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FC9CDD8-F8C2-7B74-9737-C057703CF5D2}"/>
                </a:ext>
              </a:extLst>
            </p:cNvPr>
            <p:cNvSpPr txBox="1"/>
            <p:nvPr/>
          </p:nvSpPr>
          <p:spPr>
            <a:xfrm>
              <a:off x="431800" y="493939"/>
              <a:ext cx="164592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Source Han Sans CN Regular" panose="020B0500000000000000" pitchFamily="34" charset="-128"/>
                  <a:cs typeface="+mn-cs"/>
                  <a:sym typeface="+mn-ea"/>
                </a:rPr>
                <a:t>BÀI 1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Source Han Sans CN Regular" panose="020B0500000000000000" pitchFamily="34" charset="-128"/>
                <a:cs typeface="+mn-cs"/>
                <a:sym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064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8B5395-6E58-4E5B-AC8D-5A20DC505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6588" y="678784"/>
            <a:ext cx="7685315" cy="5895742"/>
          </a:xfrm>
          <a:prstGeom prst="rect">
            <a:avLst/>
          </a:prstGeom>
        </p:spPr>
      </p:pic>
      <p:sp>
        <p:nvSpPr>
          <p:cNvPr id="13" name="Text Box 5">
            <a:extLst>
              <a:ext uri="{FF2B5EF4-FFF2-40B4-BE49-F238E27FC236}">
                <a16:creationId xmlns:a16="http://schemas.microsoft.com/office/drawing/2014/main" id="{E633F281-505B-CE44-CAB4-1C8AF4573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8998" y="344434"/>
            <a:ext cx="81384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SỐ CÂY CỦA KHỐI LỚP BỐN VÀ KHỐI LỚP NĂM ĐÃ TRỒNG.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76516D2-1080-4F1A-D915-B88C42D9CDCD}"/>
              </a:ext>
            </a:extLst>
          </p:cNvPr>
          <p:cNvGrpSpPr/>
          <p:nvPr/>
        </p:nvGrpSpPr>
        <p:grpSpPr>
          <a:xfrm>
            <a:off x="612358" y="1746018"/>
            <a:ext cx="2864463" cy="2092881"/>
            <a:chOff x="390895" y="1110148"/>
            <a:chExt cx="2864463" cy="209288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A9DF211-7A89-1D89-C38D-E725650F3D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29" r="68061" b="84081"/>
            <a:stretch/>
          </p:blipFill>
          <p:spPr>
            <a:xfrm>
              <a:off x="390895" y="1553300"/>
              <a:ext cx="575204" cy="989687"/>
            </a:xfrm>
            <a:prstGeom prst="rect">
              <a:avLst/>
            </a:prstGeom>
          </p:spPr>
        </p:pic>
        <p:sp>
          <p:nvSpPr>
            <p:cNvPr id="15" name="Text Box 5">
              <a:extLst>
                <a:ext uri="{FF2B5EF4-FFF2-40B4-BE49-F238E27FC236}">
                  <a16:creationId xmlns:a16="http://schemas.microsoft.com/office/drawing/2014/main" id="{7DDFC974-AB13-59D7-C2BD-9EF1DEB071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0690" y="1110148"/>
              <a:ext cx="2334668" cy="209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Có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mấy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lớp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trồng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được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trên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30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cây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,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là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những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lớp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nào</a:t>
              </a:r>
              <a:r>
                <a:rPr lang="en-US" sz="26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?</a:t>
              </a:r>
              <a:endPara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E7C5133-D7C1-4E97-BDCC-E057AD72A0F6}"/>
              </a:ext>
            </a:extLst>
          </p:cNvPr>
          <p:cNvSpPr/>
          <p:nvPr/>
        </p:nvSpPr>
        <p:spPr>
          <a:xfrm>
            <a:off x="5252720" y="2437418"/>
            <a:ext cx="762000" cy="39532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615B63-9AF4-209A-BD49-F51490BF1B6F}"/>
              </a:ext>
            </a:extLst>
          </p:cNvPr>
          <p:cNvSpPr/>
          <p:nvPr/>
        </p:nvSpPr>
        <p:spPr>
          <a:xfrm>
            <a:off x="7317227" y="1452389"/>
            <a:ext cx="658373" cy="49382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11CB17-4F82-CC6E-8F28-2706EBAD9B3B}"/>
              </a:ext>
            </a:extLst>
          </p:cNvPr>
          <p:cNvSpPr/>
          <p:nvPr/>
        </p:nvSpPr>
        <p:spPr>
          <a:xfrm>
            <a:off x="8333227" y="1899920"/>
            <a:ext cx="658373" cy="45071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0712E06-EAC8-B0BB-009D-E653C1291E8C}"/>
              </a:ext>
            </a:extLst>
          </p:cNvPr>
          <p:cNvGrpSpPr/>
          <p:nvPr/>
        </p:nvGrpSpPr>
        <p:grpSpPr>
          <a:xfrm>
            <a:off x="630679" y="3861016"/>
            <a:ext cx="2901558" cy="2224932"/>
            <a:chOff x="609350" y="3891388"/>
            <a:chExt cx="2901558" cy="2224932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203F3EEE-60B4-8F2C-BB0A-49B00120F5A7}"/>
                </a:ext>
              </a:extLst>
            </p:cNvPr>
            <p:cNvSpPr/>
            <p:nvPr/>
          </p:nvSpPr>
          <p:spPr>
            <a:xfrm>
              <a:off x="683084" y="3891388"/>
              <a:ext cx="2827824" cy="2224932"/>
            </a:xfrm>
            <a:prstGeom prst="wedgeRoundRectCallout">
              <a:avLst>
                <a:gd name="adj1" fmla="val 60683"/>
                <a:gd name="adj2" fmla="val 17893"/>
                <a:gd name="adj3" fmla="val 16667"/>
              </a:avLst>
            </a:prstGeom>
            <a:solidFill>
              <a:srgbClr val="DCF0F4"/>
            </a:solidFill>
            <a:ln w="19050">
              <a:solidFill>
                <a:srgbClr val="268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22">
              <a:extLst>
                <a:ext uri="{FF2B5EF4-FFF2-40B4-BE49-F238E27FC236}">
                  <a16:creationId xmlns:a16="http://schemas.microsoft.com/office/drawing/2014/main" id="{67A7608B-9C8F-0FDA-7E87-8A0C39C07FB5}"/>
                </a:ext>
              </a:extLst>
            </p:cNvPr>
            <p:cNvSpPr txBox="1"/>
            <p:nvPr/>
          </p:nvSpPr>
          <p:spPr>
            <a:xfrm>
              <a:off x="609350" y="4095913"/>
              <a:ext cx="2827823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b="1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Có</a:t>
              </a:r>
              <a:r>
                <a:rPr lang="en-US" altLang="zh-CN" sz="2800" b="1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3 </a:t>
              </a:r>
              <a:r>
                <a:rPr lang="en-US" altLang="zh-CN" sz="2800" b="1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lớp</a:t>
              </a:r>
              <a:r>
                <a:rPr lang="en-US" altLang="zh-CN" sz="2800" b="1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trồng</a:t>
              </a:r>
              <a:r>
                <a:rPr lang="en-US" altLang="zh-CN" sz="2800" b="1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được</a:t>
              </a:r>
              <a:r>
                <a:rPr lang="en-US" altLang="zh-CN" sz="2800" b="1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trên</a:t>
              </a:r>
              <a:r>
                <a:rPr lang="en-US" altLang="zh-CN" sz="2800" b="1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30 </a:t>
              </a:r>
              <a:r>
                <a:rPr lang="en-US" altLang="zh-CN" sz="2800" b="1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cây</a:t>
              </a:r>
              <a:r>
                <a:rPr lang="en-US" altLang="zh-CN" sz="2800" b="1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, </a:t>
              </a:r>
              <a:r>
                <a:rPr lang="en-US" altLang="zh-CN" sz="2800" b="1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đó</a:t>
              </a:r>
              <a:r>
                <a:rPr lang="en-US" altLang="zh-CN" sz="2800" b="1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là</a:t>
              </a:r>
              <a:r>
                <a:rPr lang="en-US" altLang="zh-CN" sz="2800" b="1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4A, 5A </a:t>
              </a:r>
              <a:r>
                <a:rPr lang="en-US" altLang="zh-CN" sz="2800" b="1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và</a:t>
              </a:r>
              <a:r>
                <a:rPr lang="en-US" altLang="zh-CN" sz="2800" b="1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5B</a:t>
              </a:r>
              <a:endPara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5F20B86-8D6F-0C6A-C5F4-FAEEEA457205}"/>
              </a:ext>
            </a:extLst>
          </p:cNvPr>
          <p:cNvGrpSpPr/>
          <p:nvPr/>
        </p:nvGrpSpPr>
        <p:grpSpPr>
          <a:xfrm>
            <a:off x="424543" y="414052"/>
            <a:ext cx="1645920" cy="1018421"/>
            <a:chOff x="431800" y="376454"/>
            <a:chExt cx="1645920" cy="1018421"/>
          </a:xfrm>
        </p:grpSpPr>
        <p:sp>
          <p:nvSpPr>
            <p:cNvPr id="25" name="云形 2">
              <a:extLst>
                <a:ext uri="{FF2B5EF4-FFF2-40B4-BE49-F238E27FC236}">
                  <a16:creationId xmlns:a16="http://schemas.microsoft.com/office/drawing/2014/main" id="{FDCC4586-BA97-DF03-666F-0E94898A691E}"/>
                </a:ext>
              </a:extLst>
            </p:cNvPr>
            <p:cNvSpPr/>
            <p:nvPr/>
          </p:nvSpPr>
          <p:spPr>
            <a:xfrm>
              <a:off x="477520" y="376454"/>
              <a:ext cx="1554480" cy="1018421"/>
            </a:xfrm>
            <a:prstGeom prst="cloud">
              <a:avLst/>
            </a:prstGeom>
            <a:solidFill>
              <a:srgbClr val="81C4CD"/>
            </a:solidFill>
            <a:ln w="28575">
              <a:solidFill>
                <a:srgbClr val="268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Showcard" panose="02040603050506020204" pitchFamily="18" charset="0"/>
                <a:ea typeface="Source Han Sans CN Regular" panose="020B0500000000000000" pitchFamily="34" charset="-128"/>
                <a:sym typeface="+mn-ea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2031EC1-E96D-0A7C-1A39-2E3F3C2BE276}"/>
                </a:ext>
              </a:extLst>
            </p:cNvPr>
            <p:cNvSpPr txBox="1"/>
            <p:nvPr/>
          </p:nvSpPr>
          <p:spPr>
            <a:xfrm>
              <a:off x="431800" y="493939"/>
              <a:ext cx="164592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Source Han Sans CN Regular" panose="020B0500000000000000" pitchFamily="34" charset="-128"/>
                  <a:cs typeface="+mn-cs"/>
                  <a:sym typeface="+mn-ea"/>
                </a:rPr>
                <a:t>BÀI 1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Source Han Sans CN Regular" panose="020B0500000000000000" pitchFamily="34" charset="-128"/>
                <a:cs typeface="+mn-cs"/>
                <a:sym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011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2" grpId="0" animBg="1"/>
      <p:bldP spid="12" grpId="1" animBg="1"/>
      <p:bldP spid="16" grpId="0" animBg="1"/>
      <p:bldP spid="1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8B5395-6E58-4E5B-AC8D-5A20DC505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6588" y="678784"/>
            <a:ext cx="7685315" cy="5895742"/>
          </a:xfrm>
          <a:prstGeom prst="rect">
            <a:avLst/>
          </a:prstGeom>
        </p:spPr>
      </p:pic>
      <p:sp>
        <p:nvSpPr>
          <p:cNvPr id="13" name="Text Box 5">
            <a:extLst>
              <a:ext uri="{FF2B5EF4-FFF2-40B4-BE49-F238E27FC236}">
                <a16:creationId xmlns:a16="http://schemas.microsoft.com/office/drawing/2014/main" id="{E633F281-505B-CE44-CAB4-1C8AF4573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8998" y="344434"/>
            <a:ext cx="81384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SỐ CÂY CỦA KHỐI LỚP BỐN VÀ KHỐI LỚP NĂM ĐÃ TRỒNG.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76516D2-1080-4F1A-D915-B88C42D9CDCD}"/>
              </a:ext>
            </a:extLst>
          </p:cNvPr>
          <p:cNvGrpSpPr/>
          <p:nvPr/>
        </p:nvGrpSpPr>
        <p:grpSpPr>
          <a:xfrm>
            <a:off x="500046" y="2382559"/>
            <a:ext cx="3185298" cy="2092881"/>
            <a:chOff x="390895" y="1217274"/>
            <a:chExt cx="3185298" cy="209288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A9DF211-7A89-1D89-C38D-E725650F3D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29" r="68061" b="84081"/>
            <a:stretch/>
          </p:blipFill>
          <p:spPr>
            <a:xfrm>
              <a:off x="390895" y="1553300"/>
              <a:ext cx="575204" cy="989687"/>
            </a:xfrm>
            <a:prstGeom prst="rect">
              <a:avLst/>
            </a:prstGeom>
          </p:spPr>
        </p:pic>
        <p:sp>
          <p:nvSpPr>
            <p:cNvPr id="15" name="Text Box 5">
              <a:extLst>
                <a:ext uri="{FF2B5EF4-FFF2-40B4-BE49-F238E27FC236}">
                  <a16:creationId xmlns:a16="http://schemas.microsoft.com/office/drawing/2014/main" id="{7DDFC974-AB13-59D7-C2BD-9EF1DEB071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1386" y="1217274"/>
              <a:ext cx="2674807" cy="2092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Lớp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nào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trồng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được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nhiều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cây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nhất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?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Lớp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nào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trồng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được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ít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cây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nhất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19" name="Group 201">
            <a:extLst>
              <a:ext uri="{FF2B5EF4-FFF2-40B4-BE49-F238E27FC236}">
                <a16:creationId xmlns:a16="http://schemas.microsoft.com/office/drawing/2014/main" id="{41883148-C541-EEEB-A242-69EA0FEA5655}"/>
              </a:ext>
            </a:extLst>
          </p:cNvPr>
          <p:cNvGrpSpPr>
            <a:grpSpLocks/>
          </p:cNvGrpSpPr>
          <p:nvPr/>
        </p:nvGrpSpPr>
        <p:grpSpPr bwMode="auto">
          <a:xfrm>
            <a:off x="4386128" y="628294"/>
            <a:ext cx="2286000" cy="1219200"/>
            <a:chOff x="190" y="2476"/>
            <a:chExt cx="1440" cy="768"/>
          </a:xfrm>
        </p:grpSpPr>
        <p:sp>
          <p:nvSpPr>
            <p:cNvPr id="20" name="AutoShape 184">
              <a:extLst>
                <a:ext uri="{FF2B5EF4-FFF2-40B4-BE49-F238E27FC236}">
                  <a16:creationId xmlns:a16="http://schemas.microsoft.com/office/drawing/2014/main" id="{3C5D93B0-38BA-D5F9-0B05-FADF291D0A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" y="2476"/>
              <a:ext cx="1440" cy="768"/>
            </a:xfrm>
            <a:prstGeom prst="wedgeEllipseCallout">
              <a:avLst>
                <a:gd name="adj1" fmla="val 89445"/>
                <a:gd name="adj2" fmla="val 48152"/>
              </a:avLst>
            </a:prstGeom>
            <a:solidFill>
              <a:srgbClr val="ECD9FF"/>
            </a:solidFill>
            <a:ln w="9525">
              <a:solidFill>
                <a:srgbClr val="CC99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anose="020B72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 Box 185">
              <a:extLst>
                <a:ext uri="{FF2B5EF4-FFF2-40B4-BE49-F238E27FC236}">
                  <a16:creationId xmlns:a16="http://schemas.microsoft.com/office/drawing/2014/main" id="{D2C32D76-D459-D020-5951-B7B55D4BEE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" y="2581"/>
              <a:ext cx="1440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思源黑体 CN Normal"/>
                  <a:cs typeface="Arial" panose="020B0604020202020204" pitchFamily="34" charset="0"/>
                </a:rPr>
                <a:t>Lớ</a:t>
              </a:r>
              <a:r>
                <a:rPr lang="en-US" altLang="en-US" sz="2400" b="1" dirty="0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p </a:t>
              </a:r>
              <a:r>
                <a:rPr lang="en-US" altLang="en-US" sz="2400" b="1" dirty="0" err="1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trồng</a:t>
              </a:r>
              <a:r>
                <a:rPr lang="en-US" altLang="en-US" sz="2400" b="1" dirty="0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được</a:t>
              </a:r>
              <a:r>
                <a:rPr lang="en-US" altLang="en-US" sz="2400" b="1" dirty="0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nhiều</a:t>
              </a:r>
              <a:r>
                <a:rPr lang="en-US" altLang="en-US" sz="2400" b="1" dirty="0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cây</a:t>
              </a:r>
              <a:r>
                <a:rPr lang="en-US" altLang="en-US" sz="2400" b="1" dirty="0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solidFill>
                    <a:srgbClr val="002060"/>
                  </a:solidFill>
                  <a:latin typeface="思源黑体 CN Normal"/>
                  <a:cs typeface="Arial" panose="020B0604020202020204" pitchFamily="34" charset="0"/>
                </a:rPr>
                <a:t>nhất</a:t>
              </a:r>
              <a:endPara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思源黑体 CN Normal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01">
            <a:extLst>
              <a:ext uri="{FF2B5EF4-FFF2-40B4-BE49-F238E27FC236}">
                <a16:creationId xmlns:a16="http://schemas.microsoft.com/office/drawing/2014/main" id="{1DA5C1B8-B071-19C8-03B3-55CEC1A7C024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9227051" y="1860213"/>
            <a:ext cx="2233405" cy="1219200"/>
            <a:chOff x="158" y="2476"/>
            <a:chExt cx="1472" cy="768"/>
          </a:xfrm>
        </p:grpSpPr>
        <p:sp>
          <p:nvSpPr>
            <p:cNvPr id="23" name="AutoShape 184">
              <a:extLst>
                <a:ext uri="{FF2B5EF4-FFF2-40B4-BE49-F238E27FC236}">
                  <a16:creationId xmlns:a16="http://schemas.microsoft.com/office/drawing/2014/main" id="{F4BBC455-29AB-B812-B83E-6F88584D45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" y="2476"/>
              <a:ext cx="1440" cy="768"/>
            </a:xfrm>
            <a:prstGeom prst="wedgeEllipseCallout">
              <a:avLst>
                <a:gd name="adj1" fmla="val 20984"/>
                <a:gd name="adj2" fmla="val 117319"/>
              </a:avLst>
            </a:prstGeom>
            <a:solidFill>
              <a:srgbClr val="D3FFC5"/>
            </a:solidFill>
            <a:ln w="9525">
              <a:solidFill>
                <a:srgbClr val="66FF3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anose="020B7200000000000000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 Box 185">
              <a:extLst>
                <a:ext uri="{FF2B5EF4-FFF2-40B4-BE49-F238E27FC236}">
                  <a16:creationId xmlns:a16="http://schemas.microsoft.com/office/drawing/2014/main" id="{CF91B058-D49D-F078-0BA5-4B571BC207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" y="2653"/>
              <a:ext cx="1467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思源黑体 CN Normal"/>
                  <a:cs typeface="Arial" panose="020B0604020202020204" pitchFamily="34" charset="0"/>
                </a:rPr>
                <a:t>Lớp</a:t>
              </a:r>
              <a:r>
                <a:rPr kumimoji="0" lang="en-US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思源黑体 CN Normal"/>
                  <a:cs typeface="Arial" panose="020B0604020202020204" pitchFamily="34" charset="0"/>
                </a:rPr>
                <a:t> </a:t>
              </a:r>
              <a:r>
                <a:rPr kumimoji="0" lang="en-US" alt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思源黑体 CN Normal"/>
                  <a:cs typeface="Arial" panose="020B0604020202020204" pitchFamily="34" charset="0"/>
                </a:rPr>
                <a:t>trồng</a:t>
              </a:r>
              <a:r>
                <a:rPr kumimoji="0" lang="en-US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思源黑体 CN Normal"/>
                  <a:cs typeface="Arial" panose="020B0604020202020204" pitchFamily="34" charset="0"/>
                </a:rPr>
                <a:t> </a:t>
              </a:r>
              <a:r>
                <a:rPr kumimoji="0" lang="en-US" alt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思源黑体 CN Normal"/>
                  <a:cs typeface="Arial" panose="020B0604020202020204" pitchFamily="34" charset="0"/>
                </a:rPr>
                <a:t>được</a:t>
              </a:r>
              <a:r>
                <a:rPr kumimoji="0" lang="en-US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思源黑体 CN Normal"/>
                  <a:cs typeface="Arial" panose="020B0604020202020204" pitchFamily="34" charset="0"/>
                </a:rPr>
                <a:t> </a:t>
              </a:r>
              <a:r>
                <a:rPr kumimoji="0" lang="en-US" alt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思源黑体 CN Normal"/>
                  <a:cs typeface="Arial" panose="020B0604020202020204" pitchFamily="34" charset="0"/>
                </a:rPr>
                <a:t>ít</a:t>
              </a:r>
              <a:r>
                <a:rPr kumimoji="0" lang="en-US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思源黑体 CN Normal"/>
                  <a:cs typeface="Arial" panose="020B0604020202020204" pitchFamily="34" charset="0"/>
                </a:rPr>
                <a:t> </a:t>
              </a:r>
              <a:r>
                <a:rPr kumimoji="0" lang="en-US" alt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思源黑体 CN Normal"/>
                  <a:cs typeface="Arial" panose="020B0604020202020204" pitchFamily="34" charset="0"/>
                </a:rPr>
                <a:t>cây</a:t>
              </a:r>
              <a:r>
                <a:rPr kumimoji="0" lang="en-US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思源黑体 CN Normal"/>
                  <a:cs typeface="Arial" panose="020B0604020202020204" pitchFamily="34" charset="0"/>
                </a:rPr>
                <a:t> </a:t>
              </a:r>
              <a:r>
                <a:rPr kumimoji="0" lang="en-US" alt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思源黑体 CN Normal"/>
                  <a:cs typeface="Arial" panose="020B0604020202020204" pitchFamily="34" charset="0"/>
                </a:rPr>
                <a:t>nhất</a:t>
              </a:r>
              <a:endPara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思源黑体 CN Normal"/>
                <a:cs typeface="Arial" panose="020B0604020202020204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C7BA166D-322F-FEFA-4811-0B7533C0F24B}"/>
              </a:ext>
            </a:extLst>
          </p:cNvPr>
          <p:cNvSpPr/>
          <p:nvPr/>
        </p:nvSpPr>
        <p:spPr>
          <a:xfrm>
            <a:off x="7331668" y="1454688"/>
            <a:ext cx="658373" cy="49664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B22848-CCE3-EEB1-ED7C-5054CD3FD9D3}"/>
              </a:ext>
            </a:extLst>
          </p:cNvPr>
          <p:cNvSpPr/>
          <p:nvPr/>
        </p:nvSpPr>
        <p:spPr>
          <a:xfrm>
            <a:off x="9320197" y="3556000"/>
            <a:ext cx="658373" cy="28457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D141217-91DF-0A96-9DFF-061857A2089F}"/>
              </a:ext>
            </a:extLst>
          </p:cNvPr>
          <p:cNvGrpSpPr/>
          <p:nvPr/>
        </p:nvGrpSpPr>
        <p:grpSpPr>
          <a:xfrm>
            <a:off x="492495" y="436267"/>
            <a:ext cx="1645920" cy="1018421"/>
            <a:chOff x="431800" y="376454"/>
            <a:chExt cx="1645920" cy="1018421"/>
          </a:xfrm>
        </p:grpSpPr>
        <p:sp>
          <p:nvSpPr>
            <p:cNvPr id="26" name="云形 2">
              <a:extLst>
                <a:ext uri="{FF2B5EF4-FFF2-40B4-BE49-F238E27FC236}">
                  <a16:creationId xmlns:a16="http://schemas.microsoft.com/office/drawing/2014/main" id="{1AC6CE55-B8BA-405C-EDFB-6E4D5F2204B3}"/>
                </a:ext>
              </a:extLst>
            </p:cNvPr>
            <p:cNvSpPr/>
            <p:nvPr/>
          </p:nvSpPr>
          <p:spPr>
            <a:xfrm>
              <a:off x="477520" y="376454"/>
              <a:ext cx="1554480" cy="1018421"/>
            </a:xfrm>
            <a:prstGeom prst="cloud">
              <a:avLst/>
            </a:prstGeom>
            <a:solidFill>
              <a:srgbClr val="81C4CD"/>
            </a:solidFill>
            <a:ln w="28575">
              <a:solidFill>
                <a:srgbClr val="268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Showcard" panose="02040603050506020204" pitchFamily="18" charset="0"/>
                <a:ea typeface="Source Han Sans CN Regular" panose="020B0500000000000000" pitchFamily="34" charset="-128"/>
                <a:sym typeface="+mn-ea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C9DD4B-A37D-B019-F4B8-985F69C531A2}"/>
                </a:ext>
              </a:extLst>
            </p:cNvPr>
            <p:cNvSpPr txBox="1"/>
            <p:nvPr/>
          </p:nvSpPr>
          <p:spPr>
            <a:xfrm>
              <a:off x="431800" y="493939"/>
              <a:ext cx="164592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Source Han Sans CN Regular" panose="020B0500000000000000" pitchFamily="34" charset="-128"/>
                  <a:cs typeface="+mn-cs"/>
                  <a:sym typeface="+mn-ea"/>
                </a:rPr>
                <a:t>BÀI 1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Source Han Sans CN Regular" panose="020B0500000000000000" pitchFamily="34" charset="-128"/>
                <a:cs typeface="+mn-cs"/>
                <a:sym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548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ounded Rectangle 58">
            <a:extLst>
              <a:ext uri="{FF2B5EF4-FFF2-40B4-BE49-F238E27FC236}">
                <a16:creationId xmlns:a16="http://schemas.microsoft.com/office/drawing/2014/main" id="{8301D7DC-1DDD-9D3A-FBC5-A3B13E09C38F}"/>
              </a:ext>
            </a:extLst>
          </p:cNvPr>
          <p:cNvSpPr/>
          <p:nvPr/>
        </p:nvSpPr>
        <p:spPr>
          <a:xfrm>
            <a:off x="2279375" y="2657111"/>
            <a:ext cx="7868820" cy="3746112"/>
          </a:xfrm>
          <a:prstGeom prst="roundRect">
            <a:avLst>
              <a:gd name="adj" fmla="val 5990"/>
            </a:avLst>
          </a:prstGeom>
          <a:solidFill>
            <a:srgbClr val="EBF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D0724518-9637-AD79-7E47-EF55F786B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6770" y="2693997"/>
            <a:ext cx="81384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SỐ LỚP MỘT CỦA TRƯỜNG TIỂU HỌC HÒA BÌNH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28420490-148F-F8F3-2CC1-009AF848B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6358" y="454777"/>
            <a:ext cx="984316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Số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lớp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Một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của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Trường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tiểu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học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Hòa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Bình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trong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bốn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năm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học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như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sau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E9F4371B-FD46-F015-DB75-CA943B9CA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3038" y="834581"/>
            <a:ext cx="4224682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Năm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học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2001 – 2002: 4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lớp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Năm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học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2002 – 2003: 3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lớp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Năm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học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2003 – 2004: 6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lớp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Năm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học</a:t>
            </a:r>
            <a:r>
              <a:rPr lang="en-US" sz="2200" dirty="0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2004 – 2005: 4 </a:t>
            </a:r>
            <a:r>
              <a:rPr lang="en-US" sz="2200" dirty="0" err="1">
                <a:solidFill>
                  <a:srgbClr val="26899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lớp</a:t>
            </a:r>
            <a:endParaRPr lang="en-US" sz="2200" dirty="0">
              <a:solidFill>
                <a:srgbClr val="268990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C913A7A-FE4A-FF67-6EB8-4ED905050CE0}"/>
              </a:ext>
            </a:extLst>
          </p:cNvPr>
          <p:cNvGrpSpPr/>
          <p:nvPr/>
        </p:nvGrpSpPr>
        <p:grpSpPr>
          <a:xfrm>
            <a:off x="431800" y="376454"/>
            <a:ext cx="1645920" cy="1018421"/>
            <a:chOff x="431800" y="376454"/>
            <a:chExt cx="1645920" cy="1018421"/>
          </a:xfrm>
        </p:grpSpPr>
        <p:sp>
          <p:nvSpPr>
            <p:cNvPr id="2" name="云形 2">
              <a:extLst>
                <a:ext uri="{FF2B5EF4-FFF2-40B4-BE49-F238E27FC236}">
                  <a16:creationId xmlns:a16="http://schemas.microsoft.com/office/drawing/2014/main" id="{5475D09E-1F29-1877-D082-A2471DFCA7A0}"/>
                </a:ext>
              </a:extLst>
            </p:cNvPr>
            <p:cNvSpPr/>
            <p:nvPr/>
          </p:nvSpPr>
          <p:spPr>
            <a:xfrm>
              <a:off x="477520" y="376454"/>
              <a:ext cx="1554480" cy="1018421"/>
            </a:xfrm>
            <a:prstGeom prst="cloud">
              <a:avLst/>
            </a:prstGeom>
            <a:solidFill>
              <a:srgbClr val="81C4CD"/>
            </a:solidFill>
            <a:ln w="28575">
              <a:solidFill>
                <a:srgbClr val="268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Showcard" panose="02040603050506020204" pitchFamily="18" charset="0"/>
                <a:ea typeface="Source Han Sans CN Regular" panose="020B0500000000000000" pitchFamily="34" charset="-128"/>
                <a:sym typeface="+mn-ea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6085574-B662-9CDC-A87E-290868A74394}"/>
                </a:ext>
              </a:extLst>
            </p:cNvPr>
            <p:cNvSpPr txBox="1"/>
            <p:nvPr/>
          </p:nvSpPr>
          <p:spPr>
            <a:xfrm>
              <a:off x="431800" y="493939"/>
              <a:ext cx="164592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Showcard" panose="02040603050506020204" pitchFamily="18" charset="0"/>
                  <a:ea typeface="Source Han Sans CN Regular" panose="020B0500000000000000" pitchFamily="34" charset="-128"/>
                  <a:cs typeface="+mn-cs"/>
                  <a:sym typeface="+mn-ea"/>
                </a:rPr>
                <a:t>BÀI 2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Showcard" panose="02040603050506020204" pitchFamily="18" charset="0"/>
                <a:ea typeface="Source Han Sans CN Regular" panose="020B0500000000000000" pitchFamily="34" charset="-128"/>
                <a:cs typeface="+mn-cs"/>
                <a:sym typeface="+mn-ea"/>
              </a:endParaRPr>
            </a:p>
          </p:txBody>
        </p:sp>
      </p:grpSp>
      <p:sp>
        <p:nvSpPr>
          <p:cNvPr id="12" name="Text Box 5">
            <a:extLst>
              <a:ext uri="{FF2B5EF4-FFF2-40B4-BE49-F238E27FC236}">
                <a16:creationId xmlns:a16="http://schemas.microsoft.com/office/drawing/2014/main" id="{44F19F54-3DC8-2F96-7D1B-9912E228E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520" y="2274960"/>
            <a:ext cx="722696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i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a. </a:t>
            </a:r>
            <a:r>
              <a:rPr lang="en-US" sz="2200" i="1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Hãy</a:t>
            </a:r>
            <a:r>
              <a:rPr lang="en-US" sz="2200" i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viết</a:t>
            </a:r>
            <a:r>
              <a:rPr lang="en-US" sz="2200" i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tiếp</a:t>
            </a:r>
            <a:r>
              <a:rPr lang="en-US" sz="2200" i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vào</a:t>
            </a:r>
            <a:r>
              <a:rPr lang="en-US" sz="2200" i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chỗ</a:t>
            </a:r>
            <a:r>
              <a:rPr lang="en-US" sz="2200" i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chấm</a:t>
            </a:r>
            <a:r>
              <a:rPr lang="en-US" sz="2200" i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trong</a:t>
            </a:r>
            <a:r>
              <a:rPr lang="en-US" sz="2200" i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biểu</a:t>
            </a:r>
            <a:r>
              <a:rPr lang="en-US" sz="2200" i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đồ</a:t>
            </a:r>
            <a:r>
              <a:rPr lang="en-US" sz="2200" i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dưới</a:t>
            </a:r>
            <a:r>
              <a:rPr lang="en-US" sz="2200" i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đây</a:t>
            </a:r>
            <a:r>
              <a:rPr lang="en-US" sz="2200" i="1" dirty="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26296DB0-B919-C8A6-149B-A667202E9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549" y="5752206"/>
            <a:ext cx="533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0                          </a:t>
            </a:r>
          </a:p>
        </p:txBody>
      </p:sp>
      <p:sp>
        <p:nvSpPr>
          <p:cNvPr id="15" name="Text Box 8">
            <a:extLst>
              <a:ext uri="{FF2B5EF4-FFF2-40B4-BE49-F238E27FC236}">
                <a16:creationId xmlns:a16="http://schemas.microsoft.com/office/drawing/2014/main" id="{C0424BA6-3857-86F1-7AD6-9ED8417FD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549" y="4666794"/>
            <a:ext cx="762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A5679443-0331-DD75-0304-FEC530CF1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549" y="4301334"/>
            <a:ext cx="762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7" name="Text Box 10">
            <a:extLst>
              <a:ext uri="{FF2B5EF4-FFF2-40B4-BE49-F238E27FC236}">
                <a16:creationId xmlns:a16="http://schemas.microsoft.com/office/drawing/2014/main" id="{BCD9BDB1-60C5-F8C5-848B-FFF1F7F10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549" y="3953979"/>
            <a:ext cx="762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8" name="Text Box 11">
            <a:extLst>
              <a:ext uri="{FF2B5EF4-FFF2-40B4-BE49-F238E27FC236}">
                <a16:creationId xmlns:a16="http://schemas.microsoft.com/office/drawing/2014/main" id="{22C387D1-6EEB-1683-DB1B-2676F29CB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549" y="3561266"/>
            <a:ext cx="838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9" name="Text Box 13">
            <a:extLst>
              <a:ext uri="{FF2B5EF4-FFF2-40B4-BE49-F238E27FC236}">
                <a16:creationId xmlns:a16="http://schemas.microsoft.com/office/drawing/2014/main" id="{4E75A952-24F3-5C87-B8B4-42EB7E4CC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2557" y="3210388"/>
            <a:ext cx="12747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alt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aphicFrame>
        <p:nvGraphicFramePr>
          <p:cNvPr id="20" name="Group 14">
            <a:extLst>
              <a:ext uri="{FF2B5EF4-FFF2-40B4-BE49-F238E27FC236}">
                <a16:creationId xmlns:a16="http://schemas.microsoft.com/office/drawing/2014/main" id="{6A2E9063-DC19-52DE-9507-ECB83B3997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584205"/>
              </p:ext>
            </p:extLst>
          </p:nvPr>
        </p:nvGraphicFramePr>
        <p:xfrm>
          <a:off x="3516078" y="3095615"/>
          <a:ext cx="5334000" cy="2972183"/>
        </p:xfrm>
        <a:graphic>
          <a:graphicData uri="http://schemas.openxmlformats.org/drawingml/2006/table">
            <a:tbl>
              <a:tblPr/>
              <a:tblGrid>
                <a:gridCol w="381000">
                  <a:extLst>
                    <a:ext uri="{9D8B030D-6E8A-4147-A177-3AD203B41FA5}">
                      <a16:colId xmlns:a16="http://schemas.microsoft.com/office/drawing/2014/main" val="40536587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91584631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78648788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996086076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77699815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90493478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499179129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27832522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084046460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446941754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257667469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964682439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29823199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22701698"/>
                    </a:ext>
                  </a:extLst>
                </a:gridCol>
              </a:tblGrid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401148"/>
                  </a:ext>
                </a:extLst>
              </a:tr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9516655"/>
                  </a:ext>
                </a:extLst>
              </a:tr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097482"/>
                  </a:ext>
                </a:extLst>
              </a:tr>
              <a:tr h="358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211917"/>
                  </a:ext>
                </a:extLst>
              </a:tr>
              <a:tr h="358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7313841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4851536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2356085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6812320"/>
                  </a:ext>
                </a:extLst>
              </a:tr>
            </a:tbl>
          </a:graphicData>
        </a:graphic>
      </p:graphicFrame>
      <p:sp>
        <p:nvSpPr>
          <p:cNvPr id="21" name="Rectangle 151">
            <a:extLst>
              <a:ext uri="{FF2B5EF4-FFF2-40B4-BE49-F238E27FC236}">
                <a16:creationId xmlns:a16="http://schemas.microsoft.com/office/drawing/2014/main" id="{AA7B910F-DE02-8039-0639-4AF8EDAEE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7078" y="4591038"/>
            <a:ext cx="381000" cy="1463373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152">
            <a:extLst>
              <a:ext uri="{FF2B5EF4-FFF2-40B4-BE49-F238E27FC236}">
                <a16:creationId xmlns:a16="http://schemas.microsoft.com/office/drawing/2014/main" id="{FFED2F9F-8250-941D-1277-577463AD9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1078" y="4964784"/>
            <a:ext cx="381000" cy="108343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153">
            <a:extLst>
              <a:ext uri="{FF2B5EF4-FFF2-40B4-BE49-F238E27FC236}">
                <a16:creationId xmlns:a16="http://schemas.microsoft.com/office/drawing/2014/main" id="{4D470374-29EB-627C-7A36-E080D7A84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4078" y="3846786"/>
            <a:ext cx="381000" cy="22179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Rectangle 154">
            <a:extLst>
              <a:ext uri="{FF2B5EF4-FFF2-40B4-BE49-F238E27FC236}">
                <a16:creationId xmlns:a16="http://schemas.microsoft.com/office/drawing/2014/main" id="{36BDB9DF-EF64-C073-246A-843C37D45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8078" y="4600565"/>
            <a:ext cx="381000" cy="1447649"/>
          </a:xfrm>
          <a:prstGeom prst="rect">
            <a:avLst/>
          </a:prstGeom>
          <a:solidFill>
            <a:srgbClr val="F581B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Text Box 155">
            <a:extLst>
              <a:ext uri="{FF2B5EF4-FFF2-40B4-BE49-F238E27FC236}">
                <a16:creationId xmlns:a16="http://schemas.microsoft.com/office/drawing/2014/main" id="{6B1A605F-C491-EB17-D052-8CC75089B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078" y="4238615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>
                <a:latin typeface=".VnTime" panose="020B7200000000000000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26" name="Text Box 156">
            <a:extLst>
              <a:ext uri="{FF2B5EF4-FFF2-40B4-BE49-F238E27FC236}">
                <a16:creationId xmlns:a16="http://schemas.microsoft.com/office/drawing/2014/main" id="{AF62338E-2394-8B41-2553-C39FE2B49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7320" y="6083187"/>
            <a:ext cx="1543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dirty="0">
                <a:cs typeface="Arial" panose="020B0604020202020204" pitchFamily="34" charset="0"/>
              </a:rPr>
              <a:t>2001-2002</a:t>
            </a:r>
          </a:p>
        </p:txBody>
      </p:sp>
      <p:sp>
        <p:nvSpPr>
          <p:cNvPr id="27" name="Text Box 157">
            <a:extLst>
              <a:ext uri="{FF2B5EF4-FFF2-40B4-BE49-F238E27FC236}">
                <a16:creationId xmlns:a16="http://schemas.microsoft.com/office/drawing/2014/main" id="{7D842C69-2E2C-19B8-41D1-9FFBDDBD6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2978" y="6090833"/>
            <a:ext cx="1295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2003-2004</a:t>
            </a:r>
          </a:p>
        </p:txBody>
      </p:sp>
      <p:sp>
        <p:nvSpPr>
          <p:cNvPr id="28" name="Text Box 158">
            <a:extLst>
              <a:ext uri="{FF2B5EF4-FFF2-40B4-BE49-F238E27FC236}">
                <a16:creationId xmlns:a16="http://schemas.microsoft.com/office/drawing/2014/main" id="{FB77BC87-5D92-382E-DFF0-9331DE61D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7228" y="6114098"/>
            <a:ext cx="1066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 dirty="0">
                <a:latin typeface=".VnTime" panose="020B7200000000000000" pitchFamily="34" charset="0"/>
                <a:cs typeface="Arial" panose="020B0604020202020204" pitchFamily="34" charset="0"/>
              </a:rPr>
              <a:t>...............</a:t>
            </a:r>
          </a:p>
        </p:txBody>
      </p:sp>
      <p:sp>
        <p:nvSpPr>
          <p:cNvPr id="29" name="Text Box 159">
            <a:extLst>
              <a:ext uri="{FF2B5EF4-FFF2-40B4-BE49-F238E27FC236}">
                <a16:creationId xmlns:a16="http://schemas.microsoft.com/office/drawing/2014/main" id="{7FEF350E-5D16-D3EC-2813-BD54BB462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6862" y="5952261"/>
            <a:ext cx="1371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0" name="Text Box 161">
            <a:extLst>
              <a:ext uri="{FF2B5EF4-FFF2-40B4-BE49-F238E27FC236}">
                <a16:creationId xmlns:a16="http://schemas.microsoft.com/office/drawing/2014/main" id="{10DA2094-ADF7-A995-8012-4392DEE77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1778" y="6087194"/>
            <a:ext cx="1371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 dirty="0">
                <a:latin typeface=".VnTime" panose="020B7200000000000000" pitchFamily="34" charset="0"/>
                <a:cs typeface="Arial" panose="020B0604020202020204" pitchFamily="34" charset="0"/>
              </a:rPr>
              <a:t>.............</a:t>
            </a:r>
          </a:p>
        </p:txBody>
      </p:sp>
      <p:sp>
        <p:nvSpPr>
          <p:cNvPr id="31" name="Text Box 163">
            <a:extLst>
              <a:ext uri="{FF2B5EF4-FFF2-40B4-BE49-F238E27FC236}">
                <a16:creationId xmlns:a16="http://schemas.microsoft.com/office/drawing/2014/main" id="{E3287C3E-50D1-A147-8B6D-647957DBB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3920" y="5390577"/>
            <a:ext cx="533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                          </a:t>
            </a:r>
          </a:p>
        </p:txBody>
      </p:sp>
      <p:sp>
        <p:nvSpPr>
          <p:cNvPr id="32" name="Text Box 164">
            <a:extLst>
              <a:ext uri="{FF2B5EF4-FFF2-40B4-BE49-F238E27FC236}">
                <a16:creationId xmlns:a16="http://schemas.microsoft.com/office/drawing/2014/main" id="{99873243-A487-47DA-CC85-7DFE4C398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3920" y="5037068"/>
            <a:ext cx="533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                          </a:t>
            </a:r>
          </a:p>
        </p:txBody>
      </p:sp>
      <p:sp>
        <p:nvSpPr>
          <p:cNvPr id="33" name="Text Box 165">
            <a:extLst>
              <a:ext uri="{FF2B5EF4-FFF2-40B4-BE49-F238E27FC236}">
                <a16:creationId xmlns:a16="http://schemas.microsoft.com/office/drawing/2014/main" id="{D62733FE-B115-D2D6-A795-C726BD4A3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9178" y="4591744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4" name="Text Box 167">
            <a:extLst>
              <a:ext uri="{FF2B5EF4-FFF2-40B4-BE49-F238E27FC236}">
                <a16:creationId xmlns:a16="http://schemas.microsoft.com/office/drawing/2014/main" id="{DC678CB3-5C90-F161-3A15-51709EEC7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7078" y="4200515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>
                <a:latin typeface=".VnTime" panose="020B7200000000000000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35" name="Text Box 180">
            <a:extLst>
              <a:ext uri="{FF2B5EF4-FFF2-40B4-BE49-F238E27FC236}">
                <a16:creationId xmlns:a16="http://schemas.microsoft.com/office/drawing/2014/main" id="{83FCC930-3756-E495-8949-C535E8806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4078" y="3486140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dirty="0">
                <a:latin typeface=".VnTime" panose="020B7200000000000000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36" name="Text Box 181">
            <a:extLst>
              <a:ext uri="{FF2B5EF4-FFF2-40B4-BE49-F238E27FC236}">
                <a16:creationId xmlns:a16="http://schemas.microsoft.com/office/drawing/2014/main" id="{EA04DBCB-55A5-5BAA-65EA-3A6DD8DEA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9713" y="4183052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dirty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7" name="Text Box 182">
            <a:extLst>
              <a:ext uri="{FF2B5EF4-FFF2-40B4-BE49-F238E27FC236}">
                <a16:creationId xmlns:a16="http://schemas.microsoft.com/office/drawing/2014/main" id="{C2DD8DC1-D915-739F-B128-F19144C7B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286" y="3428979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8" name="Text Box 183">
            <a:extLst>
              <a:ext uri="{FF2B5EF4-FFF2-40B4-BE49-F238E27FC236}">
                <a16:creationId xmlns:a16="http://schemas.microsoft.com/office/drawing/2014/main" id="{AC918F22-9F6E-A622-1826-688B8D82C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0242" y="4192576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dirty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9" name="Text Box 187">
            <a:extLst>
              <a:ext uri="{FF2B5EF4-FFF2-40B4-BE49-F238E27FC236}">
                <a16:creationId xmlns:a16="http://schemas.microsoft.com/office/drawing/2014/main" id="{1DA23F80-5A6D-9849-7E93-69CB462CF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617" y="6064765"/>
            <a:ext cx="12875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0000FF"/>
                </a:solidFill>
              </a:rPr>
              <a:t>2002-2003</a:t>
            </a:r>
          </a:p>
        </p:txBody>
      </p:sp>
      <p:sp>
        <p:nvSpPr>
          <p:cNvPr id="40" name="Text Box 188">
            <a:extLst>
              <a:ext uri="{FF2B5EF4-FFF2-40B4-BE49-F238E27FC236}">
                <a16:creationId xmlns:a16="http://schemas.microsoft.com/office/drawing/2014/main" id="{F5C22C87-3D61-0FCF-49E3-B60BF11E0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2588" y="6068910"/>
            <a:ext cx="12875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9933FF"/>
                </a:solidFill>
              </a:rPr>
              <a:t>2004-2005</a:t>
            </a:r>
          </a:p>
        </p:txBody>
      </p:sp>
    </p:spTree>
    <p:extLst>
      <p:ext uri="{BB962C8B-B14F-4D97-AF65-F5344CB8AC3E}">
        <p14:creationId xmlns:p14="http://schemas.microsoft.com/office/powerpoint/2010/main" val="163282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/>
      <p:bldP spid="25" grpId="0"/>
      <p:bldP spid="28" grpId="0"/>
      <p:bldP spid="30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D7471E9-BAA4-1643-9385-5F8568625FF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1931" y="2521722"/>
            <a:ext cx="3530174" cy="433627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C82CCD7-501A-D949-96C5-EC9670155BE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5273" y="958938"/>
            <a:ext cx="2216727" cy="22167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3C29A74-6413-4D71-44BB-1F5F71011A6A}"/>
              </a:ext>
            </a:extLst>
          </p:cNvPr>
          <p:cNvSpPr txBox="1"/>
          <p:nvPr/>
        </p:nvSpPr>
        <p:spPr>
          <a:xfrm>
            <a:off x="4461313" y="1519977"/>
            <a:ext cx="39136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rgbClr val="3D6EBD"/>
                </a:solidFill>
                <a:latin typeface="UVF Bellissima Script Pro" panose="02000505000000020002" pitchFamily="50" charset="0"/>
              </a:rPr>
              <a:t>Goodbye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F66BB6-52AD-0B36-4B19-A77CF7D0035F}"/>
              </a:ext>
            </a:extLst>
          </p:cNvPr>
          <p:cNvGrpSpPr/>
          <p:nvPr/>
        </p:nvGrpSpPr>
        <p:grpSpPr>
          <a:xfrm>
            <a:off x="2425197" y="2772717"/>
            <a:ext cx="8133123" cy="2554546"/>
            <a:chOff x="3560901" y="2723405"/>
            <a:chExt cx="5051172" cy="25545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689C8E-1F5D-CFC4-CAA1-C7858F1ECDE2}"/>
                </a:ext>
              </a:extLst>
            </p:cNvPr>
            <p:cNvSpPr txBox="1"/>
            <p:nvPr/>
          </p:nvSpPr>
          <p:spPr>
            <a:xfrm>
              <a:off x="3560901" y="2723406"/>
              <a:ext cx="502350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ln w="1397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TM Showcard" panose="02040603050506020204" pitchFamily="18" charset="0"/>
                </a:rPr>
                <a:t>CHÚC CÁC CON HỌC TỐT!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D93F02E-84E0-8D27-6ACE-82DDF3258046}"/>
                </a:ext>
              </a:extLst>
            </p:cNvPr>
            <p:cNvSpPr txBox="1"/>
            <p:nvPr/>
          </p:nvSpPr>
          <p:spPr>
            <a:xfrm>
              <a:off x="3588573" y="2723405"/>
              <a:ext cx="502350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dirty="0">
                  <a:gradFill flip="none" rotWithShape="1">
                    <a:gsLst>
                      <a:gs pos="57000">
                        <a:srgbClr val="F9A5A5"/>
                      </a:gs>
                      <a:gs pos="24000">
                        <a:srgbClr val="D10505"/>
                      </a:gs>
                    </a:gsLst>
                    <a:lin ang="5400000" scaled="1"/>
                    <a:tileRect/>
                  </a:gradFill>
                  <a:latin typeface="UTM Showcard" panose="02040603050506020204" pitchFamily="18" charset="0"/>
                </a:rPr>
                <a:t>CHÚC CÁC CON HỌC TỐT!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534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3F48A14-CC07-42FD-5FF5-936CBA89B97F}"/>
              </a:ext>
            </a:extLst>
          </p:cNvPr>
          <p:cNvSpPr txBox="1"/>
          <p:nvPr/>
        </p:nvSpPr>
        <p:spPr>
          <a:xfrm>
            <a:off x="3195483" y="1504481"/>
            <a:ext cx="6282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208186"/>
                </a:solidFill>
                <a:latin typeface="UVF Bellissima Script Pro" panose="02000505000000020002" pitchFamily="50" charset="0"/>
              </a:rPr>
              <a:t>Yêu</a:t>
            </a:r>
            <a:r>
              <a:rPr lang="en-US" sz="6000" b="1" dirty="0">
                <a:solidFill>
                  <a:srgbClr val="208186"/>
                </a:solidFill>
                <a:latin typeface="UVF Bellissima Script Pro" panose="02000505000000020002" pitchFamily="50" charset="0"/>
              </a:rPr>
              <a:t> </a:t>
            </a:r>
            <a:r>
              <a:rPr lang="en-US" sz="6000" b="1" dirty="0" err="1">
                <a:solidFill>
                  <a:srgbClr val="208186"/>
                </a:solidFill>
                <a:latin typeface="UVF Bellissima Script Pro" panose="02000505000000020002" pitchFamily="50" charset="0"/>
              </a:rPr>
              <a:t>cầu</a:t>
            </a:r>
            <a:r>
              <a:rPr lang="en-US" sz="6000" b="1" dirty="0">
                <a:solidFill>
                  <a:srgbClr val="208186"/>
                </a:solidFill>
                <a:latin typeface="UVF Bellissima Script Pro" panose="02000505000000020002" pitchFamily="50" charset="0"/>
              </a:rPr>
              <a:t> </a:t>
            </a:r>
            <a:r>
              <a:rPr lang="en-US" sz="6000" b="1" dirty="0" err="1">
                <a:solidFill>
                  <a:srgbClr val="208186"/>
                </a:solidFill>
                <a:latin typeface="UVF Bellissima Script Pro" panose="02000505000000020002" pitchFamily="50" charset="0"/>
              </a:rPr>
              <a:t>cần</a:t>
            </a:r>
            <a:r>
              <a:rPr lang="en-US" sz="6000" b="1" dirty="0">
                <a:solidFill>
                  <a:srgbClr val="208186"/>
                </a:solidFill>
                <a:latin typeface="UVF Bellissima Script Pro" panose="02000505000000020002" pitchFamily="50" charset="0"/>
              </a:rPr>
              <a:t> </a:t>
            </a:r>
            <a:r>
              <a:rPr lang="en-US" sz="6000" b="1" dirty="0" err="1">
                <a:solidFill>
                  <a:srgbClr val="208186"/>
                </a:solidFill>
                <a:latin typeface="UVF Bellissima Script Pro" panose="02000505000000020002" pitchFamily="50" charset="0"/>
              </a:rPr>
              <a:t>đạt</a:t>
            </a:r>
            <a:endParaRPr lang="en-US" sz="6000" b="1" dirty="0">
              <a:solidFill>
                <a:srgbClr val="208186"/>
              </a:solidFill>
              <a:latin typeface="UVF Bellissima Script Pro" panose="02000505000000020002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41D04B-FFEB-0F8E-EAFB-071F877CCFA6}"/>
              </a:ext>
            </a:extLst>
          </p:cNvPr>
          <p:cNvSpPr txBox="1"/>
          <p:nvPr/>
        </p:nvSpPr>
        <p:spPr>
          <a:xfrm>
            <a:off x="2615379" y="2405530"/>
            <a:ext cx="744301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solidFill>
                  <a:srgbClr val="2081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nl-NL" sz="2400" b="1" dirty="0">
                <a:solidFill>
                  <a:srgbClr val="2081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Kiến thức</a:t>
            </a:r>
            <a:endParaRPr lang="en-US" sz="2400" dirty="0">
              <a:solidFill>
                <a:srgbClr val="20818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2081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Bước đầu làm quen với biểu đồ cột.</a:t>
            </a:r>
            <a:endParaRPr lang="en-US" sz="2400" dirty="0">
              <a:solidFill>
                <a:srgbClr val="20818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b="1" dirty="0">
                <a:solidFill>
                  <a:srgbClr val="2081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Kĩ năng</a:t>
            </a:r>
            <a:endParaRPr lang="en-US" sz="2400" dirty="0">
              <a:solidFill>
                <a:srgbClr val="20818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2081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Biết đọc một số thông tin trên biểu đồ cột.</a:t>
            </a:r>
            <a:endParaRPr lang="en-US" sz="2400" dirty="0">
              <a:solidFill>
                <a:srgbClr val="20818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b="1" dirty="0">
                <a:solidFill>
                  <a:srgbClr val="2081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Phẩm chất</a:t>
            </a:r>
            <a:endParaRPr lang="en-US" sz="2400" dirty="0">
              <a:solidFill>
                <a:srgbClr val="20818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2081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Làm việc tích cực, yêu thích môn học.</a:t>
            </a:r>
            <a:endParaRPr lang="en-US" sz="2400" dirty="0">
              <a:solidFill>
                <a:srgbClr val="20818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b="1" dirty="0">
                <a:solidFill>
                  <a:srgbClr val="2081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Góp phần phát triển các </a:t>
            </a:r>
            <a:r>
              <a:rPr lang="nl-NL" sz="2400" b="1" dirty="0">
                <a:solidFill>
                  <a:srgbClr val="20818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năng lực</a:t>
            </a:r>
            <a:endParaRPr lang="en-US" sz="2400" dirty="0">
              <a:solidFill>
                <a:srgbClr val="20818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2081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Năng lực tự học, làm việc nhóm, tính toán.</a:t>
            </a:r>
            <a:endParaRPr lang="en-US" sz="2400" dirty="0">
              <a:solidFill>
                <a:srgbClr val="2081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B814C73-8F4A-706B-552F-EADD96F2EC43}"/>
              </a:ext>
            </a:extLst>
          </p:cNvPr>
          <p:cNvGrpSpPr/>
          <p:nvPr/>
        </p:nvGrpSpPr>
        <p:grpSpPr>
          <a:xfrm>
            <a:off x="1376202" y="2123507"/>
            <a:ext cx="8582032" cy="1862048"/>
            <a:chOff x="2688695" y="2723406"/>
            <a:chExt cx="5960043" cy="186204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7D76105-BCA9-8685-0E95-CB5BF65CB6CC}"/>
                </a:ext>
              </a:extLst>
            </p:cNvPr>
            <p:cNvSpPr txBox="1"/>
            <p:nvPr/>
          </p:nvSpPr>
          <p:spPr>
            <a:xfrm>
              <a:off x="2753033" y="2723406"/>
              <a:ext cx="5831368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500" dirty="0">
                  <a:ln w="1397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latin typeface="UTM Showcard" panose="02040603050506020204" pitchFamily="18" charset="0"/>
                </a:rPr>
                <a:t>KHỞI ĐỘNG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89E490E-B66E-8253-2637-DD6CB44AFEC6}"/>
                </a:ext>
              </a:extLst>
            </p:cNvPr>
            <p:cNvSpPr txBox="1"/>
            <p:nvPr/>
          </p:nvSpPr>
          <p:spPr>
            <a:xfrm>
              <a:off x="2688695" y="2723406"/>
              <a:ext cx="596004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500" dirty="0">
                  <a:gradFill flip="none" rotWithShape="1">
                    <a:gsLst>
                      <a:gs pos="77000">
                        <a:srgbClr val="F5BF1C"/>
                      </a:gs>
                      <a:gs pos="38000">
                        <a:srgbClr val="54ACBC"/>
                      </a:gs>
                    </a:gsLst>
                    <a:lin ang="5400000" scaled="1"/>
                    <a:tileRect/>
                  </a:gradFill>
                  <a:latin typeface="UTM Showcard" panose="02040603050506020204" pitchFamily="18" charset="0"/>
                </a:rPr>
                <a:t>KHỞI ĐỘNG</a:t>
              </a:r>
            </a:p>
          </p:txBody>
        </p:sp>
      </p:grpSp>
      <p:pic>
        <p:nvPicPr>
          <p:cNvPr id="7" name="图片 12">
            <a:extLst>
              <a:ext uri="{FF2B5EF4-FFF2-40B4-BE49-F238E27FC236}">
                <a16:creationId xmlns:a16="http://schemas.microsoft.com/office/drawing/2014/main" id="{0AA90BDB-629D-6BCD-539C-ED4CF4EA62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567152" y="2009473"/>
            <a:ext cx="5273778" cy="49960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A0CCE1D-CB7B-5694-8621-0BCE0F7809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38254"/>
              </p:ext>
            </p:extLst>
          </p:nvPr>
        </p:nvGraphicFramePr>
        <p:xfrm>
          <a:off x="766916" y="1422612"/>
          <a:ext cx="5688475" cy="3726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5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34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1C8CA7F-BA01-BADC-3419-F60CC6C17176}"/>
              </a:ext>
            </a:extLst>
          </p:cNvPr>
          <p:cNvSpPr/>
          <p:nvPr/>
        </p:nvSpPr>
        <p:spPr>
          <a:xfrm>
            <a:off x="429837" y="777883"/>
            <a:ext cx="67639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VƯỜN TRÁI CÂY CỦA 4 GIA ĐÌNH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B6D51F-E9CE-F146-8A86-87DF7F0AD803}"/>
              </a:ext>
            </a:extLst>
          </p:cNvPr>
          <p:cNvSpPr/>
          <p:nvPr/>
        </p:nvSpPr>
        <p:spPr>
          <a:xfrm>
            <a:off x="780765" y="2376014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Vườn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Hai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6BC1A9-0901-D046-B894-DCF568B0A68B}"/>
              </a:ext>
            </a:extLst>
          </p:cNvPr>
          <p:cNvSpPr/>
          <p:nvPr/>
        </p:nvSpPr>
        <p:spPr>
          <a:xfrm>
            <a:off x="780765" y="1421907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Vườn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bác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Tư</a:t>
            </a:r>
            <a:endParaRPr lang="en-US" sz="2800" b="1" dirty="0">
              <a:solidFill>
                <a:srgbClr val="4F3C8B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7BBA34-9C06-9F85-58B3-30519193C6C4}"/>
              </a:ext>
            </a:extLst>
          </p:cNvPr>
          <p:cNvSpPr/>
          <p:nvPr/>
        </p:nvSpPr>
        <p:spPr>
          <a:xfrm>
            <a:off x="780765" y="3273958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Vườn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Tám</a:t>
            </a:r>
            <a:endParaRPr lang="en-US" sz="2800" b="1" dirty="0">
              <a:solidFill>
                <a:srgbClr val="4F3C8B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66A375-D0DD-360C-0B93-7F934C99DF32}"/>
              </a:ext>
            </a:extLst>
          </p:cNvPr>
          <p:cNvSpPr/>
          <p:nvPr/>
        </p:nvSpPr>
        <p:spPr>
          <a:xfrm>
            <a:off x="780765" y="4239498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Vườn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nhà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bác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Sáu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4FA4E75-8BCE-60E7-6EDC-B7E2B7FE2A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730" b="71157"/>
          <a:stretch/>
        </p:blipFill>
        <p:spPr>
          <a:xfrm>
            <a:off x="2695602" y="1572662"/>
            <a:ext cx="989989" cy="71804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53D6E1B-3FF2-B066-8573-C681AF1808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0" t="1041" r="58751" b="70116"/>
          <a:stretch/>
        </p:blipFill>
        <p:spPr>
          <a:xfrm>
            <a:off x="4157079" y="1572663"/>
            <a:ext cx="848556" cy="7180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C35DBC4-8E54-D270-97AF-8FD6E32159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72" t="29998" r="6886" b="31869"/>
          <a:stretch/>
        </p:blipFill>
        <p:spPr>
          <a:xfrm>
            <a:off x="5340357" y="1421907"/>
            <a:ext cx="708708" cy="94931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B0A87B8-CA28-EFF5-1CA1-ED744213C6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0" t="1041" r="58751" b="70116"/>
          <a:stretch/>
        </p:blipFill>
        <p:spPr>
          <a:xfrm>
            <a:off x="3387510" y="2499057"/>
            <a:ext cx="848556" cy="71804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8785D75-DC5A-4806-D595-B54BB12564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730" b="71157"/>
          <a:stretch/>
        </p:blipFill>
        <p:spPr>
          <a:xfrm>
            <a:off x="3316793" y="3478076"/>
            <a:ext cx="989989" cy="71804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CFDEE26-F17B-A7A9-C29D-90973C2068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72" t="29998" r="6886" b="31869"/>
          <a:stretch/>
        </p:blipFill>
        <p:spPr>
          <a:xfrm>
            <a:off x="4998263" y="3290181"/>
            <a:ext cx="708708" cy="94931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C54F311-E954-5130-5CD4-4E91FE0064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72" t="29998" r="6886" b="31869"/>
          <a:stretch/>
        </p:blipFill>
        <p:spPr>
          <a:xfrm>
            <a:off x="4249843" y="4239498"/>
            <a:ext cx="708708" cy="94931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33C7889-2459-244E-A7A2-8002C21481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730" b="71157"/>
          <a:stretch/>
        </p:blipFill>
        <p:spPr>
          <a:xfrm>
            <a:off x="5211976" y="2499057"/>
            <a:ext cx="989989" cy="718049"/>
          </a:xfrm>
          <a:prstGeom prst="rect">
            <a:avLst/>
          </a:prstGeom>
        </p:spPr>
      </p:pic>
      <p:sp>
        <p:nvSpPr>
          <p:cNvPr id="29" name="Speech Bubble: Rectangle with Corners Rounded 28">
            <a:extLst>
              <a:ext uri="{FF2B5EF4-FFF2-40B4-BE49-F238E27FC236}">
                <a16:creationId xmlns:a16="http://schemas.microsoft.com/office/drawing/2014/main" id="{27F50583-B544-74F1-48E6-C654C5A460E2}"/>
              </a:ext>
            </a:extLst>
          </p:cNvPr>
          <p:cNvSpPr/>
          <p:nvPr/>
        </p:nvSpPr>
        <p:spPr>
          <a:xfrm>
            <a:off x="7207589" y="1290790"/>
            <a:ext cx="3955149" cy="1182634"/>
          </a:xfrm>
          <a:prstGeom prst="wedgeRoundRectCallout">
            <a:avLst>
              <a:gd name="adj1" fmla="val 58862"/>
              <a:gd name="adj2" fmla="val 50860"/>
              <a:gd name="adj3" fmla="val 16667"/>
            </a:avLst>
          </a:prstGeom>
          <a:solidFill>
            <a:schemeClr val="bg1"/>
          </a:solidFill>
          <a:ln w="28575">
            <a:solidFill>
              <a:srgbClr val="E6344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5109A90-49C1-8EDE-EA38-A88E0DA7CCAE}"/>
              </a:ext>
            </a:extLst>
          </p:cNvPr>
          <p:cNvSpPr/>
          <p:nvPr/>
        </p:nvSpPr>
        <p:spPr>
          <a:xfrm>
            <a:off x="820323" y="1443205"/>
            <a:ext cx="5461255" cy="874254"/>
          </a:xfrm>
          <a:prstGeom prst="roundRect">
            <a:avLst/>
          </a:prstGeom>
          <a:noFill/>
          <a:ln w="38100">
            <a:solidFill>
              <a:srgbClr val="E634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peech Bubble: Rectangle with Corners Rounded 31">
            <a:extLst>
              <a:ext uri="{FF2B5EF4-FFF2-40B4-BE49-F238E27FC236}">
                <a16:creationId xmlns:a16="http://schemas.microsoft.com/office/drawing/2014/main" id="{07126E50-C2DF-AA0F-BBD3-9BB59898EECD}"/>
              </a:ext>
            </a:extLst>
          </p:cNvPr>
          <p:cNvSpPr/>
          <p:nvPr/>
        </p:nvSpPr>
        <p:spPr>
          <a:xfrm>
            <a:off x="6668527" y="1340369"/>
            <a:ext cx="4670108" cy="1182634"/>
          </a:xfrm>
          <a:prstGeom prst="wedgeRoundRectCallout">
            <a:avLst>
              <a:gd name="adj1" fmla="val 58862"/>
              <a:gd name="adj2" fmla="val 50860"/>
              <a:gd name="adj3" fmla="val 16667"/>
            </a:avLst>
          </a:prstGeom>
          <a:solidFill>
            <a:schemeClr val="bg1"/>
          </a:solidFill>
          <a:ln w="28575">
            <a:solidFill>
              <a:srgbClr val="E6344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dưa hấu và dứa (thơm)?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136C5415-E1D0-6EA5-D8AE-A00A21F59259}"/>
              </a:ext>
            </a:extLst>
          </p:cNvPr>
          <p:cNvSpPr/>
          <p:nvPr/>
        </p:nvSpPr>
        <p:spPr>
          <a:xfrm>
            <a:off x="820323" y="3325045"/>
            <a:ext cx="5461255" cy="874254"/>
          </a:xfrm>
          <a:prstGeom prst="roundRect">
            <a:avLst/>
          </a:prstGeom>
          <a:noFill/>
          <a:ln w="38100">
            <a:solidFill>
              <a:srgbClr val="E634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peech Bubble: Rectangle with Corners Rounded 33">
            <a:extLst>
              <a:ext uri="{FF2B5EF4-FFF2-40B4-BE49-F238E27FC236}">
                <a16:creationId xmlns:a16="http://schemas.microsoft.com/office/drawing/2014/main" id="{6C730009-9284-58B3-FF15-66826F526B25}"/>
              </a:ext>
            </a:extLst>
          </p:cNvPr>
          <p:cNvSpPr/>
          <p:nvPr/>
        </p:nvSpPr>
        <p:spPr>
          <a:xfrm>
            <a:off x="6926879" y="1379822"/>
            <a:ext cx="4235859" cy="1182634"/>
          </a:xfrm>
          <a:prstGeom prst="wedgeRoundRectCallout">
            <a:avLst>
              <a:gd name="adj1" fmla="val 58862"/>
              <a:gd name="adj2" fmla="val 50860"/>
              <a:gd name="adj3" fmla="val 16667"/>
            </a:avLst>
          </a:prstGeom>
          <a:solidFill>
            <a:schemeClr val="bg1"/>
          </a:solidFill>
          <a:ln w="28575">
            <a:solidFill>
              <a:srgbClr val="E6344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dứa (thơm)?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AC45FF11-D4B7-0EA4-CC0C-A40E9E4203A0}"/>
              </a:ext>
            </a:extLst>
          </p:cNvPr>
          <p:cNvSpPr/>
          <p:nvPr/>
        </p:nvSpPr>
        <p:spPr>
          <a:xfrm>
            <a:off x="820323" y="4264791"/>
            <a:ext cx="5461255" cy="874254"/>
          </a:xfrm>
          <a:prstGeom prst="roundRect">
            <a:avLst/>
          </a:prstGeom>
          <a:noFill/>
          <a:ln w="38100">
            <a:solidFill>
              <a:srgbClr val="E634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CFE95EC-1762-0277-76CB-CF6C33CF4209}"/>
              </a:ext>
            </a:extLst>
          </p:cNvPr>
          <p:cNvGrpSpPr/>
          <p:nvPr/>
        </p:nvGrpSpPr>
        <p:grpSpPr>
          <a:xfrm>
            <a:off x="6926879" y="1603683"/>
            <a:ext cx="4167394" cy="3226843"/>
            <a:chOff x="453467" y="376454"/>
            <a:chExt cx="1645920" cy="1018421"/>
          </a:xfrm>
        </p:grpSpPr>
        <p:sp>
          <p:nvSpPr>
            <p:cNvPr id="38" name="云形 2">
              <a:extLst>
                <a:ext uri="{FF2B5EF4-FFF2-40B4-BE49-F238E27FC236}">
                  <a16:creationId xmlns:a16="http://schemas.microsoft.com/office/drawing/2014/main" id="{150AC00D-E22A-85EC-FD5B-2C8569D70AB4}"/>
                </a:ext>
              </a:extLst>
            </p:cNvPr>
            <p:cNvSpPr/>
            <p:nvPr/>
          </p:nvSpPr>
          <p:spPr>
            <a:xfrm>
              <a:off x="477520" y="376454"/>
              <a:ext cx="1554480" cy="1018421"/>
            </a:xfrm>
            <a:prstGeom prst="cloud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rgbClr val="268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Showcard" panose="02040603050506020204" pitchFamily="18" charset="0"/>
                <a:ea typeface="Source Han Sans CN Regular" panose="020B0500000000000000" pitchFamily="34" charset="-128"/>
                <a:sym typeface="+mn-ea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E417604-2154-F7B9-1C70-17D663FB34B5}"/>
                </a:ext>
              </a:extLst>
            </p:cNvPr>
            <p:cNvSpPr txBox="1"/>
            <p:nvPr/>
          </p:nvSpPr>
          <p:spPr>
            <a:xfrm>
              <a:off x="453467" y="582688"/>
              <a:ext cx="1645920" cy="6119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268990"/>
                  </a:solidFill>
                  <a:effectLst/>
                  <a:uLnTx/>
                  <a:uFillTx/>
                  <a:latin typeface="UTM Showcard" panose="02040603050506020204" pitchFamily="18" charset="0"/>
                  <a:ea typeface="Source Han Sans CN Regular" panose="020B0500000000000000" pitchFamily="34" charset="-128"/>
                  <a:cs typeface="+mn-cs"/>
                  <a:sym typeface="+mn-ea"/>
                </a:rPr>
                <a:t>B</a:t>
              </a:r>
              <a:r>
                <a:rPr kumimoji="0" lang="vi-VN" altLang="zh-CN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268990"/>
                  </a:solidFill>
                  <a:effectLst/>
                  <a:uLnTx/>
                  <a:uFillTx/>
                  <a:latin typeface="UTM Showcard" panose="02040603050506020204" pitchFamily="18" charset="0"/>
                  <a:ea typeface="Source Han Sans CN Regular" panose="020B0500000000000000" pitchFamily="34" charset="-128"/>
                  <a:cs typeface="+mn-cs"/>
                  <a:sym typeface="+mn-ea"/>
                </a:rPr>
                <a:t>iểu đồ tranh</a:t>
              </a: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268990"/>
                </a:solidFill>
                <a:effectLst/>
                <a:uLnTx/>
                <a:uFillTx/>
                <a:latin typeface="UTM Showcard" panose="02040603050506020204" pitchFamily="18" charset="0"/>
                <a:ea typeface="Source Han Sans CN Regular" panose="020B0500000000000000" pitchFamily="34" charset="-128"/>
                <a:cs typeface="+mn-cs"/>
                <a:sym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084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42" presetClass="exit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29" grpId="2" animBg="1"/>
      <p:bldP spid="31" grpId="0" animBg="1"/>
      <p:bldP spid="31" grpId="1" animBg="1"/>
      <p:bldP spid="31" grpId="2" animBg="1"/>
      <p:bldP spid="32" grpId="0" animBg="1"/>
      <p:bldP spid="32" grpId="1" animBg="1"/>
      <p:bldP spid="32" grpId="2" animBg="1"/>
      <p:bldP spid="33" grpId="0" animBg="1"/>
      <p:bldP spid="33" grpId="1" animBg="1"/>
      <p:bldP spid="33" grpId="2" animBg="1"/>
      <p:bldP spid="34" grpId="0" animBg="1"/>
      <p:bldP spid="34" grpId="1" animBg="1"/>
      <p:bldP spid="34" grpId="2" animBg="1"/>
      <p:bldP spid="35" grpId="0" animBg="1"/>
      <p:bldP spid="35" grpId="1" animBg="1"/>
      <p:bldP spid="35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B814C73-8F4A-706B-552F-EADD96F2EC43}"/>
              </a:ext>
            </a:extLst>
          </p:cNvPr>
          <p:cNvGrpSpPr/>
          <p:nvPr/>
        </p:nvGrpSpPr>
        <p:grpSpPr>
          <a:xfrm>
            <a:off x="1356537" y="1769807"/>
            <a:ext cx="5555540" cy="3631764"/>
            <a:chOff x="2688695" y="2723405"/>
            <a:chExt cx="5960043" cy="300309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7D76105-BCA9-8685-0E95-CB5BF65CB6CC}"/>
                </a:ext>
              </a:extLst>
            </p:cNvPr>
            <p:cNvSpPr txBox="1"/>
            <p:nvPr/>
          </p:nvSpPr>
          <p:spPr>
            <a:xfrm>
              <a:off x="2753033" y="2723406"/>
              <a:ext cx="5831368" cy="3003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0" i="0" u="none" strike="noStrike" kern="1200" cap="none" spc="0" normalizeH="0" baseline="0" noProof="0" dirty="0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howcard" panose="02040603050506020204" pitchFamily="18" charset="0"/>
                  <a:cs typeface="+mn-cs"/>
                </a:rPr>
                <a:t>KHÁM PHÁ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89E490E-B66E-8253-2637-DD6CB44AFEC6}"/>
                </a:ext>
              </a:extLst>
            </p:cNvPr>
            <p:cNvSpPr txBox="1"/>
            <p:nvPr/>
          </p:nvSpPr>
          <p:spPr>
            <a:xfrm>
              <a:off x="2688695" y="2723405"/>
              <a:ext cx="5960043" cy="3003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77000">
                        <a:srgbClr val="F5BF1C"/>
                      </a:gs>
                      <a:gs pos="38000">
                        <a:srgbClr val="54ACBC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KHÁM PHÁ</a:t>
              </a:r>
            </a:p>
          </p:txBody>
        </p:sp>
      </p:grpSp>
      <p:pic>
        <p:nvPicPr>
          <p:cNvPr id="8" name="图片 10">
            <a:extLst>
              <a:ext uri="{FF2B5EF4-FFF2-40B4-BE49-F238E27FC236}">
                <a16:creationId xmlns:a16="http://schemas.microsoft.com/office/drawing/2014/main" id="{1F74CE65-D0B5-6793-99A6-2F682A1B6D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1571" y="1456429"/>
            <a:ext cx="5940429" cy="594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95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34">
            <a:extLst>
              <a:ext uri="{FF2B5EF4-FFF2-40B4-BE49-F238E27FC236}">
                <a16:creationId xmlns:a16="http://schemas.microsoft.com/office/drawing/2014/main" id="{7A38F1A8-5E76-3FB5-9D4C-6D054CA4A7FB}"/>
              </a:ext>
            </a:extLst>
          </p:cNvPr>
          <p:cNvSpPr/>
          <p:nvPr/>
        </p:nvSpPr>
        <p:spPr>
          <a:xfrm>
            <a:off x="535803" y="451581"/>
            <a:ext cx="7743798" cy="5841062"/>
          </a:xfrm>
          <a:prstGeom prst="roundRect">
            <a:avLst>
              <a:gd name="adj" fmla="val 9287"/>
            </a:avLst>
          </a:prstGeom>
          <a:solidFill>
            <a:srgbClr val="EBF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Group 2">
            <a:extLst>
              <a:ext uri="{FF2B5EF4-FFF2-40B4-BE49-F238E27FC236}">
                <a16:creationId xmlns:a16="http://schemas.microsoft.com/office/drawing/2014/main" id="{35D2AA8B-BA8C-BB59-06D6-28AF4B3428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566892"/>
              </p:ext>
            </p:extLst>
          </p:nvPr>
        </p:nvGraphicFramePr>
        <p:xfrm>
          <a:off x="1317294" y="1075854"/>
          <a:ext cx="5940452" cy="4867255"/>
        </p:xfrm>
        <a:graphic>
          <a:graphicData uri="http://schemas.openxmlformats.org/drawingml/2006/table">
            <a:tbl>
              <a:tblPr/>
              <a:tblGrid>
                <a:gridCol w="424318">
                  <a:extLst>
                    <a:ext uri="{9D8B030D-6E8A-4147-A177-3AD203B41FA5}">
                      <a16:colId xmlns:a16="http://schemas.microsoft.com/office/drawing/2014/main" val="1191033899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906572564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3270190042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1153228501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1601462144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2543449851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1664340139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4165958146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1011995049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3317613042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3511844107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4177500916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3815016850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1822093520"/>
                    </a:ext>
                  </a:extLst>
                </a:gridCol>
              </a:tblGrid>
              <a:tr h="4281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8317536"/>
                  </a:ext>
                </a:extLst>
              </a:tr>
              <a:tr h="4032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7840795"/>
                  </a:ext>
                </a:extLst>
              </a:tr>
              <a:tr h="4032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5791877"/>
                  </a:ext>
                </a:extLst>
              </a:tr>
              <a:tr h="4166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8777713"/>
                  </a:ext>
                </a:extLst>
              </a:tr>
              <a:tr h="4052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843714"/>
                  </a:ext>
                </a:extLst>
              </a:tr>
              <a:tr h="4013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476663"/>
                  </a:ext>
                </a:extLst>
              </a:tr>
              <a:tr h="4032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18904"/>
                  </a:ext>
                </a:extLst>
              </a:tr>
              <a:tr h="4032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8430581"/>
                  </a:ext>
                </a:extLst>
              </a:tr>
              <a:tr h="4032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7592722"/>
                  </a:ext>
                </a:extLst>
              </a:tr>
              <a:tr h="4032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4663344"/>
                  </a:ext>
                </a:extLst>
              </a:tr>
              <a:tr h="4032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1038402"/>
                  </a:ext>
                </a:extLst>
              </a:tr>
              <a:tr h="3743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0977427"/>
                  </a:ext>
                </a:extLst>
              </a:tr>
            </a:tbl>
          </a:graphicData>
        </a:graphic>
      </p:graphicFrame>
      <p:sp>
        <p:nvSpPr>
          <p:cNvPr id="20" name="Rectangle 199">
            <a:extLst>
              <a:ext uri="{FF2B5EF4-FFF2-40B4-BE49-F238E27FC236}">
                <a16:creationId xmlns:a16="http://schemas.microsoft.com/office/drawing/2014/main" id="{7AEBEC7C-3A7F-AC5B-181D-B82331B2C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0872" y="2398458"/>
            <a:ext cx="450736" cy="3544651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0">
            <a:extLst>
              <a:ext uri="{FF2B5EF4-FFF2-40B4-BE49-F238E27FC236}">
                <a16:creationId xmlns:a16="http://schemas.microsoft.com/office/drawing/2014/main" id="{02A0CE2A-7AD5-DAE7-048E-2FD83550A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8888" y="2709947"/>
            <a:ext cx="430971" cy="3233161"/>
          </a:xfrm>
          <a:prstGeom prst="rect">
            <a:avLst/>
          </a:prstGeom>
          <a:solidFill>
            <a:srgbClr val="FAD72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01">
            <a:extLst>
              <a:ext uri="{FF2B5EF4-FFF2-40B4-BE49-F238E27FC236}">
                <a16:creationId xmlns:a16="http://schemas.microsoft.com/office/drawing/2014/main" id="{F5B611E2-C856-4B9C-D53A-47B59FD50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4892" y="3397700"/>
            <a:ext cx="440220" cy="2545409"/>
          </a:xfrm>
          <a:prstGeom prst="rect">
            <a:avLst/>
          </a:prstGeom>
          <a:solidFill>
            <a:srgbClr val="66AB2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02">
            <a:extLst>
              <a:ext uri="{FF2B5EF4-FFF2-40B4-BE49-F238E27FC236}">
                <a16:creationId xmlns:a16="http://schemas.microsoft.com/office/drawing/2014/main" id="{5AF38A91-C784-03D5-CC77-94C5B355A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14" y="1510691"/>
            <a:ext cx="440942" cy="4432418"/>
          </a:xfrm>
          <a:prstGeom prst="rect">
            <a:avLst/>
          </a:prstGeom>
          <a:solidFill>
            <a:srgbClr val="F581B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03">
            <a:extLst>
              <a:ext uri="{FF2B5EF4-FFF2-40B4-BE49-F238E27FC236}">
                <a16:creationId xmlns:a16="http://schemas.microsoft.com/office/drawing/2014/main" id="{C86141A4-2CCF-D007-B49F-B1899FFDF909}"/>
              </a:ext>
            </a:extLst>
          </p:cNvPr>
          <p:cNvGrpSpPr>
            <a:grpSpLocks/>
          </p:cNvGrpSpPr>
          <p:nvPr/>
        </p:nvGrpSpPr>
        <p:grpSpPr bwMode="auto">
          <a:xfrm>
            <a:off x="535803" y="533138"/>
            <a:ext cx="1071731" cy="5519142"/>
            <a:chOff x="756" y="762"/>
            <a:chExt cx="672" cy="3024"/>
          </a:xfrm>
        </p:grpSpPr>
        <p:sp>
          <p:nvSpPr>
            <p:cNvPr id="25" name="Text Box 204">
              <a:extLst>
                <a:ext uri="{FF2B5EF4-FFF2-40B4-BE49-F238E27FC236}">
                  <a16:creationId xmlns:a16="http://schemas.microsoft.com/office/drawing/2014/main" id="{DA0BEC53-A89D-C847-0F91-7474874349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9" y="2284"/>
              <a:ext cx="480" cy="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1500</a:t>
              </a:r>
            </a:p>
          </p:txBody>
        </p:sp>
        <p:sp>
          <p:nvSpPr>
            <p:cNvPr id="26" name="Text Box 205">
              <a:extLst>
                <a:ext uri="{FF2B5EF4-FFF2-40B4-BE49-F238E27FC236}">
                  <a16:creationId xmlns:a16="http://schemas.microsoft.com/office/drawing/2014/main" id="{71985A87-A079-EB88-BC15-C0E9E14AF6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2" y="1409"/>
              <a:ext cx="528" cy="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2500</a:t>
              </a:r>
            </a:p>
          </p:txBody>
        </p:sp>
        <p:sp>
          <p:nvSpPr>
            <p:cNvPr id="27" name="Text Box 206">
              <a:extLst>
                <a:ext uri="{FF2B5EF4-FFF2-40B4-BE49-F238E27FC236}">
                  <a16:creationId xmlns:a16="http://schemas.microsoft.com/office/drawing/2014/main" id="{92C5E737-ED7D-17D6-BEAF-C3E198646D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4" y="1188"/>
              <a:ext cx="576" cy="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2750</a:t>
              </a:r>
            </a:p>
          </p:txBody>
        </p:sp>
        <p:grpSp>
          <p:nvGrpSpPr>
            <p:cNvPr id="28" name="Group 207">
              <a:extLst>
                <a:ext uri="{FF2B5EF4-FFF2-40B4-BE49-F238E27FC236}">
                  <a16:creationId xmlns:a16="http://schemas.microsoft.com/office/drawing/2014/main" id="{B99D484E-3AB2-2270-B9EE-6144706E6F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0" y="953"/>
              <a:ext cx="564" cy="2833"/>
              <a:chOff x="780" y="953"/>
              <a:chExt cx="564" cy="2833"/>
            </a:xfrm>
          </p:grpSpPr>
          <p:sp>
            <p:nvSpPr>
              <p:cNvPr id="30" name="Text Box 208">
                <a:extLst>
                  <a:ext uri="{FF2B5EF4-FFF2-40B4-BE49-F238E27FC236}">
                    <a16:creationId xmlns:a16="http://schemas.microsoft.com/office/drawing/2014/main" id="{02E6069B-CBEA-3D4B-998E-907AC8D54D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01" y="3584"/>
                <a:ext cx="336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31" name="Text Box 209">
                <a:extLst>
                  <a:ext uri="{FF2B5EF4-FFF2-40B4-BE49-F238E27FC236}">
                    <a16:creationId xmlns:a16="http://schemas.microsoft.com/office/drawing/2014/main" id="{A0786DB7-F289-C72A-DAB7-AB362203FC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57" y="3379"/>
                <a:ext cx="48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250</a:t>
                </a:r>
              </a:p>
            </p:txBody>
          </p:sp>
          <p:sp>
            <p:nvSpPr>
              <p:cNvPr id="32" name="Text Box 210">
                <a:extLst>
                  <a:ext uri="{FF2B5EF4-FFF2-40B4-BE49-F238E27FC236}">
                    <a16:creationId xmlns:a16="http://schemas.microsoft.com/office/drawing/2014/main" id="{B05900D6-D8D6-6AE6-F8D4-008D77855D1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1" y="3170"/>
                <a:ext cx="432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500</a:t>
                </a:r>
              </a:p>
            </p:txBody>
          </p:sp>
          <p:sp>
            <p:nvSpPr>
              <p:cNvPr id="33" name="Text Box 211">
                <a:extLst>
                  <a:ext uri="{FF2B5EF4-FFF2-40B4-BE49-F238E27FC236}">
                    <a16:creationId xmlns:a16="http://schemas.microsoft.com/office/drawing/2014/main" id="{8B17F045-B2AD-20D9-668B-781B524006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2949"/>
                <a:ext cx="48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750</a:t>
                </a:r>
              </a:p>
            </p:txBody>
          </p:sp>
          <p:sp>
            <p:nvSpPr>
              <p:cNvPr id="34" name="Text Box 212">
                <a:extLst>
                  <a:ext uri="{FF2B5EF4-FFF2-40B4-BE49-F238E27FC236}">
                    <a16:creationId xmlns:a16="http://schemas.microsoft.com/office/drawing/2014/main" id="{B920A0F0-48E9-3DE3-3B86-964AA604B9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2" y="2726"/>
                <a:ext cx="48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1000</a:t>
                </a:r>
              </a:p>
            </p:txBody>
          </p:sp>
          <p:sp>
            <p:nvSpPr>
              <p:cNvPr id="35" name="Text Box 213">
                <a:extLst>
                  <a:ext uri="{FF2B5EF4-FFF2-40B4-BE49-F238E27FC236}">
                    <a16:creationId xmlns:a16="http://schemas.microsoft.com/office/drawing/2014/main" id="{39B72B54-F13C-6977-325B-86AC4EF30B6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2" y="2522"/>
                <a:ext cx="48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1250</a:t>
                </a:r>
              </a:p>
            </p:txBody>
          </p:sp>
          <p:sp>
            <p:nvSpPr>
              <p:cNvPr id="36" name="Text Box 214">
                <a:extLst>
                  <a:ext uri="{FF2B5EF4-FFF2-40B4-BE49-F238E27FC236}">
                    <a16:creationId xmlns:a16="http://schemas.microsoft.com/office/drawing/2014/main" id="{327DFAF3-254A-3E20-D93B-F6A5711A023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0" y="2076"/>
                <a:ext cx="528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1750</a:t>
                </a:r>
              </a:p>
            </p:txBody>
          </p:sp>
          <p:sp>
            <p:nvSpPr>
              <p:cNvPr id="37" name="Text Box 215">
                <a:extLst>
                  <a:ext uri="{FF2B5EF4-FFF2-40B4-BE49-F238E27FC236}">
                    <a16:creationId xmlns:a16="http://schemas.microsoft.com/office/drawing/2014/main" id="{EEA8A242-1EF7-2481-A432-892B3DE7619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2" y="1853"/>
                <a:ext cx="48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2000</a:t>
                </a:r>
              </a:p>
            </p:txBody>
          </p:sp>
          <p:sp>
            <p:nvSpPr>
              <p:cNvPr id="38" name="Text Box 216">
                <a:extLst>
                  <a:ext uri="{FF2B5EF4-FFF2-40B4-BE49-F238E27FC236}">
                    <a16:creationId xmlns:a16="http://schemas.microsoft.com/office/drawing/2014/main" id="{CE1A1435-ED67-E206-E9F1-3FA390759DE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9" y="1628"/>
                <a:ext cx="48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2250</a:t>
                </a:r>
              </a:p>
            </p:txBody>
          </p:sp>
          <p:sp>
            <p:nvSpPr>
              <p:cNvPr id="39" name="Text Box 217">
                <a:extLst>
                  <a:ext uri="{FF2B5EF4-FFF2-40B4-BE49-F238E27FC236}">
                    <a16:creationId xmlns:a16="http://schemas.microsoft.com/office/drawing/2014/main" id="{F974BE8B-904E-F5EB-4884-E593A7C603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2" y="953"/>
                <a:ext cx="48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3000</a:t>
                </a:r>
              </a:p>
            </p:txBody>
          </p:sp>
        </p:grpSp>
        <p:sp>
          <p:nvSpPr>
            <p:cNvPr id="29" name="Text Box 218">
              <a:extLst>
                <a:ext uri="{FF2B5EF4-FFF2-40B4-BE49-F238E27FC236}">
                  <a16:creationId xmlns:a16="http://schemas.microsoft.com/office/drawing/2014/main" id="{73E34C22-4C70-35B6-B548-8D5BAB7021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6" y="762"/>
              <a:ext cx="672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(Con)</a:t>
              </a:r>
            </a:p>
          </p:txBody>
        </p:sp>
      </p:grpSp>
      <p:sp>
        <p:nvSpPr>
          <p:cNvPr id="40" name="Text Box 222">
            <a:extLst>
              <a:ext uri="{FF2B5EF4-FFF2-40B4-BE49-F238E27FC236}">
                <a16:creationId xmlns:a16="http://schemas.microsoft.com/office/drawing/2014/main" id="{9CB92D8A-B484-2254-B563-B06259872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2749" y="5887440"/>
            <a:ext cx="9701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endParaRPr lang="en-US" alt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Box 223">
            <a:extLst>
              <a:ext uri="{FF2B5EF4-FFF2-40B4-BE49-F238E27FC236}">
                <a16:creationId xmlns:a16="http://schemas.microsoft.com/office/drawing/2014/main" id="{C9BECC85-A752-5E11-C905-D9AC61754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8799" y="5901999"/>
            <a:ext cx="8515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Đoài</a:t>
            </a:r>
            <a:endParaRPr lang="en-US" altLang="en-US" sz="24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 Box 224">
            <a:extLst>
              <a:ext uri="{FF2B5EF4-FFF2-40B4-BE49-F238E27FC236}">
                <a16:creationId xmlns:a16="http://schemas.microsoft.com/office/drawing/2014/main" id="{82C40CE8-71D8-E403-6F75-9132E66D6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6211" y="5901999"/>
            <a:ext cx="10381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endParaRPr lang="en-US" alt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Box 225">
            <a:extLst>
              <a:ext uri="{FF2B5EF4-FFF2-40B4-BE49-F238E27FC236}">
                <a16:creationId xmlns:a16="http://schemas.microsoft.com/office/drawing/2014/main" id="{360E0CDC-1E56-1267-0677-1E1D63A1A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3611" y="5898595"/>
            <a:ext cx="13773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 err="1">
                <a:solidFill>
                  <a:srgbClr val="EF7C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Thượng</a:t>
            </a:r>
            <a:endParaRPr lang="en-US" altLang="en-US" sz="2400" b="1" dirty="0">
              <a:solidFill>
                <a:srgbClr val="EF7C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 Box 226">
            <a:extLst>
              <a:ext uri="{FF2B5EF4-FFF2-40B4-BE49-F238E27FC236}">
                <a16:creationId xmlns:a16="http://schemas.microsoft.com/office/drawing/2014/main" id="{C0E788D9-C7BB-24A4-F9B0-FB514C589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6639" y="5626797"/>
            <a:ext cx="98296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sz="20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</a:t>
            </a:r>
            <a:r>
              <a:rPr lang="en-US" alt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5" name="Text Box 227">
            <a:extLst>
              <a:ext uri="{FF2B5EF4-FFF2-40B4-BE49-F238E27FC236}">
                <a16:creationId xmlns:a16="http://schemas.microsoft.com/office/drawing/2014/main" id="{3F611A5F-E16F-C69C-A185-B432C714F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6979" y="2339851"/>
            <a:ext cx="7553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</a:p>
        </p:txBody>
      </p:sp>
      <p:sp>
        <p:nvSpPr>
          <p:cNvPr id="46" name="Text Box 228">
            <a:extLst>
              <a:ext uri="{FF2B5EF4-FFF2-40B4-BE49-F238E27FC236}">
                <a16:creationId xmlns:a16="http://schemas.microsoft.com/office/drawing/2014/main" id="{12C75812-0AC6-0F29-16FE-E99A84A23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480" y="1988620"/>
            <a:ext cx="7553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2200</a:t>
            </a:r>
          </a:p>
        </p:txBody>
      </p:sp>
      <p:sp>
        <p:nvSpPr>
          <p:cNvPr id="47" name="Text Box 229">
            <a:extLst>
              <a:ext uri="{FF2B5EF4-FFF2-40B4-BE49-F238E27FC236}">
                <a16:creationId xmlns:a16="http://schemas.microsoft.com/office/drawing/2014/main" id="{D87C96F1-CE7F-AC5D-1A82-155251929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5965" y="3023761"/>
            <a:ext cx="7553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1600</a:t>
            </a:r>
          </a:p>
        </p:txBody>
      </p:sp>
      <p:sp>
        <p:nvSpPr>
          <p:cNvPr id="48" name="Text Box 230">
            <a:extLst>
              <a:ext uri="{FF2B5EF4-FFF2-40B4-BE49-F238E27FC236}">
                <a16:creationId xmlns:a16="http://schemas.microsoft.com/office/drawing/2014/main" id="{D207B3F2-1392-52CC-E89A-F06CFAE57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3359" y="1110581"/>
            <a:ext cx="7553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2750</a:t>
            </a:r>
          </a:p>
        </p:txBody>
      </p:sp>
      <p:sp>
        <p:nvSpPr>
          <p:cNvPr id="49" name="Text Box 221">
            <a:extLst>
              <a:ext uri="{FF2B5EF4-FFF2-40B4-BE49-F238E27FC236}">
                <a16:creationId xmlns:a16="http://schemas.microsoft.com/office/drawing/2014/main" id="{207EB3DA-1AC1-F463-D6E1-4840B5D0B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2404" y="557233"/>
            <a:ext cx="58993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 CHUỘT BỐN THÔN ĐÃ DIỆT ĐƯỢC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370160C-D0B3-245E-3FB1-212D37968EF0}"/>
              </a:ext>
            </a:extLst>
          </p:cNvPr>
          <p:cNvSpPr txBox="1"/>
          <p:nvPr/>
        </p:nvSpPr>
        <p:spPr>
          <a:xfrm>
            <a:off x="8511331" y="2213639"/>
            <a:ext cx="288397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208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200" b="1" dirty="0">
                <a:solidFill>
                  <a:srgbClr val="208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08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3200" b="1" dirty="0">
                <a:solidFill>
                  <a:srgbClr val="208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08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b="1" dirty="0">
                <a:solidFill>
                  <a:srgbClr val="208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08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200" b="1" dirty="0">
                <a:solidFill>
                  <a:srgbClr val="208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08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200" b="1" dirty="0">
                <a:solidFill>
                  <a:srgbClr val="208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08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b="1" dirty="0">
                <a:solidFill>
                  <a:srgbClr val="208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08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2081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96E3390-F5BE-E57A-E8A0-32C9776A8580}"/>
              </a:ext>
            </a:extLst>
          </p:cNvPr>
          <p:cNvGrpSpPr/>
          <p:nvPr/>
        </p:nvGrpSpPr>
        <p:grpSpPr>
          <a:xfrm>
            <a:off x="8109339" y="4478558"/>
            <a:ext cx="3488394" cy="1148239"/>
            <a:chOff x="8109339" y="4478558"/>
            <a:chExt cx="3488394" cy="1148239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E8BA55D6-CD29-09D3-B3D2-3A91B14EC5CE}"/>
                </a:ext>
              </a:extLst>
            </p:cNvPr>
            <p:cNvSpPr/>
            <p:nvPr/>
          </p:nvSpPr>
          <p:spPr>
            <a:xfrm>
              <a:off x="8109339" y="4486332"/>
              <a:ext cx="3397261" cy="1140465"/>
            </a:xfrm>
            <a:prstGeom prst="wedgeRoundRectCallout">
              <a:avLst>
                <a:gd name="adj1" fmla="val -71682"/>
                <a:gd name="adj2" fmla="val 98335"/>
                <a:gd name="adj3" fmla="val 16667"/>
              </a:avLst>
            </a:prstGeom>
            <a:noFill/>
            <a:ln w="28575">
              <a:solidFill>
                <a:srgbClr val="2E86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8A0B901-4243-B9D4-086C-689748FA2EE8}"/>
                </a:ext>
              </a:extLst>
            </p:cNvPr>
            <p:cNvSpPr txBox="1"/>
            <p:nvPr/>
          </p:nvSpPr>
          <p:spPr>
            <a:xfrm>
              <a:off x="8152760" y="4478558"/>
              <a:ext cx="3444973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32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sz="32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dưới</a:t>
              </a:r>
              <a:r>
                <a:rPr lang="en-US" sz="32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ghi</a:t>
              </a:r>
              <a:r>
                <a:rPr lang="en-US" sz="32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32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2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32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</a:t>
              </a:r>
              <a:endParaRPr lang="en-US" sz="2800" dirty="0">
                <a:solidFill>
                  <a:srgbClr val="D9117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E73445F-9235-57C3-8F86-6BC794F75807}"/>
              </a:ext>
            </a:extLst>
          </p:cNvPr>
          <p:cNvGrpSpPr/>
          <p:nvPr/>
        </p:nvGrpSpPr>
        <p:grpSpPr>
          <a:xfrm>
            <a:off x="2040511" y="1166564"/>
            <a:ext cx="3444973" cy="1140465"/>
            <a:chOff x="8094875" y="4486332"/>
            <a:chExt cx="3444973" cy="1140465"/>
          </a:xfrm>
        </p:grpSpPr>
        <p:sp>
          <p:nvSpPr>
            <p:cNvPr id="54" name="Speech Bubble: Rectangle with Corners Rounded 53">
              <a:extLst>
                <a:ext uri="{FF2B5EF4-FFF2-40B4-BE49-F238E27FC236}">
                  <a16:creationId xmlns:a16="http://schemas.microsoft.com/office/drawing/2014/main" id="{2BAB90F8-2ABB-6BD1-43FE-CFDB7EBA37F1}"/>
                </a:ext>
              </a:extLst>
            </p:cNvPr>
            <p:cNvSpPr/>
            <p:nvPr/>
          </p:nvSpPr>
          <p:spPr>
            <a:xfrm>
              <a:off x="8109339" y="4486332"/>
              <a:ext cx="3397261" cy="1140465"/>
            </a:xfrm>
            <a:prstGeom prst="wedgeRoundRectCallout">
              <a:avLst>
                <a:gd name="adj1" fmla="val -71682"/>
                <a:gd name="adj2" fmla="val 98335"/>
                <a:gd name="adj3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2E86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91B20D5-F6C4-4CC7-0F1D-04F4AB55ADD8}"/>
                </a:ext>
              </a:extLst>
            </p:cNvPr>
            <p:cNvSpPr txBox="1"/>
            <p:nvPr/>
          </p:nvSpPr>
          <p:spPr>
            <a:xfrm>
              <a:off x="8094875" y="4528717"/>
              <a:ext cx="3444973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32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Trục</a:t>
              </a:r>
              <a:r>
                <a:rPr lang="en-US" sz="32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bên</a:t>
              </a:r>
              <a:r>
                <a:rPr lang="en-US" sz="32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32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ghi</a:t>
              </a:r>
              <a:r>
                <a:rPr lang="en-US" sz="32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2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32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chuột</a:t>
              </a:r>
              <a:endParaRPr lang="en-US" sz="2800" dirty="0">
                <a:solidFill>
                  <a:srgbClr val="D9117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CDE7480-A216-A499-42C7-3EEFC02E4F28}"/>
              </a:ext>
            </a:extLst>
          </p:cNvPr>
          <p:cNvGrpSpPr/>
          <p:nvPr/>
        </p:nvGrpSpPr>
        <p:grpSpPr>
          <a:xfrm>
            <a:off x="7070649" y="973221"/>
            <a:ext cx="3444973" cy="1430870"/>
            <a:chOff x="11359545" y="4253550"/>
            <a:chExt cx="3444973" cy="1430870"/>
          </a:xfrm>
        </p:grpSpPr>
        <p:sp>
          <p:nvSpPr>
            <p:cNvPr id="57" name="Speech Bubble: Rectangle with Corners Rounded 56">
              <a:extLst>
                <a:ext uri="{FF2B5EF4-FFF2-40B4-BE49-F238E27FC236}">
                  <a16:creationId xmlns:a16="http://schemas.microsoft.com/office/drawing/2014/main" id="{BC62DD7D-1F0E-DA51-8BFC-C5BC2571F53E}"/>
                </a:ext>
              </a:extLst>
            </p:cNvPr>
            <p:cNvSpPr/>
            <p:nvPr/>
          </p:nvSpPr>
          <p:spPr>
            <a:xfrm>
              <a:off x="11407257" y="4253550"/>
              <a:ext cx="3397261" cy="1384995"/>
            </a:xfrm>
            <a:prstGeom prst="wedgeRoundRectCallout">
              <a:avLst>
                <a:gd name="adj1" fmla="val -69077"/>
                <a:gd name="adj2" fmla="val 105132"/>
                <a:gd name="adj3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rgbClr val="2E86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B48E87D-B1D5-03C8-6B62-839CB5E3918F}"/>
                </a:ext>
              </a:extLst>
            </p:cNvPr>
            <p:cNvSpPr txBox="1"/>
            <p:nvPr/>
          </p:nvSpPr>
          <p:spPr>
            <a:xfrm>
              <a:off x="11359545" y="4299425"/>
              <a:ext cx="3444973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cột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diễn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chuột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đó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diệt</a:t>
              </a:r>
              <a:endParaRPr lang="en-US" sz="2400" dirty="0">
                <a:solidFill>
                  <a:srgbClr val="D9117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CB84412-8193-4FAA-CE2C-87FF0CA07732}"/>
              </a:ext>
            </a:extLst>
          </p:cNvPr>
          <p:cNvGrpSpPr/>
          <p:nvPr/>
        </p:nvGrpSpPr>
        <p:grpSpPr>
          <a:xfrm>
            <a:off x="5493292" y="943890"/>
            <a:ext cx="3444973" cy="1430870"/>
            <a:chOff x="11359545" y="4253550"/>
            <a:chExt cx="3444973" cy="1430870"/>
          </a:xfrm>
        </p:grpSpPr>
        <p:sp>
          <p:nvSpPr>
            <p:cNvPr id="60" name="Speech Bubble: Rectangle with Corners Rounded 59">
              <a:extLst>
                <a:ext uri="{FF2B5EF4-FFF2-40B4-BE49-F238E27FC236}">
                  <a16:creationId xmlns:a16="http://schemas.microsoft.com/office/drawing/2014/main" id="{BAC5D65F-2026-051D-4F4B-8606356EA559}"/>
                </a:ext>
              </a:extLst>
            </p:cNvPr>
            <p:cNvSpPr/>
            <p:nvPr/>
          </p:nvSpPr>
          <p:spPr>
            <a:xfrm>
              <a:off x="11407257" y="4253550"/>
              <a:ext cx="3397261" cy="1384995"/>
            </a:xfrm>
            <a:prstGeom prst="wedgeRoundRectCallout">
              <a:avLst>
                <a:gd name="adj1" fmla="val -69077"/>
                <a:gd name="adj2" fmla="val 105132"/>
                <a:gd name="adj3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rgbClr val="2E86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83BF7D8-8FDB-E8A2-0FB3-BCD7C50AB9B6}"/>
                </a:ext>
              </a:extLst>
            </p:cNvPr>
            <p:cNvSpPr txBox="1"/>
            <p:nvPr/>
          </p:nvSpPr>
          <p:spPr>
            <a:xfrm>
              <a:off x="11359545" y="4299425"/>
              <a:ext cx="3444973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ghi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đỉnh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cột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chỉ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chuột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diễn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cột</a:t>
              </a:r>
              <a:r>
                <a:rPr lang="en-US" sz="2800" b="1" dirty="0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D911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đó</a:t>
              </a:r>
              <a:endParaRPr lang="en-US" sz="2400" dirty="0">
                <a:solidFill>
                  <a:srgbClr val="D9117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3" presetClass="emph" presetSubtype="0" repeatCount="200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5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3" presetClass="emph" presetSubtype="0" repeatCount="2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0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mph" presetSubtype="0" repeatCount="2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2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5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3" presetClass="emph" presetSubtype="0" repeatCount="2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0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40" grpId="0"/>
      <p:bldP spid="41" grpId="0"/>
      <p:bldP spid="42" grpId="0"/>
      <p:bldP spid="43" grpId="0"/>
      <p:bldP spid="45" grpId="0"/>
      <p:bldP spid="46" grpId="0"/>
      <p:bldP spid="47" grpId="0"/>
      <p:bldP spid="48" grpId="0"/>
      <p:bldP spid="49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4">
            <a:extLst>
              <a:ext uri="{FF2B5EF4-FFF2-40B4-BE49-F238E27FC236}">
                <a16:creationId xmlns:a16="http://schemas.microsoft.com/office/drawing/2014/main" id="{C305ECC8-D092-BCFD-ADE8-CBA30CA17E4B}"/>
              </a:ext>
            </a:extLst>
          </p:cNvPr>
          <p:cNvSpPr/>
          <p:nvPr/>
        </p:nvSpPr>
        <p:spPr>
          <a:xfrm>
            <a:off x="535803" y="451581"/>
            <a:ext cx="7743798" cy="5841062"/>
          </a:xfrm>
          <a:prstGeom prst="roundRect">
            <a:avLst>
              <a:gd name="adj" fmla="val 9287"/>
            </a:avLst>
          </a:prstGeom>
          <a:solidFill>
            <a:srgbClr val="EBF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Group 2">
            <a:extLst>
              <a:ext uri="{FF2B5EF4-FFF2-40B4-BE49-F238E27FC236}">
                <a16:creationId xmlns:a16="http://schemas.microsoft.com/office/drawing/2014/main" id="{D97CB6DD-632E-43ED-1D34-37D2519416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229236"/>
              </p:ext>
            </p:extLst>
          </p:nvPr>
        </p:nvGraphicFramePr>
        <p:xfrm>
          <a:off x="1317294" y="1075854"/>
          <a:ext cx="5940452" cy="4867255"/>
        </p:xfrm>
        <a:graphic>
          <a:graphicData uri="http://schemas.openxmlformats.org/drawingml/2006/table">
            <a:tbl>
              <a:tblPr/>
              <a:tblGrid>
                <a:gridCol w="424318">
                  <a:extLst>
                    <a:ext uri="{9D8B030D-6E8A-4147-A177-3AD203B41FA5}">
                      <a16:colId xmlns:a16="http://schemas.microsoft.com/office/drawing/2014/main" val="1191033899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906572564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3270190042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1153228501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1601462144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2543449851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1664340139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4165958146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1011995049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3317613042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3511844107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4177500916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3815016850"/>
                    </a:ext>
                  </a:extLst>
                </a:gridCol>
                <a:gridCol w="424318">
                  <a:extLst>
                    <a:ext uri="{9D8B030D-6E8A-4147-A177-3AD203B41FA5}">
                      <a16:colId xmlns:a16="http://schemas.microsoft.com/office/drawing/2014/main" val="1822093520"/>
                    </a:ext>
                  </a:extLst>
                </a:gridCol>
              </a:tblGrid>
              <a:tr h="4281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8317536"/>
                  </a:ext>
                </a:extLst>
              </a:tr>
              <a:tr h="4032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7840795"/>
                  </a:ext>
                </a:extLst>
              </a:tr>
              <a:tr h="4032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5791877"/>
                  </a:ext>
                </a:extLst>
              </a:tr>
              <a:tr h="4166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8777713"/>
                  </a:ext>
                </a:extLst>
              </a:tr>
              <a:tr h="4052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843714"/>
                  </a:ext>
                </a:extLst>
              </a:tr>
              <a:tr h="4013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476663"/>
                  </a:ext>
                </a:extLst>
              </a:tr>
              <a:tr h="4032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18904"/>
                  </a:ext>
                </a:extLst>
              </a:tr>
              <a:tr h="4032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8430581"/>
                  </a:ext>
                </a:extLst>
              </a:tr>
              <a:tr h="4032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7592722"/>
                  </a:ext>
                </a:extLst>
              </a:tr>
              <a:tr h="4032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4663344"/>
                  </a:ext>
                </a:extLst>
              </a:tr>
              <a:tr h="4032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1038402"/>
                  </a:ext>
                </a:extLst>
              </a:tr>
              <a:tr h="3743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60000"/>
                        </a:spcBef>
                        <a:spcAft>
                          <a:spcPct val="6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0093" marR="110093" marT="55047" marB="55047" horzOverflow="overflow"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0977427"/>
                  </a:ext>
                </a:extLst>
              </a:tr>
            </a:tbl>
          </a:graphicData>
        </a:graphic>
      </p:graphicFrame>
      <p:sp>
        <p:nvSpPr>
          <p:cNvPr id="4" name="Rectangle 199">
            <a:extLst>
              <a:ext uri="{FF2B5EF4-FFF2-40B4-BE49-F238E27FC236}">
                <a16:creationId xmlns:a16="http://schemas.microsoft.com/office/drawing/2014/main" id="{5B5ACB71-2F92-7A27-6A96-196FFC459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666" y="2424962"/>
            <a:ext cx="440942" cy="3511829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00">
            <a:extLst>
              <a:ext uri="{FF2B5EF4-FFF2-40B4-BE49-F238E27FC236}">
                <a16:creationId xmlns:a16="http://schemas.microsoft.com/office/drawing/2014/main" id="{8B95F503-D99E-54D4-DDDF-A11F8A710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8888" y="2709948"/>
            <a:ext cx="430971" cy="3208616"/>
          </a:xfrm>
          <a:prstGeom prst="rect">
            <a:avLst/>
          </a:prstGeom>
          <a:solidFill>
            <a:srgbClr val="FAD72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01">
            <a:extLst>
              <a:ext uri="{FF2B5EF4-FFF2-40B4-BE49-F238E27FC236}">
                <a16:creationId xmlns:a16="http://schemas.microsoft.com/office/drawing/2014/main" id="{8FD3F298-9C1D-4647-1B31-5614C429A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4892" y="3424204"/>
            <a:ext cx="440220" cy="2517431"/>
          </a:xfrm>
          <a:prstGeom prst="rect">
            <a:avLst/>
          </a:prstGeom>
          <a:solidFill>
            <a:srgbClr val="66AB2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02">
            <a:extLst>
              <a:ext uri="{FF2B5EF4-FFF2-40B4-BE49-F238E27FC236}">
                <a16:creationId xmlns:a16="http://schemas.microsoft.com/office/drawing/2014/main" id="{6185DB1B-B103-B5FB-A8CE-ADA4E7957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14" y="1484243"/>
            <a:ext cx="440942" cy="4456371"/>
          </a:xfrm>
          <a:prstGeom prst="rect">
            <a:avLst/>
          </a:prstGeom>
          <a:solidFill>
            <a:srgbClr val="F581B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203">
            <a:extLst>
              <a:ext uri="{FF2B5EF4-FFF2-40B4-BE49-F238E27FC236}">
                <a16:creationId xmlns:a16="http://schemas.microsoft.com/office/drawing/2014/main" id="{C2B22761-4C19-2D98-CA34-7782D8148F77}"/>
              </a:ext>
            </a:extLst>
          </p:cNvPr>
          <p:cNvGrpSpPr>
            <a:grpSpLocks/>
          </p:cNvGrpSpPr>
          <p:nvPr/>
        </p:nvGrpSpPr>
        <p:grpSpPr bwMode="auto">
          <a:xfrm>
            <a:off x="535803" y="533138"/>
            <a:ext cx="1071731" cy="5519142"/>
            <a:chOff x="756" y="762"/>
            <a:chExt cx="672" cy="3024"/>
          </a:xfrm>
        </p:grpSpPr>
        <p:sp>
          <p:nvSpPr>
            <p:cNvPr id="9" name="Text Box 204">
              <a:extLst>
                <a:ext uri="{FF2B5EF4-FFF2-40B4-BE49-F238E27FC236}">
                  <a16:creationId xmlns:a16="http://schemas.microsoft.com/office/drawing/2014/main" id="{5EB686A9-5D3F-0425-814A-B0DA11E637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9" y="2284"/>
              <a:ext cx="480" cy="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1500</a:t>
              </a:r>
            </a:p>
          </p:txBody>
        </p:sp>
        <p:sp>
          <p:nvSpPr>
            <p:cNvPr id="10" name="Text Box 205">
              <a:extLst>
                <a:ext uri="{FF2B5EF4-FFF2-40B4-BE49-F238E27FC236}">
                  <a16:creationId xmlns:a16="http://schemas.microsoft.com/office/drawing/2014/main" id="{2CD2275A-0D48-F56C-A5BB-57DC548F46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2" y="1409"/>
              <a:ext cx="528" cy="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2500</a:t>
              </a:r>
            </a:p>
          </p:txBody>
        </p:sp>
        <p:sp>
          <p:nvSpPr>
            <p:cNvPr id="11" name="Text Box 206">
              <a:extLst>
                <a:ext uri="{FF2B5EF4-FFF2-40B4-BE49-F238E27FC236}">
                  <a16:creationId xmlns:a16="http://schemas.microsoft.com/office/drawing/2014/main" id="{5E6A3D46-6EF3-897D-CC41-6F97C4CA28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4" y="1188"/>
              <a:ext cx="576" cy="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2750</a:t>
              </a:r>
            </a:p>
          </p:txBody>
        </p:sp>
        <p:grpSp>
          <p:nvGrpSpPr>
            <p:cNvPr id="12" name="Group 207">
              <a:extLst>
                <a:ext uri="{FF2B5EF4-FFF2-40B4-BE49-F238E27FC236}">
                  <a16:creationId xmlns:a16="http://schemas.microsoft.com/office/drawing/2014/main" id="{0741082C-741B-1C9B-5B60-21774353C3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0" y="953"/>
              <a:ext cx="564" cy="2833"/>
              <a:chOff x="780" y="953"/>
              <a:chExt cx="564" cy="2833"/>
            </a:xfrm>
          </p:grpSpPr>
          <p:sp>
            <p:nvSpPr>
              <p:cNvPr id="14" name="Text Box 208">
                <a:extLst>
                  <a:ext uri="{FF2B5EF4-FFF2-40B4-BE49-F238E27FC236}">
                    <a16:creationId xmlns:a16="http://schemas.microsoft.com/office/drawing/2014/main" id="{0C481727-D10B-E29A-4E85-2147FFC7DC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01" y="3584"/>
                <a:ext cx="336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15" name="Text Box 209">
                <a:extLst>
                  <a:ext uri="{FF2B5EF4-FFF2-40B4-BE49-F238E27FC236}">
                    <a16:creationId xmlns:a16="http://schemas.microsoft.com/office/drawing/2014/main" id="{897CACFC-6ACE-79F7-28A0-BD3880ED78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57" y="3379"/>
                <a:ext cx="48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250</a:t>
                </a:r>
              </a:p>
            </p:txBody>
          </p:sp>
          <p:sp>
            <p:nvSpPr>
              <p:cNvPr id="16" name="Text Box 210">
                <a:extLst>
                  <a:ext uri="{FF2B5EF4-FFF2-40B4-BE49-F238E27FC236}">
                    <a16:creationId xmlns:a16="http://schemas.microsoft.com/office/drawing/2014/main" id="{EDB8E2A4-FA61-2F08-9DE2-94A2B3F4AF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1" y="3170"/>
                <a:ext cx="432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500</a:t>
                </a:r>
              </a:p>
            </p:txBody>
          </p:sp>
          <p:sp>
            <p:nvSpPr>
              <p:cNvPr id="17" name="Text Box 211">
                <a:extLst>
                  <a:ext uri="{FF2B5EF4-FFF2-40B4-BE49-F238E27FC236}">
                    <a16:creationId xmlns:a16="http://schemas.microsoft.com/office/drawing/2014/main" id="{0CCC53CB-E508-4B25-E614-A1804110AF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" y="2949"/>
                <a:ext cx="48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750</a:t>
                </a:r>
              </a:p>
            </p:txBody>
          </p:sp>
          <p:sp>
            <p:nvSpPr>
              <p:cNvPr id="18" name="Text Box 212">
                <a:extLst>
                  <a:ext uri="{FF2B5EF4-FFF2-40B4-BE49-F238E27FC236}">
                    <a16:creationId xmlns:a16="http://schemas.microsoft.com/office/drawing/2014/main" id="{752F54CE-5196-0FCB-C6D8-66EDD3BC6E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2" y="2726"/>
                <a:ext cx="48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1000</a:t>
                </a:r>
              </a:p>
            </p:txBody>
          </p:sp>
          <p:sp>
            <p:nvSpPr>
              <p:cNvPr id="19" name="Text Box 213">
                <a:extLst>
                  <a:ext uri="{FF2B5EF4-FFF2-40B4-BE49-F238E27FC236}">
                    <a16:creationId xmlns:a16="http://schemas.microsoft.com/office/drawing/2014/main" id="{03C6D2DB-C072-DAEA-65E2-0EBAE721E6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2" y="2522"/>
                <a:ext cx="48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1250</a:t>
                </a:r>
              </a:p>
            </p:txBody>
          </p:sp>
          <p:sp>
            <p:nvSpPr>
              <p:cNvPr id="20" name="Text Box 214">
                <a:extLst>
                  <a:ext uri="{FF2B5EF4-FFF2-40B4-BE49-F238E27FC236}">
                    <a16:creationId xmlns:a16="http://schemas.microsoft.com/office/drawing/2014/main" id="{AD4DD371-2BE1-281D-6611-8D36BD6CF2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0" y="2076"/>
                <a:ext cx="528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1750</a:t>
                </a:r>
              </a:p>
            </p:txBody>
          </p:sp>
          <p:sp>
            <p:nvSpPr>
              <p:cNvPr id="21" name="Text Box 215">
                <a:extLst>
                  <a:ext uri="{FF2B5EF4-FFF2-40B4-BE49-F238E27FC236}">
                    <a16:creationId xmlns:a16="http://schemas.microsoft.com/office/drawing/2014/main" id="{2AC9B3F3-4509-62D3-40B4-B69FF748DA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2" y="1853"/>
                <a:ext cx="48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2000</a:t>
                </a:r>
              </a:p>
            </p:txBody>
          </p:sp>
          <p:sp>
            <p:nvSpPr>
              <p:cNvPr id="22" name="Text Box 216">
                <a:extLst>
                  <a:ext uri="{FF2B5EF4-FFF2-40B4-BE49-F238E27FC236}">
                    <a16:creationId xmlns:a16="http://schemas.microsoft.com/office/drawing/2014/main" id="{D2D8EAB6-876E-ACBB-657C-D0B6ADB1F5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9" y="1628"/>
                <a:ext cx="48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2250</a:t>
                </a:r>
              </a:p>
            </p:txBody>
          </p:sp>
          <p:sp>
            <p:nvSpPr>
              <p:cNvPr id="23" name="Text Box 217">
                <a:extLst>
                  <a:ext uri="{FF2B5EF4-FFF2-40B4-BE49-F238E27FC236}">
                    <a16:creationId xmlns:a16="http://schemas.microsoft.com/office/drawing/2014/main" id="{3D81DB26-9209-3219-5350-1B252EF71D5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2" y="953"/>
                <a:ext cx="48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3000</a:t>
                </a:r>
              </a:p>
            </p:txBody>
          </p:sp>
        </p:grpSp>
        <p:sp>
          <p:nvSpPr>
            <p:cNvPr id="13" name="Text Box 218">
              <a:extLst>
                <a:ext uri="{FF2B5EF4-FFF2-40B4-BE49-F238E27FC236}">
                  <a16:creationId xmlns:a16="http://schemas.microsoft.com/office/drawing/2014/main" id="{29BAB753-B765-A762-2277-66ADED9BD9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6" y="762"/>
              <a:ext cx="672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(Con)</a:t>
              </a:r>
            </a:p>
          </p:txBody>
        </p:sp>
      </p:grpSp>
      <p:sp>
        <p:nvSpPr>
          <p:cNvPr id="24" name="Text Box 222">
            <a:extLst>
              <a:ext uri="{FF2B5EF4-FFF2-40B4-BE49-F238E27FC236}">
                <a16:creationId xmlns:a16="http://schemas.microsoft.com/office/drawing/2014/main" id="{7C65349C-0499-25DC-1E60-CB1600F6FD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2749" y="5887440"/>
            <a:ext cx="9701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endParaRPr lang="en-US" alt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223">
            <a:extLst>
              <a:ext uri="{FF2B5EF4-FFF2-40B4-BE49-F238E27FC236}">
                <a16:creationId xmlns:a16="http://schemas.microsoft.com/office/drawing/2014/main" id="{3EB9B38F-5DC7-198C-EF79-01E7C9CB7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8799" y="5901999"/>
            <a:ext cx="8515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Đoài</a:t>
            </a:r>
            <a:endParaRPr lang="en-US" altLang="en-US" sz="24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224">
            <a:extLst>
              <a:ext uri="{FF2B5EF4-FFF2-40B4-BE49-F238E27FC236}">
                <a16:creationId xmlns:a16="http://schemas.microsoft.com/office/drawing/2014/main" id="{C5DC11A6-AB7F-44D3-4F67-8A00206B2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6211" y="5901999"/>
            <a:ext cx="10381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endParaRPr lang="en-US" alt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Box 225">
            <a:extLst>
              <a:ext uri="{FF2B5EF4-FFF2-40B4-BE49-F238E27FC236}">
                <a16:creationId xmlns:a16="http://schemas.microsoft.com/office/drawing/2014/main" id="{08EF19BC-7C42-6469-3D64-C6E2278A0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3611" y="5898595"/>
            <a:ext cx="13773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 err="1">
                <a:solidFill>
                  <a:srgbClr val="EF7C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Thượng</a:t>
            </a:r>
            <a:endParaRPr lang="en-US" altLang="en-US" sz="2400" b="1" dirty="0">
              <a:solidFill>
                <a:srgbClr val="EF7C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Box 226">
            <a:extLst>
              <a:ext uri="{FF2B5EF4-FFF2-40B4-BE49-F238E27FC236}">
                <a16:creationId xmlns:a16="http://schemas.microsoft.com/office/drawing/2014/main" id="{E751B124-2E1F-59A2-EE6E-856DB5F2C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6639" y="5626797"/>
            <a:ext cx="98296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sz="20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</a:t>
            </a:r>
            <a:r>
              <a:rPr lang="en-US" alt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9" name="Text Box 227">
            <a:extLst>
              <a:ext uri="{FF2B5EF4-FFF2-40B4-BE49-F238E27FC236}">
                <a16:creationId xmlns:a16="http://schemas.microsoft.com/office/drawing/2014/main" id="{4D5AECF5-5642-5B01-348E-BDCC8001C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0231" y="2366355"/>
            <a:ext cx="7553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</a:t>
            </a:r>
          </a:p>
        </p:txBody>
      </p:sp>
      <p:sp>
        <p:nvSpPr>
          <p:cNvPr id="30" name="Text Box 228">
            <a:extLst>
              <a:ext uri="{FF2B5EF4-FFF2-40B4-BE49-F238E27FC236}">
                <a16:creationId xmlns:a16="http://schemas.microsoft.com/office/drawing/2014/main" id="{05B0B893-660E-B10F-E41D-9F56BDDC36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480" y="1988620"/>
            <a:ext cx="7553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2200</a:t>
            </a:r>
          </a:p>
        </p:txBody>
      </p:sp>
      <p:sp>
        <p:nvSpPr>
          <p:cNvPr id="31" name="Text Box 229">
            <a:extLst>
              <a:ext uri="{FF2B5EF4-FFF2-40B4-BE49-F238E27FC236}">
                <a16:creationId xmlns:a16="http://schemas.microsoft.com/office/drawing/2014/main" id="{256A0709-49FC-466C-F48F-EEF903860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5965" y="3090021"/>
            <a:ext cx="7553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1600</a:t>
            </a:r>
          </a:p>
        </p:txBody>
      </p:sp>
      <p:sp>
        <p:nvSpPr>
          <p:cNvPr id="32" name="Text Box 230">
            <a:extLst>
              <a:ext uri="{FF2B5EF4-FFF2-40B4-BE49-F238E27FC236}">
                <a16:creationId xmlns:a16="http://schemas.microsoft.com/office/drawing/2014/main" id="{67E1D90C-7674-DCC0-E770-6F51325FD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3359" y="1150337"/>
            <a:ext cx="7553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2750</a:t>
            </a:r>
          </a:p>
        </p:txBody>
      </p:sp>
      <p:sp>
        <p:nvSpPr>
          <p:cNvPr id="33" name="Text Box 221">
            <a:extLst>
              <a:ext uri="{FF2B5EF4-FFF2-40B4-BE49-F238E27FC236}">
                <a16:creationId xmlns:a16="http://schemas.microsoft.com/office/drawing/2014/main" id="{AF4050DC-B09E-5BE6-2260-C54898FD7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2404" y="557233"/>
            <a:ext cx="58993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 CHUỘT BỐN THÔN ĐÃ DIỆT ĐƯỢC</a:t>
            </a:r>
          </a:p>
        </p:txBody>
      </p:sp>
      <p:sp>
        <p:nvSpPr>
          <p:cNvPr id="34" name="Text Box 252">
            <a:extLst>
              <a:ext uri="{FF2B5EF4-FFF2-40B4-BE49-F238E27FC236}">
                <a16:creationId xmlns:a16="http://schemas.microsoft.com/office/drawing/2014/main" id="{E7568E62-0421-0A71-8519-13366F903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6745" y="2124003"/>
            <a:ext cx="3557755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diệt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con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Đoài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2200 con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1600 con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Thượng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2750 con.</a:t>
            </a:r>
          </a:p>
        </p:txBody>
      </p:sp>
      <p:sp>
        <p:nvSpPr>
          <p:cNvPr id="35" name="Text Box 253">
            <a:extLst>
              <a:ext uri="{FF2B5EF4-FFF2-40B4-BE49-F238E27FC236}">
                <a16:creationId xmlns:a16="http://schemas.microsoft.com/office/drawing/2014/main" id="{AB77A2C8-093F-8C64-1D47-513C0CDB8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5281" y="367511"/>
            <a:ext cx="3559219" cy="16160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Đoài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Thượng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6" name="Text Box 254">
            <a:extLst>
              <a:ext uri="{FF2B5EF4-FFF2-40B4-BE49-F238E27FC236}">
                <a16:creationId xmlns:a16="http://schemas.microsoft.com/office/drawing/2014/main" id="{945C5CFA-84A1-6CA8-F7AE-1367CCAE3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6642" y="4618829"/>
            <a:ext cx="3555791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thấp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190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C9A0D7-ABC6-D7E1-B3B3-1ABA234B5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041" y="2137140"/>
            <a:ext cx="5506064" cy="42285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6B7B1E-4A64-CB4C-6EE2-46BF0AC2F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761" y="2137140"/>
            <a:ext cx="4604263" cy="3992725"/>
          </a:xfrm>
          <a:prstGeom prst="rect">
            <a:avLst/>
          </a:prstGeom>
        </p:spPr>
      </p:pic>
      <p:sp>
        <p:nvSpPr>
          <p:cNvPr id="4" name="Text Box 221">
            <a:extLst>
              <a:ext uri="{FF2B5EF4-FFF2-40B4-BE49-F238E27FC236}">
                <a16:creationId xmlns:a16="http://schemas.microsoft.com/office/drawing/2014/main" id="{E45E1124-FE77-F84E-20EF-C8B86EE30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8231" y="435747"/>
            <a:ext cx="78155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3200" b="1" dirty="0">
                <a:solidFill>
                  <a:srgbClr val="D911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HAI BIỂU ĐỒ NÀY CÓ GÌ KHÁC NHAU?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0E5A70A-1C15-F52E-0203-0B615456A668}"/>
              </a:ext>
            </a:extLst>
          </p:cNvPr>
          <p:cNvGrpSpPr/>
          <p:nvPr/>
        </p:nvGrpSpPr>
        <p:grpSpPr>
          <a:xfrm>
            <a:off x="847759" y="1168150"/>
            <a:ext cx="3370280" cy="880500"/>
            <a:chOff x="847759" y="1168150"/>
            <a:chExt cx="3370280" cy="880500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745C38DF-566E-32C9-54A4-45BAF1C6F5D6}"/>
                </a:ext>
              </a:extLst>
            </p:cNvPr>
            <p:cNvSpPr/>
            <p:nvPr/>
          </p:nvSpPr>
          <p:spPr>
            <a:xfrm>
              <a:off x="847759" y="1168150"/>
              <a:ext cx="3370280" cy="880500"/>
            </a:xfrm>
            <a:prstGeom prst="wedgeRoundRectCallout">
              <a:avLst>
                <a:gd name="adj1" fmla="val 26085"/>
                <a:gd name="adj2" fmla="val 71632"/>
                <a:gd name="adj3" fmla="val 16667"/>
              </a:avLst>
            </a:prstGeom>
            <a:solidFill>
              <a:srgbClr val="FFF0C1"/>
            </a:solidFill>
            <a:ln w="19050">
              <a:solidFill>
                <a:srgbClr val="FFC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 Box 221">
              <a:extLst>
                <a:ext uri="{FF2B5EF4-FFF2-40B4-BE49-F238E27FC236}">
                  <a16:creationId xmlns:a16="http://schemas.microsoft.com/office/drawing/2014/main" id="{298C4165-CB38-89D8-5783-0284CC39CD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5788" y="1187021"/>
              <a:ext cx="3074221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đồ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tranh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diễn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endPara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A0D45-3899-5CB9-290E-503325C730E4}"/>
              </a:ext>
            </a:extLst>
          </p:cNvPr>
          <p:cNvGrpSpPr/>
          <p:nvPr/>
        </p:nvGrpSpPr>
        <p:grpSpPr>
          <a:xfrm>
            <a:off x="6466895" y="1162269"/>
            <a:ext cx="3370280" cy="880500"/>
            <a:chOff x="847759" y="1168150"/>
            <a:chExt cx="3370280" cy="880500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D607C519-22FA-72A0-461C-546CD710717B}"/>
                </a:ext>
              </a:extLst>
            </p:cNvPr>
            <p:cNvSpPr/>
            <p:nvPr/>
          </p:nvSpPr>
          <p:spPr>
            <a:xfrm>
              <a:off x="847759" y="1168150"/>
              <a:ext cx="3370280" cy="880500"/>
            </a:xfrm>
            <a:prstGeom prst="wedgeRoundRectCallout">
              <a:avLst>
                <a:gd name="adj1" fmla="val 26085"/>
                <a:gd name="adj2" fmla="val 71632"/>
                <a:gd name="adj3" fmla="val 16667"/>
              </a:avLst>
            </a:prstGeom>
            <a:solidFill>
              <a:srgbClr val="FFF0C1"/>
            </a:solidFill>
            <a:ln w="19050">
              <a:solidFill>
                <a:srgbClr val="FFC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 Box 221">
              <a:extLst>
                <a:ext uri="{FF2B5EF4-FFF2-40B4-BE49-F238E27FC236}">
                  <a16:creationId xmlns:a16="http://schemas.microsoft.com/office/drawing/2014/main" id="{011B5D63-3722-4123-0972-E6B8E3678C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5788" y="1187021"/>
              <a:ext cx="3074221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đồ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cột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diễn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bằng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cột</a:t>
              </a:r>
              <a:endParaRPr lang="en-US" alt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84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B814C73-8F4A-706B-552F-EADD96F2EC43}"/>
              </a:ext>
            </a:extLst>
          </p:cNvPr>
          <p:cNvGrpSpPr/>
          <p:nvPr/>
        </p:nvGrpSpPr>
        <p:grpSpPr>
          <a:xfrm>
            <a:off x="1495167" y="1613118"/>
            <a:ext cx="5555540" cy="3631763"/>
            <a:chOff x="2753033" y="2723406"/>
            <a:chExt cx="5960043" cy="30030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7D76105-BCA9-8685-0E95-CB5BF65CB6CC}"/>
                </a:ext>
              </a:extLst>
            </p:cNvPr>
            <p:cNvSpPr txBox="1"/>
            <p:nvPr/>
          </p:nvSpPr>
          <p:spPr>
            <a:xfrm>
              <a:off x="2753033" y="2723406"/>
              <a:ext cx="5831367" cy="3003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0" i="0" u="none" strike="noStrike" kern="1200" cap="none" spc="0" normalizeH="0" baseline="0" noProof="0" dirty="0">
                  <a:ln w="1397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howcard" panose="02040603050506020204" pitchFamily="18" charset="0"/>
                  <a:cs typeface="+mn-cs"/>
                </a:rPr>
                <a:t>LUYỆN TẬP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89E490E-B66E-8253-2637-DD6CB44AFEC6}"/>
                </a:ext>
              </a:extLst>
            </p:cNvPr>
            <p:cNvSpPr txBox="1"/>
            <p:nvPr/>
          </p:nvSpPr>
          <p:spPr>
            <a:xfrm>
              <a:off x="2753033" y="2723406"/>
              <a:ext cx="5960043" cy="3003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0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77000">
                        <a:srgbClr val="F5BF1C"/>
                      </a:gs>
                      <a:gs pos="38000">
                        <a:srgbClr val="54ACBC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UTM Showcard" panose="02040603050506020204" pitchFamily="18" charset="0"/>
                  <a:cs typeface="+mn-cs"/>
                </a:rPr>
                <a:t>LUYỆN TẬP</a:t>
              </a:r>
            </a:p>
          </p:txBody>
        </p:sp>
      </p:grpSp>
      <p:pic>
        <p:nvPicPr>
          <p:cNvPr id="7" name="图片 10">
            <a:extLst>
              <a:ext uri="{FF2B5EF4-FFF2-40B4-BE49-F238E27FC236}">
                <a16:creationId xmlns:a16="http://schemas.microsoft.com/office/drawing/2014/main" id="{4F5FCEED-C720-FD6A-60DD-BA5F9A8332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0192" y="2182762"/>
            <a:ext cx="5950750" cy="488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71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阿里巴巴普惠体 Medium"/>
        <a:ea typeface="阿里巴巴普惠体 Medium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1170</TotalTime>
  <Words>734</Words>
  <Application>Microsoft Office PowerPoint</Application>
  <PresentationFormat>Widescreen</PresentationFormat>
  <Paragraphs>167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UTM Showcard</vt:lpstr>
      <vt:lpstr>Calibri Light</vt:lpstr>
      <vt:lpstr>Arial</vt:lpstr>
      <vt:lpstr>Times New Roman</vt:lpstr>
      <vt:lpstr>思源黑体 CN Medium</vt:lpstr>
      <vt:lpstr>SVN-Newton</vt:lpstr>
      <vt:lpstr>UVF Bellissima Script Pro</vt:lpstr>
      <vt:lpstr>思源黑体 CN Normal</vt:lpstr>
      <vt:lpstr>.VnTime</vt:lpstr>
      <vt:lpstr>Calibri</vt:lpstr>
      <vt:lpstr>#9Slide07 HoneyCream</vt:lpstr>
      <vt:lpstr>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KHuyen</dc:creator>
  <cp:keywords>MangnonTeam;MNT</cp:keywords>
  <cp:lastModifiedBy>Dương Thị Lan Anh</cp:lastModifiedBy>
  <cp:revision>26</cp:revision>
  <dcterms:created xsi:type="dcterms:W3CDTF">2022-06-01T01:02:37Z</dcterms:created>
  <dcterms:modified xsi:type="dcterms:W3CDTF">2022-10-07T07:09:52Z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2022-10-06T14:14:02Z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7ee4175b-9ef1-4c47-9743-9d936a74b3e9</vt:lpwstr>
  </property>
  <property fmtid="{D5CDD505-2E9C-101B-9397-08002B2CF9AE}" pid="8" name="MSIP_Label_defa4170-0d19-0005-0004-bc88714345d2_ContentBits">
    <vt:lpwstr>0</vt:lpwstr>
  </property>
</Properties>
</file>