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9"/>
  </p:notesMasterIdLst>
  <p:sldIdLst>
    <p:sldId id="257" r:id="rId2"/>
    <p:sldId id="258" r:id="rId3"/>
    <p:sldId id="259" r:id="rId4"/>
    <p:sldId id="286"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Cambria" panose="02040503050406030204" pitchFamily="18" charset="0"/>
      <p:regular r:id="rId34"/>
      <p:bold r:id="rId35"/>
      <p:italic r:id="rId36"/>
      <p:boldItalic r:id="rId37"/>
    </p:embeddedFont>
    <p:embeddedFont>
      <p:font typeface="DengXian" panose="02010600030101010101" pitchFamily="2" charset="-122"/>
      <p:regular r:id="rId38"/>
      <p:bold r:id="rId39"/>
    </p:embeddedFont>
    <p:embeddedFont>
      <p:font typeface="UTM A&amp;S Graceland" panose="02040603050506020204" pitchFamily="18" charset="0"/>
      <p:regular r:id="rId40"/>
    </p:embeddedFont>
    <p:embeddedFont>
      <p:font typeface="UTM Azuki" panose="02040603050506020204" pitchFamily="18" charset="0"/>
      <p:regular r:id="rId41"/>
    </p:embeddedFont>
    <p:embeddedFont>
      <p:font typeface="UTM Showcard" panose="02040603050506020204" pitchFamily="18" charset="0"/>
      <p:regular r:id="rId42"/>
    </p:embeddedFont>
    <p:embeddedFont>
      <p:font typeface="印品黑体"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85" d="100"/>
          <a:sy n="85" d="100"/>
        </p:scale>
        <p:origin x="2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0C0036-353E-4F70-8912-28D82572B3C6}" type="datetimeFigureOut">
              <a:rPr lang="en-US" smtClean="0"/>
              <a:t>9/26/2022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8819BB-66E9-47A4-8261-5DD444824CB2}" type="slidenum">
              <a:rPr lang="en-US" smtClean="0"/>
              <a:t>‹#›</a:t>
            </a:fld>
            <a:endParaRPr lang="en-US"/>
          </a:p>
        </p:txBody>
      </p:sp>
    </p:spTree>
    <p:extLst>
      <p:ext uri="{BB962C8B-B14F-4D97-AF65-F5344CB8AC3E}">
        <p14:creationId xmlns:p14="http://schemas.microsoft.com/office/powerpoint/2010/main" val="2866323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085265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827837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525099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4157763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790039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531641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657581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866528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08101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486136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005512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294681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951325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850065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445616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t>Đọc</a:t>
            </a:r>
            <a:r>
              <a:rPr lang="en-US" altLang="zh-CN" baseline="0" dirty="0"/>
              <a:t> </a:t>
            </a:r>
            <a:r>
              <a:rPr lang="en-US" altLang="zh-CN" baseline="0" dirty="0" err="1"/>
              <a:t>thầm</a:t>
            </a:r>
            <a:r>
              <a:rPr lang="en-US" altLang="zh-CN" baseline="0" dirty="0"/>
              <a:t> </a:t>
            </a:r>
            <a:r>
              <a:rPr lang="en-US" altLang="zh-CN" baseline="0" dirty="0" err="1"/>
              <a:t>đoạn</a:t>
            </a:r>
            <a:r>
              <a:rPr lang="en-US" altLang="zh-CN" baseline="0" dirty="0"/>
              <a:t> 3</a:t>
            </a:r>
          </a:p>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012608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5040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144378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861068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khởi</a:t>
            </a:r>
            <a:r>
              <a:rPr lang="en-US" baseline="0" dirty="0"/>
              <a:t> </a:t>
            </a:r>
            <a:r>
              <a:rPr lang="en-US" baseline="0" dirty="0" err="1"/>
              <a:t>động</a:t>
            </a:r>
            <a:r>
              <a:rPr lang="en-US" baseline="0" dirty="0"/>
              <a:t> </a:t>
            </a:r>
            <a:r>
              <a:rPr lang="en-US" baseline="0" dirty="0" err="1"/>
              <a:t>xem</a:t>
            </a:r>
            <a:r>
              <a:rPr lang="en-US" baseline="0" dirty="0"/>
              <a:t> video, </a:t>
            </a:r>
            <a:r>
              <a:rPr lang="en-US" baseline="0" dirty="0" err="1"/>
              <a:t>gthieu</a:t>
            </a:r>
            <a:r>
              <a:rPr lang="en-US" baseline="0" dirty="0"/>
              <a:t> </a:t>
            </a:r>
            <a:r>
              <a:rPr lang="en-US" baseline="0" dirty="0" err="1"/>
              <a:t>ông</a:t>
            </a:r>
            <a:r>
              <a:rPr lang="en-US" baseline="0" dirty="0"/>
              <a:t> THT </a:t>
            </a:r>
            <a:r>
              <a:rPr lang="en-US" baseline="0" dirty="0" err="1"/>
              <a:t>và</a:t>
            </a:r>
            <a:r>
              <a:rPr lang="en-US" baseline="0" dirty="0"/>
              <a:t> </a:t>
            </a:r>
            <a:r>
              <a:rPr lang="en-US" baseline="0" dirty="0" err="1"/>
              <a:t>dẫn</a:t>
            </a:r>
            <a:r>
              <a:rPr lang="en-US" baseline="0" dirty="0"/>
              <a:t> </a:t>
            </a:r>
            <a:r>
              <a:rPr lang="en-US" baseline="0" dirty="0" err="1"/>
              <a:t>vào</a:t>
            </a:r>
            <a:r>
              <a:rPr lang="en-US" baseline="0" dirty="0"/>
              <a:t> </a:t>
            </a:r>
            <a:r>
              <a:rPr lang="en-US" baseline="0" dirty="0" err="1"/>
              <a:t>bài</a:t>
            </a:r>
            <a:r>
              <a:rPr lang="en-US" baseline="0" dirty="0"/>
              <a:t> </a:t>
            </a:r>
            <a:r>
              <a:rPr lang="en-US" baseline="0" dirty="0" err="1"/>
              <a:t>mới</a:t>
            </a:r>
            <a:endParaRPr lang="en-US" dirty="0"/>
          </a:p>
        </p:txBody>
      </p:sp>
      <p:sp>
        <p:nvSpPr>
          <p:cNvPr id="4" name="Slide Number Placeholder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399249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835501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073314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547458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747712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4110559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673913" rtl="0" eaLnBrk="1" fontAlgn="auto" latinLnBrk="0" hangingPunct="1">
              <a:lnSpc>
                <a:spcPct val="100000"/>
              </a:lnSpc>
              <a:spcBef>
                <a:spcPts val="0"/>
              </a:spcBef>
              <a:spcAft>
                <a:spcPts val="0"/>
              </a:spcAft>
              <a:buClrTx/>
              <a:buSzTx/>
              <a:buFontTx/>
              <a:buNone/>
              <a:tabLst/>
              <a:defRPr/>
            </a:pPr>
            <a:fld id="{47B14622-401E-43E8-B3F0-ECA9A1989D9B}"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印品黑体" panose="00000500000000000000" pitchFamily="2" charset="-122"/>
                <a:cs typeface="+mn-cs"/>
              </a:rPr>
              <a:pPr marL="0" marR="0" lvl="0" indent="0" algn="r" defTabSz="673913"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470863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86744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566" y="1161216"/>
            <a:ext cx="2828033" cy="4039381"/>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7748"/>
            <a:ext cx="1293599" cy="3307484"/>
          </a:xfrm>
          <a:prstGeom prst="rect">
            <a:avLst/>
          </a:prstGeom>
        </p:spPr>
      </p:pic>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30953" y="3138047"/>
            <a:ext cx="2828033" cy="4039381"/>
          </a:xfrm>
          <a:prstGeom prst="rect">
            <a:avLst/>
          </a:prstGeom>
        </p:spPr>
      </p:pic>
    </p:spTree>
    <p:extLst>
      <p:ext uri="{BB962C8B-B14F-4D97-AF65-F5344CB8AC3E}">
        <p14:creationId xmlns:p14="http://schemas.microsoft.com/office/powerpoint/2010/main" val="404949934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28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954288"/>
      </p:ext>
    </p:extLst>
  </p:cSld>
  <p:clrMap bg1="lt1" tx1="dk1" bg2="lt2" tx2="dk2" accent1="accent1" accent2="accent2" accent3="accent3" accent4="accent4" accent5="accent5" accent6="accent6" hlink="hlink" folHlink="folHlink"/>
  <p:sldLayoutIdLst>
    <p:sldLayoutId id="2147483661" r:id="rId1"/>
    <p:sldLayoutId id="2147483662" r:id="rId2"/>
  </p:sldLayoutIdLst>
  <p:transition>
    <p:fade/>
  </p:transition>
  <p:txStyles>
    <p:titleStyle>
      <a:lvl1pPr algn="l" defTabSz="912815" rtl="0" eaLnBrk="1" latinLnBrk="0" hangingPunct="1">
        <a:lnSpc>
          <a:spcPct val="90000"/>
        </a:lnSpc>
        <a:spcBef>
          <a:spcPct val="0"/>
        </a:spcBef>
        <a:buNone/>
        <a:defRPr sz="4334" kern="1200">
          <a:solidFill>
            <a:schemeClr val="tx1"/>
          </a:solidFill>
          <a:latin typeface="印品黑体" panose="00000500000000000000" pitchFamily="2" charset="-122"/>
          <a:ea typeface="印品黑体" panose="00000500000000000000" pitchFamily="2" charset="-122"/>
          <a:cs typeface="+mj-cs"/>
        </a:defRPr>
      </a:lvl1pPr>
    </p:titleStyle>
    <p:bodyStyle>
      <a:lvl1pPr marL="228203" indent="-228203" algn="l" defTabSz="912815" rtl="0" eaLnBrk="1" latinLnBrk="0" hangingPunct="1">
        <a:lnSpc>
          <a:spcPct val="90000"/>
        </a:lnSpc>
        <a:spcBef>
          <a:spcPts val="998"/>
        </a:spcBef>
        <a:buFont typeface="Arial" panose="020B0604020202020204" pitchFamily="34" charset="0"/>
        <a:buChar char="•"/>
        <a:defRPr sz="2844" kern="1200">
          <a:solidFill>
            <a:schemeClr val="tx1"/>
          </a:solidFill>
          <a:latin typeface="印品黑体" panose="00000500000000000000" pitchFamily="2" charset="-122"/>
          <a:ea typeface="印品黑体" panose="00000500000000000000" pitchFamily="2" charset="-122"/>
          <a:cs typeface="+mn-cs"/>
        </a:defRPr>
      </a:lvl1pPr>
      <a:lvl2pPr marL="684612" indent="-228203" algn="l" defTabSz="912815" rtl="0" eaLnBrk="1" latinLnBrk="0" hangingPunct="1">
        <a:lnSpc>
          <a:spcPct val="90000"/>
        </a:lnSpc>
        <a:spcBef>
          <a:spcPts val="500"/>
        </a:spcBef>
        <a:buFont typeface="Arial" panose="020B0604020202020204" pitchFamily="34" charset="0"/>
        <a:buChar char="•"/>
        <a:defRPr sz="2438" kern="1200">
          <a:solidFill>
            <a:schemeClr val="tx1"/>
          </a:solidFill>
          <a:latin typeface="印品黑体" panose="00000500000000000000" pitchFamily="2" charset="-122"/>
          <a:ea typeface="印品黑体" panose="00000500000000000000" pitchFamily="2" charset="-122"/>
          <a:cs typeface="+mn-cs"/>
        </a:defRPr>
      </a:lvl2pPr>
      <a:lvl3pPr marL="1141019" indent="-228203" algn="l" defTabSz="912815" rtl="0" eaLnBrk="1" latinLnBrk="0" hangingPunct="1">
        <a:lnSpc>
          <a:spcPct val="90000"/>
        </a:lnSpc>
        <a:spcBef>
          <a:spcPts val="500"/>
        </a:spcBef>
        <a:buFont typeface="Arial" panose="020B0604020202020204" pitchFamily="34" charset="0"/>
        <a:buChar char="•"/>
        <a:defRPr sz="2032" kern="1200">
          <a:solidFill>
            <a:schemeClr val="tx1"/>
          </a:solidFill>
          <a:latin typeface="印品黑体" panose="00000500000000000000" pitchFamily="2" charset="-122"/>
          <a:ea typeface="印品黑体" panose="00000500000000000000" pitchFamily="2" charset="-122"/>
          <a:cs typeface="+mn-cs"/>
        </a:defRPr>
      </a:lvl3pPr>
      <a:lvl4pPr marL="1597426" indent="-228203" algn="l" defTabSz="912815" rtl="0" eaLnBrk="1" latinLnBrk="0" hangingPunct="1">
        <a:lnSpc>
          <a:spcPct val="90000"/>
        </a:lnSpc>
        <a:spcBef>
          <a:spcPts val="500"/>
        </a:spcBef>
        <a:buFont typeface="Arial" panose="020B0604020202020204" pitchFamily="34" charset="0"/>
        <a:buChar char="•"/>
        <a:defRPr sz="1761" kern="1200">
          <a:solidFill>
            <a:schemeClr val="tx1"/>
          </a:solidFill>
          <a:latin typeface="印品黑体" panose="00000500000000000000" pitchFamily="2" charset="-122"/>
          <a:ea typeface="印品黑体" panose="00000500000000000000" pitchFamily="2" charset="-122"/>
          <a:cs typeface="+mn-cs"/>
        </a:defRPr>
      </a:lvl4pPr>
      <a:lvl5pPr marL="2053834" indent="-228203" algn="l" defTabSz="912815" rtl="0" eaLnBrk="1" latinLnBrk="0" hangingPunct="1">
        <a:lnSpc>
          <a:spcPct val="90000"/>
        </a:lnSpc>
        <a:spcBef>
          <a:spcPts val="500"/>
        </a:spcBef>
        <a:buFont typeface="Arial" panose="020B0604020202020204" pitchFamily="34" charset="0"/>
        <a:buChar char="•"/>
        <a:defRPr sz="1761" kern="1200">
          <a:solidFill>
            <a:schemeClr val="tx1"/>
          </a:solidFill>
          <a:latin typeface="印品黑体" panose="00000500000000000000" pitchFamily="2" charset="-122"/>
          <a:ea typeface="印品黑体" panose="00000500000000000000" pitchFamily="2" charset="-122"/>
          <a:cs typeface="+mn-cs"/>
        </a:defRPr>
      </a:lvl5pPr>
      <a:lvl6pPr marL="2510241" indent="-228203" algn="l" defTabSz="912815" rtl="0" eaLnBrk="1" latinLnBrk="0" hangingPunct="1">
        <a:lnSpc>
          <a:spcPct val="90000"/>
        </a:lnSpc>
        <a:spcBef>
          <a:spcPts val="500"/>
        </a:spcBef>
        <a:buFont typeface="Arial" panose="020B0604020202020204" pitchFamily="34" charset="0"/>
        <a:buChar char="•"/>
        <a:defRPr sz="1761" kern="1200">
          <a:solidFill>
            <a:schemeClr val="tx1"/>
          </a:solidFill>
          <a:latin typeface="+mn-lt"/>
          <a:ea typeface="+mn-ea"/>
          <a:cs typeface="+mn-cs"/>
        </a:defRPr>
      </a:lvl6pPr>
      <a:lvl7pPr marL="2966649" indent="-228203" algn="l" defTabSz="912815" rtl="0" eaLnBrk="1" latinLnBrk="0" hangingPunct="1">
        <a:lnSpc>
          <a:spcPct val="90000"/>
        </a:lnSpc>
        <a:spcBef>
          <a:spcPts val="500"/>
        </a:spcBef>
        <a:buFont typeface="Arial" panose="020B0604020202020204" pitchFamily="34" charset="0"/>
        <a:buChar char="•"/>
        <a:defRPr sz="1761" kern="1200">
          <a:solidFill>
            <a:schemeClr val="tx1"/>
          </a:solidFill>
          <a:latin typeface="+mn-lt"/>
          <a:ea typeface="+mn-ea"/>
          <a:cs typeface="+mn-cs"/>
        </a:defRPr>
      </a:lvl7pPr>
      <a:lvl8pPr marL="3423056" indent="-228203" algn="l" defTabSz="912815" rtl="0" eaLnBrk="1" latinLnBrk="0" hangingPunct="1">
        <a:lnSpc>
          <a:spcPct val="90000"/>
        </a:lnSpc>
        <a:spcBef>
          <a:spcPts val="500"/>
        </a:spcBef>
        <a:buFont typeface="Arial" panose="020B0604020202020204" pitchFamily="34" charset="0"/>
        <a:buChar char="•"/>
        <a:defRPr sz="1761" kern="1200">
          <a:solidFill>
            <a:schemeClr val="tx1"/>
          </a:solidFill>
          <a:latin typeface="+mn-lt"/>
          <a:ea typeface="+mn-ea"/>
          <a:cs typeface="+mn-cs"/>
        </a:defRPr>
      </a:lvl8pPr>
      <a:lvl9pPr marL="3879463" indent="-228203" algn="l" defTabSz="912815" rtl="0" eaLnBrk="1" latinLnBrk="0" hangingPunct="1">
        <a:lnSpc>
          <a:spcPct val="90000"/>
        </a:lnSpc>
        <a:spcBef>
          <a:spcPts val="500"/>
        </a:spcBef>
        <a:buFont typeface="Arial" panose="020B0604020202020204" pitchFamily="34" charset="0"/>
        <a:buChar char="•"/>
        <a:defRPr sz="1761" kern="1200">
          <a:solidFill>
            <a:schemeClr val="tx1"/>
          </a:solidFill>
          <a:latin typeface="+mn-lt"/>
          <a:ea typeface="+mn-ea"/>
          <a:cs typeface="+mn-cs"/>
        </a:defRPr>
      </a:lvl9pPr>
    </p:bodyStyle>
    <p:otherStyle>
      <a:defPPr>
        <a:defRPr lang="zh-CN"/>
      </a:defPPr>
      <a:lvl1pPr marL="0" algn="l" defTabSz="912815" rtl="0" eaLnBrk="1" latinLnBrk="0" hangingPunct="1">
        <a:defRPr sz="1761" kern="1200">
          <a:solidFill>
            <a:schemeClr val="tx1"/>
          </a:solidFill>
          <a:latin typeface="+mn-lt"/>
          <a:ea typeface="+mn-ea"/>
          <a:cs typeface="+mn-cs"/>
        </a:defRPr>
      </a:lvl1pPr>
      <a:lvl2pPr marL="456407" algn="l" defTabSz="912815" rtl="0" eaLnBrk="1" latinLnBrk="0" hangingPunct="1">
        <a:defRPr sz="1761" kern="1200">
          <a:solidFill>
            <a:schemeClr val="tx1"/>
          </a:solidFill>
          <a:latin typeface="+mn-lt"/>
          <a:ea typeface="+mn-ea"/>
          <a:cs typeface="+mn-cs"/>
        </a:defRPr>
      </a:lvl2pPr>
      <a:lvl3pPr marL="912815" algn="l" defTabSz="912815" rtl="0" eaLnBrk="1" latinLnBrk="0" hangingPunct="1">
        <a:defRPr sz="1761" kern="1200">
          <a:solidFill>
            <a:schemeClr val="tx1"/>
          </a:solidFill>
          <a:latin typeface="+mn-lt"/>
          <a:ea typeface="+mn-ea"/>
          <a:cs typeface="+mn-cs"/>
        </a:defRPr>
      </a:lvl3pPr>
      <a:lvl4pPr marL="1369222" algn="l" defTabSz="912815" rtl="0" eaLnBrk="1" latinLnBrk="0" hangingPunct="1">
        <a:defRPr sz="1761" kern="1200">
          <a:solidFill>
            <a:schemeClr val="tx1"/>
          </a:solidFill>
          <a:latin typeface="+mn-lt"/>
          <a:ea typeface="+mn-ea"/>
          <a:cs typeface="+mn-cs"/>
        </a:defRPr>
      </a:lvl4pPr>
      <a:lvl5pPr marL="1825630" algn="l" defTabSz="912815" rtl="0" eaLnBrk="1" latinLnBrk="0" hangingPunct="1">
        <a:defRPr sz="1761" kern="1200">
          <a:solidFill>
            <a:schemeClr val="tx1"/>
          </a:solidFill>
          <a:latin typeface="+mn-lt"/>
          <a:ea typeface="+mn-ea"/>
          <a:cs typeface="+mn-cs"/>
        </a:defRPr>
      </a:lvl5pPr>
      <a:lvl6pPr marL="2282037" algn="l" defTabSz="912815" rtl="0" eaLnBrk="1" latinLnBrk="0" hangingPunct="1">
        <a:defRPr sz="1761" kern="1200">
          <a:solidFill>
            <a:schemeClr val="tx1"/>
          </a:solidFill>
          <a:latin typeface="+mn-lt"/>
          <a:ea typeface="+mn-ea"/>
          <a:cs typeface="+mn-cs"/>
        </a:defRPr>
      </a:lvl6pPr>
      <a:lvl7pPr marL="2738444" algn="l" defTabSz="912815" rtl="0" eaLnBrk="1" latinLnBrk="0" hangingPunct="1">
        <a:defRPr sz="1761" kern="1200">
          <a:solidFill>
            <a:schemeClr val="tx1"/>
          </a:solidFill>
          <a:latin typeface="+mn-lt"/>
          <a:ea typeface="+mn-ea"/>
          <a:cs typeface="+mn-cs"/>
        </a:defRPr>
      </a:lvl7pPr>
      <a:lvl8pPr marL="3194852" algn="l" defTabSz="912815" rtl="0" eaLnBrk="1" latinLnBrk="0" hangingPunct="1">
        <a:defRPr sz="1761" kern="1200">
          <a:solidFill>
            <a:schemeClr val="tx1"/>
          </a:solidFill>
          <a:latin typeface="+mn-lt"/>
          <a:ea typeface="+mn-ea"/>
          <a:cs typeface="+mn-cs"/>
        </a:defRPr>
      </a:lvl8pPr>
      <a:lvl9pPr marL="3651259" algn="l" defTabSz="912815" rtl="0" eaLnBrk="1" latinLnBrk="0" hangingPunct="1">
        <a:defRPr sz="17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5.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jpg"/><Relationship Id="rId5" Type="http://schemas.openxmlformats.org/officeDocument/2006/relationships/image" Target="../media/image3.jp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6000" b="-66000"/>
          </a:stretch>
        </a:blipFill>
        <a:effectLst/>
      </p:bgPr>
    </p:bg>
    <p:spTree>
      <p:nvGrpSpPr>
        <p:cNvPr id="1" name=""/>
        <p:cNvGrpSpPr/>
        <p:nvPr/>
      </p:nvGrpSpPr>
      <p:grpSpPr>
        <a:xfrm>
          <a:off x="0" y="0"/>
          <a:ext cx="0" cy="0"/>
          <a:chOff x="0" y="0"/>
          <a:chExt cx="0" cy="0"/>
        </a:xfrm>
      </p:grpSpPr>
      <p:pic>
        <p:nvPicPr>
          <p:cNvPr id="10"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5068590" y="4102442"/>
            <a:ext cx="1460030" cy="4020177"/>
          </a:xfrm>
          <a:prstGeom prst="rect">
            <a:avLst/>
          </a:prstGeom>
        </p:spPr>
      </p:pic>
      <p:sp>
        <p:nvSpPr>
          <p:cNvPr id="13" name="文本框 345">
            <a:extLst>
              <a:ext uri="{FF2B5EF4-FFF2-40B4-BE49-F238E27FC236}">
                <a16:creationId xmlns:a16="http://schemas.microsoft.com/office/drawing/2014/main" id="{8332BDAA-3D8A-4AF1-9D63-0FFBFE747417}"/>
              </a:ext>
            </a:extLst>
          </p:cNvPr>
          <p:cNvSpPr txBox="1"/>
          <p:nvPr/>
        </p:nvSpPr>
        <p:spPr>
          <a:xfrm>
            <a:off x="1875982" y="1565512"/>
            <a:ext cx="8311719" cy="2343462"/>
          </a:xfrm>
          <a:prstGeom prst="rect">
            <a:avLst/>
          </a:prstGeom>
          <a:noFill/>
          <a:ln>
            <a:noFill/>
          </a:ln>
        </p:spPr>
        <p:txBody>
          <a:bodyPr wrap="square" rtlCol="0">
            <a:spAutoFit/>
            <a:scene3d>
              <a:camera prst="orthographicFront"/>
              <a:lightRig rig="threePt" dir="t"/>
            </a:scene3d>
            <a:sp3d contourW="12700"/>
          </a:bodyPr>
          <a:lstStyle/>
          <a:p>
            <a:pPr algn="ctr" defTabSz="912815"/>
            <a:r>
              <a:rPr lang="en-US" altLang="zh-CN" sz="7314" dirty="0">
                <a:ln w="19050">
                  <a:noFill/>
                </a:ln>
                <a:solidFill>
                  <a:prstClr val="white">
                    <a:lumMod val="50000"/>
                  </a:prstClr>
                </a:solidFill>
                <a:effectLst>
                  <a:outerShdw blurRad="127000" dist="38100" dir="2700000" algn="tl" rotWithShape="0">
                    <a:prstClr val="black">
                      <a:alpha val="47000"/>
                    </a:prstClr>
                  </a:outerShdw>
                </a:effectLst>
                <a:latin typeface="UTM Showcard" panose="02040603050506020204" pitchFamily="18" charset="0"/>
                <a:ea typeface="字魂36号-正文宋楷" panose="02000000000000000000" pitchFamily="2" charset="-122"/>
              </a:rPr>
              <a:t>MỘT NGƯỜI </a:t>
            </a:r>
          </a:p>
          <a:p>
            <a:pPr algn="ctr" defTabSz="912815"/>
            <a:r>
              <a:rPr lang="en-US" altLang="zh-CN" sz="7314" dirty="0">
                <a:ln w="19050">
                  <a:noFill/>
                </a:ln>
                <a:solidFill>
                  <a:prstClr val="white">
                    <a:lumMod val="50000"/>
                  </a:prstClr>
                </a:solidFill>
                <a:effectLst>
                  <a:outerShdw blurRad="127000" dist="38100" dir="2700000" algn="tl" rotWithShape="0">
                    <a:prstClr val="black">
                      <a:alpha val="47000"/>
                    </a:prstClr>
                  </a:outerShdw>
                </a:effectLst>
                <a:latin typeface="UTM Showcard" panose="02040603050506020204" pitchFamily="18" charset="0"/>
                <a:ea typeface="字魂36号-正文宋楷" panose="02000000000000000000" pitchFamily="2" charset="-122"/>
              </a:rPr>
              <a:t>CHÍNH TRỰC</a:t>
            </a:r>
            <a:endParaRPr lang="zh-CN" altLang="en-US" sz="7314" dirty="0">
              <a:ln w="19050">
                <a:noFill/>
              </a:ln>
              <a:solidFill>
                <a:prstClr val="white">
                  <a:lumMod val="50000"/>
                </a:prstClr>
              </a:solidFill>
              <a:effectLst>
                <a:outerShdw blurRad="127000" dist="38100" dir="2700000" algn="tl" rotWithShape="0">
                  <a:prstClr val="black">
                    <a:alpha val="47000"/>
                  </a:prstClr>
                </a:outerShdw>
              </a:effectLst>
              <a:latin typeface="UTM Showcard" panose="02040603050506020204" pitchFamily="18" charset="0"/>
              <a:ea typeface="字魂36号-正文宋楷" panose="02000000000000000000" pitchFamily="2" charset="-122"/>
            </a:endParaRPr>
          </a:p>
        </p:txBody>
      </p:sp>
      <p:sp>
        <p:nvSpPr>
          <p:cNvPr id="14" name="矩形 10"/>
          <p:cNvSpPr/>
          <p:nvPr/>
        </p:nvSpPr>
        <p:spPr>
          <a:xfrm>
            <a:off x="1875983" y="1399719"/>
            <a:ext cx="8736712" cy="2707816"/>
          </a:xfrm>
          <a:prstGeom prst="rect">
            <a:avLst/>
          </a:prstGeom>
          <a:noFill/>
          <a:ln w="50800" cap="flat" cmpd="sng" algn="ctr">
            <a:solidFill>
              <a:srgbClr val="FFC000"/>
            </a:solidFill>
            <a:prstDash val="solid"/>
            <a:miter lim="800000"/>
          </a:ln>
          <a:effectLst/>
        </p:spPr>
        <p:txBody>
          <a:bodyPr rtlCol="0" anchor="ctr"/>
          <a:lstStyle/>
          <a:p>
            <a:pPr algn="ctr" defTabSz="912815">
              <a:defRPr/>
            </a:pPr>
            <a:endParaRPr lang="zh-CN" altLang="en-US" sz="1761" kern="0" dirty="0">
              <a:solidFill>
                <a:prstClr val="white"/>
              </a:solidFill>
              <a:latin typeface="印品黑体" panose="00000500000000000000" pitchFamily="2" charset="-122"/>
              <a:ea typeface="印品黑体" panose="00000500000000000000" pitchFamily="2" charset="-122"/>
            </a:endParaRPr>
          </a:p>
        </p:txBody>
      </p:sp>
      <p:pic>
        <p:nvPicPr>
          <p:cNvPr id="16" name="Picture 2" descr="Tiáº¿ng Viá»t 4 VNEN BÃ i 4A: LÃ m ngÆ°á»i chÃ­nh trá»±c | Soáº¡n Tiáº¿ng Viá»t lá»p 4 VNEN  hay nháº¥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97" b="95290" l="10500" r="90000">
                        <a14:foregroundMark x1="54750" y1="43478" x2="63250" y2="32971"/>
                        <a14:foregroundMark x1="26750" y1="29348" x2="32000" y2="35870"/>
                        <a14:foregroundMark x1="27750" y1="32971" x2="24500" y2="40580"/>
                        <a14:foregroundMark x1="43750" y1="36594" x2="45250" y2="39493"/>
                        <a14:foregroundMark x1="45000" y1="35870" x2="46250" y2="39130"/>
                        <a14:foregroundMark x1="11250" y1="82971" x2="18250" y2="90942"/>
                        <a14:foregroundMark x1="68250" y1="10145" x2="79250" y2="5797"/>
                        <a14:backgroundMark x1="12500" y1="37319" x2="34500" y2="7246"/>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120470" y="2674702"/>
            <a:ext cx="6798809" cy="4381494"/>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344">
            <a:extLst>
              <a:ext uri="{FF2B5EF4-FFF2-40B4-BE49-F238E27FC236}">
                <a16:creationId xmlns:a16="http://schemas.microsoft.com/office/drawing/2014/main" id="{44CBDE53-190E-41C7-B7EF-AB0D105FC592}"/>
              </a:ext>
            </a:extLst>
          </p:cNvPr>
          <p:cNvSpPr txBox="1"/>
          <p:nvPr/>
        </p:nvSpPr>
        <p:spPr>
          <a:xfrm>
            <a:off x="4750363" y="191721"/>
            <a:ext cx="2295820" cy="1009507"/>
          </a:xfrm>
          <a:prstGeom prst="rect">
            <a:avLst/>
          </a:prstGeom>
          <a:noFill/>
          <a:ln>
            <a:noFill/>
          </a:ln>
        </p:spPr>
        <p:txBody>
          <a:bodyPr wrap="none" rtlCol="0">
            <a:spAutoFit/>
            <a:scene3d>
              <a:camera prst="orthographicFront"/>
              <a:lightRig rig="threePt" dir="t"/>
            </a:scene3d>
            <a:sp3d contourW="12700"/>
          </a:bodyPr>
          <a:lstStyle/>
          <a:p>
            <a:pPr algn="ctr" defTabSz="912815"/>
            <a:r>
              <a:rPr lang="en-US" altLang="zh-CN" sz="5960" dirty="0" err="1">
                <a:ln w="63500">
                  <a:noFill/>
                </a:ln>
                <a:solidFill>
                  <a:srgbClr val="3D9600"/>
                </a:solidFill>
                <a:latin typeface="UTM A&amp;S Graceland" panose="02040603050506020204" pitchFamily="18" charset="0"/>
                <a:ea typeface="字魂36号-正文宋楷" panose="02000000000000000000" pitchFamily="2" charset="-122"/>
              </a:rPr>
              <a:t>Tập</a:t>
            </a:r>
            <a:r>
              <a:rPr lang="en-US" altLang="zh-CN" sz="5960"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5960" dirty="0" err="1">
                <a:ln w="63500">
                  <a:noFill/>
                </a:ln>
                <a:solidFill>
                  <a:srgbClr val="3D9600"/>
                </a:solidFill>
                <a:latin typeface="UTM A&amp;S Graceland" panose="02040603050506020204" pitchFamily="18" charset="0"/>
                <a:ea typeface="字魂36号-正文宋楷" panose="02000000000000000000" pitchFamily="2" charset="-122"/>
              </a:rPr>
              <a:t>đọc</a:t>
            </a:r>
            <a:endParaRPr lang="zh-CN" altLang="en-US" sz="5960" dirty="0">
              <a:ln w="63500">
                <a:noFill/>
              </a:ln>
              <a:solidFill>
                <a:srgbClr val="3D9600"/>
              </a:solidFill>
              <a:latin typeface="UTM A&amp;S Graceland" panose="02040603050506020204" pitchFamily="18" charset="0"/>
              <a:ea typeface="字魂36号-正文宋楷" panose="02000000000000000000" pitchFamily="2" charset="-122"/>
            </a:endParaRPr>
          </a:p>
        </p:txBody>
      </p:sp>
      <p:sp>
        <p:nvSpPr>
          <p:cNvPr id="20" name="文本框 345">
            <a:extLst>
              <a:ext uri="{FF2B5EF4-FFF2-40B4-BE49-F238E27FC236}">
                <a16:creationId xmlns:a16="http://schemas.microsoft.com/office/drawing/2014/main" id="{8332BDAA-3D8A-4AF1-9D63-0FFBFE747417}"/>
              </a:ext>
            </a:extLst>
          </p:cNvPr>
          <p:cNvSpPr txBox="1"/>
          <p:nvPr/>
        </p:nvSpPr>
        <p:spPr>
          <a:xfrm>
            <a:off x="1875982" y="1486586"/>
            <a:ext cx="8311719" cy="2343462"/>
          </a:xfrm>
          <a:prstGeom prst="rect">
            <a:avLst/>
          </a:prstGeom>
          <a:noFill/>
          <a:ln>
            <a:noFill/>
          </a:ln>
        </p:spPr>
        <p:txBody>
          <a:bodyPr wrap="square" rtlCol="0">
            <a:spAutoFit/>
            <a:scene3d>
              <a:camera prst="orthographicFront"/>
              <a:lightRig rig="threePt" dir="t"/>
            </a:scene3d>
            <a:sp3d contourW="12700"/>
          </a:bodyPr>
          <a:lstStyle/>
          <a:p>
            <a:pPr algn="ctr" defTabSz="912815"/>
            <a:r>
              <a:rPr lang="en-US" altLang="zh-CN" sz="7314"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MỘT NGƯỜI </a:t>
            </a:r>
          </a:p>
          <a:p>
            <a:pPr algn="ctr" defTabSz="912815"/>
            <a:r>
              <a:rPr lang="en-US" altLang="zh-CN" sz="7314"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CHÍNH TRỰC</a:t>
            </a:r>
            <a:endParaRPr lang="zh-CN" altLang="en-US" sz="7314"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endParaRPr>
          </a:p>
        </p:txBody>
      </p:sp>
      <p:sp>
        <p:nvSpPr>
          <p:cNvPr id="21" name="文本框 344">
            <a:extLst>
              <a:ext uri="{FF2B5EF4-FFF2-40B4-BE49-F238E27FC236}">
                <a16:creationId xmlns:a16="http://schemas.microsoft.com/office/drawing/2014/main" id="{44CBDE53-190E-41C7-B7EF-AB0D105FC592}"/>
              </a:ext>
            </a:extLst>
          </p:cNvPr>
          <p:cNvSpPr txBox="1"/>
          <p:nvPr/>
        </p:nvSpPr>
        <p:spPr>
          <a:xfrm>
            <a:off x="2338736" y="4504533"/>
            <a:ext cx="5030544" cy="592598"/>
          </a:xfrm>
          <a:prstGeom prst="rect">
            <a:avLst/>
          </a:prstGeom>
          <a:noFill/>
          <a:ln>
            <a:noFill/>
          </a:ln>
        </p:spPr>
        <p:txBody>
          <a:bodyPr wrap="none" rtlCol="0">
            <a:spAutoFit/>
            <a:scene3d>
              <a:camera prst="orthographicFront"/>
              <a:lightRig rig="threePt" dir="t"/>
            </a:scene3d>
            <a:sp3d contourW="12700"/>
          </a:bodyPr>
          <a:lstStyle/>
          <a:p>
            <a:pPr algn="ctr" defTabSz="912815"/>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Theo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Quỳnh</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Cư</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Đỗ</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Đức</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Hùng</a:t>
            </a:r>
            <a:endParaRPr lang="zh-CN" altLang="en-US" sz="3251" dirty="0">
              <a:ln w="63500">
                <a:noFill/>
              </a:ln>
              <a:solidFill>
                <a:srgbClr val="3D9600"/>
              </a:solidFill>
              <a:latin typeface="UTM A&amp;S Graceland" panose="02040603050506020204" pitchFamily="18" charset="0"/>
              <a:ea typeface="字魂36号-正文宋楷" panose="02000000000000000000" pitchFamily="2" charset="-122"/>
            </a:endParaRPr>
          </a:p>
        </p:txBody>
      </p:sp>
      <p:pic>
        <p:nvPicPr>
          <p:cNvPr id="22"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flipV="1">
            <a:off x="2306900" y="5129857"/>
            <a:ext cx="2257778" cy="3210329"/>
          </a:xfrm>
          <a:prstGeom prst="rect">
            <a:avLst/>
          </a:prstGeom>
        </p:spPr>
      </p:pic>
      <p:pic>
        <p:nvPicPr>
          <p:cNvPr id="23"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067427" flipH="1" flipV="1">
            <a:off x="2028801" y="-1401204"/>
            <a:ext cx="2257778" cy="3210329"/>
          </a:xfrm>
          <a:prstGeom prst="rect">
            <a:avLst/>
          </a:prstGeom>
        </p:spPr>
      </p:pic>
    </p:spTree>
    <p:extLst>
      <p:ext uri="{BB962C8B-B14F-4D97-AF65-F5344CB8AC3E}">
        <p14:creationId xmlns:p14="http://schemas.microsoft.com/office/powerpoint/2010/main" val="12292413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childTnLst>
                          </p:cTn>
                        </p:par>
                        <p:par>
                          <p:cTn id="27" fill="hold">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8" grpId="0"/>
      <p:bldP spid="20" grpId="0"/>
      <p:bldP spid="21" grpId="0"/>
    </p:bldLst>
  </p:timing>
  <p:extLst>
    <p:ext uri="{E180D4A7-C9FB-4DFB-919C-405C955672EB}">
      <p14:showEvtLst xmlns:p14="http://schemas.microsoft.com/office/powerpoint/2010/main">
        <p14:playEvt time="142" objId="20"/>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24" name="Rounded Rectangle 23"/>
          <p:cNvSpPr/>
          <p:nvPr/>
        </p:nvSpPr>
        <p:spPr>
          <a:xfrm>
            <a:off x="250429" y="1012499"/>
            <a:ext cx="11522204" cy="3944397"/>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3251">
              <a:solidFill>
                <a:prstClr val="white"/>
              </a:solidFill>
              <a:latin typeface="Cambria" panose="02040503050406030204" pitchFamily="18" charset="0"/>
              <a:ea typeface="Cambria" panose="02040503050406030204" pitchFamily="18" charset="0"/>
            </a:endParaRPr>
          </a:p>
        </p:txBody>
      </p:sp>
      <p:sp>
        <p:nvSpPr>
          <p:cNvPr id="25" name="Rectangle 24"/>
          <p:cNvSpPr/>
          <p:nvPr/>
        </p:nvSpPr>
        <p:spPr>
          <a:xfrm>
            <a:off x="421367" y="1139604"/>
            <a:ext cx="11185275" cy="3694345"/>
          </a:xfrm>
          <a:prstGeom prst="rect">
            <a:avLst/>
          </a:prstGeom>
        </p:spPr>
        <p:txBody>
          <a:bodyPr wrap="square">
            <a:spAutoFit/>
          </a:bodyPr>
          <a:lstStyle/>
          <a:p>
            <a:pPr algn="just" defTabSz="912815">
              <a:lnSpc>
                <a:spcPct val="90000"/>
              </a:lnSpc>
            </a:pPr>
            <a:r>
              <a:rPr lang="en-US" altLang="en-US" sz="325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làm</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quan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triều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nổi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tiếng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chính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trực</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Năm</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1175,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di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chiếu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cho</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tử</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con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họ</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Đỗ</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lên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ngôi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Nhưng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Chiêu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Linh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muốn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lập</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con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mình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Xưởng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cho</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đem</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bạc</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đút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lót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vợ</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để</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nhờ</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đỡ</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nhất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định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nghe</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cứ</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di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chiếu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lập</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làm</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Đó</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Cao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p:txBody>
      </p:sp>
      <p:sp>
        <p:nvSpPr>
          <p:cNvPr id="27" name="TextBox 26"/>
          <p:cNvSpPr txBox="1"/>
          <p:nvPr/>
        </p:nvSpPr>
        <p:spPr>
          <a:xfrm>
            <a:off x="919106" y="5096827"/>
            <a:ext cx="2712377" cy="592598"/>
          </a:xfrm>
          <a:prstGeom prst="rect">
            <a:avLst/>
          </a:prstGeom>
          <a:noFill/>
        </p:spPr>
        <p:txBody>
          <a:bodyPr wrap="square" rtlCol="0">
            <a:spAutoFit/>
          </a:bodyPr>
          <a:lstStyle/>
          <a:p>
            <a:pPr defTabSz="912815"/>
            <a:r>
              <a:rPr lang="en-US" sz="3251" b="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chính</a:t>
            </a:r>
            <a:r>
              <a:rPr lang="en-US"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b="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trực</a:t>
            </a:r>
            <a:r>
              <a:rPr lang="en-US"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p:txBody>
      </p:sp>
      <p:sp>
        <p:nvSpPr>
          <p:cNvPr id="28" name="TextBox 27"/>
          <p:cNvSpPr txBox="1"/>
          <p:nvPr/>
        </p:nvSpPr>
        <p:spPr>
          <a:xfrm>
            <a:off x="3260787" y="5096827"/>
            <a:ext cx="6452074" cy="1593128"/>
          </a:xfrm>
          <a:prstGeom prst="rect">
            <a:avLst/>
          </a:prstGeom>
          <a:noFill/>
        </p:spPr>
        <p:txBody>
          <a:bodyPr wrap="square" rtlCol="0">
            <a:spAutoFit/>
          </a:bodyPr>
          <a:lstStyle/>
          <a:p>
            <a:pPr algn="ctr" defTabSz="912815"/>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ngay</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thẳng</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đức</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tính</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của</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sự</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thực</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sự</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tuân</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các</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tiêu</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chuẩn</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đạo</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đức</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một</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cách</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mạnh</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mẽ</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p:txBody>
      </p:sp>
      <p:sp>
        <p:nvSpPr>
          <p:cNvPr id="30" name="TextBox 29"/>
          <p:cNvSpPr txBox="1"/>
          <p:nvPr/>
        </p:nvSpPr>
        <p:spPr>
          <a:xfrm>
            <a:off x="1856243" y="5096854"/>
            <a:ext cx="2274767" cy="592598"/>
          </a:xfrm>
          <a:prstGeom prst="rect">
            <a:avLst/>
          </a:prstGeom>
          <a:noFill/>
        </p:spPr>
        <p:txBody>
          <a:bodyPr wrap="square" rtlCol="0">
            <a:spAutoFit/>
          </a:bodyPr>
          <a:lstStyle/>
          <a:p>
            <a:pPr defTabSz="912815"/>
            <a:r>
              <a:rPr lang="en-US" sz="3251" b="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a:t>
            </a:r>
            <a:r>
              <a:rPr lang="en-US"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b="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p:txBody>
      </p:sp>
      <p:sp>
        <p:nvSpPr>
          <p:cNvPr id="31" name="TextBox 30"/>
          <p:cNvSpPr txBox="1"/>
          <p:nvPr/>
        </p:nvSpPr>
        <p:spPr>
          <a:xfrm>
            <a:off x="2739897" y="5141018"/>
            <a:ext cx="6452074" cy="592598"/>
          </a:xfrm>
          <a:prstGeom prst="rect">
            <a:avLst/>
          </a:prstGeom>
          <a:noFill/>
        </p:spPr>
        <p:txBody>
          <a:bodyPr wrap="square" rtlCol="0">
            <a:spAutoFit/>
          </a:bodyPr>
          <a:lstStyle/>
          <a:p>
            <a:pPr algn="ctr" defTabSz="912815"/>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bên</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cạnh</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để</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đỡ</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p:txBody>
      </p:sp>
      <p:sp>
        <p:nvSpPr>
          <p:cNvPr id="32" name="TextBox 31"/>
          <p:cNvSpPr txBox="1"/>
          <p:nvPr/>
        </p:nvSpPr>
        <p:spPr>
          <a:xfrm>
            <a:off x="1809040" y="5102805"/>
            <a:ext cx="2274767" cy="592598"/>
          </a:xfrm>
          <a:prstGeom prst="rect">
            <a:avLst/>
          </a:prstGeom>
          <a:noFill/>
        </p:spPr>
        <p:txBody>
          <a:bodyPr wrap="square" rtlCol="0">
            <a:spAutoFit/>
          </a:bodyPr>
          <a:lstStyle/>
          <a:p>
            <a:pPr defTabSz="912815"/>
            <a:r>
              <a:rPr lang="en-US" sz="3251" b="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đút</a:t>
            </a:r>
            <a:r>
              <a:rPr lang="en-US"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b="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lót</a:t>
            </a:r>
            <a:r>
              <a:rPr lang="en-US"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p:txBody>
      </p:sp>
      <p:sp>
        <p:nvSpPr>
          <p:cNvPr id="33" name="Rectangle 32"/>
          <p:cNvSpPr/>
          <p:nvPr/>
        </p:nvSpPr>
        <p:spPr>
          <a:xfrm>
            <a:off x="3176697" y="5129099"/>
            <a:ext cx="7649200" cy="1092863"/>
          </a:xfrm>
          <a:prstGeom prst="rect">
            <a:avLst/>
          </a:prstGeom>
        </p:spPr>
        <p:txBody>
          <a:bodyPr wrap="square">
            <a:spAutoFit/>
          </a:bodyPr>
          <a:lstStyle/>
          <a:p>
            <a:pPr algn="ctr" defTabSz="912815"/>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a:t>
            </a:r>
            <a:r>
              <a:rPr lang="vi-VN"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ưa tiền cho kẻ có quyền thế để cầu cạnh việc gì.</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VD: </a:t>
            </a:r>
            <a:r>
              <a:rPr lang="vi-VN"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Kẻ tha</a:t>
            </a:r>
            <a:r>
              <a:rPr lang="en-US"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a:t>
            </a:r>
            <a:r>
              <a:rPr lang="vi-VN"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ô ăn của đút lót.</a:t>
            </a:r>
          </a:p>
        </p:txBody>
      </p:sp>
      <p:sp>
        <p:nvSpPr>
          <p:cNvPr id="35" name="文本框 345">
            <a:extLst>
              <a:ext uri="{FF2B5EF4-FFF2-40B4-BE49-F238E27FC236}">
                <a16:creationId xmlns:a16="http://schemas.microsoft.com/office/drawing/2014/main" id="{8332BDAA-3D8A-4AF1-9D63-0FFBFE747417}"/>
              </a:ext>
            </a:extLst>
          </p:cNvPr>
          <p:cNvSpPr txBox="1"/>
          <p:nvPr/>
        </p:nvSpPr>
        <p:spPr>
          <a:xfrm>
            <a:off x="1246107" y="163870"/>
            <a:ext cx="9439336" cy="676019"/>
          </a:xfrm>
          <a:prstGeom prst="rect">
            <a:avLst/>
          </a:prstGeom>
          <a:noFill/>
          <a:ln>
            <a:noFill/>
          </a:ln>
        </p:spPr>
        <p:txBody>
          <a:bodyPr wrap="square" rtlCol="0">
            <a:spAutoFit/>
            <a:scene3d>
              <a:camera prst="orthographicFront"/>
              <a:lightRig rig="threePt" dir="t"/>
            </a:scene3d>
            <a:sp3d contourW="12700"/>
          </a:bodyPr>
          <a:lstStyle/>
          <a:p>
            <a:pPr algn="ctr" defTabSz="912815">
              <a:defRPr/>
            </a:pPr>
            <a:r>
              <a:rPr lang="en-US" altLang="zh-CN" sz="3793"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MỘT NGƯỜI CHÍNH TRỰC</a:t>
            </a:r>
            <a:endParaRPr lang="zh-CN" altLang="en-US" sz="3793"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30049974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500"/>
                                        <p:tgtEl>
                                          <p:spTgt spid="3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left)">
                                      <p:cBhvr>
                                        <p:cTn id="10" dur="500"/>
                                        <p:tgtEl>
                                          <p:spTgt spid="2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left)">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1000"/>
                                        <p:tgtEl>
                                          <p:spTgt spid="27"/>
                                        </p:tgtEl>
                                      </p:cBhvr>
                                    </p:animEffect>
                                    <p:anim calcmode="lin" valueType="num">
                                      <p:cBhvr>
                                        <p:cTn id="19" dur="1000" fill="hold"/>
                                        <p:tgtEl>
                                          <p:spTgt spid="27"/>
                                        </p:tgtEl>
                                        <p:attrNameLst>
                                          <p:attrName>ppt_x</p:attrName>
                                        </p:attrNameLst>
                                      </p:cBhvr>
                                      <p:tavLst>
                                        <p:tav tm="0">
                                          <p:val>
                                            <p:strVal val="#ppt_x"/>
                                          </p:val>
                                        </p:tav>
                                        <p:tav tm="100000">
                                          <p:val>
                                            <p:strVal val="#ppt_x"/>
                                          </p:val>
                                        </p:tav>
                                      </p:tavLst>
                                    </p:anim>
                                    <p:anim calcmode="lin" valueType="num">
                                      <p:cBhvr>
                                        <p:cTn id="2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7"/>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2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1000"/>
                                        <p:tgtEl>
                                          <p:spTgt spid="30"/>
                                        </p:tgtEl>
                                      </p:cBhvr>
                                    </p:animEffect>
                                    <p:anim calcmode="lin" valueType="num">
                                      <p:cBhvr>
                                        <p:cTn id="39" dur="1000" fill="hold"/>
                                        <p:tgtEl>
                                          <p:spTgt spid="30"/>
                                        </p:tgtEl>
                                        <p:attrNameLst>
                                          <p:attrName>ppt_x</p:attrName>
                                        </p:attrNameLst>
                                      </p:cBhvr>
                                      <p:tavLst>
                                        <p:tav tm="0">
                                          <p:val>
                                            <p:strVal val="#ppt_x"/>
                                          </p:val>
                                        </p:tav>
                                        <p:tav tm="100000">
                                          <p:val>
                                            <p:strVal val="#ppt_x"/>
                                          </p:val>
                                        </p:tav>
                                      </p:tavLst>
                                    </p:anim>
                                    <p:anim calcmode="lin" valueType="num">
                                      <p:cBhvr>
                                        <p:cTn id="4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1000"/>
                                        <p:tgtEl>
                                          <p:spTgt spid="31"/>
                                        </p:tgtEl>
                                      </p:cBhvr>
                                    </p:animEffect>
                                    <p:anim calcmode="lin" valueType="num">
                                      <p:cBhvr>
                                        <p:cTn id="46" dur="1000" fill="hold"/>
                                        <p:tgtEl>
                                          <p:spTgt spid="31"/>
                                        </p:tgtEl>
                                        <p:attrNameLst>
                                          <p:attrName>ppt_x</p:attrName>
                                        </p:attrNameLst>
                                      </p:cBhvr>
                                      <p:tavLst>
                                        <p:tav tm="0">
                                          <p:val>
                                            <p:strVal val="#ppt_x"/>
                                          </p:val>
                                        </p:tav>
                                        <p:tav tm="100000">
                                          <p:val>
                                            <p:strVal val="#ppt_x"/>
                                          </p:val>
                                        </p:tav>
                                      </p:tavLst>
                                    </p:anim>
                                    <p:anim calcmode="lin" valueType="num">
                                      <p:cBhvr>
                                        <p:cTn id="4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31"/>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1000"/>
                                        <p:tgtEl>
                                          <p:spTgt spid="32"/>
                                        </p:tgtEl>
                                      </p:cBhvr>
                                    </p:animEffect>
                                    <p:anim calcmode="lin" valueType="num">
                                      <p:cBhvr>
                                        <p:cTn id="59" dur="1000" fill="hold"/>
                                        <p:tgtEl>
                                          <p:spTgt spid="32"/>
                                        </p:tgtEl>
                                        <p:attrNameLst>
                                          <p:attrName>ppt_x</p:attrName>
                                        </p:attrNameLst>
                                      </p:cBhvr>
                                      <p:tavLst>
                                        <p:tav tm="0">
                                          <p:val>
                                            <p:strVal val="#ppt_x"/>
                                          </p:val>
                                        </p:tav>
                                        <p:tav tm="100000">
                                          <p:val>
                                            <p:strVal val="#ppt_x"/>
                                          </p:val>
                                        </p:tav>
                                      </p:tavLst>
                                    </p:anim>
                                    <p:anim calcmode="lin" valueType="num">
                                      <p:cBhvr>
                                        <p:cTn id="6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grpId="0" nodeType="click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1000"/>
                                        <p:tgtEl>
                                          <p:spTgt spid="33"/>
                                        </p:tgtEl>
                                      </p:cBhvr>
                                    </p:animEffect>
                                    <p:anim calcmode="lin" valueType="num">
                                      <p:cBhvr>
                                        <p:cTn id="66" dur="1000" fill="hold"/>
                                        <p:tgtEl>
                                          <p:spTgt spid="33"/>
                                        </p:tgtEl>
                                        <p:attrNameLst>
                                          <p:attrName>ppt_x</p:attrName>
                                        </p:attrNameLst>
                                      </p:cBhvr>
                                      <p:tavLst>
                                        <p:tav tm="0">
                                          <p:val>
                                            <p:strVal val="#ppt_x"/>
                                          </p:val>
                                        </p:tav>
                                        <p:tav tm="100000">
                                          <p:val>
                                            <p:strVal val="#ppt_x"/>
                                          </p:val>
                                        </p:tav>
                                      </p:tavLst>
                                    </p:anim>
                                    <p:anim calcmode="lin" valueType="num">
                                      <p:cBhvr>
                                        <p:cTn id="67"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7" grpId="0"/>
      <p:bldP spid="27" grpId="1"/>
      <p:bldP spid="28" grpId="0"/>
      <p:bldP spid="28" grpId="1"/>
      <p:bldP spid="30" grpId="0"/>
      <p:bldP spid="30" grpId="1"/>
      <p:bldP spid="31" grpId="0"/>
      <p:bldP spid="31" grpId="1"/>
      <p:bldP spid="32" grpId="0"/>
      <p:bldP spid="33"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24" name="Rounded Rectangle 23"/>
          <p:cNvSpPr/>
          <p:nvPr/>
        </p:nvSpPr>
        <p:spPr>
          <a:xfrm>
            <a:off x="679176" y="898697"/>
            <a:ext cx="10985923" cy="2432038"/>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3251">
              <a:solidFill>
                <a:prstClr val="white"/>
              </a:solidFill>
              <a:latin typeface="Cambria" panose="02040503050406030204" pitchFamily="18" charset="0"/>
              <a:ea typeface="Cambria" panose="02040503050406030204" pitchFamily="18" charset="0"/>
            </a:endParaRPr>
          </a:p>
        </p:txBody>
      </p:sp>
      <p:sp>
        <p:nvSpPr>
          <p:cNvPr id="25" name="Rectangle 24"/>
          <p:cNvSpPr/>
          <p:nvPr/>
        </p:nvSpPr>
        <p:spPr>
          <a:xfrm>
            <a:off x="855840" y="898698"/>
            <a:ext cx="10632592" cy="2343590"/>
          </a:xfrm>
          <a:prstGeom prst="rect">
            <a:avLst/>
          </a:prstGeom>
        </p:spPr>
        <p:txBody>
          <a:bodyPr wrap="square">
            <a:spAutoFit/>
          </a:bodyPr>
          <a:lstStyle/>
          <a:p>
            <a:pPr algn="just" defTabSz="912815">
              <a:lnSpc>
                <a:spcPct val="90000"/>
              </a:lnSpc>
            </a:pPr>
            <a:r>
              <a:rPr lang="en-US" altLang="en-US" sz="325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vi-VN"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 tá Cao Tông được 4 năm, Tô Hiến Thành lâm bệnh nặng. Quan tham tri chính sự là Vũ Tán Đường ngày đêm hầu hạ bên giường bệnh. Còn gián nghị đại phu Trần Trung Tá do bận nhiều công việc nên không mấy khi tới thăm Tô Hiến Thành được.</a:t>
            </a:r>
          </a:p>
        </p:txBody>
      </p:sp>
      <p:sp>
        <p:nvSpPr>
          <p:cNvPr id="26" name="Rectangle 25"/>
          <p:cNvSpPr/>
          <p:nvPr/>
        </p:nvSpPr>
        <p:spPr>
          <a:xfrm>
            <a:off x="974843" y="3495080"/>
            <a:ext cx="10045592" cy="1092863"/>
          </a:xfrm>
          <a:prstGeom prst="rect">
            <a:avLst/>
          </a:prstGeom>
        </p:spPr>
        <p:txBody>
          <a:bodyPr wrap="square">
            <a:spAutoFit/>
          </a:bodyPr>
          <a:lstStyle/>
          <a:p>
            <a:pPr algn="just" defTabSz="912815"/>
            <a:r>
              <a:rPr lang="en-US" sz="325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Đọc</a:t>
            </a:r>
            <a:r>
              <a:rPr lang="en-US"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thầm</a:t>
            </a:r>
            <a:r>
              <a:rPr lang="en-US"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chú</a:t>
            </a:r>
            <a:r>
              <a:rPr lang="en-US"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i="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thích</a:t>
            </a:r>
            <a:r>
              <a:rPr 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a:t>
            </a:r>
            <a:r>
              <a:rPr lang="vi-VN" alt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uan tham tri chín</a:t>
            </a:r>
            <a:r>
              <a:rPr lang="en-US" alt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 </a:t>
            </a:r>
            <a:r>
              <a:rPr lang="en-US" altLang="en-US" sz="3251" b="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sự</a:t>
            </a:r>
            <a:r>
              <a:rPr lang="en-US" alt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a:t>
            </a:r>
            <a:r>
              <a:rPr lang="en-US" alt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vi-VN" alt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gián nghị đại phu</a:t>
            </a:r>
            <a:r>
              <a:rPr 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endParaRPr lang="vi-VN" sz="3251" b="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endParaRPr>
          </a:p>
        </p:txBody>
      </p:sp>
      <p:pic>
        <p:nvPicPr>
          <p:cNvPr id="2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55083" y="4102443"/>
            <a:ext cx="1460030" cy="4020177"/>
          </a:xfrm>
          <a:prstGeom prst="rect">
            <a:avLst/>
          </a:prstGeom>
        </p:spPr>
      </p:pic>
      <p:pic>
        <p:nvPicPr>
          <p:cNvPr id="1026" name="Picture 2" descr="TÃ´ Hiáº¿n ThÃ nh: GÆ°Æ¡ng chÃ­nh trá»±c ngÃ n nÄm cÃ²n sÃ¡ng mÃ£i"/>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779" b="100000" l="1600" r="99000">
                        <a14:foregroundMark x1="15800" y1="96797" x2="74000" y2="96441"/>
                        <a14:foregroundMark x1="13600" y1="98221" x2="33200" y2="85053"/>
                        <a14:foregroundMark x1="24000" y1="90391" x2="32400" y2="87189"/>
                        <a14:foregroundMark x1="39600" y1="81139" x2="45400" y2="87900"/>
                        <a14:foregroundMark x1="45200" y1="77224" x2="49200" y2="88968"/>
                        <a14:foregroundMark x1="43800" y1="80071" x2="46400" y2="91103"/>
                        <a14:foregroundMark x1="42400" y1="80071" x2="44400" y2="87900"/>
                        <a14:foregroundMark x1="13600" y1="86833" x2="8200" y2="98932"/>
                        <a14:foregroundMark x1="49800" y1="5694" x2="58800" y2="1779"/>
                        <a14:foregroundMark x1="79200" y1="2135" x2="85800" y2="213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162962" y="3986743"/>
            <a:ext cx="5081502" cy="285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2444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1000"/>
                                        <p:tgtEl>
                                          <p:spTgt spid="1026"/>
                                        </p:tgtEl>
                                      </p:cBhvr>
                                    </p:animEffect>
                                    <p:anim calcmode="lin" valueType="num">
                                      <p:cBhvr>
                                        <p:cTn id="23" dur="1000" fill="hold"/>
                                        <p:tgtEl>
                                          <p:spTgt spid="1026"/>
                                        </p:tgtEl>
                                        <p:attrNameLst>
                                          <p:attrName>ppt_x</p:attrName>
                                        </p:attrNameLst>
                                      </p:cBhvr>
                                      <p:tavLst>
                                        <p:tav tm="0">
                                          <p:val>
                                            <p:strVal val="#ppt_x"/>
                                          </p:val>
                                        </p:tav>
                                        <p:tav tm="100000">
                                          <p:val>
                                            <p:strVal val="#ppt_x"/>
                                          </p:val>
                                        </p:tav>
                                      </p:tavLst>
                                    </p:anim>
                                    <p:anim calcmode="lin" valueType="num">
                                      <p:cBhvr>
                                        <p:cTn id="2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32" name="Rounded Rectangle 31"/>
          <p:cNvSpPr/>
          <p:nvPr/>
        </p:nvSpPr>
        <p:spPr>
          <a:xfrm>
            <a:off x="474881" y="590088"/>
            <a:ext cx="11046977" cy="5927767"/>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3251">
              <a:solidFill>
                <a:prstClr val="white"/>
              </a:solidFill>
              <a:latin typeface="Cambria" panose="02040503050406030204" pitchFamily="18" charset="0"/>
              <a:ea typeface="Cambria" panose="02040503050406030204" pitchFamily="18" charset="0"/>
            </a:endParaRPr>
          </a:p>
        </p:txBody>
      </p:sp>
      <p:sp>
        <p:nvSpPr>
          <p:cNvPr id="34" name="Rectangle 33"/>
          <p:cNvSpPr/>
          <p:nvPr/>
        </p:nvSpPr>
        <p:spPr>
          <a:xfrm>
            <a:off x="9170971" y="3166354"/>
            <a:ext cx="1294798" cy="48115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3251">
              <a:solidFill>
                <a:prstClr val="white"/>
              </a:solidFill>
              <a:latin typeface="Cambria" panose="02040503050406030204" pitchFamily="18" charset="0"/>
              <a:ea typeface="Cambria" panose="02040503050406030204" pitchFamily="18" charset="0"/>
            </a:endParaRPr>
          </a:p>
        </p:txBody>
      </p:sp>
      <p:sp>
        <p:nvSpPr>
          <p:cNvPr id="35" name="Rectangle 34"/>
          <p:cNvSpPr/>
          <p:nvPr/>
        </p:nvSpPr>
        <p:spPr>
          <a:xfrm>
            <a:off x="722428" y="883580"/>
            <a:ext cx="10691682" cy="5495351"/>
          </a:xfrm>
          <a:prstGeom prst="rect">
            <a:avLst/>
          </a:prstGeom>
        </p:spPr>
        <p:txBody>
          <a:bodyPr wrap="square">
            <a:spAutoFit/>
          </a:bodyPr>
          <a:lstStyle/>
          <a:p>
            <a:pPr algn="just" defTabSz="912815">
              <a:lnSpc>
                <a:spcPct val="90000"/>
              </a:lnSpc>
            </a:pP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Một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hôm</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Đỗ</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tới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thăm</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Nếu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chẳng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may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thì</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sẽ</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thay</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do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dự</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đáp</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Có</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gián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nghị</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ngạc</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nhiên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nói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hết</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lòng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vì</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sao</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tâu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Nếu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hầu</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hạ</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giỏi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thì</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xin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còn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tài</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ba</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nước</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xin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3251"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endParaRPr lang="en-US" altLang="en-US" sz="325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endParaRPr>
          </a:p>
          <a:p>
            <a:pPr algn="r" defTabSz="912815">
              <a:lnSpc>
                <a:spcPct val="90000"/>
              </a:lnSpc>
            </a:pPr>
            <a:r>
              <a:rPr lang="en-US" altLang="en-US" sz="3251"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 </a:t>
            </a:r>
            <a:r>
              <a:rPr lang="en-US" altLang="en-US" sz="3251"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QUỲNH CƯ, ĐỖ ĐỨC HÙNG</a:t>
            </a:r>
            <a:r>
              <a:rPr lang="en-US" altLang="en-US" sz="3251" b="1" dirty="0">
                <a:solidFill>
                  <a:prstClr val="black"/>
                </a:solidFill>
                <a:latin typeface="Cambria" panose="02040503050406030204" pitchFamily="18" charset="0"/>
                <a:ea typeface="Cambria" panose="02040503050406030204" pitchFamily="18" charset="0"/>
                <a:cs typeface="Arial" panose="020B0604020202020204" pitchFamily="34" charset="0"/>
              </a:rPr>
              <a:t> </a:t>
            </a:r>
          </a:p>
        </p:txBody>
      </p:sp>
    </p:spTree>
    <p:extLst>
      <p:ext uri="{BB962C8B-B14F-4D97-AF65-F5344CB8AC3E}">
        <p14:creationId xmlns:p14="http://schemas.microsoft.com/office/powerpoint/2010/main" val="25950154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23" name="Rounded Rectangle 22"/>
          <p:cNvSpPr/>
          <p:nvPr/>
        </p:nvSpPr>
        <p:spPr>
          <a:xfrm>
            <a:off x="319627" y="635479"/>
            <a:ext cx="11533187" cy="5777159"/>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defRPr/>
            </a:pPr>
            <a:endParaRPr lang="en-US" sz="2167">
              <a:solidFill>
                <a:prstClr val="white"/>
              </a:solidFill>
              <a:latin typeface="Cambria" panose="02040503050406030204" pitchFamily="18" charset="0"/>
              <a:ea typeface="Cambria" panose="02040503050406030204" pitchFamily="18" charset="0"/>
            </a:endParaRPr>
          </a:p>
        </p:txBody>
      </p:sp>
      <p:sp>
        <p:nvSpPr>
          <p:cNvPr id="25" name="Rectangle 24"/>
          <p:cNvSpPr/>
          <p:nvPr/>
        </p:nvSpPr>
        <p:spPr>
          <a:xfrm>
            <a:off x="530310" y="796933"/>
            <a:ext cx="11111821" cy="5494966"/>
          </a:xfrm>
          <a:prstGeom prst="rect">
            <a:avLst/>
          </a:prstGeom>
        </p:spPr>
        <p:txBody>
          <a:bodyPr wrap="square">
            <a:spAutoFit/>
          </a:bodyPr>
          <a:lstStyle/>
          <a:p>
            <a:pPr algn="just" defTabSz="912815">
              <a:lnSpc>
                <a:spcPct val="90000"/>
              </a:lnSpc>
              <a:defRPr/>
            </a:pPr>
            <a:r>
              <a:rPr lang="en-US" altLang="en-US" sz="2167"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quan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triều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nổi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tiếng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chính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trực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1175,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di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con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họ</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Đỗ</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ngôi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Nhưng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Chiêu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Linh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muốn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lập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con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mình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Xưởng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đem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bạc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đút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lót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vợ</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để</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nhờ</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nhất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định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nghe</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di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lập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Đó</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Cao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Cao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được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4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lâm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bệnh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nặng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Quan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tham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tri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chính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sự</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ngày</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đêm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hầu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bệnh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Còn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nghị</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bận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nhiều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việc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mấy</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tới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được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Một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hôm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Đỗ</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tới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chẳng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may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thì</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thay</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dự</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đáp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Có</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nghị</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ngạc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nhiên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nói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hết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lòng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vì</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sao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tâu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defRPr/>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hầu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thì</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xin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còn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tài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nước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xin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r" defTabSz="912815">
              <a:lnSpc>
                <a:spcPct val="90000"/>
              </a:lnSpc>
              <a:defRPr/>
            </a:pPr>
            <a:r>
              <a:rPr lang="en-US" altLang="en-US" sz="2167"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 </a:t>
            </a:r>
            <a:r>
              <a:rPr lang="en-US" altLang="en-US" sz="2167"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QUỲNH CƯ, ĐỖ ĐỨC HÙNG</a:t>
            </a:r>
            <a:r>
              <a:rPr lang="en-US" altLang="en-US" sz="2167" b="1" dirty="0">
                <a:solidFill>
                  <a:prstClr val="black"/>
                </a:solidFill>
                <a:latin typeface="Cambria" panose="02040503050406030204" pitchFamily="18" charset="0"/>
                <a:ea typeface="Cambria" panose="02040503050406030204" pitchFamily="18" charset="0"/>
                <a:cs typeface="Arial" panose="020B0604020202020204" pitchFamily="34" charset="0"/>
              </a:rPr>
              <a:t> </a:t>
            </a:r>
          </a:p>
        </p:txBody>
      </p:sp>
      <p:sp>
        <p:nvSpPr>
          <p:cNvPr id="26" name="文本框 345">
            <a:extLst>
              <a:ext uri="{FF2B5EF4-FFF2-40B4-BE49-F238E27FC236}">
                <a16:creationId xmlns:a16="http://schemas.microsoft.com/office/drawing/2014/main" id="{8332BDAA-3D8A-4AF1-9D63-0FFBFE747417}"/>
              </a:ext>
            </a:extLst>
          </p:cNvPr>
          <p:cNvSpPr txBox="1"/>
          <p:nvPr/>
        </p:nvSpPr>
        <p:spPr>
          <a:xfrm>
            <a:off x="1118421" y="111483"/>
            <a:ext cx="9439336" cy="592598"/>
          </a:xfrm>
          <a:prstGeom prst="rect">
            <a:avLst/>
          </a:prstGeom>
          <a:noFill/>
          <a:ln>
            <a:noFill/>
          </a:ln>
        </p:spPr>
        <p:txBody>
          <a:bodyPr wrap="square" rtlCol="0">
            <a:spAutoFit/>
            <a:scene3d>
              <a:camera prst="orthographicFront"/>
              <a:lightRig rig="threePt" dir="t"/>
            </a:scene3d>
            <a:sp3d contourW="12700"/>
          </a:bodyPr>
          <a:lstStyle/>
          <a:p>
            <a:pPr algn="ctr" defTabSz="912815">
              <a:defRPr/>
            </a:pPr>
            <a:r>
              <a:rPr lang="en-US" altLang="zh-CN" sz="3251"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MỘT NGƯỜI CHÍNH TRỰC</a:t>
            </a:r>
            <a:endParaRPr lang="zh-CN" altLang="en-US" sz="3251"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811956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5456"/>
            <a:ext cx="12591816" cy="6827091"/>
          </a:xfrm>
          <a:prstGeom prst="rect">
            <a:avLst/>
          </a:prstGeom>
        </p:spPr>
      </p:pic>
      <p:sp>
        <p:nvSpPr>
          <p:cNvPr id="4" name="矩形 3"/>
          <p:cNvSpPr/>
          <p:nvPr/>
        </p:nvSpPr>
        <p:spPr>
          <a:xfrm>
            <a:off x="909317"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defRPr/>
            </a:pPr>
            <a:endParaRPr lang="zh-CN" altLang="en-US" sz="1761" dirty="0">
              <a:solidFill>
                <a:prstClr val="white"/>
              </a:solidFill>
              <a:latin typeface="印品黑体" panose="00000500000000000000" pitchFamily="2" charset="-122"/>
              <a:ea typeface="印品黑体" panose="00000500000000000000" pitchFamily="2" charset="-122"/>
            </a:endParaRPr>
          </a:p>
        </p:txBody>
      </p:sp>
      <p:sp>
        <p:nvSpPr>
          <p:cNvPr id="12" name="文本框 13">
            <a:extLst>
              <a:ext uri="{FF2B5EF4-FFF2-40B4-BE49-F238E27FC236}">
                <a16:creationId xmlns:a16="http://schemas.microsoft.com/office/drawing/2014/main" id="{CAD5F869-C84C-4BF3-BE1A-FAA58A356943}"/>
              </a:ext>
            </a:extLst>
          </p:cNvPr>
          <p:cNvSpPr txBox="1"/>
          <p:nvPr/>
        </p:nvSpPr>
        <p:spPr>
          <a:xfrm>
            <a:off x="2818324" y="2011147"/>
            <a:ext cx="7572907" cy="1926681"/>
          </a:xfrm>
          <a:prstGeom prst="rect">
            <a:avLst/>
          </a:prstGeom>
          <a:noFill/>
        </p:spPr>
        <p:txBody>
          <a:bodyPr wrap="none" rtlCol="0">
            <a:spAutoFit/>
            <a:scene3d>
              <a:camera prst="orthographicFront"/>
              <a:lightRig rig="threePt" dir="t"/>
            </a:scene3d>
            <a:sp3d contourW="12700"/>
          </a:bodyPr>
          <a:lstStyle/>
          <a:p>
            <a:pPr algn="ctr" defTabSz="912815">
              <a:defRPr/>
            </a:pPr>
            <a:r>
              <a:rPr lang="en-US" altLang="zh-CN" sz="11920" dirty="0" err="1">
                <a:solidFill>
                  <a:schemeClr val="accent5">
                    <a:lumMod val="75000"/>
                  </a:schemeClr>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Tìm</a:t>
            </a:r>
            <a:r>
              <a:rPr lang="en-US" altLang="zh-CN" sz="11920" dirty="0">
                <a:solidFill>
                  <a:schemeClr val="accent5">
                    <a:lumMod val="75000"/>
                  </a:schemeClr>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11920" dirty="0" err="1">
                <a:solidFill>
                  <a:schemeClr val="accent5">
                    <a:lumMod val="75000"/>
                  </a:schemeClr>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hiểu</a:t>
            </a:r>
            <a:r>
              <a:rPr lang="en-US" altLang="zh-CN" sz="11920" dirty="0">
                <a:solidFill>
                  <a:schemeClr val="accent5">
                    <a:lumMod val="75000"/>
                  </a:schemeClr>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11920" dirty="0" err="1">
                <a:solidFill>
                  <a:schemeClr val="accent5">
                    <a:lumMod val="75000"/>
                  </a:schemeClr>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bài</a:t>
            </a:r>
            <a:endParaRPr lang="zh-CN" altLang="en-US" sz="11920" dirty="0">
              <a:solidFill>
                <a:schemeClr val="accent5">
                  <a:lumMod val="75000"/>
                </a:schemeClr>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1041943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1703" y="2329942"/>
            <a:ext cx="2828033" cy="4021175"/>
          </a:xfrm>
          <a:prstGeom prst="rect">
            <a:avLst/>
          </a:pr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3543" y="13525"/>
            <a:ext cx="2828033" cy="4021175"/>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649283"/>
            <a:ext cx="1293599" cy="3292577"/>
          </a:xfrm>
          <a:prstGeom prst="rect">
            <a:avLst/>
          </a:prstGeom>
        </p:spPr>
      </p:pic>
      <p:sp>
        <p:nvSpPr>
          <p:cNvPr id="4" name="矩形 3"/>
          <p:cNvSpPr/>
          <p:nvPr/>
        </p:nvSpPr>
        <p:spPr>
          <a:xfrm>
            <a:off x="909317"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1761" dirty="0">
              <a:solidFill>
                <a:prstClr val="white"/>
              </a:solidFill>
              <a:latin typeface="印品黑体" panose="00000500000000000000" pitchFamily="2" charset="-122"/>
              <a:ea typeface="印品黑体" panose="00000500000000000000" pitchFamily="2" charset="-122"/>
            </a:endParaRPr>
          </a:p>
        </p:txBody>
      </p:sp>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785277" y="4580483"/>
            <a:ext cx="2257778" cy="3210329"/>
          </a:xfrm>
          <a:prstGeom prst="rect">
            <a:avLst/>
          </a:prstGeom>
        </p:spPr>
      </p:pic>
      <p:sp>
        <p:nvSpPr>
          <p:cNvPr id="11" name="Text Box 19"/>
          <p:cNvSpPr txBox="1">
            <a:spLocks noChangeArrowheads="1"/>
          </p:cNvSpPr>
          <p:nvPr/>
        </p:nvSpPr>
        <p:spPr bwMode="auto">
          <a:xfrm>
            <a:off x="6755473" y="1445692"/>
            <a:ext cx="4179292" cy="1092863"/>
          </a:xfrm>
          <a:prstGeom prst="rect">
            <a:avLst/>
          </a:prstGeom>
          <a:noFill/>
          <a:ln w="9525" algn="ctr">
            <a:noFill/>
            <a:miter lim="800000"/>
            <a:headEnd/>
            <a:tailEnd/>
          </a:ln>
        </p:spPr>
        <p:txBody>
          <a:bodyPr wrap="square">
            <a:spAutoFit/>
          </a:bodyPr>
          <a:lstStyle/>
          <a:p>
            <a:pPr algn="just" defTabSz="912815"/>
            <a:r>
              <a:rPr lang="en-US" sz="3251" b="1" dirty="0" err="1">
                <a:solidFill>
                  <a:srgbClr val="7FC44C">
                    <a:lumMod val="50000"/>
                  </a:srgbClr>
                </a:solidFill>
                <a:latin typeface="Cambria" panose="02040503050406030204" pitchFamily="18" charset="0"/>
                <a:ea typeface="Cambria" panose="02040503050406030204" pitchFamily="18" charset="0"/>
              </a:rPr>
              <a:t>Tô</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Hiến</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Thành</a:t>
            </a:r>
            <a:r>
              <a:rPr lang="en-US" sz="3251" b="1" dirty="0">
                <a:solidFill>
                  <a:srgbClr val="7FC44C">
                    <a:lumMod val="50000"/>
                  </a:srgbClr>
                </a:solidFill>
                <a:latin typeface="Cambria" panose="02040503050406030204" pitchFamily="18" charset="0"/>
                <a:ea typeface="Cambria" panose="02040503050406030204" pitchFamily="18" charset="0"/>
              </a:rPr>
              <a:t> </a:t>
            </a:r>
          </a:p>
          <a:p>
            <a:pPr algn="just" defTabSz="912815"/>
            <a:r>
              <a:rPr lang="en-US" sz="3251" b="1" dirty="0" err="1">
                <a:solidFill>
                  <a:srgbClr val="7FC44C">
                    <a:lumMod val="50000"/>
                  </a:srgbClr>
                </a:solidFill>
                <a:latin typeface="Cambria" panose="02040503050406030204" pitchFamily="18" charset="0"/>
                <a:ea typeface="Cambria" panose="02040503050406030204" pitchFamily="18" charset="0"/>
              </a:rPr>
              <a:t>làm</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quan</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triều</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nào</a:t>
            </a:r>
            <a:r>
              <a:rPr lang="en-US" sz="3251" b="1" dirty="0">
                <a:solidFill>
                  <a:srgbClr val="7FC44C">
                    <a:lumMod val="50000"/>
                  </a:srgbClr>
                </a:solidFill>
                <a:latin typeface="Cambria" panose="02040503050406030204" pitchFamily="18" charset="0"/>
                <a:ea typeface="Cambria" panose="02040503050406030204" pitchFamily="18" charset="0"/>
              </a:rPr>
              <a:t> ?</a:t>
            </a: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9527" y="979811"/>
            <a:ext cx="5380822" cy="4994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 Box 19"/>
          <p:cNvSpPr txBox="1">
            <a:spLocks noChangeArrowheads="1"/>
          </p:cNvSpPr>
          <p:nvPr/>
        </p:nvSpPr>
        <p:spPr bwMode="auto">
          <a:xfrm>
            <a:off x="6786847" y="3013150"/>
            <a:ext cx="3810595" cy="1593128"/>
          </a:xfrm>
          <a:prstGeom prst="rect">
            <a:avLst/>
          </a:prstGeom>
          <a:noFill/>
          <a:ln w="9525" algn="ctr">
            <a:noFill/>
            <a:miter lim="800000"/>
            <a:headEnd/>
            <a:tailEnd/>
          </a:ln>
        </p:spPr>
        <p:txBody>
          <a:bodyPr wrap="square">
            <a:spAutoFit/>
          </a:bodyPr>
          <a:lstStyle/>
          <a:p>
            <a:pPr algn="just" defTabSz="912815"/>
            <a:r>
              <a:rPr lang="en-US" sz="3251" b="1" dirty="0">
                <a:solidFill>
                  <a:srgbClr val="FF4D67"/>
                </a:solidFill>
                <a:latin typeface="Cambria" panose="02040503050406030204" pitchFamily="18" charset="0"/>
                <a:ea typeface="Cambria" panose="02040503050406030204" pitchFamily="18" charset="0"/>
                <a:sym typeface="Wingdings 2" panose="05020102010507070707" pitchFamily="18" charset="2"/>
              </a:rPr>
              <a:t> </a:t>
            </a:r>
            <a:r>
              <a:rPr lang="en-US" sz="3251" b="1" dirty="0" err="1">
                <a:solidFill>
                  <a:srgbClr val="FF4D67"/>
                </a:solidFill>
                <a:latin typeface="Cambria" panose="02040503050406030204" pitchFamily="18" charset="0"/>
                <a:ea typeface="Cambria" panose="02040503050406030204" pitchFamily="18" charset="0"/>
              </a:rPr>
              <a:t>Tô</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Hiến</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Thành</a:t>
            </a:r>
            <a:r>
              <a:rPr lang="en-US" sz="3251" b="1" dirty="0">
                <a:solidFill>
                  <a:srgbClr val="FF4D67"/>
                </a:solidFill>
                <a:latin typeface="Cambria" panose="02040503050406030204" pitchFamily="18" charset="0"/>
                <a:ea typeface="Cambria" panose="02040503050406030204" pitchFamily="18" charset="0"/>
              </a:rPr>
              <a:t> </a:t>
            </a:r>
          </a:p>
          <a:p>
            <a:pPr algn="just" defTabSz="912815"/>
            <a:r>
              <a:rPr lang="en-US" sz="3251" b="1" dirty="0" err="1">
                <a:solidFill>
                  <a:srgbClr val="FF4D67"/>
                </a:solidFill>
                <a:latin typeface="Cambria" panose="02040503050406030204" pitchFamily="18" charset="0"/>
                <a:ea typeface="Cambria" panose="02040503050406030204" pitchFamily="18" charset="0"/>
              </a:rPr>
              <a:t>làm</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quan</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triều</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nhà</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Lý</a:t>
            </a:r>
            <a:r>
              <a:rPr lang="en-US" sz="3251" b="1" dirty="0">
                <a:solidFill>
                  <a:srgbClr val="FF4D67"/>
                </a:solidFill>
                <a:latin typeface="Cambria" panose="02040503050406030204" pitchFamily="18" charset="0"/>
                <a:ea typeface="Cambria" panose="02040503050406030204" pitchFamily="18" charset="0"/>
              </a:rPr>
              <a:t>. </a:t>
            </a:r>
          </a:p>
        </p:txBody>
      </p:sp>
      <p:sp>
        <p:nvSpPr>
          <p:cNvPr id="15" name="Text Box 20"/>
          <p:cNvSpPr txBox="1">
            <a:spLocks noChangeArrowheads="1"/>
          </p:cNvSpPr>
          <p:nvPr/>
        </p:nvSpPr>
        <p:spPr bwMode="auto">
          <a:xfrm>
            <a:off x="6786847" y="1405234"/>
            <a:ext cx="3899106" cy="1593128"/>
          </a:xfrm>
          <a:prstGeom prst="rect">
            <a:avLst/>
          </a:prstGeom>
          <a:noFill/>
          <a:ln w="9525">
            <a:noFill/>
            <a:miter lim="800000"/>
            <a:headEnd/>
            <a:tailEnd/>
          </a:ln>
        </p:spPr>
        <p:txBody>
          <a:bodyPr wrap="square">
            <a:spAutoFit/>
          </a:bodyPr>
          <a:lstStyle/>
          <a:p>
            <a:pPr algn="just" defTabSz="912815"/>
            <a:r>
              <a:rPr lang="en-US" sz="3251" b="1" dirty="0" err="1">
                <a:solidFill>
                  <a:srgbClr val="7FC44C">
                    <a:lumMod val="50000"/>
                  </a:srgbClr>
                </a:solidFill>
                <a:latin typeface="Cambria" panose="02040503050406030204" pitchFamily="18" charset="0"/>
                <a:ea typeface="Cambria" panose="02040503050406030204" pitchFamily="18" charset="0"/>
              </a:rPr>
              <a:t>Mọi</a:t>
            </a:r>
            <a:r>
              <a:rPr lang="en-US" sz="3251" b="1" dirty="0">
                <a:solidFill>
                  <a:srgbClr val="7FC44C">
                    <a:lumMod val="50000"/>
                  </a:srgbClr>
                </a:solidFill>
                <a:latin typeface="Cambria" panose="02040503050406030204" pitchFamily="18" charset="0"/>
                <a:ea typeface="Cambria" panose="02040503050406030204" pitchFamily="18" charset="0"/>
              </a:rPr>
              <a:t> ng</a:t>
            </a:r>
            <a:r>
              <a:rPr lang="vi-VN" sz="3251" b="1" dirty="0">
                <a:solidFill>
                  <a:srgbClr val="7FC44C">
                    <a:lumMod val="50000"/>
                  </a:srgbClr>
                </a:solidFill>
                <a:latin typeface="Cambria" panose="02040503050406030204" pitchFamily="18" charset="0"/>
                <a:ea typeface="Cambria" panose="02040503050406030204" pitchFamily="18" charset="0"/>
              </a:rPr>
              <a:t>ư</a:t>
            </a:r>
            <a:r>
              <a:rPr lang="en-US" sz="3251" b="1" dirty="0" err="1">
                <a:solidFill>
                  <a:srgbClr val="7FC44C">
                    <a:lumMod val="50000"/>
                  </a:srgbClr>
                </a:solidFill>
                <a:latin typeface="Cambria" panose="02040503050406030204" pitchFamily="18" charset="0"/>
                <a:ea typeface="Cambria" panose="02040503050406030204" pitchFamily="18" charset="0"/>
              </a:rPr>
              <a:t>ời</a:t>
            </a:r>
            <a:r>
              <a:rPr lang="en-US" sz="3251" b="1" dirty="0">
                <a:solidFill>
                  <a:srgbClr val="7FC44C">
                    <a:lumMod val="50000"/>
                  </a:srgbClr>
                </a:solidFill>
                <a:latin typeface="Cambria" panose="02040503050406030204" pitchFamily="18" charset="0"/>
                <a:ea typeface="Cambria" panose="02040503050406030204" pitchFamily="18" charset="0"/>
              </a:rPr>
              <a:t> </a:t>
            </a:r>
            <a:r>
              <a:rPr lang="vi-VN" sz="3251" b="1" dirty="0">
                <a:solidFill>
                  <a:srgbClr val="7FC44C">
                    <a:lumMod val="50000"/>
                  </a:srgbClr>
                </a:solidFill>
                <a:latin typeface="Cambria" panose="02040503050406030204" pitchFamily="18" charset="0"/>
                <a:ea typeface="Cambria" panose="02040503050406030204" pitchFamily="18" charset="0"/>
              </a:rPr>
              <a:t>đ</a:t>
            </a:r>
            <a:r>
              <a:rPr lang="en-US" sz="3251" b="1" dirty="0" err="1">
                <a:solidFill>
                  <a:srgbClr val="7FC44C">
                    <a:lumMod val="50000"/>
                  </a:srgbClr>
                </a:solidFill>
                <a:latin typeface="Cambria" panose="02040503050406030204" pitchFamily="18" charset="0"/>
                <a:ea typeface="Cambria" panose="02040503050406030204" pitchFamily="18" charset="0"/>
              </a:rPr>
              <a:t>ánh</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giá</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ông</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là</a:t>
            </a:r>
            <a:r>
              <a:rPr lang="en-US" sz="3251" b="1" dirty="0">
                <a:solidFill>
                  <a:srgbClr val="7FC44C">
                    <a:lumMod val="50000"/>
                  </a:srgbClr>
                </a:solidFill>
                <a:latin typeface="Cambria" panose="02040503050406030204" pitchFamily="18" charset="0"/>
                <a:ea typeface="Cambria" panose="02040503050406030204" pitchFamily="18" charset="0"/>
              </a:rPr>
              <a:t> ng</a:t>
            </a:r>
            <a:r>
              <a:rPr lang="vi-VN" sz="3251" b="1" dirty="0">
                <a:solidFill>
                  <a:srgbClr val="7FC44C">
                    <a:lumMod val="50000"/>
                  </a:srgbClr>
                </a:solidFill>
                <a:latin typeface="Cambria" panose="02040503050406030204" pitchFamily="18" charset="0"/>
                <a:ea typeface="Cambria" panose="02040503050406030204" pitchFamily="18" charset="0"/>
              </a:rPr>
              <a:t>ư</a:t>
            </a:r>
            <a:r>
              <a:rPr lang="en-US" sz="3251" b="1" dirty="0" err="1">
                <a:solidFill>
                  <a:srgbClr val="7FC44C">
                    <a:lumMod val="50000"/>
                  </a:srgbClr>
                </a:solidFill>
                <a:latin typeface="Cambria" panose="02040503050406030204" pitchFamily="18" charset="0"/>
                <a:ea typeface="Cambria" panose="02040503050406030204" pitchFamily="18" charset="0"/>
              </a:rPr>
              <a:t>ời</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nh</a:t>
            </a:r>
            <a:r>
              <a:rPr lang="vi-VN" sz="3251" b="1" dirty="0">
                <a:solidFill>
                  <a:srgbClr val="7FC44C">
                    <a:lumMod val="50000"/>
                  </a:srgbClr>
                </a:solidFill>
                <a:latin typeface="Cambria" panose="02040503050406030204" pitchFamily="18" charset="0"/>
                <a:ea typeface="Cambria" panose="02040503050406030204" pitchFamily="18" charset="0"/>
              </a:rPr>
              <a:t>ư</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thế</a:t>
            </a:r>
            <a:r>
              <a:rPr lang="en-US" sz="3251" b="1" dirty="0">
                <a:solidFill>
                  <a:srgbClr val="7FC44C">
                    <a:lumMod val="50000"/>
                  </a:srgbClr>
                </a:solidFill>
                <a:latin typeface="Cambria" panose="02040503050406030204" pitchFamily="18" charset="0"/>
                <a:ea typeface="Cambria" panose="02040503050406030204" pitchFamily="18" charset="0"/>
              </a:rPr>
              <a:t> </a:t>
            </a:r>
            <a:r>
              <a:rPr lang="en-US" sz="3251" b="1" dirty="0" err="1">
                <a:solidFill>
                  <a:srgbClr val="7FC44C">
                    <a:lumMod val="50000"/>
                  </a:srgbClr>
                </a:solidFill>
                <a:latin typeface="Cambria" panose="02040503050406030204" pitchFamily="18" charset="0"/>
                <a:ea typeface="Cambria" panose="02040503050406030204" pitchFamily="18" charset="0"/>
              </a:rPr>
              <a:t>nào</a:t>
            </a:r>
            <a:r>
              <a:rPr lang="en-US" sz="3251" b="1" dirty="0">
                <a:solidFill>
                  <a:srgbClr val="7FC44C">
                    <a:lumMod val="50000"/>
                  </a:srgbClr>
                </a:solidFill>
                <a:latin typeface="Cambria" panose="02040503050406030204" pitchFamily="18" charset="0"/>
                <a:ea typeface="Cambria" panose="02040503050406030204" pitchFamily="18" charset="0"/>
              </a:rPr>
              <a:t> ?</a:t>
            </a:r>
          </a:p>
        </p:txBody>
      </p:sp>
      <p:sp>
        <p:nvSpPr>
          <p:cNvPr id="16" name="Text Box 19"/>
          <p:cNvSpPr txBox="1">
            <a:spLocks noChangeArrowheads="1"/>
          </p:cNvSpPr>
          <p:nvPr/>
        </p:nvSpPr>
        <p:spPr bwMode="auto">
          <a:xfrm>
            <a:off x="6786847" y="3025160"/>
            <a:ext cx="3810595" cy="1593128"/>
          </a:xfrm>
          <a:prstGeom prst="rect">
            <a:avLst/>
          </a:prstGeom>
          <a:noFill/>
          <a:ln w="9525" algn="ctr">
            <a:noFill/>
            <a:miter lim="800000"/>
            <a:headEnd/>
            <a:tailEnd/>
          </a:ln>
        </p:spPr>
        <p:txBody>
          <a:bodyPr wrap="square">
            <a:spAutoFit/>
          </a:bodyPr>
          <a:lstStyle/>
          <a:p>
            <a:pPr algn="just" defTabSz="912815"/>
            <a:r>
              <a:rPr lang="en-US" sz="3251" b="1" dirty="0">
                <a:solidFill>
                  <a:srgbClr val="FF4D67"/>
                </a:solidFill>
                <a:latin typeface="Cambria" panose="02040503050406030204" pitchFamily="18" charset="0"/>
                <a:ea typeface="Cambria" panose="02040503050406030204" pitchFamily="18" charset="0"/>
                <a:sym typeface="Wingdings 2" panose="05020102010507070707" pitchFamily="18" charset="2"/>
              </a:rPr>
              <a:t> </a:t>
            </a:r>
            <a:r>
              <a:rPr lang="en-US" sz="3251" b="1" dirty="0" err="1">
                <a:solidFill>
                  <a:srgbClr val="FF4D67"/>
                </a:solidFill>
                <a:latin typeface="Cambria" panose="02040503050406030204" pitchFamily="18" charset="0"/>
                <a:ea typeface="Cambria" panose="02040503050406030204" pitchFamily="18" charset="0"/>
              </a:rPr>
              <a:t>Tô</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Hiến</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Thành</a:t>
            </a:r>
            <a:r>
              <a:rPr lang="en-US" sz="3251" b="1" dirty="0">
                <a:solidFill>
                  <a:srgbClr val="FF4D67"/>
                </a:solidFill>
                <a:latin typeface="Cambria" panose="02040503050406030204" pitchFamily="18" charset="0"/>
                <a:ea typeface="Cambria" panose="02040503050406030204" pitchFamily="18" charset="0"/>
              </a:rPr>
              <a:t> </a:t>
            </a:r>
          </a:p>
          <a:p>
            <a:pPr algn="just" defTabSz="912815"/>
            <a:r>
              <a:rPr lang="en-US" sz="3251" b="1" dirty="0" err="1">
                <a:solidFill>
                  <a:srgbClr val="FF4D67"/>
                </a:solidFill>
                <a:latin typeface="Cambria" panose="02040503050406030204" pitchFamily="18" charset="0"/>
                <a:ea typeface="Cambria" panose="02040503050406030204" pitchFamily="18" charset="0"/>
              </a:rPr>
              <a:t>là</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người</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chính</a:t>
            </a:r>
            <a:r>
              <a:rPr lang="en-US" sz="3251" b="1" dirty="0">
                <a:solidFill>
                  <a:srgbClr val="FF4D67"/>
                </a:solidFill>
                <a:latin typeface="Cambria" panose="02040503050406030204" pitchFamily="18" charset="0"/>
                <a:ea typeface="Cambria" panose="02040503050406030204" pitchFamily="18" charset="0"/>
              </a:rPr>
              <a:t> </a:t>
            </a:r>
            <a:r>
              <a:rPr lang="en-US" sz="3251" b="1" dirty="0" err="1">
                <a:solidFill>
                  <a:srgbClr val="FF4D67"/>
                </a:solidFill>
                <a:latin typeface="Cambria" panose="02040503050406030204" pitchFamily="18" charset="0"/>
                <a:ea typeface="Cambria" panose="02040503050406030204" pitchFamily="18" charset="0"/>
              </a:rPr>
              <a:t>trực</a:t>
            </a:r>
            <a:r>
              <a:rPr lang="en-US" sz="3251" b="1" dirty="0">
                <a:solidFill>
                  <a:srgbClr val="FF4D67"/>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3713869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14"/>
                                        </p:tgtEl>
                                        <p:attrNameLst>
                                          <p:attrName>style.visibility</p:attrName>
                                        </p:attrNameLst>
                                      </p:cBhvr>
                                      <p:to>
                                        <p:strVal val="hidden"/>
                                      </p:to>
                                    </p:set>
                                  </p:childTnLst>
                                </p:cTn>
                              </p:par>
                              <p:par>
                                <p:cTn id="22" presetID="2" presetClass="entr" presetSubtype="8"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4" grpId="0"/>
      <p:bldP spid="14" grpId="1"/>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47" name="Text Box 19"/>
          <p:cNvSpPr txBox="1">
            <a:spLocks noChangeArrowheads="1"/>
          </p:cNvSpPr>
          <p:nvPr/>
        </p:nvSpPr>
        <p:spPr bwMode="auto">
          <a:xfrm>
            <a:off x="1253761" y="806380"/>
            <a:ext cx="10095804" cy="1259704"/>
          </a:xfrm>
          <a:prstGeom prst="rect">
            <a:avLst/>
          </a:prstGeom>
          <a:ln w="38100">
            <a:prstDash val="dashDot"/>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just" defTabSz="912815"/>
            <a:r>
              <a:rPr lang="en-US" sz="3793" b="1" dirty="0" err="1">
                <a:solidFill>
                  <a:srgbClr val="7FC44C">
                    <a:lumMod val="50000"/>
                  </a:srgbClr>
                </a:solidFill>
                <a:latin typeface="Cambria" panose="02040503050406030204" pitchFamily="18" charset="0"/>
                <a:ea typeface="Cambria" panose="02040503050406030204" pitchFamily="18" charset="0"/>
              </a:rPr>
              <a:t>Trong</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việc</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lập</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ngôi</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vua</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sự</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chính</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trực</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của</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ông</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Tô</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Hiến</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Thành</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thể</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hiện</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nh</a:t>
            </a:r>
            <a:r>
              <a:rPr lang="vi-VN" sz="3793" b="1" dirty="0">
                <a:solidFill>
                  <a:srgbClr val="7FC44C">
                    <a:lumMod val="50000"/>
                  </a:srgbClr>
                </a:solidFill>
                <a:latin typeface="Cambria" panose="02040503050406030204" pitchFamily="18" charset="0"/>
                <a:ea typeface="Cambria" panose="02040503050406030204" pitchFamily="18" charset="0"/>
              </a:rPr>
              <a:t>ư</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thế</a:t>
            </a:r>
            <a:r>
              <a:rPr lang="en-US" sz="3793" b="1" dirty="0">
                <a:solidFill>
                  <a:srgbClr val="7FC44C">
                    <a:lumMod val="50000"/>
                  </a:srgbClr>
                </a:solidFill>
                <a:latin typeface="Cambria" panose="02040503050406030204" pitchFamily="18" charset="0"/>
                <a:ea typeface="Cambria" panose="02040503050406030204" pitchFamily="18" charset="0"/>
              </a:rPr>
              <a:t> </a:t>
            </a:r>
            <a:r>
              <a:rPr lang="en-US" sz="3793" b="1" dirty="0" err="1">
                <a:solidFill>
                  <a:srgbClr val="7FC44C">
                    <a:lumMod val="50000"/>
                  </a:srgbClr>
                </a:solidFill>
                <a:latin typeface="Cambria" panose="02040503050406030204" pitchFamily="18" charset="0"/>
                <a:ea typeface="Cambria" panose="02040503050406030204" pitchFamily="18" charset="0"/>
              </a:rPr>
              <a:t>nào</a:t>
            </a:r>
            <a:r>
              <a:rPr lang="en-US" sz="3793" b="1" dirty="0">
                <a:solidFill>
                  <a:srgbClr val="7FC44C">
                    <a:lumMod val="50000"/>
                  </a:srgbClr>
                </a:solidFill>
                <a:latin typeface="Cambria" panose="02040503050406030204" pitchFamily="18" charset="0"/>
                <a:ea typeface="Cambria" panose="02040503050406030204" pitchFamily="18" charset="0"/>
              </a:rPr>
              <a:t>?</a:t>
            </a:r>
          </a:p>
        </p:txBody>
      </p:sp>
      <p:sp>
        <p:nvSpPr>
          <p:cNvPr id="48" name="Text Box 19"/>
          <p:cNvSpPr txBox="1">
            <a:spLocks noChangeArrowheads="1"/>
          </p:cNvSpPr>
          <p:nvPr/>
        </p:nvSpPr>
        <p:spPr bwMode="auto">
          <a:xfrm>
            <a:off x="962288" y="2251431"/>
            <a:ext cx="7390510" cy="3010761"/>
          </a:xfrm>
          <a:prstGeom prst="rect">
            <a:avLst/>
          </a:prstGeom>
          <a:noFill/>
          <a:ln w="9525" algn="ctr">
            <a:noFill/>
            <a:miter lim="800000"/>
            <a:headEnd/>
            <a:tailEnd/>
          </a:ln>
        </p:spPr>
        <p:txBody>
          <a:bodyPr wrap="square">
            <a:spAutoFit/>
          </a:bodyPr>
          <a:lstStyle/>
          <a:p>
            <a:pPr algn="just" defTabSz="912815"/>
            <a:r>
              <a:rPr lang="en-US" sz="3793" b="1" dirty="0">
                <a:solidFill>
                  <a:srgbClr val="FF4D67"/>
                </a:solidFill>
                <a:latin typeface="Cambria" panose="02040503050406030204" pitchFamily="18" charset="0"/>
                <a:ea typeface="Cambria" panose="02040503050406030204" pitchFamily="18" charset="0"/>
                <a:sym typeface="Wingdings 2" panose="05020102010507070707" pitchFamily="18" charset="2"/>
              </a:rPr>
              <a:t> </a:t>
            </a:r>
            <a:r>
              <a:rPr lang="en-US" sz="3793" b="1" dirty="0" err="1">
                <a:solidFill>
                  <a:srgbClr val="FF4D67"/>
                </a:solidFill>
                <a:latin typeface="Cambria" panose="02040503050406030204" pitchFamily="18" charset="0"/>
                <a:ea typeface="Cambria" panose="02040503050406030204" pitchFamily="18" charset="0"/>
              </a:rPr>
              <a:t>Tô</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Hiến</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Thành</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không</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chịu</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nhận</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vàng</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bạc</a:t>
            </a:r>
            <a:r>
              <a:rPr lang="en-US" sz="3793" b="1" dirty="0">
                <a:solidFill>
                  <a:srgbClr val="FF4D67"/>
                </a:solidFill>
                <a:latin typeface="Cambria" panose="02040503050406030204" pitchFamily="18" charset="0"/>
                <a:ea typeface="Cambria" panose="02040503050406030204" pitchFamily="18" charset="0"/>
              </a:rPr>
              <a:t> </a:t>
            </a:r>
            <a:r>
              <a:rPr lang="vi-VN" sz="3793" b="1" dirty="0">
                <a:solidFill>
                  <a:srgbClr val="FF4D67"/>
                </a:solidFill>
                <a:latin typeface="Cambria" panose="02040503050406030204" pitchFamily="18" charset="0"/>
                <a:ea typeface="Cambria" panose="02040503050406030204" pitchFamily="18" charset="0"/>
              </a:rPr>
              <a:t>đ</a:t>
            </a:r>
            <a:r>
              <a:rPr lang="en-US" sz="3793" b="1" dirty="0" err="1">
                <a:solidFill>
                  <a:srgbClr val="FF4D67"/>
                </a:solidFill>
                <a:latin typeface="Cambria" panose="02040503050406030204" pitchFamily="18" charset="0"/>
                <a:ea typeface="Cambria" panose="02040503050406030204" pitchFamily="18" charset="0"/>
              </a:rPr>
              <a:t>út</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lót</a:t>
            </a:r>
            <a:r>
              <a:rPr lang="en-US" sz="3793" b="1" dirty="0">
                <a:solidFill>
                  <a:srgbClr val="FF4D67"/>
                </a:solidFill>
                <a:latin typeface="Cambria" panose="02040503050406030204" pitchFamily="18" charset="0"/>
                <a:ea typeface="Cambria" panose="02040503050406030204" pitchFamily="18" charset="0"/>
              </a:rPr>
              <a:t> </a:t>
            </a:r>
            <a:r>
              <a:rPr lang="vi-VN" sz="3793" b="1" dirty="0">
                <a:solidFill>
                  <a:srgbClr val="FF4D67"/>
                </a:solidFill>
                <a:latin typeface="Cambria" panose="02040503050406030204" pitchFamily="18" charset="0"/>
                <a:ea typeface="Cambria" panose="02040503050406030204" pitchFamily="18" charset="0"/>
              </a:rPr>
              <a:t>đ</a:t>
            </a:r>
            <a:r>
              <a:rPr lang="en-US" sz="3793" b="1" dirty="0">
                <a:solidFill>
                  <a:srgbClr val="FF4D67"/>
                </a:solidFill>
                <a:latin typeface="Cambria" panose="02040503050406030204" pitchFamily="18" charset="0"/>
                <a:ea typeface="Cambria" panose="02040503050406030204" pitchFamily="18" charset="0"/>
              </a:rPr>
              <a:t>ể </a:t>
            </a:r>
            <a:r>
              <a:rPr lang="en-US" sz="3793" b="1" dirty="0" err="1">
                <a:solidFill>
                  <a:srgbClr val="FF4D67"/>
                </a:solidFill>
                <a:latin typeface="Cambria" panose="02040503050406030204" pitchFamily="18" charset="0"/>
                <a:ea typeface="Cambria" panose="02040503050406030204" pitchFamily="18" charset="0"/>
              </a:rPr>
              <a:t>làm</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sai</a:t>
            </a:r>
            <a:r>
              <a:rPr lang="en-US" sz="3793" b="1" dirty="0">
                <a:solidFill>
                  <a:srgbClr val="FF4D67"/>
                </a:solidFill>
                <a:latin typeface="Cambria" panose="02040503050406030204" pitchFamily="18" charset="0"/>
                <a:ea typeface="Cambria" panose="02040503050406030204" pitchFamily="18" charset="0"/>
              </a:rPr>
              <a:t> di </a:t>
            </a:r>
            <a:r>
              <a:rPr lang="en-US" sz="3793" b="1" dirty="0" err="1">
                <a:solidFill>
                  <a:srgbClr val="FF4D67"/>
                </a:solidFill>
                <a:latin typeface="Cambria" panose="02040503050406030204" pitchFamily="18" charset="0"/>
                <a:ea typeface="Cambria" panose="02040503050406030204" pitchFamily="18" charset="0"/>
              </a:rPr>
              <a:t>chiếu</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của</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vua</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Ông</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cứ</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làm</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theo</a:t>
            </a:r>
            <a:r>
              <a:rPr lang="en-US" sz="3793" b="1" dirty="0">
                <a:solidFill>
                  <a:srgbClr val="FF4D67"/>
                </a:solidFill>
                <a:latin typeface="Cambria" panose="02040503050406030204" pitchFamily="18" charset="0"/>
                <a:ea typeface="Cambria" panose="02040503050406030204" pitchFamily="18" charset="0"/>
              </a:rPr>
              <a:t> di </a:t>
            </a:r>
            <a:r>
              <a:rPr lang="en-US" sz="3793" b="1" dirty="0" err="1">
                <a:solidFill>
                  <a:srgbClr val="FF4D67"/>
                </a:solidFill>
                <a:latin typeface="Cambria" panose="02040503050406030204" pitchFamily="18" charset="0"/>
                <a:ea typeface="Cambria" panose="02040503050406030204" pitchFamily="18" charset="0"/>
              </a:rPr>
              <a:t>chiếu</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mà</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lập</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thái</a:t>
            </a:r>
            <a:r>
              <a:rPr lang="en-US" sz="3793" b="1" dirty="0">
                <a:solidFill>
                  <a:srgbClr val="FF4D67"/>
                </a:solidFill>
                <a:latin typeface="Cambria" panose="02040503050406030204" pitchFamily="18" charset="0"/>
                <a:ea typeface="Cambria" panose="02040503050406030204" pitchFamily="18" charset="0"/>
              </a:rPr>
              <a:t> </a:t>
            </a:r>
            <a:r>
              <a:rPr lang="en-US" sz="3793" b="1" dirty="0" err="1">
                <a:solidFill>
                  <a:srgbClr val="FF4D67"/>
                </a:solidFill>
                <a:latin typeface="Cambria" panose="02040503050406030204" pitchFamily="18" charset="0"/>
                <a:ea typeface="Cambria" panose="02040503050406030204" pitchFamily="18" charset="0"/>
              </a:rPr>
              <a:t>tử</a:t>
            </a:r>
            <a:r>
              <a:rPr lang="en-US" sz="3793" b="1" dirty="0">
                <a:solidFill>
                  <a:srgbClr val="FF4D67"/>
                </a:solidFill>
                <a:latin typeface="Cambria" panose="02040503050406030204" pitchFamily="18" charset="0"/>
                <a:ea typeface="Cambria" panose="02040503050406030204" pitchFamily="18" charset="0"/>
              </a:rPr>
              <a:t> Long </a:t>
            </a:r>
            <a:r>
              <a:rPr lang="en-US" sz="3793" b="1" dirty="0" err="1">
                <a:solidFill>
                  <a:srgbClr val="FF4D67"/>
                </a:solidFill>
                <a:latin typeface="Cambria" panose="02040503050406030204" pitchFamily="18" charset="0"/>
                <a:ea typeface="Cambria" panose="02040503050406030204" pitchFamily="18" charset="0"/>
              </a:rPr>
              <a:t>Cán</a:t>
            </a:r>
            <a:r>
              <a:rPr lang="en-US" sz="3793" b="1" dirty="0">
                <a:solidFill>
                  <a:srgbClr val="FF4D67"/>
                </a:solidFill>
                <a:latin typeface="Cambria" panose="02040503050406030204" pitchFamily="18" charset="0"/>
                <a:ea typeface="Cambria" panose="02040503050406030204" pitchFamily="18" charset="0"/>
              </a:rPr>
              <a:t>.</a:t>
            </a:r>
          </a:p>
        </p:txBody>
      </p:sp>
      <p:pic>
        <p:nvPicPr>
          <p:cNvPr id="49" name="Picture 2" descr="Tiáº¿ng Viá»t 4 VNEN BÃ i 4A: LÃ m ngÆ°á»i chÃ­nh trá»±c | Soáº¡n Tiáº¿ng Viá»t lá»p 4 VNEN  hay nháº¥t"/>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797" b="95290" l="10500" r="90000">
                        <a14:foregroundMark x1="54750" y1="43478" x2="63250" y2="32971"/>
                        <a14:foregroundMark x1="26750" y1="29348" x2="32000" y2="35870"/>
                        <a14:foregroundMark x1="27750" y1="32971" x2="24500" y2="40580"/>
                        <a14:foregroundMark x1="43750" y1="36594" x2="45250" y2="39493"/>
                        <a14:foregroundMark x1="45000" y1="35870" x2="46250" y2="39130"/>
                        <a14:foregroundMark x1="11250" y1="82971" x2="18250" y2="90942"/>
                        <a14:foregroundMark x1="68250" y1="10145" x2="79250" y2="5797"/>
                        <a14:backgroundMark x1="12500" y1="37319" x2="34500" y2="7246"/>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816994" y="3123577"/>
            <a:ext cx="6102284" cy="3932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899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29" name="Text Box 19"/>
          <p:cNvSpPr txBox="1">
            <a:spLocks noChangeArrowheads="1"/>
          </p:cNvSpPr>
          <p:nvPr/>
        </p:nvSpPr>
        <p:spPr bwMode="auto">
          <a:xfrm>
            <a:off x="2398754" y="1337765"/>
            <a:ext cx="7394492" cy="3427349"/>
          </a:xfrm>
          <a:prstGeom prst="rect">
            <a:avLst/>
          </a:prstGeom>
          <a:noFill/>
          <a:ln w="28575" algn="ctr">
            <a:solidFill>
              <a:schemeClr val="accent1"/>
            </a:solidFill>
            <a:prstDash val="sysDash"/>
            <a:miter lim="800000"/>
            <a:headEnd/>
            <a:tailEnd/>
          </a:ln>
        </p:spPr>
        <p:txBody>
          <a:bodyPr wrap="square">
            <a:spAutoFit/>
          </a:bodyPr>
          <a:lstStyle/>
          <a:p>
            <a:pPr algn="just" defTabSz="912815"/>
            <a:r>
              <a:rPr lang="en-US" sz="5418" b="1" dirty="0">
                <a:solidFill>
                  <a:srgbClr val="3D9600"/>
                </a:solidFill>
                <a:latin typeface="Calibri"/>
              </a:rPr>
              <a:t>	</a:t>
            </a:r>
            <a:r>
              <a:rPr lang="en-US" sz="5418" b="1" dirty="0" err="1">
                <a:solidFill>
                  <a:srgbClr val="3D9600"/>
                </a:solidFill>
                <a:latin typeface="Calibri"/>
              </a:rPr>
              <a:t>Đoạn</a:t>
            </a:r>
            <a:r>
              <a:rPr lang="en-US" sz="5418" b="1" dirty="0">
                <a:solidFill>
                  <a:srgbClr val="3D9600"/>
                </a:solidFill>
                <a:latin typeface="Calibri"/>
              </a:rPr>
              <a:t> 1 </a:t>
            </a:r>
            <a:r>
              <a:rPr lang="en-US" sz="5418" b="1" dirty="0" err="1">
                <a:solidFill>
                  <a:srgbClr val="3D9600"/>
                </a:solidFill>
                <a:latin typeface="Calibri"/>
              </a:rPr>
              <a:t>kể</a:t>
            </a:r>
            <a:r>
              <a:rPr lang="en-US" sz="5418" b="1" dirty="0">
                <a:solidFill>
                  <a:srgbClr val="3D9600"/>
                </a:solidFill>
                <a:latin typeface="Calibri"/>
              </a:rPr>
              <a:t> </a:t>
            </a:r>
            <a:r>
              <a:rPr lang="en-US" sz="5418" b="1" dirty="0" err="1">
                <a:solidFill>
                  <a:srgbClr val="3D9600"/>
                </a:solidFill>
                <a:latin typeface="Calibri"/>
              </a:rPr>
              <a:t>chuyện</a:t>
            </a:r>
            <a:r>
              <a:rPr lang="en-US" sz="5418" b="1" dirty="0">
                <a:solidFill>
                  <a:srgbClr val="3D9600"/>
                </a:solidFill>
                <a:latin typeface="Calibri"/>
              </a:rPr>
              <a:t> </a:t>
            </a:r>
            <a:r>
              <a:rPr lang="en-US" sz="5418" b="1" dirty="0" err="1">
                <a:solidFill>
                  <a:srgbClr val="3D9600"/>
                </a:solidFill>
                <a:latin typeface="Calibri"/>
              </a:rPr>
              <a:t>thái</a:t>
            </a:r>
            <a:r>
              <a:rPr lang="en-US" sz="5418" b="1" dirty="0">
                <a:solidFill>
                  <a:srgbClr val="3D9600"/>
                </a:solidFill>
                <a:latin typeface="Calibri"/>
              </a:rPr>
              <a:t> </a:t>
            </a:r>
            <a:r>
              <a:rPr lang="en-US" sz="5418" b="1" dirty="0" err="1">
                <a:solidFill>
                  <a:srgbClr val="3D9600"/>
                </a:solidFill>
                <a:latin typeface="Calibri"/>
              </a:rPr>
              <a:t>độ</a:t>
            </a:r>
            <a:r>
              <a:rPr lang="en-US" sz="5418" b="1" dirty="0">
                <a:solidFill>
                  <a:srgbClr val="3D9600"/>
                </a:solidFill>
                <a:latin typeface="Calibri"/>
              </a:rPr>
              <a:t> </a:t>
            </a:r>
            <a:r>
              <a:rPr lang="en-US" sz="5418" b="1" dirty="0" err="1">
                <a:solidFill>
                  <a:srgbClr val="3D9600"/>
                </a:solidFill>
                <a:latin typeface="Calibri"/>
              </a:rPr>
              <a:t>chính</a:t>
            </a:r>
            <a:r>
              <a:rPr lang="en-US" sz="5418" b="1" dirty="0">
                <a:solidFill>
                  <a:srgbClr val="3D9600"/>
                </a:solidFill>
                <a:latin typeface="Calibri"/>
              </a:rPr>
              <a:t> </a:t>
            </a:r>
            <a:r>
              <a:rPr lang="en-US" sz="5418" b="1" dirty="0" err="1">
                <a:solidFill>
                  <a:srgbClr val="3D9600"/>
                </a:solidFill>
                <a:latin typeface="Calibri"/>
              </a:rPr>
              <a:t>trực</a:t>
            </a:r>
            <a:r>
              <a:rPr lang="en-US" sz="5418" b="1" dirty="0">
                <a:solidFill>
                  <a:srgbClr val="3D9600"/>
                </a:solidFill>
                <a:latin typeface="Calibri"/>
              </a:rPr>
              <a:t> </a:t>
            </a:r>
            <a:r>
              <a:rPr lang="en-US" sz="5418" b="1" dirty="0" err="1">
                <a:solidFill>
                  <a:srgbClr val="3D9600"/>
                </a:solidFill>
                <a:latin typeface="Calibri"/>
              </a:rPr>
              <a:t>của</a:t>
            </a:r>
            <a:r>
              <a:rPr lang="en-US" sz="5418" b="1" dirty="0">
                <a:solidFill>
                  <a:srgbClr val="3D9600"/>
                </a:solidFill>
                <a:latin typeface="Calibri"/>
              </a:rPr>
              <a:t> </a:t>
            </a:r>
            <a:r>
              <a:rPr lang="en-US" sz="5418" b="1" dirty="0" err="1">
                <a:solidFill>
                  <a:srgbClr val="3D9600"/>
                </a:solidFill>
                <a:latin typeface="Calibri"/>
              </a:rPr>
              <a:t>Tô</a:t>
            </a:r>
            <a:r>
              <a:rPr lang="en-US" sz="5418" b="1" dirty="0">
                <a:solidFill>
                  <a:srgbClr val="3D9600"/>
                </a:solidFill>
                <a:latin typeface="Calibri"/>
              </a:rPr>
              <a:t> </a:t>
            </a:r>
            <a:r>
              <a:rPr lang="en-US" sz="5418" b="1" dirty="0" err="1">
                <a:solidFill>
                  <a:srgbClr val="3D9600"/>
                </a:solidFill>
                <a:latin typeface="Calibri"/>
              </a:rPr>
              <a:t>Hiến</a:t>
            </a:r>
            <a:r>
              <a:rPr lang="en-US" sz="5418" b="1" dirty="0">
                <a:solidFill>
                  <a:srgbClr val="3D9600"/>
                </a:solidFill>
                <a:latin typeface="Calibri"/>
              </a:rPr>
              <a:t> </a:t>
            </a:r>
            <a:r>
              <a:rPr lang="en-US" sz="5418" b="1" dirty="0" err="1">
                <a:solidFill>
                  <a:srgbClr val="3D9600"/>
                </a:solidFill>
                <a:latin typeface="Calibri"/>
              </a:rPr>
              <a:t>Thành</a:t>
            </a:r>
            <a:r>
              <a:rPr lang="en-US" sz="5418" b="1" dirty="0">
                <a:solidFill>
                  <a:srgbClr val="3D9600"/>
                </a:solidFill>
                <a:latin typeface="Calibri"/>
              </a:rPr>
              <a:t> </a:t>
            </a:r>
            <a:r>
              <a:rPr lang="en-US" sz="5418" b="1" dirty="0" err="1">
                <a:solidFill>
                  <a:srgbClr val="3D9600"/>
                </a:solidFill>
                <a:latin typeface="Calibri"/>
              </a:rPr>
              <a:t>trong</a:t>
            </a:r>
            <a:r>
              <a:rPr lang="en-US" sz="5418" b="1" dirty="0">
                <a:solidFill>
                  <a:srgbClr val="3D9600"/>
                </a:solidFill>
                <a:latin typeface="Calibri"/>
              </a:rPr>
              <a:t> </a:t>
            </a:r>
            <a:r>
              <a:rPr lang="en-US" sz="5418" b="1" dirty="0" err="1">
                <a:solidFill>
                  <a:srgbClr val="3D9600"/>
                </a:solidFill>
                <a:latin typeface="Calibri"/>
              </a:rPr>
              <a:t>việc</a:t>
            </a:r>
            <a:r>
              <a:rPr lang="en-US" sz="5418" b="1" dirty="0">
                <a:solidFill>
                  <a:srgbClr val="3D9600"/>
                </a:solidFill>
                <a:latin typeface="Calibri"/>
              </a:rPr>
              <a:t> </a:t>
            </a:r>
            <a:r>
              <a:rPr lang="en-US" sz="5418" b="1" dirty="0" err="1">
                <a:solidFill>
                  <a:srgbClr val="3D9600"/>
                </a:solidFill>
                <a:latin typeface="Calibri"/>
              </a:rPr>
              <a:t>lập</a:t>
            </a:r>
            <a:r>
              <a:rPr lang="en-US" sz="5418" b="1" dirty="0">
                <a:solidFill>
                  <a:srgbClr val="3D9600"/>
                </a:solidFill>
                <a:latin typeface="Calibri"/>
              </a:rPr>
              <a:t> </a:t>
            </a:r>
            <a:r>
              <a:rPr lang="en-US" sz="5418" b="1" dirty="0" err="1">
                <a:solidFill>
                  <a:srgbClr val="3D9600"/>
                </a:solidFill>
                <a:latin typeface="Calibri"/>
              </a:rPr>
              <a:t>ngôi</a:t>
            </a:r>
            <a:r>
              <a:rPr lang="en-US" sz="5418" b="1" dirty="0">
                <a:solidFill>
                  <a:srgbClr val="3D9600"/>
                </a:solidFill>
                <a:latin typeface="Calibri"/>
              </a:rPr>
              <a:t> </a:t>
            </a:r>
            <a:r>
              <a:rPr lang="en-US" sz="5418" b="1" dirty="0" err="1">
                <a:solidFill>
                  <a:srgbClr val="3D9600"/>
                </a:solidFill>
                <a:latin typeface="Calibri"/>
              </a:rPr>
              <a:t>vua</a:t>
            </a:r>
            <a:r>
              <a:rPr lang="en-US" sz="5418" b="1" dirty="0">
                <a:solidFill>
                  <a:srgbClr val="3D9600"/>
                </a:solidFill>
                <a:latin typeface="Calibri"/>
              </a:rPr>
              <a:t>. </a:t>
            </a:r>
          </a:p>
        </p:txBody>
      </p:sp>
      <p:grpSp>
        <p:nvGrpSpPr>
          <p:cNvPr id="24" name="组合 23"/>
          <p:cNvGrpSpPr/>
          <p:nvPr/>
        </p:nvGrpSpPr>
        <p:grpSpPr>
          <a:xfrm>
            <a:off x="916861" y="556596"/>
            <a:ext cx="2553553" cy="1708211"/>
            <a:chOff x="4547254" y="1580534"/>
            <a:chExt cx="2074218" cy="1331666"/>
          </a:xfrm>
          <a:solidFill>
            <a:srgbClr val="9BC54B"/>
          </a:solidFill>
        </p:grpSpPr>
        <p:sp>
          <p:nvSpPr>
            <p:cNvPr id="25" name="Freeform 19"/>
            <p:cNvSpPr>
              <a:spLocks/>
            </p:cNvSpPr>
            <p:nvPr/>
          </p:nvSpPr>
          <p:spPr bwMode="auto">
            <a:xfrm>
              <a:off x="4547254" y="1580534"/>
              <a:ext cx="1857179" cy="1331666"/>
            </a:xfrm>
            <a:custGeom>
              <a:avLst/>
              <a:gdLst>
                <a:gd name="T0" fmla="*/ 0 w 651"/>
                <a:gd name="T1" fmla="*/ 263 h 467"/>
                <a:gd name="T2" fmla="*/ 66 w 651"/>
                <a:gd name="T3" fmla="*/ 336 h 467"/>
                <a:gd name="T4" fmla="*/ 209 w 651"/>
                <a:gd name="T5" fmla="*/ 430 h 467"/>
                <a:gd name="T6" fmla="*/ 401 w 651"/>
                <a:gd name="T7" fmla="*/ 459 h 467"/>
                <a:gd name="T8" fmla="*/ 570 w 651"/>
                <a:gd name="T9" fmla="*/ 376 h 467"/>
                <a:gd name="T10" fmla="*/ 577 w 651"/>
                <a:gd name="T11" fmla="*/ 369 h 467"/>
                <a:gd name="T12" fmla="*/ 636 w 651"/>
                <a:gd name="T13" fmla="*/ 262 h 467"/>
                <a:gd name="T14" fmla="*/ 648 w 651"/>
                <a:gd name="T15" fmla="*/ 147 h 467"/>
                <a:gd name="T16" fmla="*/ 621 w 651"/>
                <a:gd name="T17" fmla="*/ 57 h 467"/>
                <a:gd name="T18" fmla="*/ 572 w 651"/>
                <a:gd name="T19" fmla="*/ 9 h 467"/>
                <a:gd name="T20" fmla="*/ 515 w 651"/>
                <a:gd name="T21" fmla="*/ 5 h 467"/>
                <a:gd name="T22" fmla="*/ 461 w 651"/>
                <a:gd name="T23" fmla="*/ 27 h 467"/>
                <a:gd name="T24" fmla="*/ 411 w 651"/>
                <a:gd name="T25" fmla="*/ 60 h 467"/>
                <a:gd name="T26" fmla="*/ 366 w 651"/>
                <a:gd name="T27" fmla="*/ 102 h 467"/>
                <a:gd name="T28" fmla="*/ 363 w 651"/>
                <a:gd name="T29" fmla="*/ 106 h 467"/>
                <a:gd name="T30" fmla="*/ 291 w 651"/>
                <a:gd name="T31" fmla="*/ 183 h 467"/>
                <a:gd name="T32" fmla="*/ 191 w 651"/>
                <a:gd name="T33" fmla="*/ 248 h 467"/>
                <a:gd name="T34" fmla="*/ 76 w 651"/>
                <a:gd name="T35" fmla="*/ 271 h 467"/>
                <a:gd name="T36" fmla="*/ 0 w 651"/>
                <a:gd name="T37" fmla="*/ 26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1" h="467">
                  <a:moveTo>
                    <a:pt x="0" y="263"/>
                  </a:moveTo>
                  <a:cubicBezTo>
                    <a:pt x="9" y="275"/>
                    <a:pt x="31" y="303"/>
                    <a:pt x="66" y="336"/>
                  </a:cubicBezTo>
                  <a:cubicBezTo>
                    <a:pt x="101" y="368"/>
                    <a:pt x="150" y="405"/>
                    <a:pt x="209" y="430"/>
                  </a:cubicBezTo>
                  <a:cubicBezTo>
                    <a:pt x="268" y="455"/>
                    <a:pt x="336" y="467"/>
                    <a:pt x="401" y="459"/>
                  </a:cubicBezTo>
                  <a:cubicBezTo>
                    <a:pt x="466" y="450"/>
                    <a:pt x="527" y="421"/>
                    <a:pt x="570" y="376"/>
                  </a:cubicBezTo>
                  <a:cubicBezTo>
                    <a:pt x="573" y="374"/>
                    <a:pt x="575" y="371"/>
                    <a:pt x="577" y="369"/>
                  </a:cubicBezTo>
                  <a:cubicBezTo>
                    <a:pt x="605" y="339"/>
                    <a:pt x="625" y="301"/>
                    <a:pt x="636" y="262"/>
                  </a:cubicBezTo>
                  <a:cubicBezTo>
                    <a:pt x="648" y="223"/>
                    <a:pt x="651" y="183"/>
                    <a:pt x="648" y="147"/>
                  </a:cubicBezTo>
                  <a:cubicBezTo>
                    <a:pt x="644" y="112"/>
                    <a:pt x="635" y="80"/>
                    <a:pt x="621" y="57"/>
                  </a:cubicBezTo>
                  <a:cubicBezTo>
                    <a:pt x="608" y="33"/>
                    <a:pt x="591" y="17"/>
                    <a:pt x="572" y="9"/>
                  </a:cubicBezTo>
                  <a:cubicBezTo>
                    <a:pt x="553" y="0"/>
                    <a:pt x="534" y="0"/>
                    <a:pt x="515" y="5"/>
                  </a:cubicBezTo>
                  <a:cubicBezTo>
                    <a:pt x="496" y="9"/>
                    <a:pt x="478" y="17"/>
                    <a:pt x="461" y="27"/>
                  </a:cubicBezTo>
                  <a:cubicBezTo>
                    <a:pt x="444" y="36"/>
                    <a:pt x="427" y="48"/>
                    <a:pt x="411" y="60"/>
                  </a:cubicBezTo>
                  <a:cubicBezTo>
                    <a:pt x="395" y="73"/>
                    <a:pt x="380" y="86"/>
                    <a:pt x="366" y="102"/>
                  </a:cubicBezTo>
                  <a:cubicBezTo>
                    <a:pt x="365" y="103"/>
                    <a:pt x="364" y="104"/>
                    <a:pt x="363" y="106"/>
                  </a:cubicBezTo>
                  <a:cubicBezTo>
                    <a:pt x="342" y="129"/>
                    <a:pt x="320" y="157"/>
                    <a:pt x="291" y="183"/>
                  </a:cubicBezTo>
                  <a:cubicBezTo>
                    <a:pt x="263" y="210"/>
                    <a:pt x="228" y="233"/>
                    <a:pt x="191" y="248"/>
                  </a:cubicBezTo>
                  <a:cubicBezTo>
                    <a:pt x="153" y="264"/>
                    <a:pt x="112" y="271"/>
                    <a:pt x="76" y="271"/>
                  </a:cubicBezTo>
                  <a:cubicBezTo>
                    <a:pt x="41" y="271"/>
                    <a:pt x="12" y="265"/>
                    <a:pt x="0" y="2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2891" tIns="46446" rIns="92891" bIns="46446" numCol="1" anchor="t" anchorCtr="0" compatLnSpc="1">
              <a:prstTxWarp prst="textNoShape">
                <a:avLst/>
              </a:prstTxWarp>
            </a:bodyPr>
            <a:lstStyle/>
            <a:p>
              <a:pPr defTabSz="912815"/>
              <a:endParaRPr lang="zh-CN" altLang="en-US" sz="1355" dirty="0">
                <a:solidFill>
                  <a:srgbClr val="3D9600"/>
                </a:solidFill>
                <a:latin typeface="印品黑体" panose="00000500000000000000" pitchFamily="2" charset="-122"/>
                <a:ea typeface="印品黑体" panose="00000500000000000000" pitchFamily="2" charset="-122"/>
              </a:endParaRPr>
            </a:p>
          </p:txBody>
        </p:sp>
        <p:sp>
          <p:nvSpPr>
            <p:cNvPr id="26" name="Oval 196"/>
            <p:cNvSpPr>
              <a:spLocks noChangeArrowheads="1"/>
            </p:cNvSpPr>
            <p:nvPr/>
          </p:nvSpPr>
          <p:spPr bwMode="auto">
            <a:xfrm rot="4258904">
              <a:off x="6338179" y="1679097"/>
              <a:ext cx="283293" cy="283293"/>
            </a:xfrm>
            <a:prstGeom prst="triangle">
              <a:avLst/>
            </a:prstGeom>
            <a:grpFill/>
            <a:ln w="9525">
              <a:noFill/>
              <a:round/>
              <a:headEnd/>
              <a:tailEnd/>
            </a:ln>
          </p:spPr>
          <p:txBody>
            <a:bodyPr vert="horz" wrap="square" lIns="92891" tIns="46446" rIns="92891" bIns="46446" numCol="1" anchor="t" anchorCtr="0" compatLnSpc="1">
              <a:prstTxWarp prst="textNoShape">
                <a:avLst/>
              </a:prstTxWarp>
            </a:bodyPr>
            <a:lstStyle/>
            <a:p>
              <a:pPr defTabSz="912815"/>
              <a:endParaRPr lang="zh-CN" altLang="en-US" sz="2032" dirty="0">
                <a:solidFill>
                  <a:srgbClr val="3D9600"/>
                </a:solidFill>
                <a:latin typeface="印品黑体" panose="00000500000000000000" pitchFamily="2" charset="-122"/>
                <a:ea typeface="印品黑体" panose="00000500000000000000" pitchFamily="2" charset="-122"/>
              </a:endParaRPr>
            </a:p>
          </p:txBody>
        </p:sp>
      </p:grpSp>
      <p:sp>
        <p:nvSpPr>
          <p:cNvPr id="28" name="Text Box 19"/>
          <p:cNvSpPr txBox="1">
            <a:spLocks noChangeArrowheads="1"/>
          </p:cNvSpPr>
          <p:nvPr/>
        </p:nvSpPr>
        <p:spPr bwMode="auto">
          <a:xfrm>
            <a:off x="4313130" y="334025"/>
            <a:ext cx="4530702" cy="759310"/>
          </a:xfrm>
          <a:prstGeom prst="rect">
            <a:avLst/>
          </a:prstGeom>
          <a:noFill/>
          <a:ln w="9525" algn="ctr">
            <a:noFill/>
            <a:miter lim="800000"/>
            <a:headEnd/>
            <a:tailEnd/>
          </a:ln>
        </p:spPr>
        <p:txBody>
          <a:bodyPr wrap="square">
            <a:spAutoFit/>
          </a:bodyPr>
          <a:lstStyle/>
          <a:p>
            <a:pPr algn="ctr" defTabSz="912815"/>
            <a:r>
              <a:rPr lang="en-US" sz="4334" b="1" u="sng" dirty="0">
                <a:solidFill>
                  <a:srgbClr val="3D9600"/>
                </a:solidFill>
                <a:effectLst>
                  <a:glow rad="101600">
                    <a:srgbClr val="FFFF00">
                      <a:alpha val="60000"/>
                    </a:srgbClr>
                  </a:glow>
                  <a:outerShdw blurRad="38100" dist="38100" dir="2700000" algn="tl">
                    <a:srgbClr val="000000">
                      <a:alpha val="43137"/>
                    </a:srgbClr>
                  </a:outerShdw>
                </a:effectLst>
                <a:latin typeface="Calibri"/>
              </a:rPr>
              <a:t>Ý </a:t>
            </a:r>
            <a:r>
              <a:rPr lang="en-US" sz="4334" b="1" u="sng" dirty="0" err="1">
                <a:solidFill>
                  <a:srgbClr val="3D9600"/>
                </a:solidFill>
                <a:effectLst>
                  <a:glow rad="101600">
                    <a:srgbClr val="FFFF00">
                      <a:alpha val="60000"/>
                    </a:srgbClr>
                  </a:glow>
                  <a:outerShdw blurRad="38100" dist="38100" dir="2700000" algn="tl">
                    <a:srgbClr val="000000">
                      <a:alpha val="43137"/>
                    </a:srgbClr>
                  </a:outerShdw>
                </a:effectLst>
                <a:latin typeface="Calibri"/>
              </a:rPr>
              <a:t>chính</a:t>
            </a:r>
            <a:r>
              <a:rPr lang="en-US" sz="4334" b="1" u="sng" dirty="0">
                <a:solidFill>
                  <a:srgbClr val="3D9600"/>
                </a:solidFill>
                <a:effectLst>
                  <a:glow rad="101600">
                    <a:srgbClr val="FFFF00">
                      <a:alpha val="60000"/>
                    </a:srgbClr>
                  </a:glow>
                  <a:outerShdw blurRad="38100" dist="38100" dir="2700000" algn="tl">
                    <a:srgbClr val="000000">
                      <a:alpha val="43137"/>
                    </a:srgbClr>
                  </a:outerShdw>
                </a:effectLst>
                <a:latin typeface="Calibri"/>
              </a:rPr>
              <a:t> </a:t>
            </a:r>
            <a:r>
              <a:rPr lang="en-US" sz="4334" b="1" u="sng" dirty="0" err="1">
                <a:solidFill>
                  <a:srgbClr val="3D9600"/>
                </a:solidFill>
                <a:effectLst>
                  <a:glow rad="101600">
                    <a:srgbClr val="FFFF00">
                      <a:alpha val="60000"/>
                    </a:srgbClr>
                  </a:glow>
                  <a:outerShdw blurRad="38100" dist="38100" dir="2700000" algn="tl">
                    <a:srgbClr val="000000">
                      <a:alpha val="43137"/>
                    </a:srgbClr>
                  </a:outerShdw>
                </a:effectLst>
                <a:latin typeface="Calibri"/>
              </a:rPr>
              <a:t>đoạn</a:t>
            </a:r>
            <a:r>
              <a:rPr lang="en-US" sz="4334" b="1" u="sng" dirty="0">
                <a:solidFill>
                  <a:srgbClr val="3D9600"/>
                </a:solidFill>
                <a:effectLst>
                  <a:glow rad="101600">
                    <a:srgbClr val="FFFF00">
                      <a:alpha val="60000"/>
                    </a:srgbClr>
                  </a:glow>
                  <a:outerShdw blurRad="38100" dist="38100" dir="2700000" algn="tl">
                    <a:srgbClr val="000000">
                      <a:alpha val="43137"/>
                    </a:srgbClr>
                  </a:outerShdw>
                </a:effectLst>
                <a:latin typeface="Calibri"/>
              </a:rPr>
              <a:t> 1:</a:t>
            </a:r>
          </a:p>
        </p:txBody>
      </p:sp>
      <p:pic>
        <p:nvPicPr>
          <p:cNvPr id="31" name="Picture 2" descr="Tiáº¿ng Viá»t 4 VNEN BÃ i 4A: LÃ m ngÆ°á»i chÃ­nh trá»±c | Soáº¡n Tiáº¿ng Viá»t lá»p 4 VNEN  hay nháº¥t"/>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797" b="95290" l="10500" r="90000">
                        <a14:foregroundMark x1="54750" y1="43478" x2="63250" y2="32971"/>
                        <a14:foregroundMark x1="26750" y1="29348" x2="32000" y2="35870"/>
                        <a14:foregroundMark x1="27750" y1="32971" x2="24500" y2="40580"/>
                        <a14:foregroundMark x1="43750" y1="36594" x2="45250" y2="39493"/>
                        <a14:foregroundMark x1="45000" y1="35870" x2="46250" y2="39130"/>
                        <a14:foregroundMark x1="11250" y1="82971" x2="18250" y2="90942"/>
                        <a14:foregroundMark x1="68250" y1="10145" x2="79250" y2="5797"/>
                        <a14:backgroundMark x1="12500" y1="37319" x2="34500" y2="7246"/>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096000" y="2564215"/>
            <a:ext cx="6830316" cy="4401798"/>
          </a:xfrm>
          <a:prstGeom prst="rect">
            <a:avLst/>
          </a:prstGeom>
          <a:noFill/>
          <a:extLst>
            <a:ext uri="{909E8E84-426E-40DD-AFC4-6F175D3DCCD1}">
              <a14:hiddenFill xmlns:a14="http://schemas.microsoft.com/office/drawing/2010/main">
                <a:solidFill>
                  <a:srgbClr val="FFFFFF"/>
                </a:solidFill>
              </a14:hiddenFill>
            </a:ext>
          </a:extLst>
        </p:spPr>
      </p:pic>
      <p:pic>
        <p:nvPicPr>
          <p:cNvPr id="32"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71801" y="3424479"/>
            <a:ext cx="1821275" cy="5014858"/>
          </a:xfrm>
          <a:prstGeom prst="rect">
            <a:avLst/>
          </a:prstGeom>
        </p:spPr>
      </p:pic>
    </p:spTree>
    <p:custDataLst>
      <p:tags r:id="rId1"/>
    </p:custDataLst>
    <p:extLst>
      <p:ext uri="{BB962C8B-B14F-4D97-AF65-F5344CB8AC3E}">
        <p14:creationId xmlns:p14="http://schemas.microsoft.com/office/powerpoint/2010/main" val="21891429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par>
                                <p:cTn id="12" presetID="2" presetClass="entr" presetSubtype="2" fill="hold" grpId="0" nodeType="with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500" fill="hold"/>
                                        <p:tgtEl>
                                          <p:spTgt spid="29"/>
                                        </p:tgtEl>
                                        <p:attrNameLst>
                                          <p:attrName>ppt_x</p:attrName>
                                        </p:attrNameLst>
                                      </p:cBhvr>
                                      <p:tavLst>
                                        <p:tav tm="0">
                                          <p:val>
                                            <p:strVal val="1+#ppt_w/2"/>
                                          </p:val>
                                        </p:tav>
                                        <p:tav tm="100000">
                                          <p:val>
                                            <p:strVal val="#ppt_x"/>
                                          </p:val>
                                        </p:tav>
                                      </p:tavLst>
                                    </p:anim>
                                    <p:anim calcmode="lin" valueType="num">
                                      <p:cBhvr additive="base">
                                        <p:cTn id="15" dur="500" fill="hold"/>
                                        <p:tgtEl>
                                          <p:spTgt spid="29"/>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7823" y="1543003"/>
            <a:ext cx="2828033" cy="4021175"/>
          </a:xfrm>
          <a:prstGeom prst="rect">
            <a:avLst/>
          </a:pr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2870" y="15455"/>
            <a:ext cx="2828033" cy="4021175"/>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649283"/>
            <a:ext cx="1293599" cy="3292577"/>
          </a:xfrm>
          <a:prstGeom prst="rect">
            <a:avLst/>
          </a:prstGeom>
        </p:spPr>
      </p:pic>
      <p:sp>
        <p:nvSpPr>
          <p:cNvPr id="4" name="矩形 3"/>
          <p:cNvSpPr/>
          <p:nvPr/>
        </p:nvSpPr>
        <p:spPr>
          <a:xfrm>
            <a:off x="909317"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3115" dirty="0">
              <a:solidFill>
                <a:prstClr val="white"/>
              </a:solidFill>
              <a:latin typeface="印品黑体" panose="00000500000000000000" pitchFamily="2" charset="-122"/>
              <a:ea typeface="印品黑体" panose="00000500000000000000" pitchFamily="2" charset="-122"/>
            </a:endParaRPr>
          </a:p>
        </p:txBody>
      </p:sp>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785277" y="4580483"/>
            <a:ext cx="2257778" cy="3210329"/>
          </a:xfrm>
          <a:prstGeom prst="rect">
            <a:avLst/>
          </a:prstGeom>
        </p:spPr>
      </p:pic>
      <p:sp>
        <p:nvSpPr>
          <p:cNvPr id="10" name="Rounded Rectangle 9"/>
          <p:cNvSpPr/>
          <p:nvPr/>
        </p:nvSpPr>
        <p:spPr>
          <a:xfrm>
            <a:off x="1348647" y="986848"/>
            <a:ext cx="9184004" cy="2711750"/>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3115">
              <a:solidFill>
                <a:prstClr val="white"/>
              </a:solidFill>
              <a:latin typeface="Cambria" panose="02040503050406030204" pitchFamily="18" charset="0"/>
              <a:ea typeface="Cambria" panose="02040503050406030204" pitchFamily="18" charset="0"/>
            </a:endParaRPr>
          </a:p>
        </p:txBody>
      </p:sp>
      <p:sp>
        <p:nvSpPr>
          <p:cNvPr id="11" name="Rectangle 10"/>
          <p:cNvSpPr/>
          <p:nvPr/>
        </p:nvSpPr>
        <p:spPr>
          <a:xfrm>
            <a:off x="1348647" y="984693"/>
            <a:ext cx="9063306" cy="2249334"/>
          </a:xfrm>
          <a:prstGeom prst="rect">
            <a:avLst/>
          </a:prstGeom>
        </p:spPr>
        <p:txBody>
          <a:bodyPr wrap="square">
            <a:spAutoFit/>
          </a:bodyPr>
          <a:lstStyle/>
          <a:p>
            <a:pPr algn="just" defTabSz="912815">
              <a:lnSpc>
                <a:spcPct val="90000"/>
              </a:lnSpc>
            </a:pPr>
            <a:r>
              <a:rPr lang="en-US" altLang="en-US" sz="3115"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vi-VN" altLang="en-US" sz="3115"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 tá Cao Tông được 4 năm, Tô Hiến Thành lâm bệnh nặng. Quan tham tri chính sự là Vũ Tán Đường ngày đêm hầu hạ bên giường bệnh. Còn gián nghị đại phu Trần Trung Tá do bận nhiều công việc nên không mấy khi tới thăm Tô Hiến Thành được.</a:t>
            </a:r>
          </a:p>
        </p:txBody>
      </p:sp>
      <p:sp>
        <p:nvSpPr>
          <p:cNvPr id="13" name="Text Box 19"/>
          <p:cNvSpPr txBox="1">
            <a:spLocks noChangeArrowheads="1"/>
          </p:cNvSpPr>
          <p:nvPr/>
        </p:nvSpPr>
        <p:spPr bwMode="auto">
          <a:xfrm>
            <a:off x="1333722" y="3778877"/>
            <a:ext cx="9198929" cy="1051057"/>
          </a:xfrm>
          <a:prstGeom prst="rect">
            <a:avLst/>
          </a:prstGeom>
          <a:noFill/>
          <a:ln w="9525" algn="ctr">
            <a:noFill/>
            <a:miter lim="800000"/>
            <a:headEnd/>
            <a:tailEnd/>
          </a:ln>
        </p:spPr>
        <p:txBody>
          <a:bodyPr wrap="square">
            <a:spAutoFit/>
          </a:bodyPr>
          <a:lstStyle/>
          <a:p>
            <a:pPr algn="just" defTabSz="912815"/>
            <a:r>
              <a:rPr lang="vi-VN" sz="3115" b="1" dirty="0">
                <a:solidFill>
                  <a:srgbClr val="7FC44C">
                    <a:lumMod val="50000"/>
                  </a:srgbClr>
                </a:solidFill>
                <a:latin typeface="Cambria" panose="02040503050406030204" pitchFamily="18" charset="0"/>
                <a:ea typeface="Cambria" panose="02040503050406030204" pitchFamily="18" charset="0"/>
              </a:rPr>
              <a:t>Khi Tô Hiến Thành ốm nặng, ai thường xuyên chăm sóc ông ?</a:t>
            </a:r>
          </a:p>
        </p:txBody>
      </p:sp>
      <p:sp>
        <p:nvSpPr>
          <p:cNvPr id="14" name="Rectangle 13"/>
          <p:cNvSpPr/>
          <p:nvPr/>
        </p:nvSpPr>
        <p:spPr>
          <a:xfrm>
            <a:off x="1420218" y="4761101"/>
            <a:ext cx="9063306" cy="1051057"/>
          </a:xfrm>
          <a:prstGeom prst="rect">
            <a:avLst/>
          </a:prstGeom>
        </p:spPr>
        <p:txBody>
          <a:bodyPr wrap="square">
            <a:spAutoFit/>
          </a:bodyPr>
          <a:lstStyle/>
          <a:p>
            <a:pPr algn="just" defTabSz="912815"/>
            <a:r>
              <a:rPr lang="en-US" sz="3115" b="1" dirty="0" err="1">
                <a:solidFill>
                  <a:srgbClr val="FF4D67"/>
                </a:solidFill>
                <a:latin typeface="Cambria" panose="02040503050406030204" pitchFamily="18" charset="0"/>
                <a:ea typeface="Cambria" panose="02040503050406030204" pitchFamily="18" charset="0"/>
              </a:rPr>
              <a:t>Quan</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tham</a:t>
            </a:r>
            <a:r>
              <a:rPr lang="en-US" sz="3115" b="1" dirty="0">
                <a:solidFill>
                  <a:srgbClr val="FF4D67"/>
                </a:solidFill>
                <a:latin typeface="Cambria" panose="02040503050406030204" pitchFamily="18" charset="0"/>
                <a:ea typeface="Cambria" panose="02040503050406030204" pitchFamily="18" charset="0"/>
              </a:rPr>
              <a:t> tri </a:t>
            </a:r>
            <a:r>
              <a:rPr lang="en-US" sz="3115" b="1" dirty="0" err="1">
                <a:solidFill>
                  <a:srgbClr val="FF4D67"/>
                </a:solidFill>
                <a:latin typeface="Cambria" panose="02040503050406030204" pitchFamily="18" charset="0"/>
                <a:ea typeface="Cambria" panose="02040503050406030204" pitchFamily="18" charset="0"/>
              </a:rPr>
              <a:t>chính</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sự</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Vũ</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Tán</a:t>
            </a:r>
            <a:r>
              <a:rPr lang="en-US" sz="3115" b="1" dirty="0">
                <a:solidFill>
                  <a:srgbClr val="FF4D67"/>
                </a:solidFill>
                <a:latin typeface="Cambria" panose="02040503050406030204" pitchFamily="18" charset="0"/>
                <a:ea typeface="Cambria" panose="02040503050406030204" pitchFamily="18" charset="0"/>
              </a:rPr>
              <a:t> Đ</a:t>
            </a:r>
            <a:r>
              <a:rPr lang="vi-VN" sz="3115" b="1" dirty="0">
                <a:solidFill>
                  <a:srgbClr val="FF4D67"/>
                </a:solidFill>
                <a:latin typeface="Cambria" panose="02040503050406030204" pitchFamily="18" charset="0"/>
                <a:ea typeface="Cambria" panose="02040503050406030204" pitchFamily="18" charset="0"/>
              </a:rPr>
              <a:t>ư</a:t>
            </a:r>
            <a:r>
              <a:rPr lang="en-US" sz="3115" b="1" dirty="0" err="1">
                <a:solidFill>
                  <a:srgbClr val="FF4D67"/>
                </a:solidFill>
                <a:latin typeface="Cambria" panose="02040503050406030204" pitchFamily="18" charset="0"/>
                <a:ea typeface="Cambria" panose="02040503050406030204" pitchFamily="18" charset="0"/>
              </a:rPr>
              <a:t>ờng</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ngày</a:t>
            </a:r>
            <a:r>
              <a:rPr lang="en-US" sz="3115" b="1" dirty="0">
                <a:solidFill>
                  <a:srgbClr val="FF4D67"/>
                </a:solidFill>
                <a:latin typeface="Cambria" panose="02040503050406030204" pitchFamily="18" charset="0"/>
                <a:ea typeface="Cambria" panose="02040503050406030204" pitchFamily="18" charset="0"/>
              </a:rPr>
              <a:t> </a:t>
            </a:r>
            <a:r>
              <a:rPr lang="vi-VN" sz="3115" b="1" dirty="0">
                <a:solidFill>
                  <a:srgbClr val="FF4D67"/>
                </a:solidFill>
                <a:latin typeface="Cambria" panose="02040503050406030204" pitchFamily="18" charset="0"/>
                <a:ea typeface="Cambria" panose="02040503050406030204" pitchFamily="18" charset="0"/>
              </a:rPr>
              <a:t>đ</a:t>
            </a:r>
            <a:r>
              <a:rPr lang="en-US" sz="3115" b="1" dirty="0" err="1">
                <a:solidFill>
                  <a:srgbClr val="FF4D67"/>
                </a:solidFill>
                <a:latin typeface="Cambria" panose="02040503050406030204" pitchFamily="18" charset="0"/>
                <a:ea typeface="Cambria" panose="02040503050406030204" pitchFamily="18" charset="0"/>
              </a:rPr>
              <a:t>êm</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hầu</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hạ</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ông</a:t>
            </a:r>
            <a:r>
              <a:rPr lang="en-US" sz="3115" b="1" dirty="0">
                <a:solidFill>
                  <a:srgbClr val="FF4D67"/>
                </a:solidFill>
                <a:latin typeface="Cambria" panose="02040503050406030204" pitchFamily="18" charset="0"/>
                <a:ea typeface="Cambria" panose="02040503050406030204" pitchFamily="18" charset="0"/>
              </a:rPr>
              <a:t>.</a:t>
            </a:r>
          </a:p>
        </p:txBody>
      </p:sp>
      <p:sp>
        <p:nvSpPr>
          <p:cNvPr id="15" name="Text Box 10"/>
          <p:cNvSpPr txBox="1">
            <a:spLocks noChangeArrowheads="1"/>
          </p:cNvSpPr>
          <p:nvPr/>
        </p:nvSpPr>
        <p:spPr bwMode="auto">
          <a:xfrm>
            <a:off x="1235420" y="4004254"/>
            <a:ext cx="9070226" cy="571695"/>
          </a:xfrm>
          <a:prstGeom prst="rect">
            <a:avLst/>
          </a:prstGeom>
          <a:noFill/>
          <a:ln w="9525">
            <a:noFill/>
            <a:miter lim="800000"/>
            <a:headEnd/>
            <a:tailEnd/>
          </a:ln>
        </p:spPr>
        <p:txBody>
          <a:bodyPr wrap="square">
            <a:spAutoFit/>
          </a:bodyPr>
          <a:lstStyle/>
          <a:p>
            <a:pPr algn="ctr" defTabSz="912815"/>
            <a:r>
              <a:rPr lang="en-US" sz="3115" dirty="0">
                <a:solidFill>
                  <a:srgbClr val="CC0000"/>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Còn</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giám</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nghị</a:t>
            </a:r>
            <a:r>
              <a:rPr lang="en-US" sz="3115" b="1" dirty="0">
                <a:solidFill>
                  <a:srgbClr val="7FC44C">
                    <a:lumMod val="50000"/>
                  </a:srgbClr>
                </a:solidFill>
                <a:latin typeface="Cambria" panose="02040503050406030204" pitchFamily="18" charset="0"/>
                <a:ea typeface="Cambria" panose="02040503050406030204" pitchFamily="18" charset="0"/>
              </a:rPr>
              <a:t> </a:t>
            </a:r>
            <a:r>
              <a:rPr lang="vi-VN" sz="3115" b="1" dirty="0">
                <a:solidFill>
                  <a:srgbClr val="7FC44C">
                    <a:lumMod val="50000"/>
                  </a:srgbClr>
                </a:solidFill>
                <a:latin typeface="Cambria" panose="02040503050406030204" pitchFamily="18" charset="0"/>
                <a:ea typeface="Cambria" panose="02040503050406030204" pitchFamily="18" charset="0"/>
              </a:rPr>
              <a:t>đ</a:t>
            </a:r>
            <a:r>
              <a:rPr lang="en-US" sz="3115" b="1" dirty="0" err="1">
                <a:solidFill>
                  <a:srgbClr val="7FC44C">
                    <a:lumMod val="50000"/>
                  </a:srgbClr>
                </a:solidFill>
                <a:latin typeface="Cambria" panose="02040503050406030204" pitchFamily="18" charset="0"/>
                <a:ea typeface="Cambria" panose="02040503050406030204" pitchFamily="18" charset="0"/>
              </a:rPr>
              <a:t>ại</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phu</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Trần</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Trung</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Tá</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thì</a:t>
            </a:r>
            <a:r>
              <a:rPr lang="en-US" sz="3115" b="1" dirty="0">
                <a:solidFill>
                  <a:srgbClr val="7FC44C">
                    <a:lumMod val="50000"/>
                  </a:srgbClr>
                </a:solidFill>
                <a:latin typeface="Cambria" panose="02040503050406030204" pitchFamily="18" charset="0"/>
                <a:ea typeface="Cambria" panose="02040503050406030204" pitchFamily="18" charset="0"/>
              </a:rPr>
              <a:t> </a:t>
            </a:r>
            <a:r>
              <a:rPr lang="en-US" sz="3115" b="1" dirty="0" err="1">
                <a:solidFill>
                  <a:srgbClr val="7FC44C">
                    <a:lumMod val="50000"/>
                  </a:srgbClr>
                </a:solidFill>
                <a:latin typeface="Cambria" panose="02040503050406030204" pitchFamily="18" charset="0"/>
                <a:ea typeface="Cambria" panose="02040503050406030204" pitchFamily="18" charset="0"/>
              </a:rPr>
              <a:t>sao</a:t>
            </a:r>
            <a:r>
              <a:rPr lang="en-US" sz="3115" b="1" dirty="0">
                <a:solidFill>
                  <a:srgbClr val="7FC44C">
                    <a:lumMod val="50000"/>
                  </a:srgbClr>
                </a:solidFill>
                <a:latin typeface="Cambria" panose="02040503050406030204" pitchFamily="18" charset="0"/>
                <a:ea typeface="Cambria" panose="02040503050406030204" pitchFamily="18" charset="0"/>
              </a:rPr>
              <a:t> ?</a:t>
            </a:r>
          </a:p>
        </p:txBody>
      </p:sp>
      <p:sp>
        <p:nvSpPr>
          <p:cNvPr id="16" name="Text Box 12"/>
          <p:cNvSpPr txBox="1">
            <a:spLocks noChangeArrowheads="1"/>
          </p:cNvSpPr>
          <p:nvPr/>
        </p:nvSpPr>
        <p:spPr bwMode="auto">
          <a:xfrm>
            <a:off x="1080806" y="4754168"/>
            <a:ext cx="8970201" cy="1051057"/>
          </a:xfrm>
          <a:prstGeom prst="rect">
            <a:avLst/>
          </a:prstGeom>
          <a:noFill/>
          <a:ln w="9525">
            <a:noFill/>
            <a:miter lim="800000"/>
            <a:headEnd/>
            <a:tailEnd/>
          </a:ln>
        </p:spPr>
        <p:txBody>
          <a:bodyPr wrap="square">
            <a:spAutoFit/>
          </a:bodyPr>
          <a:lstStyle/>
          <a:p>
            <a:pPr algn="just" defTabSz="912815"/>
            <a:r>
              <a:rPr lang="en-US" sz="3115" dirty="0">
                <a:solidFill>
                  <a:srgbClr val="CC0000"/>
                </a:solidFill>
                <a:latin typeface="Cambria" panose="02040503050406030204" pitchFamily="18" charset="0"/>
                <a:ea typeface="Cambria" panose="02040503050406030204" pitchFamily="18" charset="0"/>
              </a:rPr>
              <a:t>      </a:t>
            </a:r>
            <a:r>
              <a:rPr lang="en-US" sz="3115" b="1" dirty="0">
                <a:solidFill>
                  <a:srgbClr val="FF4D67"/>
                </a:solidFill>
                <a:latin typeface="Cambria" panose="02040503050406030204" pitchFamily="18" charset="0"/>
                <a:ea typeface="Cambria" panose="02040503050406030204" pitchFamily="18" charset="0"/>
              </a:rPr>
              <a:t>Do </a:t>
            </a:r>
            <a:r>
              <a:rPr lang="en-US" sz="3115" b="1" dirty="0" err="1">
                <a:solidFill>
                  <a:srgbClr val="FF4D67"/>
                </a:solidFill>
                <a:latin typeface="Cambria" panose="02040503050406030204" pitchFamily="18" charset="0"/>
                <a:ea typeface="Cambria" panose="02040503050406030204" pitchFamily="18" charset="0"/>
              </a:rPr>
              <a:t>bận</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quá</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nhiều</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việc</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nên</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không</a:t>
            </a:r>
            <a:r>
              <a:rPr lang="en-US" sz="3115" b="1" dirty="0">
                <a:solidFill>
                  <a:srgbClr val="FF4D67"/>
                </a:solidFill>
                <a:latin typeface="Cambria" panose="02040503050406030204" pitchFamily="18" charset="0"/>
                <a:ea typeface="Cambria" panose="02040503050406030204" pitchFamily="18" charset="0"/>
              </a:rPr>
              <a:t> </a:t>
            </a:r>
            <a:r>
              <a:rPr lang="vi-VN" sz="3115" b="1" dirty="0">
                <a:solidFill>
                  <a:srgbClr val="FF4D67"/>
                </a:solidFill>
                <a:latin typeface="Cambria" panose="02040503050406030204" pitchFamily="18" charset="0"/>
                <a:ea typeface="Cambria" panose="02040503050406030204" pitchFamily="18" charset="0"/>
              </a:rPr>
              <a:t>đ</a:t>
            </a:r>
            <a:r>
              <a:rPr lang="en-US" sz="3115" b="1" dirty="0" err="1">
                <a:solidFill>
                  <a:srgbClr val="FF4D67"/>
                </a:solidFill>
                <a:latin typeface="Cambria" panose="02040503050406030204" pitchFamily="18" charset="0"/>
                <a:ea typeface="Cambria" panose="02040503050406030204" pitchFamily="18" charset="0"/>
              </a:rPr>
              <a:t>ến</a:t>
            </a:r>
            <a:r>
              <a:rPr lang="en-US" sz="3115" b="1" dirty="0">
                <a:solidFill>
                  <a:srgbClr val="FF4D67"/>
                </a:solidFill>
                <a:latin typeface="Cambria" panose="02040503050406030204" pitchFamily="18" charset="0"/>
                <a:ea typeface="Cambria" panose="02040503050406030204" pitchFamily="18" charset="0"/>
              </a:rPr>
              <a:t> </a:t>
            </a:r>
            <a:r>
              <a:rPr lang="en-US" sz="3115" b="1" dirty="0" err="1">
                <a:solidFill>
                  <a:srgbClr val="FF4D67"/>
                </a:solidFill>
                <a:latin typeface="Cambria" panose="02040503050406030204" pitchFamily="18" charset="0"/>
                <a:ea typeface="Cambria" panose="02040503050406030204" pitchFamily="18" charset="0"/>
              </a:rPr>
              <a:t>th</a:t>
            </a:r>
            <a:r>
              <a:rPr lang="vi-VN" sz="3115" b="1" dirty="0">
                <a:solidFill>
                  <a:srgbClr val="FF4D67"/>
                </a:solidFill>
                <a:latin typeface="Cambria" panose="02040503050406030204" pitchFamily="18" charset="0"/>
                <a:ea typeface="Cambria" panose="02040503050406030204" pitchFamily="18" charset="0"/>
              </a:rPr>
              <a:t>ă</a:t>
            </a:r>
            <a:r>
              <a:rPr lang="en-US" sz="3115" b="1" dirty="0">
                <a:solidFill>
                  <a:srgbClr val="FF4D67"/>
                </a:solidFill>
                <a:latin typeface="Cambria" panose="02040503050406030204" pitchFamily="18" charset="0"/>
                <a:ea typeface="Cambria" panose="02040503050406030204" pitchFamily="18" charset="0"/>
              </a:rPr>
              <a:t>m </a:t>
            </a:r>
            <a:r>
              <a:rPr lang="en-US" sz="3115" b="1" dirty="0" err="1">
                <a:solidFill>
                  <a:srgbClr val="FF4D67"/>
                </a:solidFill>
                <a:latin typeface="Cambria" panose="02040503050406030204" pitchFamily="18" charset="0"/>
                <a:ea typeface="Cambria" panose="02040503050406030204" pitchFamily="18" charset="0"/>
              </a:rPr>
              <a:t>ông</a:t>
            </a:r>
            <a:r>
              <a:rPr lang="en-US" sz="3115" b="1" dirty="0">
                <a:solidFill>
                  <a:srgbClr val="FF4D67"/>
                </a:solidFill>
                <a:latin typeface="Cambria" panose="02040503050406030204" pitchFamily="18" charset="0"/>
                <a:ea typeface="Cambria" panose="02040503050406030204" pitchFamily="18" charset="0"/>
              </a:rPr>
              <a:t> </a:t>
            </a:r>
            <a:r>
              <a:rPr lang="vi-VN" sz="3115" b="1" dirty="0">
                <a:solidFill>
                  <a:srgbClr val="FF4D67"/>
                </a:solidFill>
                <a:latin typeface="Cambria" panose="02040503050406030204" pitchFamily="18" charset="0"/>
                <a:ea typeface="Cambria" panose="02040503050406030204" pitchFamily="18" charset="0"/>
              </a:rPr>
              <a:t>đư</a:t>
            </a:r>
            <a:r>
              <a:rPr lang="en-US" sz="3115" b="1" dirty="0" err="1">
                <a:solidFill>
                  <a:srgbClr val="FF4D67"/>
                </a:solidFill>
                <a:latin typeface="Cambria" panose="02040503050406030204" pitchFamily="18" charset="0"/>
                <a:ea typeface="Cambria" panose="02040503050406030204" pitchFamily="18" charset="0"/>
              </a:rPr>
              <a:t>ợc</a:t>
            </a:r>
            <a:r>
              <a:rPr lang="en-US" sz="3115" b="1" dirty="0">
                <a:solidFill>
                  <a:srgbClr val="FF4D67"/>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41426646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p:bldP spid="14" grpId="1"/>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pic>
        <p:nvPicPr>
          <p:cNvPr id="1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6357904" y="-2219917"/>
            <a:ext cx="5834096" cy="9273852"/>
          </a:xfrm>
          <a:prstGeom prst="rect">
            <a:avLst/>
          </a:prstGeom>
        </p:spPr>
      </p:pic>
      <p:pic>
        <p:nvPicPr>
          <p:cNvPr id="1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58050" y="65766"/>
            <a:ext cx="5973435" cy="9336021"/>
          </a:xfrm>
          <a:prstGeom prst="rect">
            <a:avLst/>
          </a:prstGeom>
        </p:spPr>
      </p:pic>
      <p:sp>
        <p:nvSpPr>
          <p:cNvPr id="12" name="Rounded Rectangle 11"/>
          <p:cNvSpPr/>
          <p:nvPr/>
        </p:nvSpPr>
        <p:spPr>
          <a:xfrm>
            <a:off x="6360200" y="1224355"/>
            <a:ext cx="5242246" cy="4444713"/>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2980">
              <a:solidFill>
                <a:prstClr val="white"/>
              </a:solidFill>
              <a:latin typeface="Cambria" panose="02040503050406030204" pitchFamily="18" charset="0"/>
              <a:ea typeface="Cambria" panose="02040503050406030204" pitchFamily="18" charset="0"/>
            </a:endParaRPr>
          </a:p>
        </p:txBody>
      </p:sp>
      <p:sp>
        <p:nvSpPr>
          <p:cNvPr id="13" name="Text Box 19"/>
          <p:cNvSpPr txBox="1">
            <a:spLocks noChangeArrowheads="1"/>
          </p:cNvSpPr>
          <p:nvPr/>
        </p:nvSpPr>
        <p:spPr bwMode="auto">
          <a:xfrm>
            <a:off x="6574021" y="1437169"/>
            <a:ext cx="4814604" cy="1926681"/>
          </a:xfrm>
          <a:prstGeom prst="rect">
            <a:avLst/>
          </a:prstGeom>
          <a:noFill/>
          <a:ln w="9525" algn="ctr">
            <a:noFill/>
            <a:miter lim="800000"/>
            <a:headEnd/>
            <a:tailEnd/>
          </a:ln>
        </p:spPr>
        <p:txBody>
          <a:bodyPr wrap="square">
            <a:spAutoFit/>
          </a:bodyPr>
          <a:lstStyle/>
          <a:p>
            <a:pPr algn="just" defTabSz="912815"/>
            <a:r>
              <a:rPr lang="vi-VN" sz="2980" b="1" dirty="0">
                <a:solidFill>
                  <a:srgbClr val="7FC44C">
                    <a:lumMod val="50000"/>
                  </a:srgbClr>
                </a:solidFill>
                <a:latin typeface="Cambria" panose="02040503050406030204" pitchFamily="18" charset="0"/>
                <a:ea typeface="Cambria" panose="02040503050406030204" pitchFamily="18" charset="0"/>
              </a:rPr>
              <a:t>Trong việc tìm người giúp nước, sự chính trực của ông Tô Hiến Thành thể hiện như thế nào?</a:t>
            </a:r>
          </a:p>
        </p:txBody>
      </p:sp>
      <p:sp>
        <p:nvSpPr>
          <p:cNvPr id="14" name="Text Box 19"/>
          <p:cNvSpPr txBox="1">
            <a:spLocks noChangeArrowheads="1"/>
          </p:cNvSpPr>
          <p:nvPr/>
        </p:nvSpPr>
        <p:spPr bwMode="auto">
          <a:xfrm>
            <a:off x="6574021" y="3446712"/>
            <a:ext cx="4814604" cy="1926681"/>
          </a:xfrm>
          <a:prstGeom prst="rect">
            <a:avLst/>
          </a:prstGeom>
          <a:noFill/>
          <a:ln w="9525" algn="ctr">
            <a:noFill/>
            <a:miter lim="800000"/>
            <a:headEnd/>
            <a:tailEnd/>
          </a:ln>
        </p:spPr>
        <p:txBody>
          <a:bodyPr wrap="square">
            <a:spAutoFit/>
          </a:bodyPr>
          <a:lstStyle/>
          <a:p>
            <a:pPr algn="just" defTabSz="912815"/>
            <a:r>
              <a:rPr lang="en-US" sz="2980" b="1" dirty="0">
                <a:solidFill>
                  <a:srgbClr val="FF4D67"/>
                </a:solidFill>
                <a:latin typeface="Cambria" panose="02040503050406030204" pitchFamily="18" charset="0"/>
                <a:ea typeface="Cambria" panose="02040503050406030204" pitchFamily="18" charset="0"/>
                <a:sym typeface="Wingdings 2" panose="05020102010507070707" pitchFamily="18" charset="2"/>
              </a:rPr>
              <a:t>Ô</a:t>
            </a:r>
            <a:r>
              <a:rPr lang="vi-VN" sz="2980" b="1" dirty="0">
                <a:solidFill>
                  <a:srgbClr val="FF4D67"/>
                </a:solidFill>
                <a:latin typeface="Cambria" panose="02040503050406030204" pitchFamily="18" charset="0"/>
                <a:ea typeface="Cambria" panose="02040503050406030204" pitchFamily="18" charset="0"/>
                <a:sym typeface="Wingdings 2" panose="05020102010507070707" pitchFamily="18" charset="2"/>
              </a:rPr>
              <a:t>ng cử người </a:t>
            </a:r>
            <a:r>
              <a:rPr lang="vi-VN" sz="2980" b="1" dirty="0">
                <a:solidFill>
                  <a:srgbClr val="FF4D67"/>
                </a:solidFill>
                <a:highlight>
                  <a:srgbClr val="FFFF00"/>
                </a:highlight>
                <a:latin typeface="Cambria" panose="02040503050406030204" pitchFamily="18" charset="0"/>
                <a:ea typeface="Cambria" panose="02040503050406030204" pitchFamily="18" charset="0"/>
                <a:sym typeface="Wingdings 2" panose="05020102010507070707" pitchFamily="18" charset="2"/>
              </a:rPr>
              <a:t>tài ba</a:t>
            </a:r>
            <a:r>
              <a:rPr lang="vi-VN" sz="2980" b="1" dirty="0">
                <a:solidFill>
                  <a:srgbClr val="FF4D67"/>
                </a:solidFill>
                <a:latin typeface="Cambria" panose="02040503050406030204" pitchFamily="18" charset="0"/>
                <a:ea typeface="Cambria" panose="02040503050406030204" pitchFamily="18" charset="0"/>
                <a:sym typeface="Wingdings 2" panose="05020102010507070707" pitchFamily="18" charset="2"/>
              </a:rPr>
              <a:t> ra giúp nước chứ không cử người ngày đêm hầu hạ mình. </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996" y="1437169"/>
            <a:ext cx="5830212" cy="3795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01921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pic>
        <p:nvPicPr>
          <p:cNvPr id="10"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7823" y="1543003"/>
            <a:ext cx="2828033" cy="4021175"/>
          </a:xfrm>
          <a:prstGeom prst="rect">
            <a:avLst/>
          </a:prstGeom>
        </p:spPr>
      </p:pic>
      <p:pic>
        <p:nvPicPr>
          <p:cNvPr id="11"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2870" y="15455"/>
            <a:ext cx="2828033" cy="4021175"/>
          </a:xfrm>
          <a:prstGeom prst="rect">
            <a:avLst/>
          </a:prstGeom>
        </p:spPr>
      </p:pic>
      <p:pic>
        <p:nvPicPr>
          <p:cNvPr id="13"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649283"/>
            <a:ext cx="1293599" cy="3292577"/>
          </a:xfrm>
          <a:prstGeom prst="rect">
            <a:avLst/>
          </a:prstGeom>
        </p:spPr>
      </p:pic>
      <p:sp>
        <p:nvSpPr>
          <p:cNvPr id="14" name="矩形 3"/>
          <p:cNvSpPr/>
          <p:nvPr/>
        </p:nvSpPr>
        <p:spPr>
          <a:xfrm>
            <a:off x="909317" y="658250"/>
            <a:ext cx="10284689" cy="5612681"/>
          </a:xfrm>
          <a:prstGeom prst="rect">
            <a:avLst/>
          </a:prstGeom>
          <a:noFill/>
          <a:ln w="50800" cap="flat" cmpd="sng" algn="ctr">
            <a:solidFill>
              <a:sysClr val="window" lastClr="FFFFFF"/>
            </a:solidFill>
            <a:prstDash val="solid"/>
            <a:miter lim="800000"/>
          </a:ln>
          <a:effectLst/>
        </p:spPr>
        <p:txBody>
          <a:bodyPr rtlCol="0" anchor="ctr"/>
          <a:lstStyle/>
          <a:p>
            <a:pPr algn="ctr" defTabSz="912815">
              <a:defRPr/>
            </a:pPr>
            <a:endParaRPr lang="zh-CN" altLang="en-US" sz="1761" kern="0" dirty="0">
              <a:solidFill>
                <a:prstClr val="white"/>
              </a:solidFill>
              <a:latin typeface="印品黑体" panose="00000500000000000000" pitchFamily="2" charset="-122"/>
              <a:ea typeface="印品黑体" panose="00000500000000000000" pitchFamily="2" charset="-122"/>
            </a:endParaRPr>
          </a:p>
        </p:txBody>
      </p:sp>
      <p:sp>
        <p:nvSpPr>
          <p:cNvPr id="15" name="文本框 11"/>
          <p:cNvSpPr txBox="1"/>
          <p:nvPr/>
        </p:nvSpPr>
        <p:spPr>
          <a:xfrm>
            <a:off x="2600621" y="220523"/>
            <a:ext cx="6942285" cy="842667"/>
          </a:xfrm>
          <a:prstGeom prst="rect">
            <a:avLst/>
          </a:prstGeom>
          <a:noFill/>
        </p:spPr>
        <p:txBody>
          <a:bodyPr wrap="none" rtlCol="0">
            <a:spAutoFit/>
          </a:bodyPr>
          <a:lstStyle/>
          <a:p>
            <a:pPr defTabSz="912815"/>
            <a:r>
              <a:rPr lang="en-US" altLang="zh-CN" sz="4876" b="1" spc="813" dirty="0">
                <a:ln>
                  <a:solidFill>
                    <a:srgbClr val="3D9600">
                      <a:lumMod val="60000"/>
                      <a:lumOff val="40000"/>
                    </a:srgbClr>
                  </a:solidFill>
                </a:ln>
                <a:solidFill>
                  <a:srgbClr val="324E91"/>
                </a:solidFill>
                <a:latin typeface="UTM Showcard" panose="02040603050506020204" pitchFamily="18" charset="0"/>
                <a:ea typeface="Cambria" panose="02040503050406030204" pitchFamily="18" charset="0"/>
              </a:rPr>
              <a:t>YÊU CẦU CẦN ĐẠT</a:t>
            </a:r>
            <a:endParaRPr lang="zh-CN" altLang="en-US" sz="4876" b="1" spc="813" dirty="0">
              <a:ln>
                <a:solidFill>
                  <a:srgbClr val="3D9600">
                    <a:lumMod val="60000"/>
                    <a:lumOff val="40000"/>
                  </a:srgbClr>
                </a:solidFill>
              </a:ln>
              <a:solidFill>
                <a:srgbClr val="324E91"/>
              </a:solidFill>
              <a:latin typeface="UTM Showcard" panose="02040603050506020204" pitchFamily="18" charset="0"/>
              <a:ea typeface="印品黑体" panose="00000500000000000000" pitchFamily="2" charset="-122"/>
            </a:endParaRPr>
          </a:p>
        </p:txBody>
      </p:sp>
      <p:pic>
        <p:nvPicPr>
          <p:cNvPr id="16"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785277" y="4580483"/>
            <a:ext cx="2257778" cy="3210329"/>
          </a:xfrm>
          <a:prstGeom prst="rect">
            <a:avLst/>
          </a:prstGeom>
        </p:spPr>
      </p:pic>
      <p:sp>
        <p:nvSpPr>
          <p:cNvPr id="17" name="Rectangle 16"/>
          <p:cNvSpPr/>
          <p:nvPr/>
        </p:nvSpPr>
        <p:spPr>
          <a:xfrm>
            <a:off x="1472500" y="1143275"/>
            <a:ext cx="8512011" cy="5094664"/>
          </a:xfrm>
          <a:prstGeom prst="rect">
            <a:avLst/>
          </a:prstGeom>
        </p:spPr>
        <p:txBody>
          <a:bodyPr wrap="square">
            <a:spAutoFit/>
          </a:bodyPr>
          <a:lstStyle/>
          <a:p>
            <a:pPr algn="just" defTabSz="912815"/>
            <a:r>
              <a:rPr lang="nl-NL" sz="2167" b="1" dirty="0">
                <a:solidFill>
                  <a:prstClr val="black"/>
                </a:solidFill>
                <a:latin typeface="Times New Roman" panose="02020603050405020304" pitchFamily="18" charset="0"/>
                <a:ea typeface="Times New Roman" panose="02020603050405020304" pitchFamily="18" charset="0"/>
              </a:rPr>
              <a:t>1. Kiến thức</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dirty="0">
                <a:solidFill>
                  <a:prstClr val="black"/>
                </a:solidFill>
                <a:latin typeface="Times New Roman" panose="02020603050405020304" pitchFamily="18" charset="0"/>
                <a:ea typeface="Times New Roman" panose="02020603050405020304" pitchFamily="18" charset="0"/>
              </a:rPr>
              <a:t>- Hiểu được nghĩa một số từ ngữ khó trong bài: chính trực, di chiếu, phò tá, tham tri chính sự, gián nghi đại phu,....</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dirty="0">
                <a:solidFill>
                  <a:prstClr val="black"/>
                </a:solidFill>
                <a:latin typeface="Times New Roman" panose="02020603050405020304" pitchFamily="18" charset="0"/>
                <a:ea typeface="Times New Roman" panose="02020603050405020304" pitchFamily="18" charset="0"/>
              </a:rPr>
              <a:t>- Hiểu ND bài : Ca ngợi sự chính trực, thanh liêm, tấm lòng vì dân vì nước của Tô Hiến Thành - vị quan nổi tiếng cương trực thời xưa. (thông qua trả lời các câu hỏi trong SGK)</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b="1" dirty="0">
                <a:solidFill>
                  <a:prstClr val="black"/>
                </a:solidFill>
                <a:latin typeface="Times New Roman" panose="02020603050405020304" pitchFamily="18" charset="0"/>
                <a:ea typeface="Times New Roman" panose="02020603050405020304" pitchFamily="18" charset="0"/>
              </a:rPr>
              <a:t>2. Kĩ năng</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dirty="0">
                <a:solidFill>
                  <a:prstClr val="black"/>
                </a:solidFill>
                <a:latin typeface="Times New Roman" panose="02020603050405020304" pitchFamily="18" charset="0"/>
                <a:ea typeface="Times New Roman" panose="02020603050405020304" pitchFamily="18" charset="0"/>
              </a:rPr>
              <a:t>   - Đọc rành mạch, trôi chảy biết đọc phân biệt lời các nhân vật, bước đầu đọc diễn cảm được một đoạn trong bài.</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b="1" dirty="0">
                <a:solidFill>
                  <a:prstClr val="black"/>
                </a:solidFill>
                <a:latin typeface="Times New Roman" panose="02020603050405020304" pitchFamily="18" charset="0"/>
                <a:ea typeface="Times New Roman" panose="02020603050405020304" pitchFamily="18" charset="0"/>
              </a:rPr>
              <a:t>3. Thái độ</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dirty="0">
                <a:solidFill>
                  <a:prstClr val="black"/>
                </a:solidFill>
                <a:latin typeface="Times New Roman" panose="02020603050405020304" pitchFamily="18" charset="0"/>
                <a:ea typeface="Times New Roman" panose="02020603050405020304" pitchFamily="18" charset="0"/>
              </a:rPr>
              <a:t>- Giáo dục HS biết sống ngay thẳng và tôn trọng những người chính trực</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b="1" dirty="0">
                <a:solidFill>
                  <a:prstClr val="black"/>
                </a:solidFill>
                <a:latin typeface="Times New Roman" panose="02020603050405020304" pitchFamily="18" charset="0"/>
                <a:ea typeface="Times New Roman" panose="02020603050405020304" pitchFamily="18" charset="0"/>
              </a:rPr>
              <a:t>4. Góp phần phát triển năng lực</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b="1" dirty="0">
                <a:solidFill>
                  <a:prstClr val="black"/>
                </a:solidFill>
                <a:latin typeface="Times New Roman" panose="02020603050405020304" pitchFamily="18" charset="0"/>
                <a:ea typeface="Times New Roman" panose="02020603050405020304" pitchFamily="18" charset="0"/>
              </a:rPr>
              <a:t>- </a:t>
            </a:r>
            <a:r>
              <a:rPr lang="nl-NL" sz="2167" dirty="0">
                <a:solidFill>
                  <a:srgbClr val="000000"/>
                </a:solidFill>
                <a:latin typeface="Times New Roman" panose="02020603050405020304" pitchFamily="18" charset="0"/>
                <a:ea typeface="Times New Roman" panose="02020603050405020304" pitchFamily="18" charset="0"/>
              </a:rPr>
              <a:t>Năng lực tự học, NL giao tiếp và hợp tác, NL giải quyết vấn đề và sáng tạo, NL ngôn ngữ, NL thẩm mĩ,...</a:t>
            </a:r>
            <a:endParaRPr lang="en-US" sz="1896" dirty="0">
              <a:solidFill>
                <a:prstClr val="black"/>
              </a:solidFill>
              <a:latin typeface="Times New Roman" panose="02020603050405020304" pitchFamily="18" charset="0"/>
              <a:ea typeface="Times New Roman" panose="02020603050405020304" pitchFamily="18" charset="0"/>
            </a:endParaRPr>
          </a:p>
          <a:p>
            <a:pPr algn="just" defTabSz="912815"/>
            <a:r>
              <a:rPr lang="nl-NL" sz="2167" b="1" dirty="0">
                <a:solidFill>
                  <a:prstClr val="black"/>
                </a:solidFill>
                <a:latin typeface="Times New Roman" panose="02020603050405020304" pitchFamily="18" charset="0"/>
                <a:ea typeface="Times New Roman" panose="02020603050405020304" pitchFamily="18" charset="0"/>
              </a:rPr>
              <a:t>*</a:t>
            </a:r>
            <a:r>
              <a:rPr lang="nl-NL" sz="2167" b="1" i="1" dirty="0">
                <a:solidFill>
                  <a:prstClr val="black"/>
                </a:solidFill>
                <a:latin typeface="Times New Roman" panose="02020603050405020304" pitchFamily="18" charset="0"/>
                <a:ea typeface="Times New Roman" panose="02020603050405020304" pitchFamily="18" charset="0"/>
              </a:rPr>
              <a:t>GDKNS:</a:t>
            </a:r>
            <a:r>
              <a:rPr lang="nl-NL" sz="2167" i="1" dirty="0">
                <a:solidFill>
                  <a:prstClr val="black"/>
                </a:solidFill>
                <a:latin typeface="Times New Roman" panose="02020603050405020304" pitchFamily="18" charset="0"/>
                <a:ea typeface="Times New Roman" panose="02020603050405020304" pitchFamily="18" charset="0"/>
              </a:rPr>
              <a:t> Xác định giá trị ; Nhận thức về bản thân, tư duy phê phán .</a:t>
            </a:r>
            <a:r>
              <a:rPr lang="nl-NL" sz="2167" dirty="0">
                <a:solidFill>
                  <a:prstClr val="black"/>
                </a:solidFill>
                <a:latin typeface="Times New Roman" panose="02020603050405020304" pitchFamily="18" charset="0"/>
                <a:ea typeface="Times New Roman" panose="02020603050405020304" pitchFamily="18" charset="0"/>
              </a:rPr>
              <a:t> </a:t>
            </a:r>
            <a:endParaRPr lang="en-US" sz="1896"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03178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by="(-#ppt_w*2)" calcmode="lin" valueType="num">
                                      <p:cBhvr rctx="PPT">
                                        <p:cTn id="7" dur="500" autoRev="1" fill="hold">
                                          <p:stCondLst>
                                            <p:cond delay="0"/>
                                          </p:stCondLst>
                                        </p:cTn>
                                        <p:tgtEl>
                                          <p:spTgt spid="15"/>
                                        </p:tgtEl>
                                        <p:attrNameLst>
                                          <p:attrName>ppt_w</p:attrName>
                                        </p:attrNameLst>
                                      </p:cBhvr>
                                    </p:anim>
                                    <p:anim by="(#ppt_w*0.50)" calcmode="lin" valueType="num">
                                      <p:cBhvr>
                                        <p:cTn id="8" dur="500" decel="50000" autoRev="1" fill="hold">
                                          <p:stCondLst>
                                            <p:cond delay="0"/>
                                          </p:stCondLst>
                                        </p:cTn>
                                        <p:tgtEl>
                                          <p:spTgt spid="15"/>
                                        </p:tgtEl>
                                        <p:attrNameLst>
                                          <p:attrName>ppt_x</p:attrName>
                                        </p:attrNameLst>
                                      </p:cBhvr>
                                    </p:anim>
                                    <p:anim from="(-#ppt_h/2)" to="(#ppt_y)" calcmode="lin" valueType="num">
                                      <p:cBhvr>
                                        <p:cTn id="9" dur="1000" fill="hold">
                                          <p:stCondLst>
                                            <p:cond delay="0"/>
                                          </p:stCondLst>
                                        </p:cTn>
                                        <p:tgtEl>
                                          <p:spTgt spid="15"/>
                                        </p:tgtEl>
                                        <p:attrNameLst>
                                          <p:attrName>ppt_y</p:attrName>
                                        </p:attrNameLst>
                                      </p:cBhvr>
                                    </p:anim>
                                    <p:animRot by="21600000">
                                      <p:cBhvr>
                                        <p:cTn id="10" dur="1000" fill="hold">
                                          <p:stCondLst>
                                            <p:cond delay="0"/>
                                          </p:stCondLst>
                                        </p:cTn>
                                        <p:tgtEl>
                                          <p:spTgt spid="1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29" name="Text Box 19"/>
          <p:cNvSpPr txBox="1">
            <a:spLocks noChangeArrowheads="1"/>
          </p:cNvSpPr>
          <p:nvPr/>
        </p:nvSpPr>
        <p:spPr bwMode="auto">
          <a:xfrm>
            <a:off x="1203372" y="1339477"/>
            <a:ext cx="8330602" cy="3427349"/>
          </a:xfrm>
          <a:prstGeom prst="rect">
            <a:avLst/>
          </a:prstGeom>
          <a:noFill/>
          <a:ln w="28575" algn="ctr">
            <a:solidFill>
              <a:schemeClr val="accent1"/>
            </a:solidFill>
            <a:prstDash val="sysDash"/>
            <a:miter lim="800000"/>
            <a:headEnd/>
            <a:tailEnd/>
          </a:ln>
        </p:spPr>
        <p:txBody>
          <a:bodyPr wrap="square">
            <a:spAutoFit/>
          </a:bodyPr>
          <a:lstStyle/>
          <a:p>
            <a:pPr algn="just" defTabSz="912815"/>
            <a:r>
              <a:rPr lang="vi-VN" sz="5418" b="1" dirty="0">
                <a:solidFill>
                  <a:srgbClr val="3D9600"/>
                </a:solidFill>
                <a:latin typeface="Calibri"/>
              </a:rPr>
              <a:t>	Đoạn 2, 3 kể chuyện về thái độ chính trực của Tô Hiến Thành trong việc chọn người nối nghiệp mình. </a:t>
            </a:r>
          </a:p>
        </p:txBody>
      </p:sp>
      <p:grpSp>
        <p:nvGrpSpPr>
          <p:cNvPr id="24" name="组合 23"/>
          <p:cNvGrpSpPr/>
          <p:nvPr/>
        </p:nvGrpSpPr>
        <p:grpSpPr>
          <a:xfrm flipH="1">
            <a:off x="9416762" y="748345"/>
            <a:ext cx="2450298" cy="1708211"/>
            <a:chOff x="4547254" y="1580534"/>
            <a:chExt cx="2074218" cy="1331666"/>
          </a:xfrm>
          <a:solidFill>
            <a:srgbClr val="9BC54B"/>
          </a:solidFill>
        </p:grpSpPr>
        <p:sp>
          <p:nvSpPr>
            <p:cNvPr id="25" name="Freeform 19"/>
            <p:cNvSpPr>
              <a:spLocks/>
            </p:cNvSpPr>
            <p:nvPr/>
          </p:nvSpPr>
          <p:spPr bwMode="auto">
            <a:xfrm>
              <a:off x="4547254" y="1580534"/>
              <a:ext cx="1857179" cy="1331666"/>
            </a:xfrm>
            <a:custGeom>
              <a:avLst/>
              <a:gdLst>
                <a:gd name="T0" fmla="*/ 0 w 651"/>
                <a:gd name="T1" fmla="*/ 263 h 467"/>
                <a:gd name="T2" fmla="*/ 66 w 651"/>
                <a:gd name="T3" fmla="*/ 336 h 467"/>
                <a:gd name="T4" fmla="*/ 209 w 651"/>
                <a:gd name="T5" fmla="*/ 430 h 467"/>
                <a:gd name="T6" fmla="*/ 401 w 651"/>
                <a:gd name="T7" fmla="*/ 459 h 467"/>
                <a:gd name="T8" fmla="*/ 570 w 651"/>
                <a:gd name="T9" fmla="*/ 376 h 467"/>
                <a:gd name="T10" fmla="*/ 577 w 651"/>
                <a:gd name="T11" fmla="*/ 369 h 467"/>
                <a:gd name="T12" fmla="*/ 636 w 651"/>
                <a:gd name="T13" fmla="*/ 262 h 467"/>
                <a:gd name="T14" fmla="*/ 648 w 651"/>
                <a:gd name="T15" fmla="*/ 147 h 467"/>
                <a:gd name="T16" fmla="*/ 621 w 651"/>
                <a:gd name="T17" fmla="*/ 57 h 467"/>
                <a:gd name="T18" fmla="*/ 572 w 651"/>
                <a:gd name="T19" fmla="*/ 9 h 467"/>
                <a:gd name="T20" fmla="*/ 515 w 651"/>
                <a:gd name="T21" fmla="*/ 5 h 467"/>
                <a:gd name="T22" fmla="*/ 461 w 651"/>
                <a:gd name="T23" fmla="*/ 27 h 467"/>
                <a:gd name="T24" fmla="*/ 411 w 651"/>
                <a:gd name="T25" fmla="*/ 60 h 467"/>
                <a:gd name="T26" fmla="*/ 366 w 651"/>
                <a:gd name="T27" fmla="*/ 102 h 467"/>
                <a:gd name="T28" fmla="*/ 363 w 651"/>
                <a:gd name="T29" fmla="*/ 106 h 467"/>
                <a:gd name="T30" fmla="*/ 291 w 651"/>
                <a:gd name="T31" fmla="*/ 183 h 467"/>
                <a:gd name="T32" fmla="*/ 191 w 651"/>
                <a:gd name="T33" fmla="*/ 248 h 467"/>
                <a:gd name="T34" fmla="*/ 76 w 651"/>
                <a:gd name="T35" fmla="*/ 271 h 467"/>
                <a:gd name="T36" fmla="*/ 0 w 651"/>
                <a:gd name="T37" fmla="*/ 26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1" h="467">
                  <a:moveTo>
                    <a:pt x="0" y="263"/>
                  </a:moveTo>
                  <a:cubicBezTo>
                    <a:pt x="9" y="275"/>
                    <a:pt x="31" y="303"/>
                    <a:pt x="66" y="336"/>
                  </a:cubicBezTo>
                  <a:cubicBezTo>
                    <a:pt x="101" y="368"/>
                    <a:pt x="150" y="405"/>
                    <a:pt x="209" y="430"/>
                  </a:cubicBezTo>
                  <a:cubicBezTo>
                    <a:pt x="268" y="455"/>
                    <a:pt x="336" y="467"/>
                    <a:pt x="401" y="459"/>
                  </a:cubicBezTo>
                  <a:cubicBezTo>
                    <a:pt x="466" y="450"/>
                    <a:pt x="527" y="421"/>
                    <a:pt x="570" y="376"/>
                  </a:cubicBezTo>
                  <a:cubicBezTo>
                    <a:pt x="573" y="374"/>
                    <a:pt x="575" y="371"/>
                    <a:pt x="577" y="369"/>
                  </a:cubicBezTo>
                  <a:cubicBezTo>
                    <a:pt x="605" y="339"/>
                    <a:pt x="625" y="301"/>
                    <a:pt x="636" y="262"/>
                  </a:cubicBezTo>
                  <a:cubicBezTo>
                    <a:pt x="648" y="223"/>
                    <a:pt x="651" y="183"/>
                    <a:pt x="648" y="147"/>
                  </a:cubicBezTo>
                  <a:cubicBezTo>
                    <a:pt x="644" y="112"/>
                    <a:pt x="635" y="80"/>
                    <a:pt x="621" y="57"/>
                  </a:cubicBezTo>
                  <a:cubicBezTo>
                    <a:pt x="608" y="33"/>
                    <a:pt x="591" y="17"/>
                    <a:pt x="572" y="9"/>
                  </a:cubicBezTo>
                  <a:cubicBezTo>
                    <a:pt x="553" y="0"/>
                    <a:pt x="534" y="0"/>
                    <a:pt x="515" y="5"/>
                  </a:cubicBezTo>
                  <a:cubicBezTo>
                    <a:pt x="496" y="9"/>
                    <a:pt x="478" y="17"/>
                    <a:pt x="461" y="27"/>
                  </a:cubicBezTo>
                  <a:cubicBezTo>
                    <a:pt x="444" y="36"/>
                    <a:pt x="427" y="48"/>
                    <a:pt x="411" y="60"/>
                  </a:cubicBezTo>
                  <a:cubicBezTo>
                    <a:pt x="395" y="73"/>
                    <a:pt x="380" y="86"/>
                    <a:pt x="366" y="102"/>
                  </a:cubicBezTo>
                  <a:cubicBezTo>
                    <a:pt x="365" y="103"/>
                    <a:pt x="364" y="104"/>
                    <a:pt x="363" y="106"/>
                  </a:cubicBezTo>
                  <a:cubicBezTo>
                    <a:pt x="342" y="129"/>
                    <a:pt x="320" y="157"/>
                    <a:pt x="291" y="183"/>
                  </a:cubicBezTo>
                  <a:cubicBezTo>
                    <a:pt x="263" y="210"/>
                    <a:pt x="228" y="233"/>
                    <a:pt x="191" y="248"/>
                  </a:cubicBezTo>
                  <a:cubicBezTo>
                    <a:pt x="153" y="264"/>
                    <a:pt x="112" y="271"/>
                    <a:pt x="76" y="271"/>
                  </a:cubicBezTo>
                  <a:cubicBezTo>
                    <a:pt x="41" y="271"/>
                    <a:pt x="12" y="265"/>
                    <a:pt x="0" y="2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2891" tIns="46446" rIns="92891" bIns="46446" numCol="1" anchor="t" anchorCtr="0" compatLnSpc="1">
              <a:prstTxWarp prst="textNoShape">
                <a:avLst/>
              </a:prstTxWarp>
            </a:bodyPr>
            <a:lstStyle/>
            <a:p>
              <a:pPr defTabSz="912815"/>
              <a:endParaRPr lang="zh-CN" altLang="en-US" sz="1355" dirty="0">
                <a:solidFill>
                  <a:srgbClr val="3D9600"/>
                </a:solidFill>
                <a:latin typeface="印品黑体" panose="00000500000000000000" pitchFamily="2" charset="-122"/>
                <a:ea typeface="印品黑体" panose="00000500000000000000" pitchFamily="2" charset="-122"/>
              </a:endParaRPr>
            </a:p>
          </p:txBody>
        </p:sp>
        <p:sp>
          <p:nvSpPr>
            <p:cNvPr id="26" name="Oval 196"/>
            <p:cNvSpPr>
              <a:spLocks noChangeArrowheads="1"/>
            </p:cNvSpPr>
            <p:nvPr/>
          </p:nvSpPr>
          <p:spPr bwMode="auto">
            <a:xfrm rot="4258904">
              <a:off x="6338179" y="1679097"/>
              <a:ext cx="283293" cy="283293"/>
            </a:xfrm>
            <a:prstGeom prst="triangle">
              <a:avLst/>
            </a:prstGeom>
            <a:grpFill/>
            <a:ln w="9525">
              <a:noFill/>
              <a:round/>
              <a:headEnd/>
              <a:tailEnd/>
            </a:ln>
          </p:spPr>
          <p:txBody>
            <a:bodyPr vert="horz" wrap="square" lIns="92891" tIns="46446" rIns="92891" bIns="46446" numCol="1" anchor="t" anchorCtr="0" compatLnSpc="1">
              <a:prstTxWarp prst="textNoShape">
                <a:avLst/>
              </a:prstTxWarp>
            </a:bodyPr>
            <a:lstStyle/>
            <a:p>
              <a:pPr defTabSz="912815"/>
              <a:endParaRPr lang="zh-CN" altLang="en-US" sz="2032" dirty="0">
                <a:solidFill>
                  <a:srgbClr val="3D9600"/>
                </a:solidFill>
                <a:latin typeface="印品黑体" panose="00000500000000000000" pitchFamily="2" charset="-122"/>
                <a:ea typeface="印品黑体" panose="00000500000000000000" pitchFamily="2" charset="-122"/>
              </a:endParaRPr>
            </a:p>
          </p:txBody>
        </p:sp>
      </p:grpSp>
      <p:sp>
        <p:nvSpPr>
          <p:cNvPr id="28" name="Text Box 19"/>
          <p:cNvSpPr txBox="1">
            <a:spLocks noChangeArrowheads="1"/>
          </p:cNvSpPr>
          <p:nvPr/>
        </p:nvSpPr>
        <p:spPr bwMode="auto">
          <a:xfrm>
            <a:off x="2861645" y="190689"/>
            <a:ext cx="5315090" cy="926087"/>
          </a:xfrm>
          <a:prstGeom prst="rect">
            <a:avLst/>
          </a:prstGeom>
          <a:noFill/>
          <a:ln w="9525" algn="ctr">
            <a:noFill/>
            <a:miter lim="800000"/>
            <a:headEnd/>
            <a:tailEnd/>
          </a:ln>
        </p:spPr>
        <p:txBody>
          <a:bodyPr wrap="square">
            <a:spAutoFit/>
          </a:bodyPr>
          <a:lstStyle/>
          <a:p>
            <a:pPr algn="ctr" defTabSz="912815"/>
            <a:r>
              <a:rPr lang="en-US" sz="5418" b="1" u="sng" dirty="0">
                <a:solidFill>
                  <a:srgbClr val="3D9600"/>
                </a:solidFill>
                <a:effectLst>
                  <a:glow rad="101600">
                    <a:srgbClr val="FFFF00">
                      <a:alpha val="60000"/>
                    </a:srgbClr>
                  </a:glow>
                  <a:outerShdw blurRad="38100" dist="38100" dir="2700000" algn="tl">
                    <a:srgbClr val="000000">
                      <a:alpha val="43137"/>
                    </a:srgbClr>
                  </a:outerShdw>
                </a:effectLst>
                <a:latin typeface="Calibri"/>
              </a:rPr>
              <a:t>Ý </a:t>
            </a:r>
            <a:r>
              <a:rPr lang="en-US" sz="5418" b="1" u="sng" dirty="0" err="1">
                <a:solidFill>
                  <a:srgbClr val="3D9600"/>
                </a:solidFill>
                <a:effectLst>
                  <a:glow rad="101600">
                    <a:srgbClr val="FFFF00">
                      <a:alpha val="60000"/>
                    </a:srgbClr>
                  </a:glow>
                  <a:outerShdw blurRad="38100" dist="38100" dir="2700000" algn="tl">
                    <a:srgbClr val="000000">
                      <a:alpha val="43137"/>
                    </a:srgbClr>
                  </a:outerShdw>
                </a:effectLst>
                <a:latin typeface="Calibri"/>
              </a:rPr>
              <a:t>chính</a:t>
            </a:r>
            <a:r>
              <a:rPr lang="en-US" sz="5418" b="1" u="sng" dirty="0">
                <a:solidFill>
                  <a:srgbClr val="3D9600"/>
                </a:solidFill>
                <a:effectLst>
                  <a:glow rad="101600">
                    <a:srgbClr val="FFFF00">
                      <a:alpha val="60000"/>
                    </a:srgbClr>
                  </a:glow>
                  <a:outerShdw blurRad="38100" dist="38100" dir="2700000" algn="tl">
                    <a:srgbClr val="000000">
                      <a:alpha val="43137"/>
                    </a:srgbClr>
                  </a:outerShdw>
                </a:effectLst>
                <a:latin typeface="Calibri"/>
              </a:rPr>
              <a:t> </a:t>
            </a:r>
            <a:r>
              <a:rPr lang="en-US" sz="5418" b="1" u="sng" dirty="0" err="1">
                <a:solidFill>
                  <a:srgbClr val="3D9600"/>
                </a:solidFill>
                <a:effectLst>
                  <a:glow rad="101600">
                    <a:srgbClr val="FFFF00">
                      <a:alpha val="60000"/>
                    </a:srgbClr>
                  </a:glow>
                  <a:outerShdw blurRad="38100" dist="38100" dir="2700000" algn="tl">
                    <a:srgbClr val="000000">
                      <a:alpha val="43137"/>
                    </a:srgbClr>
                  </a:outerShdw>
                </a:effectLst>
                <a:latin typeface="Calibri"/>
              </a:rPr>
              <a:t>đoạn</a:t>
            </a:r>
            <a:r>
              <a:rPr lang="en-US" sz="5418" b="1" u="sng" dirty="0">
                <a:solidFill>
                  <a:srgbClr val="3D9600"/>
                </a:solidFill>
                <a:effectLst>
                  <a:glow rad="101600">
                    <a:srgbClr val="FFFF00">
                      <a:alpha val="60000"/>
                    </a:srgbClr>
                  </a:glow>
                  <a:outerShdw blurRad="38100" dist="38100" dir="2700000" algn="tl">
                    <a:srgbClr val="000000">
                      <a:alpha val="43137"/>
                    </a:srgbClr>
                  </a:outerShdw>
                </a:effectLst>
                <a:latin typeface="Calibri"/>
              </a:rPr>
              <a:t> 2,3:</a:t>
            </a:r>
          </a:p>
        </p:txBody>
      </p:sp>
      <p:pic>
        <p:nvPicPr>
          <p:cNvPr id="31" name="Picture 2" descr="Tiáº¿ng Viá»t 4 VNEN BÃ i 4A: LÃ m ngÆ°á»i chÃ­nh trá»±c | Soáº¡n Tiáº¿ng Viá»t lá»p 4 VNEN  hay nháº¥t"/>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797" b="95290" l="10500" r="90000">
                        <a14:foregroundMark x1="54750" y1="43478" x2="63250" y2="32971"/>
                        <a14:foregroundMark x1="26750" y1="29348" x2="32000" y2="35870"/>
                        <a14:foregroundMark x1="27750" y1="32971" x2="24500" y2="40580"/>
                        <a14:foregroundMark x1="43750" y1="36594" x2="45250" y2="39493"/>
                        <a14:foregroundMark x1="45000" y1="35870" x2="46250" y2="39130"/>
                        <a14:foregroundMark x1="11250" y1="82971" x2="18250" y2="90942"/>
                        <a14:foregroundMark x1="68250" y1="10145" x2="79250" y2="5797"/>
                        <a14:backgroundMark x1="12500" y1="37319" x2="34500" y2="7246"/>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578481" y="2678226"/>
            <a:ext cx="6830316" cy="4401798"/>
          </a:xfrm>
          <a:prstGeom prst="rect">
            <a:avLst/>
          </a:prstGeom>
          <a:noFill/>
          <a:extLst>
            <a:ext uri="{909E8E84-426E-40DD-AFC4-6F175D3DCCD1}">
              <a14:hiddenFill xmlns:a14="http://schemas.microsoft.com/office/drawing/2010/main">
                <a:solidFill>
                  <a:srgbClr val="FFFFFF"/>
                </a:solidFill>
              </a14:hiddenFill>
            </a:ext>
          </a:extLst>
        </p:spPr>
      </p:pic>
      <p:pic>
        <p:nvPicPr>
          <p:cNvPr id="32"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71801" y="3424479"/>
            <a:ext cx="1821275" cy="5014858"/>
          </a:xfrm>
          <a:prstGeom prst="rect">
            <a:avLst/>
          </a:prstGeom>
        </p:spPr>
      </p:pic>
    </p:spTree>
    <p:custDataLst>
      <p:tags r:id="rId1"/>
    </p:custDataLst>
    <p:extLst>
      <p:ext uri="{BB962C8B-B14F-4D97-AF65-F5344CB8AC3E}">
        <p14:creationId xmlns:p14="http://schemas.microsoft.com/office/powerpoint/2010/main" val="4013074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par>
                                <p:cTn id="12" presetID="2" presetClass="entr" presetSubtype="2" fill="hold" grpId="0" nodeType="with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500" fill="hold"/>
                                        <p:tgtEl>
                                          <p:spTgt spid="29"/>
                                        </p:tgtEl>
                                        <p:attrNameLst>
                                          <p:attrName>ppt_x</p:attrName>
                                        </p:attrNameLst>
                                      </p:cBhvr>
                                      <p:tavLst>
                                        <p:tav tm="0">
                                          <p:val>
                                            <p:strVal val="1+#ppt_w/2"/>
                                          </p:val>
                                        </p:tav>
                                        <p:tav tm="100000">
                                          <p:val>
                                            <p:strVal val="#ppt_x"/>
                                          </p:val>
                                        </p:tav>
                                      </p:tavLst>
                                    </p:anim>
                                    <p:anim calcmode="lin" valueType="num">
                                      <p:cBhvr additive="base">
                                        <p:cTn id="15" dur="500" fill="hold"/>
                                        <p:tgtEl>
                                          <p:spTgt spid="29"/>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pic>
        <p:nvPicPr>
          <p:cNvPr id="27"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6357904" y="-2219917"/>
            <a:ext cx="5834096" cy="9273852"/>
          </a:xfrm>
          <a:prstGeom prst="rect">
            <a:avLst/>
          </a:prstGeom>
        </p:spPr>
      </p:pic>
      <p:pic>
        <p:nvPicPr>
          <p:cNvPr id="28"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92236" y="15456"/>
            <a:ext cx="5973435" cy="9336021"/>
          </a:xfrm>
          <a:prstGeom prst="rect">
            <a:avLst/>
          </a:prstGeom>
        </p:spPr>
      </p:pic>
      <p:sp>
        <p:nvSpPr>
          <p:cNvPr id="26" name="矩形 2"/>
          <p:cNvSpPr/>
          <p:nvPr/>
        </p:nvSpPr>
        <p:spPr>
          <a:xfrm>
            <a:off x="1" y="1233756"/>
            <a:ext cx="12192000" cy="1515865"/>
          </a:xfrm>
          <a:prstGeom prst="rect">
            <a:avLst/>
          </a:prstGeom>
          <a:solidFill>
            <a:srgbClr val="407F3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281" tIns="45641" rIns="91281" bIns="45641" rtlCol="0" anchor="ctr"/>
          <a:lstStyle/>
          <a:p>
            <a:pPr algn="ctr" defTabSz="912815"/>
            <a:endParaRPr lang="zh-CN" altLang="en-US" sz="1761" dirty="0">
              <a:solidFill>
                <a:srgbClr val="E7E6E6">
                  <a:lumMod val="25000"/>
                </a:srgbClr>
              </a:solidFill>
              <a:latin typeface="印品黑体" panose="00000500000000000000" pitchFamily="2" charset="-122"/>
              <a:ea typeface="印品黑体" panose="00000500000000000000" pitchFamily="2" charset="-122"/>
            </a:endParaRPr>
          </a:p>
        </p:txBody>
      </p:sp>
      <p:sp>
        <p:nvSpPr>
          <p:cNvPr id="24" name="Text Box 19"/>
          <p:cNvSpPr txBox="1">
            <a:spLocks noChangeArrowheads="1"/>
          </p:cNvSpPr>
          <p:nvPr/>
        </p:nvSpPr>
        <p:spPr bwMode="auto">
          <a:xfrm>
            <a:off x="1060820" y="1233757"/>
            <a:ext cx="10698519" cy="1426288"/>
          </a:xfrm>
          <a:prstGeom prst="rect">
            <a:avLst/>
          </a:prstGeom>
          <a:noFill/>
          <a:ln w="9525" algn="ctr">
            <a:noFill/>
            <a:miter lim="800000"/>
            <a:headEnd/>
            <a:tailEnd/>
          </a:ln>
        </p:spPr>
        <p:txBody>
          <a:bodyPr wrap="square">
            <a:spAutoFit/>
          </a:bodyPr>
          <a:lstStyle/>
          <a:p>
            <a:pPr algn="just" defTabSz="912815"/>
            <a:r>
              <a:rPr lang="vi-VN" sz="4334" b="1" dirty="0">
                <a:solidFill>
                  <a:prstClr val="white"/>
                </a:solidFill>
                <a:latin typeface="Arial" panose="020B0604020202020204" pitchFamily="34" charset="0"/>
              </a:rPr>
              <a:t>Vì sao nhân dân ca ngợi những người chính </a:t>
            </a:r>
            <a:r>
              <a:rPr lang="en-US" sz="4334" b="1" dirty="0">
                <a:solidFill>
                  <a:prstClr val="white"/>
                </a:solidFill>
                <a:latin typeface="Calibri"/>
              </a:rPr>
              <a:t>t</a:t>
            </a:r>
            <a:r>
              <a:rPr lang="vi-VN" sz="4334" b="1" dirty="0">
                <a:solidFill>
                  <a:prstClr val="white"/>
                </a:solidFill>
                <a:latin typeface="Arial" panose="020B0604020202020204" pitchFamily="34" charset="0"/>
              </a:rPr>
              <a:t>rực như ông Tô Hiến Thành?</a:t>
            </a:r>
          </a:p>
        </p:txBody>
      </p:sp>
      <p:sp>
        <p:nvSpPr>
          <p:cNvPr id="25" name="Text Box 19"/>
          <p:cNvSpPr txBox="1">
            <a:spLocks noChangeArrowheads="1"/>
          </p:cNvSpPr>
          <p:nvPr/>
        </p:nvSpPr>
        <p:spPr bwMode="auto">
          <a:xfrm>
            <a:off x="648082" y="2923274"/>
            <a:ext cx="10585302" cy="2760243"/>
          </a:xfrm>
          <a:prstGeom prst="rect">
            <a:avLst/>
          </a:prstGeom>
          <a:noFill/>
          <a:ln w="9525" algn="ctr">
            <a:noFill/>
            <a:miter lim="800000"/>
            <a:headEnd/>
            <a:tailEnd/>
          </a:ln>
        </p:spPr>
        <p:txBody>
          <a:bodyPr wrap="square">
            <a:spAutoFit/>
          </a:bodyPr>
          <a:lstStyle/>
          <a:p>
            <a:pPr algn="just" defTabSz="912815"/>
            <a:r>
              <a:rPr lang="en-US" sz="4334" b="1" dirty="0">
                <a:solidFill>
                  <a:srgbClr val="FF4D67"/>
                </a:solidFill>
                <a:latin typeface="Arial" charset="0"/>
                <a:sym typeface="Wingdings 2" panose="05020102010507070707" pitchFamily="18" charset="2"/>
              </a:rPr>
              <a:t> </a:t>
            </a:r>
            <a:r>
              <a:rPr lang="vi-VN" sz="4334" b="1" dirty="0">
                <a:solidFill>
                  <a:srgbClr val="FF4D67"/>
                </a:solidFill>
                <a:latin typeface="Arial" panose="020B0604020202020204" pitchFamily="34" charset="0"/>
              </a:rPr>
              <a:t>Vì những người chính trực bao giờ cũng đặt lợi ích của đất nước lên trên lợi ích riêng. Họ làm nhiều điều tốt cho dân, cho nước. </a:t>
            </a:r>
            <a:endParaRPr lang="en-US" sz="4334" b="1" dirty="0">
              <a:solidFill>
                <a:srgbClr val="FF4D67"/>
              </a:solidFill>
              <a:latin typeface="Calibri"/>
            </a:endParaRPr>
          </a:p>
        </p:txBody>
      </p:sp>
    </p:spTree>
    <p:extLst>
      <p:ext uri="{BB962C8B-B14F-4D97-AF65-F5344CB8AC3E}">
        <p14:creationId xmlns:p14="http://schemas.microsoft.com/office/powerpoint/2010/main" val="9712370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4"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3" name="矩形 2"/>
          <p:cNvSpPr/>
          <p:nvPr/>
        </p:nvSpPr>
        <p:spPr>
          <a:xfrm>
            <a:off x="1" y="1282811"/>
            <a:ext cx="12192000" cy="4550959"/>
          </a:xfrm>
          <a:prstGeom prst="rect">
            <a:avLst/>
          </a:prstGeom>
          <a:solidFill>
            <a:srgbClr val="407F3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281" tIns="45641" rIns="91281" bIns="45641" rtlCol="0" anchor="ctr"/>
          <a:lstStyle/>
          <a:p>
            <a:pPr algn="ctr" defTabSz="912815"/>
            <a:endParaRPr lang="zh-CN" altLang="en-US" sz="1761" dirty="0">
              <a:solidFill>
                <a:srgbClr val="E7E6E6">
                  <a:lumMod val="25000"/>
                </a:srgbClr>
              </a:solidFill>
              <a:latin typeface="印品黑体" panose="00000500000000000000" pitchFamily="2" charset="-122"/>
              <a:ea typeface="印品黑体" panose="00000500000000000000" pitchFamily="2" charset="-122"/>
            </a:endParaRPr>
          </a:p>
        </p:txBody>
      </p:sp>
      <p:sp>
        <p:nvSpPr>
          <p:cNvPr id="8" name="Text Box 19"/>
          <p:cNvSpPr txBox="1">
            <a:spLocks noChangeArrowheads="1"/>
          </p:cNvSpPr>
          <p:nvPr/>
        </p:nvSpPr>
        <p:spPr bwMode="auto">
          <a:xfrm>
            <a:off x="2057232" y="15456"/>
            <a:ext cx="9910639" cy="759310"/>
          </a:xfrm>
          <a:prstGeom prst="rect">
            <a:avLst/>
          </a:prstGeom>
          <a:noFill/>
          <a:ln w="9525" algn="ctr">
            <a:noFill/>
            <a:miter lim="800000"/>
            <a:headEnd/>
            <a:tailEnd/>
          </a:ln>
        </p:spPr>
        <p:txBody>
          <a:bodyPr wrap="square">
            <a:spAutoFit/>
          </a:bodyPr>
          <a:lstStyle/>
          <a:p>
            <a:pPr algn="just" defTabSz="912815"/>
            <a:r>
              <a:rPr lang="en-US" sz="4334" b="1" dirty="0" err="1">
                <a:solidFill>
                  <a:srgbClr val="3D9600">
                    <a:lumMod val="75000"/>
                  </a:srgbClr>
                </a:solidFill>
                <a:latin typeface="Cambria" panose="02040503050406030204" pitchFamily="18" charset="0"/>
                <a:ea typeface="Cambria" panose="02040503050406030204" pitchFamily="18" charset="0"/>
              </a:rPr>
              <a:t>Câu</a:t>
            </a:r>
            <a:r>
              <a:rPr lang="en-US" sz="4334" b="1" dirty="0">
                <a:solidFill>
                  <a:srgbClr val="3D9600">
                    <a:lumMod val="75000"/>
                  </a:srgbClr>
                </a:solidFill>
                <a:latin typeface="Cambria" panose="02040503050406030204" pitchFamily="18" charset="0"/>
                <a:ea typeface="Cambria" panose="02040503050406030204" pitchFamily="18" charset="0"/>
              </a:rPr>
              <a:t> </a:t>
            </a:r>
            <a:r>
              <a:rPr lang="en-US" sz="4334" b="1" dirty="0" err="1">
                <a:solidFill>
                  <a:srgbClr val="3D9600">
                    <a:lumMod val="75000"/>
                  </a:srgbClr>
                </a:solidFill>
                <a:latin typeface="Cambria" panose="02040503050406030204" pitchFamily="18" charset="0"/>
                <a:ea typeface="Cambria" panose="02040503050406030204" pitchFamily="18" charset="0"/>
              </a:rPr>
              <a:t>ch</a:t>
            </a:r>
            <a:r>
              <a:rPr lang="vi-VN" sz="4334" b="1" dirty="0">
                <a:solidFill>
                  <a:srgbClr val="3D9600">
                    <a:lumMod val="75000"/>
                  </a:srgbClr>
                </a:solidFill>
                <a:latin typeface="Cambria" panose="02040503050406030204" pitchFamily="18" charset="0"/>
                <a:ea typeface="Cambria" panose="02040503050406030204" pitchFamily="18" charset="0"/>
              </a:rPr>
              <a:t>uyện này ca ngợi điều gì?</a:t>
            </a:r>
          </a:p>
        </p:txBody>
      </p:sp>
      <p:sp>
        <p:nvSpPr>
          <p:cNvPr id="10" name="Text Box 19"/>
          <p:cNvSpPr txBox="1">
            <a:spLocks noChangeArrowheads="1"/>
          </p:cNvSpPr>
          <p:nvPr/>
        </p:nvSpPr>
        <p:spPr bwMode="auto">
          <a:xfrm>
            <a:off x="193271" y="1494723"/>
            <a:ext cx="6581541" cy="4094198"/>
          </a:xfrm>
          <a:prstGeom prst="rect">
            <a:avLst/>
          </a:prstGeom>
          <a:noFill/>
          <a:ln w="9525" algn="ctr">
            <a:noFill/>
            <a:miter lim="800000"/>
            <a:headEnd/>
            <a:tailEnd/>
          </a:ln>
        </p:spPr>
        <p:txBody>
          <a:bodyPr wrap="square">
            <a:spAutoFit/>
          </a:bodyPr>
          <a:lstStyle/>
          <a:p>
            <a:pPr algn="just" defTabSz="912815"/>
            <a:r>
              <a:rPr lang="en-US" sz="4334" b="1" dirty="0">
                <a:solidFill>
                  <a:prstClr val="white"/>
                </a:solidFill>
                <a:latin typeface="Cambria" panose="02040503050406030204" pitchFamily="18" charset="0"/>
                <a:ea typeface="Cambria" panose="02040503050406030204" pitchFamily="18" charset="0"/>
                <a:sym typeface="Wingdings 2" panose="05020102010507070707" pitchFamily="18" charset="2"/>
              </a:rPr>
              <a:t>	</a:t>
            </a:r>
            <a:r>
              <a:rPr lang="vi-VN" sz="4334" b="1" dirty="0">
                <a:solidFill>
                  <a:prstClr val="white"/>
                </a:solidFill>
                <a:latin typeface="Cambria" panose="02040503050406030204" pitchFamily="18" charset="0"/>
                <a:ea typeface="Cambria" panose="02040503050406030204" pitchFamily="18" charset="0"/>
                <a:sym typeface="Wingdings 2" panose="05020102010507070707" pitchFamily="18" charset="2"/>
              </a:rPr>
              <a:t>Ca ngợi sự chính trực, thanh liêm và tấm lòng vì dân vì nước của Tô Hiến Thành – vị quan nổi tiếng cương trực thời xưa.</a:t>
            </a:r>
          </a:p>
        </p:txBody>
      </p:sp>
      <p:sp>
        <p:nvSpPr>
          <p:cNvPr id="11" name="Rectangle 10"/>
          <p:cNvSpPr/>
          <p:nvPr/>
        </p:nvSpPr>
        <p:spPr>
          <a:xfrm>
            <a:off x="6968083" y="1282811"/>
            <a:ext cx="5223918" cy="4550959"/>
          </a:xfrm>
          <a:prstGeom prst="rect">
            <a:avLst/>
          </a:prstGeom>
          <a:blipFill dpi="0" rotWithShape="1">
            <a:blip r:embed="rId3">
              <a:extLst>
                <a:ext uri="{28A0092B-C50C-407E-A947-70E740481C1C}">
                  <a14:useLocalDpi xmlns:a14="http://schemas.microsoft.com/office/drawing/2010/main" val="0"/>
                </a:ext>
              </a:extLst>
            </a:blip>
            <a:srcRect/>
            <a:stretch>
              <a:fillRect t="-45000" b="-30000"/>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815"/>
            <a:endParaRPr lang="en-US" sz="176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69978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right)">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10" grpId="0"/>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5456"/>
            <a:ext cx="12591816" cy="6827091"/>
          </a:xfrm>
          <a:prstGeom prst="rect">
            <a:avLst/>
          </a:prstGeom>
        </p:spPr>
      </p:pic>
      <p:sp>
        <p:nvSpPr>
          <p:cNvPr id="4" name="矩形 3"/>
          <p:cNvSpPr/>
          <p:nvPr/>
        </p:nvSpPr>
        <p:spPr>
          <a:xfrm>
            <a:off x="909317"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defRPr/>
            </a:pPr>
            <a:endParaRPr lang="zh-CN" altLang="en-US" sz="1761" dirty="0">
              <a:solidFill>
                <a:prstClr val="white"/>
              </a:solidFill>
              <a:latin typeface="印品黑体" panose="00000500000000000000" pitchFamily="2" charset="-122"/>
              <a:ea typeface="印品黑体" panose="00000500000000000000" pitchFamily="2" charset="-122"/>
            </a:endParaRPr>
          </a:p>
        </p:txBody>
      </p:sp>
      <p:sp>
        <p:nvSpPr>
          <p:cNvPr id="12" name="文本框 13">
            <a:extLst>
              <a:ext uri="{FF2B5EF4-FFF2-40B4-BE49-F238E27FC236}">
                <a16:creationId xmlns:a16="http://schemas.microsoft.com/office/drawing/2014/main" id="{CAD5F869-C84C-4BF3-BE1A-FAA58A356943}"/>
              </a:ext>
            </a:extLst>
          </p:cNvPr>
          <p:cNvSpPr txBox="1"/>
          <p:nvPr/>
        </p:nvSpPr>
        <p:spPr>
          <a:xfrm>
            <a:off x="3269224" y="1219048"/>
            <a:ext cx="6636752" cy="3761030"/>
          </a:xfrm>
          <a:prstGeom prst="rect">
            <a:avLst/>
          </a:prstGeom>
          <a:noFill/>
        </p:spPr>
        <p:txBody>
          <a:bodyPr wrap="none" rtlCol="0">
            <a:spAutoFit/>
            <a:scene3d>
              <a:camera prst="orthographicFront"/>
              <a:lightRig rig="threePt" dir="t"/>
            </a:scene3d>
            <a:sp3d contourW="12700"/>
          </a:bodyPr>
          <a:lstStyle/>
          <a:p>
            <a:pPr algn="ctr" defTabSz="912815">
              <a:defRPr/>
            </a:pP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Luyện</a:t>
            </a:r>
            <a:r>
              <a:rPr lang="en-US" altLang="zh-CN"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đọc</a:t>
            </a:r>
            <a:r>
              <a:rPr lang="en-US" altLang="zh-CN"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p>
          <a:p>
            <a:pPr algn="ctr" defTabSz="912815">
              <a:defRPr/>
            </a:pP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diễn</a:t>
            </a:r>
            <a:r>
              <a:rPr lang="en-US" altLang="zh-CN"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cảm</a:t>
            </a:r>
            <a:endParaRPr lang="zh-CN" altLang="en-US"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25109235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alpha val="41000"/>
          </a:schemeClr>
        </a:solidFill>
        <a:effectLst/>
      </p:bgPr>
    </p:bg>
    <p:spTree>
      <p:nvGrpSpPr>
        <p:cNvPr id="1" name=""/>
        <p:cNvGrpSpPr/>
        <p:nvPr/>
      </p:nvGrpSpPr>
      <p:grpSpPr>
        <a:xfrm>
          <a:off x="0" y="0"/>
          <a:ext cx="0" cy="0"/>
          <a:chOff x="0" y="0"/>
          <a:chExt cx="0" cy="0"/>
        </a:xfrm>
      </p:grpSpPr>
      <p:sp>
        <p:nvSpPr>
          <p:cNvPr id="7" name="矩形 2"/>
          <p:cNvSpPr/>
          <p:nvPr/>
        </p:nvSpPr>
        <p:spPr>
          <a:xfrm>
            <a:off x="1" y="632471"/>
            <a:ext cx="12192000" cy="4882202"/>
          </a:xfrm>
          <a:prstGeom prst="rect">
            <a:avLst/>
          </a:prstGeom>
          <a:solidFill>
            <a:srgbClr val="407F3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281" tIns="45641" rIns="91281" bIns="45641" rtlCol="0" anchor="ctr"/>
          <a:lstStyle/>
          <a:p>
            <a:pPr algn="ctr" defTabSz="912815"/>
            <a:endParaRPr lang="zh-CN" altLang="en-US" sz="1761" dirty="0">
              <a:solidFill>
                <a:srgbClr val="E7E6E6">
                  <a:lumMod val="25000"/>
                </a:srgbClr>
              </a:solidFill>
              <a:latin typeface="印品黑体" panose="00000500000000000000" pitchFamily="2" charset="-122"/>
              <a:ea typeface="印品黑体" panose="00000500000000000000" pitchFamily="2" charset="-122"/>
            </a:endParaRPr>
          </a:p>
        </p:txBody>
      </p:sp>
      <p:sp>
        <p:nvSpPr>
          <p:cNvPr id="5" name="Rectangle 4"/>
          <p:cNvSpPr/>
          <p:nvPr/>
        </p:nvSpPr>
        <p:spPr>
          <a:xfrm>
            <a:off x="560488" y="739227"/>
            <a:ext cx="10741417" cy="5045099"/>
          </a:xfrm>
          <a:prstGeom prst="rect">
            <a:avLst/>
          </a:prstGeom>
        </p:spPr>
        <p:txBody>
          <a:bodyPr wrap="square">
            <a:spAutoFit/>
          </a:bodyPr>
          <a:lstStyle/>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Một</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hôm</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Đỗ</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thái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hậu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và</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vua</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tới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thăm</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ông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hỏi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Nếu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chẳng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may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ông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mất</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thì</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ai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là</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sẽ</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thay</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ông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Tô</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Hiến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Thành</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không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do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dự</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đáp</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Có</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gián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nghị</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đại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phu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Trần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Trung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Tá</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Thái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hậu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ngạc</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nhiên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nói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Vũ</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Tán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Đường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hết</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lòng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vì</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ông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sao</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không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tiến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cử</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Tô</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Hiến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Thành</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tâu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Nếu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Thái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hậu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hỏi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hầu</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hạ</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giỏi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thì</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thần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xin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cử</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Vũ</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Tán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Đường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còn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hỏi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người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tài</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ba</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giúp</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nước</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thần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xin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cử</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Trần</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Trung</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altLang="en-US" sz="3251" b="1" dirty="0" err="1">
                <a:solidFill>
                  <a:prstClr val="white"/>
                </a:solidFill>
                <a:latin typeface="Cambria" panose="02040503050406030204" pitchFamily="18" charset="0"/>
                <a:ea typeface="Cambria" panose="02040503050406030204" pitchFamily="18" charset="0"/>
                <a:cs typeface="Arial" panose="020B0604020202020204" pitchFamily="34" charset="0"/>
              </a:rPr>
              <a:t>Tá</a:t>
            </a:r>
            <a:r>
              <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just" defTabSz="455169">
              <a:lnSpc>
                <a:spcPct val="90000"/>
              </a:lnSpc>
            </a:pPr>
            <a:endParaRPr lang="en-US" altLang="en-US" sz="3251" b="1" dirty="0">
              <a:solidFill>
                <a:prstClr val="white"/>
              </a:solidFill>
              <a:latin typeface="Cambria" panose="02040503050406030204" pitchFamily="18" charset="0"/>
              <a:ea typeface="Cambria" panose="02040503050406030204" pitchFamily="18" charset="0"/>
              <a:cs typeface="Arial" panose="020B0604020202020204" pitchFamily="34" charset="0"/>
            </a:endParaRPr>
          </a:p>
        </p:txBody>
      </p:sp>
      <p:sp>
        <p:nvSpPr>
          <p:cNvPr id="3" name="Rectangle 2"/>
          <p:cNvSpPr/>
          <p:nvPr/>
        </p:nvSpPr>
        <p:spPr>
          <a:xfrm>
            <a:off x="890095" y="5564395"/>
            <a:ext cx="9713908" cy="1092863"/>
          </a:xfrm>
          <a:prstGeom prst="rect">
            <a:avLst/>
          </a:prstGeom>
        </p:spPr>
        <p:txBody>
          <a:bodyPr wrap="square">
            <a:spAutoFit/>
          </a:bodyPr>
          <a:lstStyle/>
          <a:p>
            <a:pPr algn="just" defTabSz="455169"/>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Đoạn</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3 </a:t>
            </a:r>
            <a:r>
              <a:rPr lang="vi-VN" sz="3251" dirty="0">
                <a:solidFill>
                  <a:srgbClr val="002060"/>
                </a:solidFill>
                <a:latin typeface="Cambria" panose="02040503050406030204" pitchFamily="18" charset="0"/>
                <a:ea typeface="Cambria" panose="02040503050406030204" pitchFamily="18" charset="0"/>
                <a:cs typeface="Arial" panose="020B0604020202020204" pitchFamily="34" charset="0"/>
              </a:rPr>
              <a:t>đ</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ọc</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với</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giọng</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vi-VN" sz="3251" dirty="0">
                <a:solidFill>
                  <a:srgbClr val="002060"/>
                </a:solidFill>
                <a:latin typeface="Cambria" panose="02040503050406030204" pitchFamily="18" charset="0"/>
                <a:ea typeface="Cambria" panose="02040503050406030204" pitchFamily="18" charset="0"/>
                <a:cs typeface="Arial" panose="020B0604020202020204" pitchFamily="34" charset="0"/>
              </a:rPr>
              <a:t>đ</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iềm</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vi-VN" sz="3251" dirty="0">
                <a:solidFill>
                  <a:srgbClr val="002060"/>
                </a:solidFill>
                <a:latin typeface="Cambria" panose="02040503050406030204" pitchFamily="18" charset="0"/>
                <a:ea typeface="Cambria" panose="02040503050406030204" pitchFamily="18" charset="0"/>
                <a:cs typeface="Arial" panose="020B0604020202020204" pitchFamily="34" charset="0"/>
              </a:rPr>
              <a:t>đ</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ạm</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nh</a:t>
            </a:r>
            <a:r>
              <a:rPr lang="vi-VN" sz="3251" dirty="0">
                <a:solidFill>
                  <a:srgbClr val="002060"/>
                </a:solidFill>
                <a:latin typeface="Cambria" panose="02040503050406030204" pitchFamily="18" charset="0"/>
                <a:ea typeface="Cambria" panose="02040503050406030204" pitchFamily="18" charset="0"/>
                <a:cs typeface="Arial" panose="020B0604020202020204" pitchFamily="34" charset="0"/>
              </a:rPr>
              <a:t>ư</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ng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dứt</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khoát</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thể</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hiện</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thái</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vi-VN" sz="3251" dirty="0">
                <a:solidFill>
                  <a:srgbClr val="002060"/>
                </a:solidFill>
                <a:latin typeface="Cambria" panose="02040503050406030204" pitchFamily="18" charset="0"/>
                <a:ea typeface="Cambria" panose="02040503050406030204" pitchFamily="18" charset="0"/>
                <a:cs typeface="Arial" panose="020B0604020202020204" pitchFamily="34" charset="0"/>
              </a:rPr>
              <a:t>đ</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ộ </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kiên</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vi-VN" sz="3251" dirty="0">
                <a:solidFill>
                  <a:srgbClr val="002060"/>
                </a:solidFill>
                <a:latin typeface="Cambria" panose="02040503050406030204" pitchFamily="18" charset="0"/>
                <a:ea typeface="Cambria" panose="02040503050406030204" pitchFamily="18" charset="0"/>
                <a:cs typeface="Arial" panose="020B0604020202020204" pitchFamily="34" charset="0"/>
              </a:rPr>
              <a:t>đ</a:t>
            </a:r>
            <a:r>
              <a:rPr lang="en-US" sz="3251" dirty="0" err="1">
                <a:solidFill>
                  <a:srgbClr val="002060"/>
                </a:solidFill>
                <a:latin typeface="Cambria" panose="02040503050406030204" pitchFamily="18" charset="0"/>
                <a:ea typeface="Cambria" panose="02040503050406030204" pitchFamily="18" charset="0"/>
                <a:cs typeface="Arial" panose="020B0604020202020204" pitchFamily="34" charset="0"/>
              </a:rPr>
              <a:t>ịnh</a:t>
            </a:r>
            <a:r>
              <a:rPr lang="en-US" sz="3251" dirty="0">
                <a:solidFill>
                  <a:srgbClr val="002060"/>
                </a:solidFill>
                <a:latin typeface="Cambria" panose="02040503050406030204" pitchFamily="18" charset="0"/>
                <a:ea typeface="Cambria" panose="02040503050406030204" pitchFamily="18" charset="0"/>
                <a:cs typeface="Arial" panose="020B0604020202020204" pitchFamily="34" charset="0"/>
              </a:rPr>
              <a:t>.</a:t>
            </a:r>
            <a:endParaRPr lang="en-US" sz="3251" b="1" dirty="0">
              <a:solidFill>
                <a:srgbClr val="00206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51100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alpha val="41000"/>
          </a:schemeClr>
        </a:solidFill>
        <a:effectLst/>
      </p:bgPr>
    </p:bg>
    <p:spTree>
      <p:nvGrpSpPr>
        <p:cNvPr id="1" name=""/>
        <p:cNvGrpSpPr/>
        <p:nvPr/>
      </p:nvGrpSpPr>
      <p:grpSpPr>
        <a:xfrm>
          <a:off x="0" y="0"/>
          <a:ext cx="0" cy="0"/>
          <a:chOff x="0" y="0"/>
          <a:chExt cx="0" cy="0"/>
        </a:xfrm>
      </p:grpSpPr>
      <p:sp>
        <p:nvSpPr>
          <p:cNvPr id="4" name="Rounded Rectangle 3"/>
          <p:cNvSpPr/>
          <p:nvPr/>
        </p:nvSpPr>
        <p:spPr>
          <a:xfrm>
            <a:off x="108303" y="856765"/>
            <a:ext cx="11897196" cy="5774633"/>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5169"/>
            <a:endParaRPr lang="en-US" sz="1792">
              <a:solidFill>
                <a:srgbClr val="FFFFFF"/>
              </a:solidFill>
              <a:latin typeface="Arial"/>
              <a:ea typeface="微软雅黑"/>
            </a:endParaRPr>
          </a:p>
        </p:txBody>
      </p:sp>
      <p:sp>
        <p:nvSpPr>
          <p:cNvPr id="5" name="Rectangle 4"/>
          <p:cNvSpPr/>
          <p:nvPr/>
        </p:nvSpPr>
        <p:spPr>
          <a:xfrm>
            <a:off x="299621" y="1241385"/>
            <a:ext cx="11514555" cy="5270545"/>
          </a:xfrm>
          <a:prstGeom prst="rect">
            <a:avLst/>
          </a:prstGeom>
        </p:spPr>
        <p:txBody>
          <a:bodyPr wrap="square">
            <a:spAutoFit/>
          </a:bodyPr>
          <a:lstStyle/>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Một</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hôm</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Đỗ</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thái</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hậu</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và</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vua</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tới</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thăm</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ông</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hỏi</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a:t>
            </a:r>
          </a:p>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Nếu</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chẳng</a:t>
            </a:r>
            <a:r>
              <a:rPr lang="en-US" altLang="en-US" sz="2788" dirty="0">
                <a:solidFill>
                  <a:srgbClr val="FF0000"/>
                </a:solidFill>
                <a:latin typeface="Arial" panose="020B0604020202020204" pitchFamily="34" charset="0"/>
                <a:ea typeface="微软雅黑"/>
                <a:cs typeface="Arial" panose="020B0604020202020204" pitchFamily="34" charset="0"/>
              </a:rPr>
              <a:t> may </a:t>
            </a:r>
            <a:r>
              <a:rPr lang="en-US" altLang="en-US" sz="2788" dirty="0" err="1">
                <a:solidFill>
                  <a:srgbClr val="FF0000"/>
                </a:solidFill>
                <a:latin typeface="Arial" panose="020B0604020202020204" pitchFamily="34" charset="0"/>
                <a:ea typeface="微软雅黑"/>
                <a:cs typeface="Arial" panose="020B0604020202020204" pitchFamily="34" charset="0"/>
              </a:rPr>
              <a:t>ông</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mất</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thì</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ai</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là</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người</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sẽ</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thay</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ông</a:t>
            </a:r>
            <a:r>
              <a:rPr lang="en-US" altLang="en-US" sz="2788" dirty="0">
                <a:solidFill>
                  <a:srgbClr val="FF0000"/>
                </a:solidFill>
                <a:latin typeface="Arial" panose="020B0604020202020204" pitchFamily="34" charset="0"/>
                <a:ea typeface="微软雅黑"/>
                <a:cs typeface="Arial" panose="020B0604020202020204" pitchFamily="34" charset="0"/>
              </a:rPr>
              <a:t>?</a:t>
            </a:r>
          </a:p>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Tô</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Hiến</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Thành</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không</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do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dự</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đáp</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a:t>
            </a:r>
          </a:p>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Có</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gián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nghị</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đại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phu</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Trần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Trung</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Tá</a:t>
            </a:r>
            <a:r>
              <a:rPr lang="en-US" altLang="en-US" sz="2788" dirty="0">
                <a:solidFill>
                  <a:srgbClr val="00B050"/>
                </a:solidFill>
                <a:latin typeface="Arial" panose="020B0604020202020204" pitchFamily="34" charset="0"/>
                <a:ea typeface="微软雅黑"/>
                <a:cs typeface="Arial" panose="020B0604020202020204" pitchFamily="34" charset="0"/>
              </a:rPr>
              <a:t>.</a:t>
            </a:r>
          </a:p>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Thái</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hậu</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ngạc</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nhiên</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nói</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a:t>
            </a:r>
          </a:p>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Vũ</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Tán</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Đường</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hết</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lòng</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vì</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ông</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sao</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không</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tiến</a:t>
            </a:r>
            <a:r>
              <a:rPr lang="en-US" altLang="en-US" sz="2788" dirty="0">
                <a:solidFill>
                  <a:srgbClr val="FF0000"/>
                </a:solidFill>
                <a:latin typeface="Arial" panose="020B0604020202020204" pitchFamily="34" charset="0"/>
                <a:ea typeface="微软雅黑"/>
                <a:cs typeface="Arial" panose="020B0604020202020204" pitchFamily="34" charset="0"/>
              </a:rPr>
              <a:t> </a:t>
            </a:r>
            <a:r>
              <a:rPr lang="en-US" altLang="en-US" sz="2788" dirty="0" err="1">
                <a:solidFill>
                  <a:srgbClr val="FF0000"/>
                </a:solidFill>
                <a:latin typeface="Arial" panose="020B0604020202020204" pitchFamily="34" charset="0"/>
                <a:ea typeface="微软雅黑"/>
                <a:cs typeface="Arial" panose="020B0604020202020204" pitchFamily="34" charset="0"/>
              </a:rPr>
              <a:t>cử</a:t>
            </a:r>
            <a:r>
              <a:rPr lang="en-US" altLang="en-US" sz="2788" dirty="0">
                <a:solidFill>
                  <a:srgbClr val="FF0000"/>
                </a:solidFill>
                <a:latin typeface="Arial" panose="020B0604020202020204" pitchFamily="34" charset="0"/>
                <a:ea typeface="微软雅黑"/>
                <a:cs typeface="Arial" panose="020B0604020202020204" pitchFamily="34" charset="0"/>
              </a:rPr>
              <a:t>?</a:t>
            </a:r>
          </a:p>
          <a:p>
            <a:pPr algn="just" defTabSz="455169">
              <a:lnSpc>
                <a:spcPct val="90000"/>
              </a:lnSpc>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Tô</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Hiến</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Thành</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err="1">
                <a:solidFill>
                  <a:srgbClr val="0064D2">
                    <a:lumMod val="50000"/>
                  </a:srgbClr>
                </a:solidFill>
                <a:latin typeface="Arial" panose="020B0604020202020204" pitchFamily="34" charset="0"/>
                <a:ea typeface="微软雅黑"/>
                <a:cs typeface="Arial" panose="020B0604020202020204" pitchFamily="34" charset="0"/>
              </a:rPr>
              <a:t>tâu</a:t>
            </a: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a:t>
            </a:r>
          </a:p>
          <a:p>
            <a:pPr algn="just" defTabSz="455169">
              <a:spcBef>
                <a:spcPts val="597"/>
              </a:spcBef>
              <a:spcAft>
                <a:spcPts val="597"/>
              </a:spcAft>
            </a:pPr>
            <a:r>
              <a:rPr lang="en-US" altLang="en-US" sz="2788" dirty="0">
                <a:solidFill>
                  <a:srgbClr val="0064D2">
                    <a:lumMod val="50000"/>
                  </a:srgbClr>
                </a:solidFill>
                <a:latin typeface="Arial" panose="020B0604020202020204" pitchFamily="34" charset="0"/>
                <a:ea typeface="微软雅黑"/>
                <a:cs typeface="Arial" panose="020B0604020202020204" pitchFamily="34" charset="0"/>
              </a:rPr>
              <a:t>	</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Nếu</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Thái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hậu</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hỏi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người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hầu</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hạ</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giỏi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thì</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thần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xin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cử</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Vũ</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Tán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Đường</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còn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hỏi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người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tài</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ba</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giúp</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nước</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thần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xin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cử</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Trần</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Trung</a:t>
            </a:r>
            <a:r>
              <a:rPr lang="en-US" altLang="en-US" sz="2788" dirty="0">
                <a:solidFill>
                  <a:srgbClr val="00B050"/>
                </a:solidFill>
                <a:latin typeface="Arial" panose="020B0604020202020204" pitchFamily="34" charset="0"/>
                <a:ea typeface="微软雅黑"/>
                <a:cs typeface="Arial" panose="020B0604020202020204" pitchFamily="34" charset="0"/>
              </a:rPr>
              <a:t> </a:t>
            </a:r>
            <a:r>
              <a:rPr lang="en-US" altLang="en-US" sz="2788" dirty="0" err="1">
                <a:solidFill>
                  <a:srgbClr val="00B050"/>
                </a:solidFill>
                <a:latin typeface="Arial" panose="020B0604020202020204" pitchFamily="34" charset="0"/>
                <a:ea typeface="微软雅黑"/>
                <a:cs typeface="Arial" panose="020B0604020202020204" pitchFamily="34" charset="0"/>
              </a:rPr>
              <a:t>Tá</a:t>
            </a:r>
            <a:r>
              <a:rPr lang="en-US" altLang="en-US" sz="2788" dirty="0">
                <a:solidFill>
                  <a:srgbClr val="00B050"/>
                </a:solidFill>
                <a:latin typeface="Arial" panose="020B0604020202020204" pitchFamily="34" charset="0"/>
                <a:ea typeface="微软雅黑"/>
                <a:cs typeface="Arial" panose="020B0604020202020204" pitchFamily="34" charset="0"/>
              </a:rPr>
              <a:t>.</a:t>
            </a:r>
            <a:endParaRPr lang="en-US" altLang="en-US" sz="2788" dirty="0">
              <a:solidFill>
                <a:srgbClr val="0064D2">
                  <a:lumMod val="50000"/>
                </a:srgbClr>
              </a:solidFill>
              <a:latin typeface="Arial" panose="020B0604020202020204" pitchFamily="34" charset="0"/>
              <a:ea typeface="微软雅黑"/>
              <a:cs typeface="Arial" panose="020B0604020202020204" pitchFamily="34" charset="0"/>
            </a:endParaRPr>
          </a:p>
          <a:p>
            <a:pPr algn="r" defTabSz="455169">
              <a:lnSpc>
                <a:spcPct val="90000"/>
              </a:lnSpc>
              <a:spcBef>
                <a:spcPts val="597"/>
              </a:spcBef>
              <a:spcAft>
                <a:spcPts val="597"/>
              </a:spcAft>
            </a:pPr>
            <a:r>
              <a:rPr lang="en-US" altLang="en-US" sz="2788" i="1" dirty="0">
                <a:solidFill>
                  <a:srgbClr val="0064D2">
                    <a:lumMod val="50000"/>
                  </a:srgbClr>
                </a:solidFill>
                <a:latin typeface="Arial" panose="020B0604020202020204" pitchFamily="34" charset="0"/>
                <a:ea typeface="微软雅黑"/>
                <a:cs typeface="Arial" panose="020B0604020202020204" pitchFamily="34" charset="0"/>
              </a:rPr>
              <a:t>Theo </a:t>
            </a:r>
            <a:r>
              <a:rPr lang="en-US" altLang="en-US" sz="2788" b="1" dirty="0">
                <a:solidFill>
                  <a:srgbClr val="0064D2">
                    <a:lumMod val="50000"/>
                  </a:srgbClr>
                </a:solidFill>
                <a:latin typeface="Arial" panose="020B0604020202020204" pitchFamily="34" charset="0"/>
                <a:ea typeface="微软雅黑"/>
                <a:cs typeface="Arial" panose="020B0604020202020204" pitchFamily="34" charset="0"/>
              </a:rPr>
              <a:t>QUỲNH CƯ, ĐỖ ĐỨC HÙNG</a:t>
            </a:r>
            <a:r>
              <a:rPr lang="en-US" altLang="en-US" sz="2788" b="1" dirty="0">
                <a:solidFill>
                  <a:srgbClr val="000000"/>
                </a:solidFill>
                <a:latin typeface="Arial" panose="020B0604020202020204" pitchFamily="34" charset="0"/>
                <a:ea typeface="微软雅黑"/>
                <a:cs typeface="Arial" panose="020B0604020202020204" pitchFamily="34" charset="0"/>
              </a:rPr>
              <a:t> </a:t>
            </a:r>
          </a:p>
        </p:txBody>
      </p:sp>
    </p:spTree>
    <p:extLst>
      <p:ext uri="{BB962C8B-B14F-4D97-AF65-F5344CB8AC3E}">
        <p14:creationId xmlns:p14="http://schemas.microsoft.com/office/powerpoint/2010/main" val="11857892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alpha val="41000"/>
          </a:schemeClr>
        </a:solidFill>
        <a:effectLst/>
      </p:bgPr>
    </p:bg>
    <p:spTree>
      <p:nvGrpSpPr>
        <p:cNvPr id="1" name=""/>
        <p:cNvGrpSpPr/>
        <p:nvPr/>
      </p:nvGrpSpPr>
      <p:grpSpPr>
        <a:xfrm>
          <a:off x="0" y="0"/>
          <a:ext cx="0" cy="0"/>
          <a:chOff x="0" y="0"/>
          <a:chExt cx="0" cy="0"/>
        </a:xfrm>
      </p:grpSpPr>
      <p:pic>
        <p:nvPicPr>
          <p:cNvPr id="2050" name="Picture 2" descr="TÃ´ Hiáº¿n ThÃ nh: LiÃªm chÃ­nh cÃ´ng tÃ¢m"/>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41156" y="609527"/>
            <a:ext cx="6327678" cy="42059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674985" y="4815445"/>
            <a:ext cx="6093850" cy="1217834"/>
          </a:xfrm>
          <a:prstGeom prst="rect">
            <a:avLst/>
          </a:prstGeom>
        </p:spPr>
        <p:txBody>
          <a:bodyPr>
            <a:spAutoFit/>
          </a:bodyPr>
          <a:lstStyle/>
          <a:p>
            <a:pPr defTabSz="912815"/>
            <a:r>
              <a:rPr lang="vi-VN" sz="2438" i="1" dirty="0">
                <a:solidFill>
                  <a:srgbClr val="000000"/>
                </a:solidFill>
                <a:latin typeface="Cambria" panose="02040503050406030204" pitchFamily="18" charset="0"/>
                <a:ea typeface="Cambria" panose="02040503050406030204" pitchFamily="18" charset="0"/>
              </a:rPr>
              <a:t>Tượng danh nhân Tô Hiến Thành tại đền Văn Hiến thuộc làng Hạ Mỗ,</a:t>
            </a:r>
            <a:r>
              <a:rPr lang="en-US" sz="2438" i="1" dirty="0">
                <a:solidFill>
                  <a:srgbClr val="000000"/>
                </a:solidFill>
                <a:latin typeface="Cambria" panose="02040503050406030204" pitchFamily="18" charset="0"/>
                <a:ea typeface="Cambria" panose="02040503050406030204" pitchFamily="18" charset="0"/>
              </a:rPr>
              <a:t> </a:t>
            </a:r>
            <a:r>
              <a:rPr lang="vi-VN" sz="2438" i="1" dirty="0">
                <a:solidFill>
                  <a:srgbClr val="000000"/>
                </a:solidFill>
                <a:latin typeface="Cambria" panose="02040503050406030204" pitchFamily="18" charset="0"/>
                <a:ea typeface="Cambria" panose="02040503050406030204" pitchFamily="18" charset="0"/>
              </a:rPr>
              <a:t>xã Hạ Mỗ, huyện Đan Phượng, Hà Nội. </a:t>
            </a:r>
            <a:endParaRPr lang="en-US" sz="2438" dirty="0">
              <a:solidFill>
                <a:prstClr val="black"/>
              </a:solidFill>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5"/>
          <a:stretch>
            <a:fillRect/>
          </a:stretch>
        </p:blipFill>
        <p:spPr>
          <a:xfrm>
            <a:off x="6768834" y="1477284"/>
            <a:ext cx="5170236" cy="4205917"/>
          </a:xfrm>
          <a:prstGeom prst="rect">
            <a:avLst/>
          </a:prstGeom>
          <a:ln>
            <a:noFill/>
          </a:ln>
          <a:effectLst>
            <a:softEdge rad="112500"/>
          </a:effectLst>
        </p:spPr>
      </p:pic>
      <p:sp>
        <p:nvSpPr>
          <p:cNvPr id="13" name="Rectangle 12"/>
          <p:cNvSpPr/>
          <p:nvPr/>
        </p:nvSpPr>
        <p:spPr>
          <a:xfrm>
            <a:off x="7045868" y="1009784"/>
            <a:ext cx="6093850" cy="467500"/>
          </a:xfrm>
          <a:prstGeom prst="rect">
            <a:avLst/>
          </a:prstGeom>
        </p:spPr>
        <p:txBody>
          <a:bodyPr>
            <a:spAutoFit/>
          </a:bodyPr>
          <a:lstStyle/>
          <a:p>
            <a:pPr defTabSz="912815"/>
            <a:r>
              <a:rPr lang="en-US" sz="2438" i="1" dirty="0" err="1">
                <a:solidFill>
                  <a:srgbClr val="000000"/>
                </a:solidFill>
                <a:latin typeface="Cambria" panose="02040503050406030204" pitchFamily="18" charset="0"/>
                <a:ea typeface="Cambria" panose="02040503050406030204" pitchFamily="18" charset="0"/>
              </a:rPr>
              <a:t>Đường</a:t>
            </a:r>
            <a:r>
              <a:rPr lang="en-US" sz="2438" i="1" dirty="0">
                <a:solidFill>
                  <a:srgbClr val="000000"/>
                </a:solidFill>
                <a:latin typeface="Cambria" panose="02040503050406030204" pitchFamily="18" charset="0"/>
                <a:ea typeface="Cambria" panose="02040503050406030204" pitchFamily="18" charset="0"/>
              </a:rPr>
              <a:t> </a:t>
            </a:r>
            <a:r>
              <a:rPr lang="vi-VN" sz="2438" i="1" dirty="0">
                <a:solidFill>
                  <a:srgbClr val="000000"/>
                </a:solidFill>
                <a:latin typeface="Cambria" panose="02040503050406030204" pitchFamily="18" charset="0"/>
                <a:ea typeface="Cambria" panose="02040503050406030204" pitchFamily="18" charset="0"/>
              </a:rPr>
              <a:t>Tô Hiến Thành</a:t>
            </a:r>
            <a:r>
              <a:rPr lang="en-US" sz="2438" i="1" dirty="0">
                <a:solidFill>
                  <a:srgbClr val="000000"/>
                </a:solidFill>
                <a:latin typeface="Cambria" panose="02040503050406030204" pitchFamily="18" charset="0"/>
                <a:ea typeface="Cambria" panose="02040503050406030204" pitchFamily="18" charset="0"/>
              </a:rPr>
              <a:t>, </a:t>
            </a:r>
            <a:r>
              <a:rPr lang="en-US" sz="2438" i="1" dirty="0" err="1">
                <a:solidFill>
                  <a:srgbClr val="000000"/>
                </a:solidFill>
                <a:latin typeface="Cambria" panose="02040503050406030204" pitchFamily="18" charset="0"/>
                <a:ea typeface="Cambria" panose="02040503050406030204" pitchFamily="18" charset="0"/>
              </a:rPr>
              <a:t>Đà</a:t>
            </a:r>
            <a:r>
              <a:rPr lang="en-US" sz="2438" i="1" dirty="0">
                <a:solidFill>
                  <a:srgbClr val="000000"/>
                </a:solidFill>
                <a:latin typeface="Cambria" panose="02040503050406030204" pitchFamily="18" charset="0"/>
                <a:ea typeface="Cambria" panose="02040503050406030204" pitchFamily="18" charset="0"/>
              </a:rPr>
              <a:t> </a:t>
            </a:r>
            <a:r>
              <a:rPr lang="en-US" sz="2438" i="1" dirty="0" err="1">
                <a:solidFill>
                  <a:srgbClr val="000000"/>
                </a:solidFill>
                <a:latin typeface="Cambria" panose="02040503050406030204" pitchFamily="18" charset="0"/>
                <a:ea typeface="Cambria" panose="02040503050406030204" pitchFamily="18" charset="0"/>
              </a:rPr>
              <a:t>Nẵng</a:t>
            </a:r>
            <a:r>
              <a:rPr lang="en-US" sz="2438" i="1" dirty="0">
                <a:solidFill>
                  <a:srgbClr val="000000"/>
                </a:solidFill>
                <a:latin typeface="Cambria" panose="02040503050406030204" pitchFamily="18" charset="0"/>
                <a:ea typeface="Cambria" panose="02040503050406030204" pitchFamily="18" charset="0"/>
              </a:rPr>
              <a:t> </a:t>
            </a:r>
            <a:endParaRPr lang="en-US" sz="2438"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29743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66000" b="-66000"/>
          </a:stretch>
        </a:blip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5456"/>
            <a:ext cx="12591816" cy="6827091"/>
          </a:xfrm>
          <a:prstGeom prst="rect">
            <a:avLst/>
          </a:prstGeom>
        </p:spPr>
      </p:pic>
      <p:sp>
        <p:nvSpPr>
          <p:cNvPr id="11" name="矩形 10"/>
          <p:cNvSpPr/>
          <p:nvPr/>
        </p:nvSpPr>
        <p:spPr>
          <a:xfrm>
            <a:off x="1019411"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1761" dirty="0">
              <a:solidFill>
                <a:prstClr val="white"/>
              </a:solidFill>
              <a:latin typeface="印品黑体" panose="00000500000000000000" pitchFamily="2" charset="-122"/>
              <a:ea typeface="印品黑体" panose="00000500000000000000" pitchFamily="2" charset="-122"/>
            </a:endParaRPr>
          </a:p>
        </p:txBody>
      </p:sp>
      <p:pic>
        <p:nvPicPr>
          <p:cNvPr id="20" name="57dd85ce4126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67719" y="-1760985"/>
            <a:ext cx="660131" cy="660132"/>
          </a:xfrm>
          <a:prstGeom prst="rect">
            <a:avLst/>
          </a:prstGeom>
        </p:spPr>
      </p:pic>
      <p:sp>
        <p:nvSpPr>
          <p:cNvPr id="10" name="文本框 13">
            <a:extLst>
              <a:ext uri="{FF2B5EF4-FFF2-40B4-BE49-F238E27FC236}">
                <a16:creationId xmlns:a16="http://schemas.microsoft.com/office/drawing/2014/main" id="{CAD5F869-C84C-4BF3-BE1A-FAA58A356943}"/>
              </a:ext>
            </a:extLst>
          </p:cNvPr>
          <p:cNvSpPr txBox="1"/>
          <p:nvPr/>
        </p:nvSpPr>
        <p:spPr>
          <a:xfrm>
            <a:off x="2699705" y="2011147"/>
            <a:ext cx="7810150" cy="1926681"/>
          </a:xfrm>
          <a:prstGeom prst="rect">
            <a:avLst/>
          </a:prstGeom>
          <a:noFill/>
        </p:spPr>
        <p:txBody>
          <a:bodyPr wrap="none" rtlCol="0">
            <a:spAutoFit/>
            <a:scene3d>
              <a:camera prst="orthographicFront"/>
              <a:lightRig rig="threePt" dir="t"/>
            </a:scene3d>
            <a:sp3d contourW="12700"/>
          </a:bodyPr>
          <a:lstStyle/>
          <a:p>
            <a:pPr algn="ctr" defTabSz="912815">
              <a:defRPr/>
            </a:pP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Chào</a:t>
            </a:r>
            <a:r>
              <a:rPr lang="en-US" altLang="zh-CN"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các</a:t>
            </a:r>
            <a:r>
              <a:rPr lang="en-US" altLang="zh-CN"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11920"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em</a:t>
            </a:r>
            <a:endParaRPr lang="zh-CN" altLang="en-US" sz="11920"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26499279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par>
                          <p:cTn id="7" fill="hold">
                            <p:stCondLst>
                              <p:cond delay="0"/>
                            </p:stCondLst>
                            <p:childTnLst>
                              <p:par>
                                <p:cTn id="8" presetID="53" presetClass="entr" presetSubtype="16"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repeatCount="indefinite" fill="hold" display="0">
                  <p:stCondLst>
                    <p:cond delay="indefinite"/>
                  </p:stCondLst>
                  <p:endCondLst>
                    <p:cond evt="onStopAudio" delay="0">
                      <p:tgtEl>
                        <p:sldTgt/>
                      </p:tgtEl>
                    </p:cond>
                  </p:endCondLst>
                </p:cTn>
                <p:tgtEl>
                  <p:spTgt spid="20"/>
                </p:tgtEl>
              </p:cMediaNode>
            </p:audio>
          </p:childTnLst>
        </p:cTn>
      </p:par>
    </p:tnLst>
    <p:bldLst>
      <p:bldP spid="10" grpId="0"/>
    </p:bldLst>
  </p:timing>
  <p:extLst>
    <p:ext uri="{E180D4A7-C9FB-4DFB-919C-405C955672EB}">
      <p14:showEvtLst xmlns:p14="http://schemas.microsoft.com/office/powerpoint/2010/main">
        <p14:playEvt time="142" objId="20"/>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 HIEN THA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55626"/>
            <a:ext cx="12481331" cy="7020750"/>
          </a:xfrm>
          <a:prstGeom prst="rect">
            <a:avLst/>
          </a:prstGeom>
        </p:spPr>
      </p:pic>
    </p:spTree>
    <p:extLst>
      <p:ext uri="{BB962C8B-B14F-4D97-AF65-F5344CB8AC3E}">
        <p14:creationId xmlns:p14="http://schemas.microsoft.com/office/powerpoint/2010/main" val="3918497410"/>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316A8D-B237-B81C-548D-24258FF56E44}"/>
              </a:ext>
            </a:extLst>
          </p:cNvPr>
          <p:cNvPicPr>
            <a:picLocks noChangeAspect="1"/>
          </p:cNvPicPr>
          <p:nvPr/>
        </p:nvPicPr>
        <p:blipFill>
          <a:blip r:embed="rId2"/>
          <a:stretch>
            <a:fillRect/>
          </a:stretch>
        </p:blipFill>
        <p:spPr>
          <a:xfrm>
            <a:off x="1287185" y="618285"/>
            <a:ext cx="9220780" cy="5154717"/>
          </a:xfrm>
          <a:prstGeom prst="rect">
            <a:avLst/>
          </a:prstGeom>
        </p:spPr>
      </p:pic>
    </p:spTree>
    <p:extLst>
      <p:ext uri="{BB962C8B-B14F-4D97-AF65-F5344CB8AC3E}">
        <p14:creationId xmlns:p14="http://schemas.microsoft.com/office/powerpoint/2010/main" val="207102128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6000" b="-66000"/>
          </a:stretch>
        </a:blipFill>
        <a:effectLst/>
      </p:bgPr>
    </p:bg>
    <p:spTree>
      <p:nvGrpSpPr>
        <p:cNvPr id="1" name=""/>
        <p:cNvGrpSpPr/>
        <p:nvPr/>
      </p:nvGrpSpPr>
      <p:grpSpPr>
        <a:xfrm>
          <a:off x="0" y="0"/>
          <a:ext cx="0" cy="0"/>
          <a:chOff x="0" y="0"/>
          <a:chExt cx="0" cy="0"/>
        </a:xfrm>
      </p:grpSpPr>
      <p:pic>
        <p:nvPicPr>
          <p:cNvPr id="10"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5068590" y="4102442"/>
            <a:ext cx="1460030" cy="4020177"/>
          </a:xfrm>
          <a:prstGeom prst="rect">
            <a:avLst/>
          </a:prstGeom>
        </p:spPr>
      </p:pic>
      <p:sp>
        <p:nvSpPr>
          <p:cNvPr id="13" name="文本框 345">
            <a:extLst>
              <a:ext uri="{FF2B5EF4-FFF2-40B4-BE49-F238E27FC236}">
                <a16:creationId xmlns:a16="http://schemas.microsoft.com/office/drawing/2014/main" id="{8332BDAA-3D8A-4AF1-9D63-0FFBFE747417}"/>
              </a:ext>
            </a:extLst>
          </p:cNvPr>
          <p:cNvSpPr txBox="1"/>
          <p:nvPr/>
        </p:nvSpPr>
        <p:spPr>
          <a:xfrm>
            <a:off x="1875982" y="1565512"/>
            <a:ext cx="8311719" cy="2343462"/>
          </a:xfrm>
          <a:prstGeom prst="rect">
            <a:avLst/>
          </a:prstGeom>
          <a:noFill/>
          <a:ln>
            <a:noFill/>
          </a:ln>
        </p:spPr>
        <p:txBody>
          <a:bodyPr wrap="square" rtlCol="0">
            <a:spAutoFit/>
            <a:scene3d>
              <a:camera prst="orthographicFront"/>
              <a:lightRig rig="threePt" dir="t"/>
            </a:scene3d>
            <a:sp3d contourW="12700"/>
          </a:bodyPr>
          <a:lstStyle/>
          <a:p>
            <a:pPr algn="ctr" defTabSz="912815">
              <a:defRPr/>
            </a:pPr>
            <a:r>
              <a:rPr lang="en-US" altLang="zh-CN" sz="7314" dirty="0">
                <a:ln w="19050">
                  <a:noFill/>
                </a:ln>
                <a:solidFill>
                  <a:prstClr val="white">
                    <a:lumMod val="50000"/>
                  </a:prstClr>
                </a:solidFill>
                <a:effectLst>
                  <a:outerShdw blurRad="127000" dist="38100" dir="2700000" algn="tl" rotWithShape="0">
                    <a:prstClr val="black">
                      <a:alpha val="47000"/>
                    </a:prstClr>
                  </a:outerShdw>
                </a:effectLst>
                <a:latin typeface="UTM Showcard" panose="02040603050506020204" pitchFamily="18" charset="0"/>
                <a:ea typeface="字魂36号-正文宋楷" panose="02000000000000000000" pitchFamily="2" charset="-122"/>
              </a:rPr>
              <a:t>MỘT NGƯỜI </a:t>
            </a:r>
          </a:p>
          <a:p>
            <a:pPr algn="ctr" defTabSz="912815">
              <a:defRPr/>
            </a:pPr>
            <a:r>
              <a:rPr lang="en-US" altLang="zh-CN" sz="7314" dirty="0">
                <a:ln w="19050">
                  <a:noFill/>
                </a:ln>
                <a:solidFill>
                  <a:prstClr val="white">
                    <a:lumMod val="50000"/>
                  </a:prstClr>
                </a:solidFill>
                <a:effectLst>
                  <a:outerShdw blurRad="127000" dist="38100" dir="2700000" algn="tl" rotWithShape="0">
                    <a:prstClr val="black">
                      <a:alpha val="47000"/>
                    </a:prstClr>
                  </a:outerShdw>
                </a:effectLst>
                <a:latin typeface="UTM Showcard" panose="02040603050506020204" pitchFamily="18" charset="0"/>
                <a:ea typeface="字魂36号-正文宋楷" panose="02000000000000000000" pitchFamily="2" charset="-122"/>
              </a:rPr>
              <a:t>CHÍNH TRỰC</a:t>
            </a:r>
            <a:endParaRPr lang="zh-CN" altLang="en-US" sz="7314" dirty="0">
              <a:ln w="19050">
                <a:noFill/>
              </a:ln>
              <a:solidFill>
                <a:prstClr val="white">
                  <a:lumMod val="50000"/>
                </a:prstClr>
              </a:solidFill>
              <a:effectLst>
                <a:outerShdw blurRad="127000" dist="38100" dir="2700000" algn="tl" rotWithShape="0">
                  <a:prstClr val="black">
                    <a:alpha val="47000"/>
                  </a:prstClr>
                </a:outerShdw>
              </a:effectLst>
              <a:latin typeface="UTM Showcard" panose="02040603050506020204" pitchFamily="18" charset="0"/>
              <a:ea typeface="字魂36号-正文宋楷" panose="02000000000000000000" pitchFamily="2" charset="-122"/>
            </a:endParaRPr>
          </a:p>
        </p:txBody>
      </p:sp>
      <p:sp>
        <p:nvSpPr>
          <p:cNvPr id="14" name="矩形 10"/>
          <p:cNvSpPr/>
          <p:nvPr/>
        </p:nvSpPr>
        <p:spPr>
          <a:xfrm>
            <a:off x="1875983" y="1399719"/>
            <a:ext cx="8736712" cy="2707816"/>
          </a:xfrm>
          <a:prstGeom prst="rect">
            <a:avLst/>
          </a:prstGeom>
          <a:noFill/>
          <a:ln w="50800" cap="flat" cmpd="sng" algn="ctr">
            <a:solidFill>
              <a:srgbClr val="FFC000"/>
            </a:solidFill>
            <a:prstDash val="solid"/>
            <a:miter lim="800000"/>
          </a:ln>
          <a:effectLst/>
        </p:spPr>
        <p:txBody>
          <a:bodyPr rtlCol="0" anchor="ctr"/>
          <a:lstStyle/>
          <a:p>
            <a:pPr algn="ctr" defTabSz="912815">
              <a:defRPr/>
            </a:pPr>
            <a:endParaRPr lang="zh-CN" altLang="en-US" sz="1761" kern="0" dirty="0">
              <a:solidFill>
                <a:prstClr val="white"/>
              </a:solidFill>
              <a:latin typeface="印品黑体" panose="00000500000000000000" pitchFamily="2" charset="-122"/>
              <a:ea typeface="印品黑体" panose="00000500000000000000" pitchFamily="2" charset="-122"/>
            </a:endParaRPr>
          </a:p>
        </p:txBody>
      </p:sp>
      <p:pic>
        <p:nvPicPr>
          <p:cNvPr id="16" name="Picture 2" descr="Tiáº¿ng Viá»t 4 VNEN BÃ i 4A: LÃ m ngÆ°á»i chÃ­nh trá»±c | Soáº¡n Tiáº¿ng Viá»t lá»p 4 VNEN  hay nháº¥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97" b="95290" l="10500" r="90000">
                        <a14:foregroundMark x1="54750" y1="43478" x2="63250" y2="32971"/>
                        <a14:foregroundMark x1="26750" y1="29348" x2="32000" y2="35870"/>
                        <a14:foregroundMark x1="27750" y1="32971" x2="24500" y2="40580"/>
                        <a14:foregroundMark x1="43750" y1="36594" x2="45250" y2="39493"/>
                        <a14:foregroundMark x1="45000" y1="35870" x2="46250" y2="39130"/>
                        <a14:foregroundMark x1="11250" y1="82971" x2="18250" y2="90942"/>
                        <a14:foregroundMark x1="68250" y1="10145" x2="79250" y2="5797"/>
                        <a14:backgroundMark x1="12500" y1="37319" x2="34500" y2="7246"/>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120470" y="2674702"/>
            <a:ext cx="6798809" cy="4381494"/>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344">
            <a:extLst>
              <a:ext uri="{FF2B5EF4-FFF2-40B4-BE49-F238E27FC236}">
                <a16:creationId xmlns:a16="http://schemas.microsoft.com/office/drawing/2014/main" id="{44CBDE53-190E-41C7-B7EF-AB0D105FC592}"/>
              </a:ext>
            </a:extLst>
          </p:cNvPr>
          <p:cNvSpPr txBox="1"/>
          <p:nvPr/>
        </p:nvSpPr>
        <p:spPr>
          <a:xfrm>
            <a:off x="4750363" y="191721"/>
            <a:ext cx="2295820" cy="1009507"/>
          </a:xfrm>
          <a:prstGeom prst="rect">
            <a:avLst/>
          </a:prstGeom>
          <a:noFill/>
          <a:ln>
            <a:noFill/>
          </a:ln>
        </p:spPr>
        <p:txBody>
          <a:bodyPr wrap="none" rtlCol="0">
            <a:spAutoFit/>
            <a:scene3d>
              <a:camera prst="orthographicFront"/>
              <a:lightRig rig="threePt" dir="t"/>
            </a:scene3d>
            <a:sp3d contourW="12700"/>
          </a:bodyPr>
          <a:lstStyle/>
          <a:p>
            <a:pPr algn="ctr" defTabSz="912815">
              <a:defRPr/>
            </a:pPr>
            <a:r>
              <a:rPr lang="en-US" altLang="zh-CN" sz="5960" dirty="0" err="1">
                <a:ln w="63500">
                  <a:noFill/>
                </a:ln>
                <a:solidFill>
                  <a:srgbClr val="3D9600"/>
                </a:solidFill>
                <a:latin typeface="UTM A&amp;S Graceland" panose="02040603050506020204" pitchFamily="18" charset="0"/>
                <a:ea typeface="字魂36号-正文宋楷" panose="02000000000000000000" pitchFamily="2" charset="-122"/>
              </a:rPr>
              <a:t>Tập</a:t>
            </a:r>
            <a:r>
              <a:rPr lang="en-US" altLang="zh-CN" sz="5960"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5960" dirty="0" err="1">
                <a:ln w="63500">
                  <a:noFill/>
                </a:ln>
                <a:solidFill>
                  <a:srgbClr val="3D9600"/>
                </a:solidFill>
                <a:latin typeface="UTM A&amp;S Graceland" panose="02040603050506020204" pitchFamily="18" charset="0"/>
                <a:ea typeface="字魂36号-正文宋楷" panose="02000000000000000000" pitchFamily="2" charset="-122"/>
              </a:rPr>
              <a:t>đọc</a:t>
            </a:r>
            <a:endParaRPr lang="zh-CN" altLang="en-US" sz="5960" dirty="0">
              <a:ln w="63500">
                <a:noFill/>
              </a:ln>
              <a:solidFill>
                <a:srgbClr val="3D9600"/>
              </a:solidFill>
              <a:latin typeface="UTM A&amp;S Graceland" panose="02040603050506020204" pitchFamily="18" charset="0"/>
              <a:ea typeface="字魂36号-正文宋楷" panose="02000000000000000000" pitchFamily="2" charset="-122"/>
            </a:endParaRPr>
          </a:p>
        </p:txBody>
      </p:sp>
      <p:sp>
        <p:nvSpPr>
          <p:cNvPr id="20" name="文本框 345">
            <a:extLst>
              <a:ext uri="{FF2B5EF4-FFF2-40B4-BE49-F238E27FC236}">
                <a16:creationId xmlns:a16="http://schemas.microsoft.com/office/drawing/2014/main" id="{8332BDAA-3D8A-4AF1-9D63-0FFBFE747417}"/>
              </a:ext>
            </a:extLst>
          </p:cNvPr>
          <p:cNvSpPr txBox="1"/>
          <p:nvPr/>
        </p:nvSpPr>
        <p:spPr>
          <a:xfrm>
            <a:off x="1875982" y="1486586"/>
            <a:ext cx="8311719" cy="2343462"/>
          </a:xfrm>
          <a:prstGeom prst="rect">
            <a:avLst/>
          </a:prstGeom>
          <a:noFill/>
          <a:ln>
            <a:noFill/>
          </a:ln>
        </p:spPr>
        <p:txBody>
          <a:bodyPr wrap="square" rtlCol="0">
            <a:spAutoFit/>
            <a:scene3d>
              <a:camera prst="orthographicFront"/>
              <a:lightRig rig="threePt" dir="t"/>
            </a:scene3d>
            <a:sp3d contourW="12700"/>
          </a:bodyPr>
          <a:lstStyle/>
          <a:p>
            <a:pPr algn="ctr" defTabSz="912815">
              <a:defRPr/>
            </a:pPr>
            <a:r>
              <a:rPr lang="en-US" altLang="zh-CN" sz="7314"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MỘT NGƯỜI </a:t>
            </a:r>
          </a:p>
          <a:p>
            <a:pPr algn="ctr" defTabSz="912815">
              <a:defRPr/>
            </a:pPr>
            <a:r>
              <a:rPr lang="en-US" altLang="zh-CN" sz="7314"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CHÍNH TRỰC</a:t>
            </a:r>
            <a:endParaRPr lang="zh-CN" altLang="en-US" sz="7314"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endParaRPr>
          </a:p>
        </p:txBody>
      </p:sp>
      <p:sp>
        <p:nvSpPr>
          <p:cNvPr id="21" name="文本框 344">
            <a:extLst>
              <a:ext uri="{FF2B5EF4-FFF2-40B4-BE49-F238E27FC236}">
                <a16:creationId xmlns:a16="http://schemas.microsoft.com/office/drawing/2014/main" id="{44CBDE53-190E-41C7-B7EF-AB0D105FC592}"/>
              </a:ext>
            </a:extLst>
          </p:cNvPr>
          <p:cNvSpPr txBox="1"/>
          <p:nvPr/>
        </p:nvSpPr>
        <p:spPr>
          <a:xfrm>
            <a:off x="2338736" y="4504533"/>
            <a:ext cx="5030544" cy="592598"/>
          </a:xfrm>
          <a:prstGeom prst="rect">
            <a:avLst/>
          </a:prstGeom>
          <a:noFill/>
          <a:ln>
            <a:noFill/>
          </a:ln>
        </p:spPr>
        <p:txBody>
          <a:bodyPr wrap="none" rtlCol="0">
            <a:spAutoFit/>
            <a:scene3d>
              <a:camera prst="orthographicFront"/>
              <a:lightRig rig="threePt" dir="t"/>
            </a:scene3d>
            <a:sp3d contourW="12700"/>
          </a:bodyPr>
          <a:lstStyle/>
          <a:p>
            <a:pPr algn="ctr" defTabSz="912815">
              <a:defRPr/>
            </a:pP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Theo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Quỳnh</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Cư</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Đỗ</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Đức</a:t>
            </a:r>
            <a:r>
              <a:rPr lang="en-US" altLang="zh-CN" sz="3251" dirty="0">
                <a:ln w="63500">
                  <a:noFill/>
                </a:ln>
                <a:solidFill>
                  <a:srgbClr val="3D9600"/>
                </a:solidFill>
                <a:latin typeface="UTM A&amp;S Graceland" panose="02040603050506020204" pitchFamily="18" charset="0"/>
                <a:ea typeface="字魂36号-正文宋楷" panose="02000000000000000000" pitchFamily="2" charset="-122"/>
              </a:rPr>
              <a:t> </a:t>
            </a:r>
            <a:r>
              <a:rPr lang="en-US" altLang="zh-CN" sz="3251" dirty="0" err="1">
                <a:ln w="63500">
                  <a:noFill/>
                </a:ln>
                <a:solidFill>
                  <a:srgbClr val="3D9600"/>
                </a:solidFill>
                <a:latin typeface="UTM A&amp;S Graceland" panose="02040603050506020204" pitchFamily="18" charset="0"/>
                <a:ea typeface="字魂36号-正文宋楷" panose="02000000000000000000" pitchFamily="2" charset="-122"/>
              </a:rPr>
              <a:t>Hùng</a:t>
            </a:r>
            <a:endParaRPr lang="zh-CN" altLang="en-US" sz="3251" dirty="0">
              <a:ln w="63500">
                <a:noFill/>
              </a:ln>
              <a:solidFill>
                <a:srgbClr val="3D9600"/>
              </a:solidFill>
              <a:latin typeface="UTM A&amp;S Graceland" panose="02040603050506020204" pitchFamily="18" charset="0"/>
              <a:ea typeface="字魂36号-正文宋楷" panose="02000000000000000000" pitchFamily="2" charset="-122"/>
            </a:endParaRPr>
          </a:p>
        </p:txBody>
      </p:sp>
      <p:pic>
        <p:nvPicPr>
          <p:cNvPr id="22"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flipV="1">
            <a:off x="2306900" y="5129857"/>
            <a:ext cx="2257778" cy="3210329"/>
          </a:xfrm>
          <a:prstGeom prst="rect">
            <a:avLst/>
          </a:prstGeom>
        </p:spPr>
      </p:pic>
      <p:pic>
        <p:nvPicPr>
          <p:cNvPr id="23"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067427" flipH="1" flipV="1">
            <a:off x="2028801" y="-1401204"/>
            <a:ext cx="2257778" cy="3210329"/>
          </a:xfrm>
          <a:prstGeom prst="rect">
            <a:avLst/>
          </a:prstGeom>
        </p:spPr>
      </p:pic>
    </p:spTree>
    <p:extLst>
      <p:ext uri="{BB962C8B-B14F-4D97-AF65-F5344CB8AC3E}">
        <p14:creationId xmlns:p14="http://schemas.microsoft.com/office/powerpoint/2010/main" val="8513711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childTnLst>
                          </p:cTn>
                        </p:par>
                        <p:par>
                          <p:cTn id="27" fill="hold">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8" grpId="0"/>
      <p:bldP spid="20" grpId="0"/>
      <p:bldP spid="21" grpId="0"/>
    </p:bldLst>
  </p:timing>
  <p:extLst>
    <p:ext uri="{E180D4A7-C9FB-4DFB-919C-405C955672EB}">
      <p14:showEvtLst xmlns:p14="http://schemas.microsoft.com/office/powerpoint/2010/main">
        <p14:playEvt time="142" objId="20"/>
      </p14:showEvtLst>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sp>
        <p:nvSpPr>
          <p:cNvPr id="23" name="Rounded Rectangle 22"/>
          <p:cNvSpPr/>
          <p:nvPr/>
        </p:nvSpPr>
        <p:spPr>
          <a:xfrm>
            <a:off x="319627" y="635479"/>
            <a:ext cx="11533187" cy="5777159"/>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en-US" sz="2167">
              <a:solidFill>
                <a:prstClr val="white"/>
              </a:solidFill>
              <a:latin typeface="Cambria" panose="02040503050406030204" pitchFamily="18" charset="0"/>
              <a:ea typeface="Cambria" panose="02040503050406030204" pitchFamily="18" charset="0"/>
            </a:endParaRPr>
          </a:p>
        </p:txBody>
      </p:sp>
      <p:sp>
        <p:nvSpPr>
          <p:cNvPr id="25" name="Rectangle 24"/>
          <p:cNvSpPr/>
          <p:nvPr/>
        </p:nvSpPr>
        <p:spPr>
          <a:xfrm>
            <a:off x="530310" y="796933"/>
            <a:ext cx="11111821" cy="5494966"/>
          </a:xfrm>
          <a:prstGeom prst="rect">
            <a:avLst/>
          </a:prstGeom>
        </p:spPr>
        <p:txBody>
          <a:bodyPr wrap="square">
            <a:spAutoFit/>
          </a:bodyPr>
          <a:lstStyle/>
          <a:p>
            <a:pPr algn="just" defTabSz="912815">
              <a:lnSpc>
                <a:spcPct val="90000"/>
              </a:lnSpc>
            </a:pPr>
            <a:r>
              <a:rPr lang="en-US" altLang="en-US" sz="2167"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quan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triều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nổi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tiếng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chính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trực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1175,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di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con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họ</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Đỗ</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ngôi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Nhưng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Chiêu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Linh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muốn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lập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con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mình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Xưởng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đem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bạc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đút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lót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vợ</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để</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nhờ</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nhất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định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nghe</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di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chiếu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lập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Long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Đó</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Cao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Phò</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Cao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được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4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lâm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bệnh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nặng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Quan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tham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tri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chính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sự</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ngày</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đêm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hầu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bệnh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Còn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nghị</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bận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nhiều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việc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mấy</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tới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được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Một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hôm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Đỗ</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vua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tới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thăm</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chẳng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may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mất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thì</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là</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sẽ</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thay</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do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dự</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đáp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Có</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nghị</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phu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ngạc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nhiên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nói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hết</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lòng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vì</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sao</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không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Tô</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Hiến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Thành</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tâu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just" defTabSz="912815">
              <a:lnSpc>
                <a:spcPct val="90000"/>
              </a:lnSpc>
            </a:pP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Nếu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Thái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hậu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hầu</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thì</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xin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Vũ</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Đường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còn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hỏi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người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tài</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ba</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giúp</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nước</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xin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cử</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Trần</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Trung</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 </a:t>
            </a:r>
            <a:r>
              <a:rPr lang="en-US" altLang="en-US" sz="2167" dirty="0" err="1">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Tá</a:t>
            </a:r>
            <a:r>
              <a:rPr lang="en-US" altLang="en-US" sz="2167"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a:t>
            </a:r>
          </a:p>
          <a:p>
            <a:pPr algn="r" defTabSz="912815">
              <a:lnSpc>
                <a:spcPct val="90000"/>
              </a:lnSpc>
            </a:pPr>
            <a:r>
              <a:rPr lang="en-US" altLang="en-US" sz="2167" i="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Theo </a:t>
            </a:r>
            <a:r>
              <a:rPr lang="en-US" altLang="en-US" sz="2167" b="1" dirty="0">
                <a:solidFill>
                  <a:srgbClr val="7FC44C">
                    <a:lumMod val="50000"/>
                  </a:srgbClr>
                </a:solidFill>
                <a:latin typeface="Cambria" panose="02040503050406030204" pitchFamily="18" charset="0"/>
                <a:ea typeface="Cambria" panose="02040503050406030204" pitchFamily="18" charset="0"/>
                <a:cs typeface="Arial" panose="020B0604020202020204" pitchFamily="34" charset="0"/>
              </a:rPr>
              <a:t>QUỲNH CƯ, ĐỖ ĐỨC HÙNG</a:t>
            </a:r>
            <a:r>
              <a:rPr lang="en-US" altLang="en-US" sz="2167" b="1" dirty="0">
                <a:solidFill>
                  <a:prstClr val="black"/>
                </a:solidFill>
                <a:latin typeface="Cambria" panose="02040503050406030204" pitchFamily="18" charset="0"/>
                <a:ea typeface="Cambria" panose="02040503050406030204" pitchFamily="18" charset="0"/>
                <a:cs typeface="Arial" panose="020B0604020202020204" pitchFamily="34" charset="0"/>
              </a:rPr>
              <a:t> </a:t>
            </a:r>
          </a:p>
        </p:txBody>
      </p:sp>
      <p:sp>
        <p:nvSpPr>
          <p:cNvPr id="26" name="文本框 345">
            <a:extLst>
              <a:ext uri="{FF2B5EF4-FFF2-40B4-BE49-F238E27FC236}">
                <a16:creationId xmlns:a16="http://schemas.microsoft.com/office/drawing/2014/main" id="{8332BDAA-3D8A-4AF1-9D63-0FFBFE747417}"/>
              </a:ext>
            </a:extLst>
          </p:cNvPr>
          <p:cNvSpPr txBox="1"/>
          <p:nvPr/>
        </p:nvSpPr>
        <p:spPr>
          <a:xfrm>
            <a:off x="1118421" y="111483"/>
            <a:ext cx="9439336" cy="592598"/>
          </a:xfrm>
          <a:prstGeom prst="rect">
            <a:avLst/>
          </a:prstGeom>
          <a:noFill/>
          <a:ln>
            <a:noFill/>
          </a:ln>
        </p:spPr>
        <p:txBody>
          <a:bodyPr wrap="square" rtlCol="0">
            <a:spAutoFit/>
            <a:scene3d>
              <a:camera prst="orthographicFront"/>
              <a:lightRig rig="threePt" dir="t"/>
            </a:scene3d>
            <a:sp3d contourW="12700"/>
          </a:bodyPr>
          <a:lstStyle/>
          <a:p>
            <a:pPr algn="ctr" defTabSz="912815">
              <a:defRPr/>
            </a:pPr>
            <a:r>
              <a:rPr lang="en-US" altLang="zh-CN" sz="3251"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rPr>
              <a:t>MỘT NGƯỜI CHÍNH TRỰC</a:t>
            </a:r>
            <a:endParaRPr lang="zh-CN" altLang="en-US" sz="3251" dirty="0">
              <a:ln w="3175">
                <a:solidFill>
                  <a:srgbClr val="44546A">
                    <a:lumMod val="75000"/>
                  </a:srgbClr>
                </a:solidFill>
              </a:ln>
              <a:solidFill>
                <a:srgbClr val="FFC000"/>
              </a:solidFill>
              <a:effectLst>
                <a:outerShdw blurRad="127000" dist="38100" dir="2700000" algn="tl" rotWithShape="0">
                  <a:prstClr val="black">
                    <a:alpha val="47000"/>
                  </a:prstClr>
                </a:outerShdw>
                <a:reflection blurRad="6350" stA="50000" endA="300" endPos="50000" dist="60007" dir="5400000" sy="-100000" algn="bl" rotWithShape="0"/>
              </a:effectLst>
              <a:latin typeface="UTM Showcard"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4138308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5456"/>
            <a:ext cx="12591816" cy="6827091"/>
          </a:xfrm>
          <a:prstGeom prst="rect">
            <a:avLst/>
          </a:prstGeom>
        </p:spPr>
      </p:pic>
      <p:sp>
        <p:nvSpPr>
          <p:cNvPr id="4" name="矩形 3"/>
          <p:cNvSpPr/>
          <p:nvPr/>
        </p:nvSpPr>
        <p:spPr>
          <a:xfrm>
            <a:off x="909317"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1761" dirty="0">
              <a:solidFill>
                <a:prstClr val="white"/>
              </a:solidFill>
              <a:latin typeface="印品黑体" panose="00000500000000000000" pitchFamily="2" charset="-122"/>
              <a:ea typeface="印品黑体" panose="00000500000000000000" pitchFamily="2" charset="-122"/>
            </a:endParaRPr>
          </a:p>
        </p:txBody>
      </p:sp>
      <p:sp>
        <p:nvSpPr>
          <p:cNvPr id="12" name="文本框 13">
            <a:extLst>
              <a:ext uri="{FF2B5EF4-FFF2-40B4-BE49-F238E27FC236}">
                <a16:creationId xmlns:a16="http://schemas.microsoft.com/office/drawing/2014/main" id="{CAD5F869-C84C-4BF3-BE1A-FAA58A356943}"/>
              </a:ext>
            </a:extLst>
          </p:cNvPr>
          <p:cNvSpPr txBox="1"/>
          <p:nvPr/>
        </p:nvSpPr>
        <p:spPr>
          <a:xfrm>
            <a:off x="3271167" y="2011146"/>
            <a:ext cx="6667210" cy="2093330"/>
          </a:xfrm>
          <a:prstGeom prst="rect">
            <a:avLst/>
          </a:prstGeom>
          <a:noFill/>
        </p:spPr>
        <p:txBody>
          <a:bodyPr wrap="none" rtlCol="0">
            <a:spAutoFit/>
            <a:scene3d>
              <a:camera prst="orthographicFront"/>
              <a:lightRig rig="threePt" dir="t"/>
            </a:scene3d>
            <a:sp3d contourW="12700"/>
          </a:bodyPr>
          <a:lstStyle/>
          <a:p>
            <a:pPr algn="ctr" defTabSz="912815"/>
            <a:r>
              <a:rPr lang="en-US" altLang="zh-CN" sz="13003"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Chia </a:t>
            </a:r>
            <a:r>
              <a:rPr lang="en-US" altLang="zh-CN" sz="13003"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đoạn</a:t>
            </a:r>
            <a:endParaRPr lang="zh-CN" altLang="en-US" sz="13003"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28536522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38000"/>
          </a:schemeClr>
        </a:solidFill>
        <a:effectLst/>
      </p:bgPr>
    </p:bg>
    <p:spTree>
      <p:nvGrpSpPr>
        <p:cNvPr id="1" name=""/>
        <p:cNvGrpSpPr/>
        <p:nvPr/>
      </p:nvGrpSpPr>
      <p:grpSpPr>
        <a:xfrm>
          <a:off x="0" y="0"/>
          <a:ext cx="0" cy="0"/>
          <a:chOff x="0" y="0"/>
          <a:chExt cx="0" cy="0"/>
        </a:xfrm>
      </p:grpSpPr>
      <p:grpSp>
        <p:nvGrpSpPr>
          <p:cNvPr id="15" name="组合 150">
            <a:extLst>
              <a:ext uri="{FF2B5EF4-FFF2-40B4-BE49-F238E27FC236}">
                <a16:creationId xmlns:a16="http://schemas.microsoft.com/office/drawing/2014/main" id="{909C9351-4C47-4D72-8FDB-0856EE35C110}"/>
              </a:ext>
            </a:extLst>
          </p:cNvPr>
          <p:cNvGrpSpPr/>
          <p:nvPr/>
        </p:nvGrpSpPr>
        <p:grpSpPr>
          <a:xfrm>
            <a:off x="2419860" y="2339310"/>
            <a:ext cx="6779446" cy="1694093"/>
            <a:chOff x="2050329" y="1903843"/>
            <a:chExt cx="8128002" cy="2052738"/>
          </a:xfrm>
        </p:grpSpPr>
        <p:pic>
          <p:nvPicPr>
            <p:cNvPr id="29" name="图片 1">
              <a:extLst>
                <a:ext uri="{FF2B5EF4-FFF2-40B4-BE49-F238E27FC236}">
                  <a16:creationId xmlns:a16="http://schemas.microsoft.com/office/drawing/2014/main" id="{F6D79965-9C5E-4521-B691-D7C7031C76E2}"/>
                </a:ext>
              </a:extLst>
            </p:cNvPr>
            <p:cNvPicPr>
              <a:picLocks noChangeAspect="1"/>
            </p:cNvPicPr>
            <p:nvPr/>
          </p:nvPicPr>
          <p:blipFill>
            <a:blip r:embed="rId3"/>
            <a:stretch>
              <a:fillRect/>
            </a:stretch>
          </p:blipFill>
          <p:spPr>
            <a:xfrm>
              <a:off x="2050329" y="1903843"/>
              <a:ext cx="8128002" cy="2052738"/>
            </a:xfrm>
            <a:prstGeom prst="rect">
              <a:avLst/>
            </a:prstGeom>
          </p:spPr>
        </p:pic>
        <p:sp>
          <p:nvSpPr>
            <p:cNvPr id="30" name="箭头: 右 148">
              <a:extLst>
                <a:ext uri="{FF2B5EF4-FFF2-40B4-BE49-F238E27FC236}">
                  <a16:creationId xmlns:a16="http://schemas.microsoft.com/office/drawing/2014/main" id="{134C1E74-8D8B-47BF-850D-39A33832AE36}"/>
                </a:ext>
              </a:extLst>
            </p:cNvPr>
            <p:cNvSpPr/>
            <p:nvPr/>
          </p:nvSpPr>
          <p:spPr>
            <a:xfrm rot="20491777">
              <a:off x="4419734" y="2982014"/>
              <a:ext cx="539221" cy="366131"/>
            </a:xfrm>
            <a:prstGeom prst="rightArrow">
              <a:avLst>
                <a:gd name="adj1" fmla="val 50000"/>
                <a:gd name="adj2" fmla="val 76327"/>
              </a:avLst>
            </a:prstGeom>
            <a:solidFill>
              <a:srgbClr val="5266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3793">
                <a:solidFill>
                  <a:prstClr val="white"/>
                </a:solidFill>
                <a:latin typeface="Cambria" panose="02040503050406030204" pitchFamily="18" charset="0"/>
                <a:ea typeface="字魂36号-正文宋楷" panose="02000000000000000000" pitchFamily="2" charset="-122"/>
              </a:endParaRPr>
            </a:p>
          </p:txBody>
        </p:sp>
        <p:sp>
          <p:nvSpPr>
            <p:cNvPr id="31" name="箭头: 右 149">
              <a:extLst>
                <a:ext uri="{FF2B5EF4-FFF2-40B4-BE49-F238E27FC236}">
                  <a16:creationId xmlns:a16="http://schemas.microsoft.com/office/drawing/2014/main" id="{2F6971CA-9E90-4FE9-8E21-84D2A846BA81}"/>
                </a:ext>
              </a:extLst>
            </p:cNvPr>
            <p:cNvSpPr/>
            <p:nvPr/>
          </p:nvSpPr>
          <p:spPr>
            <a:xfrm rot="1038165">
              <a:off x="7581950" y="3071843"/>
              <a:ext cx="539221" cy="366131"/>
            </a:xfrm>
            <a:prstGeom prst="rightArrow">
              <a:avLst>
                <a:gd name="adj1" fmla="val 50000"/>
                <a:gd name="adj2" fmla="val 76327"/>
              </a:avLst>
            </a:prstGeom>
            <a:solidFill>
              <a:srgbClr val="5266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3793">
                <a:solidFill>
                  <a:prstClr val="white"/>
                </a:solidFill>
                <a:latin typeface="Cambria" panose="02040503050406030204" pitchFamily="18" charset="0"/>
                <a:ea typeface="字魂36号-正文宋楷" panose="02000000000000000000" pitchFamily="2" charset="-122"/>
              </a:endParaRPr>
            </a:p>
          </p:txBody>
        </p:sp>
      </p:grpSp>
      <p:grpSp>
        <p:nvGrpSpPr>
          <p:cNvPr id="32" name="Group 4">
            <a:extLst>
              <a:ext uri="{FF2B5EF4-FFF2-40B4-BE49-F238E27FC236}">
                <a16:creationId xmlns:a16="http://schemas.microsoft.com/office/drawing/2014/main" id="{1D315BD3-6C20-4365-823F-F440047F4714}"/>
              </a:ext>
            </a:extLst>
          </p:cNvPr>
          <p:cNvGrpSpPr>
            <a:grpSpLocks noChangeAspect="1"/>
          </p:cNvGrpSpPr>
          <p:nvPr/>
        </p:nvGrpSpPr>
        <p:grpSpPr bwMode="auto">
          <a:xfrm>
            <a:off x="2868817" y="-341234"/>
            <a:ext cx="6942403" cy="2338909"/>
            <a:chOff x="1541" y="-64"/>
            <a:chExt cx="4577" cy="1193"/>
          </a:xfrm>
        </p:grpSpPr>
        <p:sp>
          <p:nvSpPr>
            <p:cNvPr id="33" name="AutoShape 3">
              <a:extLst>
                <a:ext uri="{FF2B5EF4-FFF2-40B4-BE49-F238E27FC236}">
                  <a16:creationId xmlns:a16="http://schemas.microsoft.com/office/drawing/2014/main" id="{F9AAE9F4-B419-4E0C-AEEA-DB6205C7B135}"/>
                </a:ext>
              </a:extLst>
            </p:cNvPr>
            <p:cNvSpPr>
              <a:spLocks noChangeAspect="1" noChangeArrowheads="1" noTextEdit="1"/>
            </p:cNvSpPr>
            <p:nvPr/>
          </p:nvSpPr>
          <p:spPr bwMode="auto">
            <a:xfrm>
              <a:off x="1573" y="0"/>
              <a:ext cx="4534"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34" name="Freeform 5">
              <a:extLst>
                <a:ext uri="{FF2B5EF4-FFF2-40B4-BE49-F238E27FC236}">
                  <a16:creationId xmlns:a16="http://schemas.microsoft.com/office/drawing/2014/main" id="{1E4DF788-68E3-4314-A468-23558F45FDA4}"/>
                </a:ext>
              </a:extLst>
            </p:cNvPr>
            <p:cNvSpPr>
              <a:spLocks/>
            </p:cNvSpPr>
            <p:nvPr/>
          </p:nvSpPr>
          <p:spPr bwMode="auto">
            <a:xfrm>
              <a:off x="2302" y="489"/>
              <a:ext cx="3177" cy="640"/>
            </a:xfrm>
            <a:custGeom>
              <a:avLst/>
              <a:gdLst>
                <a:gd name="T0" fmla="*/ 67 w 1190"/>
                <a:gd name="T1" fmla="*/ 133 h 238"/>
                <a:gd name="T2" fmla="*/ 172 w 1190"/>
                <a:gd name="T3" fmla="*/ 23 h 238"/>
                <a:gd name="T4" fmla="*/ 401 w 1190"/>
                <a:gd name="T5" fmla="*/ 19 h 238"/>
                <a:gd name="T6" fmla="*/ 874 w 1190"/>
                <a:gd name="T7" fmla="*/ 38 h 238"/>
                <a:gd name="T8" fmla="*/ 1190 w 1190"/>
                <a:gd name="T9" fmla="*/ 119 h 238"/>
                <a:gd name="T10" fmla="*/ 874 w 1190"/>
                <a:gd name="T11" fmla="*/ 148 h 238"/>
                <a:gd name="T12" fmla="*/ 538 w 1190"/>
                <a:gd name="T13" fmla="*/ 171 h 238"/>
                <a:gd name="T14" fmla="*/ 67 w 1190"/>
                <a:gd name="T15" fmla="*/ 133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0" h="238">
                  <a:moveTo>
                    <a:pt x="67" y="133"/>
                  </a:moveTo>
                  <a:cubicBezTo>
                    <a:pt x="0" y="59"/>
                    <a:pt x="134" y="28"/>
                    <a:pt x="172" y="23"/>
                  </a:cubicBezTo>
                  <a:cubicBezTo>
                    <a:pt x="244" y="9"/>
                    <a:pt x="325" y="19"/>
                    <a:pt x="401" y="19"/>
                  </a:cubicBezTo>
                  <a:cubicBezTo>
                    <a:pt x="559" y="23"/>
                    <a:pt x="717" y="43"/>
                    <a:pt x="874" y="38"/>
                  </a:cubicBezTo>
                  <a:cubicBezTo>
                    <a:pt x="946" y="38"/>
                    <a:pt x="1190" y="0"/>
                    <a:pt x="1190" y="119"/>
                  </a:cubicBezTo>
                  <a:cubicBezTo>
                    <a:pt x="1190" y="238"/>
                    <a:pt x="932" y="162"/>
                    <a:pt x="874" y="148"/>
                  </a:cubicBezTo>
                  <a:cubicBezTo>
                    <a:pt x="773" y="126"/>
                    <a:pt x="656" y="149"/>
                    <a:pt x="538" y="171"/>
                  </a:cubicBezTo>
                  <a:cubicBezTo>
                    <a:pt x="367" y="203"/>
                    <a:pt x="194" y="235"/>
                    <a:pt x="67" y="133"/>
                  </a:cubicBezTo>
                </a:path>
              </a:pathLst>
            </a:custGeom>
            <a:solidFill>
              <a:srgbClr val="E6C9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35" name="Freeform 6">
              <a:extLst>
                <a:ext uri="{FF2B5EF4-FFF2-40B4-BE49-F238E27FC236}">
                  <a16:creationId xmlns:a16="http://schemas.microsoft.com/office/drawing/2014/main" id="{3E615BE4-5959-4BFF-B835-0E52EC8413EE}"/>
                </a:ext>
              </a:extLst>
            </p:cNvPr>
            <p:cNvSpPr>
              <a:spLocks/>
            </p:cNvSpPr>
            <p:nvPr/>
          </p:nvSpPr>
          <p:spPr bwMode="auto">
            <a:xfrm>
              <a:off x="1589" y="-64"/>
              <a:ext cx="881" cy="835"/>
            </a:xfrm>
            <a:custGeom>
              <a:avLst/>
              <a:gdLst>
                <a:gd name="T0" fmla="*/ 179 w 330"/>
                <a:gd name="T1" fmla="*/ 136 h 311"/>
                <a:gd name="T2" fmla="*/ 319 w 330"/>
                <a:gd name="T3" fmla="*/ 115 h 311"/>
                <a:gd name="T4" fmla="*/ 248 w 330"/>
                <a:gd name="T5" fmla="*/ 201 h 311"/>
                <a:gd name="T6" fmla="*/ 253 w 330"/>
                <a:gd name="T7" fmla="*/ 311 h 311"/>
                <a:gd name="T8" fmla="*/ 125 w 330"/>
                <a:gd name="T9" fmla="*/ 261 h 311"/>
                <a:gd name="T10" fmla="*/ 4 w 330"/>
                <a:gd name="T11" fmla="*/ 171 h 311"/>
                <a:gd name="T12" fmla="*/ 85 w 330"/>
                <a:gd name="T13" fmla="*/ 98 h 311"/>
                <a:gd name="T14" fmla="*/ 177 w 330"/>
                <a:gd name="T15" fmla="*/ 167 h 311"/>
                <a:gd name="T16" fmla="*/ 179 w 330"/>
                <a:gd name="T17" fmla="*/ 13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 h="311">
                  <a:moveTo>
                    <a:pt x="179" y="136"/>
                  </a:moveTo>
                  <a:cubicBezTo>
                    <a:pt x="158" y="23"/>
                    <a:pt x="330" y="0"/>
                    <a:pt x="319" y="115"/>
                  </a:cubicBezTo>
                  <a:cubicBezTo>
                    <a:pt x="315" y="165"/>
                    <a:pt x="276" y="165"/>
                    <a:pt x="248" y="201"/>
                  </a:cubicBezTo>
                  <a:cubicBezTo>
                    <a:pt x="221" y="236"/>
                    <a:pt x="234" y="276"/>
                    <a:pt x="253" y="311"/>
                  </a:cubicBezTo>
                  <a:cubicBezTo>
                    <a:pt x="213" y="261"/>
                    <a:pt x="184" y="274"/>
                    <a:pt x="125" y="261"/>
                  </a:cubicBezTo>
                  <a:cubicBezTo>
                    <a:pt x="79" y="251"/>
                    <a:pt x="10" y="228"/>
                    <a:pt x="4" y="171"/>
                  </a:cubicBezTo>
                  <a:cubicBezTo>
                    <a:pt x="0" y="125"/>
                    <a:pt x="44" y="98"/>
                    <a:pt x="85" y="98"/>
                  </a:cubicBezTo>
                  <a:cubicBezTo>
                    <a:pt x="129" y="96"/>
                    <a:pt x="163" y="127"/>
                    <a:pt x="177" y="167"/>
                  </a:cubicBezTo>
                  <a:cubicBezTo>
                    <a:pt x="179" y="136"/>
                    <a:pt x="179" y="136"/>
                    <a:pt x="179" y="136"/>
                  </a:cubicBezTo>
                </a:path>
              </a:pathLst>
            </a:custGeom>
            <a:solidFill>
              <a:srgbClr val="E3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36" name="Freeform 7">
              <a:extLst>
                <a:ext uri="{FF2B5EF4-FFF2-40B4-BE49-F238E27FC236}">
                  <a16:creationId xmlns:a16="http://schemas.microsoft.com/office/drawing/2014/main" id="{22E525F1-A7E4-4A1F-83EC-5FB21E708F53}"/>
                </a:ext>
              </a:extLst>
            </p:cNvPr>
            <p:cNvSpPr>
              <a:spLocks/>
            </p:cNvSpPr>
            <p:nvPr/>
          </p:nvSpPr>
          <p:spPr bwMode="auto">
            <a:xfrm>
              <a:off x="2038" y="653"/>
              <a:ext cx="24" cy="5"/>
            </a:xfrm>
            <a:custGeom>
              <a:avLst/>
              <a:gdLst>
                <a:gd name="T0" fmla="*/ 4 w 9"/>
                <a:gd name="T1" fmla="*/ 0 h 2"/>
                <a:gd name="T2" fmla="*/ 0 w 9"/>
                <a:gd name="T3" fmla="*/ 1 h 2"/>
                <a:gd name="T4" fmla="*/ 9 w 9"/>
                <a:gd name="T5" fmla="*/ 2 h 2"/>
                <a:gd name="T6" fmla="*/ 4 w 9"/>
                <a:gd name="T7" fmla="*/ 0 h 2"/>
              </a:gdLst>
              <a:ahLst/>
              <a:cxnLst>
                <a:cxn ang="0">
                  <a:pos x="T0" y="T1"/>
                </a:cxn>
                <a:cxn ang="0">
                  <a:pos x="T2" y="T3"/>
                </a:cxn>
                <a:cxn ang="0">
                  <a:pos x="T4" y="T5"/>
                </a:cxn>
                <a:cxn ang="0">
                  <a:pos x="T6" y="T7"/>
                </a:cxn>
              </a:cxnLst>
              <a:rect l="0" t="0" r="r" b="b"/>
              <a:pathLst>
                <a:path w="9" h="2">
                  <a:moveTo>
                    <a:pt x="4" y="0"/>
                  </a:moveTo>
                  <a:cubicBezTo>
                    <a:pt x="3" y="0"/>
                    <a:pt x="2" y="0"/>
                    <a:pt x="0" y="1"/>
                  </a:cubicBezTo>
                  <a:cubicBezTo>
                    <a:pt x="4" y="1"/>
                    <a:pt x="7" y="1"/>
                    <a:pt x="9" y="2"/>
                  </a:cubicBezTo>
                  <a:cubicBezTo>
                    <a:pt x="8" y="1"/>
                    <a:pt x="6" y="0"/>
                    <a:pt x="4"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37" name="Freeform 8">
              <a:extLst>
                <a:ext uri="{FF2B5EF4-FFF2-40B4-BE49-F238E27FC236}">
                  <a16:creationId xmlns:a16="http://schemas.microsoft.com/office/drawing/2014/main" id="{16A08212-C17D-4C42-A7ED-3D011A62411B}"/>
                </a:ext>
              </a:extLst>
            </p:cNvPr>
            <p:cNvSpPr>
              <a:spLocks/>
            </p:cNvSpPr>
            <p:nvPr/>
          </p:nvSpPr>
          <p:spPr bwMode="auto">
            <a:xfrm>
              <a:off x="2142" y="656"/>
              <a:ext cx="42" cy="37"/>
            </a:xfrm>
            <a:custGeom>
              <a:avLst/>
              <a:gdLst>
                <a:gd name="T0" fmla="*/ 8 w 16"/>
                <a:gd name="T1" fmla="*/ 0 h 14"/>
                <a:gd name="T2" fmla="*/ 0 w 16"/>
                <a:gd name="T3" fmla="*/ 7 h 14"/>
                <a:gd name="T4" fmla="*/ 13 w 16"/>
                <a:gd name="T5" fmla="*/ 14 h 14"/>
                <a:gd name="T6" fmla="*/ 16 w 16"/>
                <a:gd name="T7" fmla="*/ 8 h 14"/>
                <a:gd name="T8" fmla="*/ 8 w 16"/>
                <a:gd name="T9" fmla="*/ 0 h 14"/>
              </a:gdLst>
              <a:ahLst/>
              <a:cxnLst>
                <a:cxn ang="0">
                  <a:pos x="T0" y="T1"/>
                </a:cxn>
                <a:cxn ang="0">
                  <a:pos x="T2" y="T3"/>
                </a:cxn>
                <a:cxn ang="0">
                  <a:pos x="T4" y="T5"/>
                </a:cxn>
                <a:cxn ang="0">
                  <a:pos x="T6" y="T7"/>
                </a:cxn>
                <a:cxn ang="0">
                  <a:pos x="T8" y="T9"/>
                </a:cxn>
              </a:cxnLst>
              <a:rect l="0" t="0" r="r" b="b"/>
              <a:pathLst>
                <a:path w="16" h="14">
                  <a:moveTo>
                    <a:pt x="8" y="0"/>
                  </a:moveTo>
                  <a:cubicBezTo>
                    <a:pt x="4" y="0"/>
                    <a:pt x="0" y="3"/>
                    <a:pt x="0" y="7"/>
                  </a:cubicBezTo>
                  <a:cubicBezTo>
                    <a:pt x="5" y="9"/>
                    <a:pt x="9" y="11"/>
                    <a:pt x="13" y="14"/>
                  </a:cubicBezTo>
                  <a:cubicBezTo>
                    <a:pt x="15" y="12"/>
                    <a:pt x="16" y="10"/>
                    <a:pt x="16" y="8"/>
                  </a:cubicBezTo>
                  <a:cubicBezTo>
                    <a:pt x="16" y="4"/>
                    <a:pt x="12"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38" name="Freeform 9">
              <a:extLst>
                <a:ext uri="{FF2B5EF4-FFF2-40B4-BE49-F238E27FC236}">
                  <a16:creationId xmlns:a16="http://schemas.microsoft.com/office/drawing/2014/main" id="{89131D61-6AB1-4BED-978D-676F3FB270BA}"/>
                </a:ext>
              </a:extLst>
            </p:cNvPr>
            <p:cNvSpPr>
              <a:spLocks/>
            </p:cNvSpPr>
            <p:nvPr/>
          </p:nvSpPr>
          <p:spPr bwMode="auto">
            <a:xfrm>
              <a:off x="1717" y="204"/>
              <a:ext cx="46" cy="27"/>
            </a:xfrm>
            <a:custGeom>
              <a:avLst/>
              <a:gdLst>
                <a:gd name="T0" fmla="*/ 17 w 17"/>
                <a:gd name="T1" fmla="*/ 0 h 10"/>
                <a:gd name="T2" fmla="*/ 0 w 17"/>
                <a:gd name="T3" fmla="*/ 5 h 10"/>
                <a:gd name="T4" fmla="*/ 8 w 17"/>
                <a:gd name="T5" fmla="*/ 10 h 10"/>
                <a:gd name="T6" fmla="*/ 17 w 17"/>
                <a:gd name="T7" fmla="*/ 1 h 10"/>
                <a:gd name="T8" fmla="*/ 17 w 17"/>
                <a:gd name="T9" fmla="*/ 0 h 10"/>
              </a:gdLst>
              <a:ahLst/>
              <a:cxnLst>
                <a:cxn ang="0">
                  <a:pos x="T0" y="T1"/>
                </a:cxn>
                <a:cxn ang="0">
                  <a:pos x="T2" y="T3"/>
                </a:cxn>
                <a:cxn ang="0">
                  <a:pos x="T4" y="T5"/>
                </a:cxn>
                <a:cxn ang="0">
                  <a:pos x="T6" y="T7"/>
                </a:cxn>
                <a:cxn ang="0">
                  <a:pos x="T8" y="T9"/>
                </a:cxn>
              </a:cxnLst>
              <a:rect l="0" t="0" r="r" b="b"/>
              <a:pathLst>
                <a:path w="17" h="10">
                  <a:moveTo>
                    <a:pt x="17" y="0"/>
                  </a:moveTo>
                  <a:cubicBezTo>
                    <a:pt x="11" y="1"/>
                    <a:pt x="5" y="3"/>
                    <a:pt x="0" y="5"/>
                  </a:cubicBezTo>
                  <a:cubicBezTo>
                    <a:pt x="1" y="8"/>
                    <a:pt x="4" y="10"/>
                    <a:pt x="8" y="10"/>
                  </a:cubicBezTo>
                  <a:cubicBezTo>
                    <a:pt x="13" y="10"/>
                    <a:pt x="17" y="6"/>
                    <a:pt x="17" y="1"/>
                  </a:cubicBezTo>
                  <a:cubicBezTo>
                    <a:pt x="17" y="1"/>
                    <a:pt x="17" y="1"/>
                    <a:pt x="1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39" name="Oval 10">
              <a:extLst>
                <a:ext uri="{FF2B5EF4-FFF2-40B4-BE49-F238E27FC236}">
                  <a16:creationId xmlns:a16="http://schemas.microsoft.com/office/drawing/2014/main" id="{5BC46E39-7152-4E60-851C-6C4560037D99}"/>
                </a:ext>
              </a:extLst>
            </p:cNvPr>
            <p:cNvSpPr>
              <a:spLocks noChangeArrowheads="1"/>
            </p:cNvSpPr>
            <p:nvPr/>
          </p:nvSpPr>
          <p:spPr bwMode="auto">
            <a:xfrm>
              <a:off x="1661" y="247"/>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0" name="Oval 11">
              <a:extLst>
                <a:ext uri="{FF2B5EF4-FFF2-40B4-BE49-F238E27FC236}">
                  <a16:creationId xmlns:a16="http://schemas.microsoft.com/office/drawing/2014/main" id="{A71B9203-FE52-4C3A-BFBE-D5D6C0B4D9B8}"/>
                </a:ext>
              </a:extLst>
            </p:cNvPr>
            <p:cNvSpPr>
              <a:spLocks noChangeArrowheads="1"/>
            </p:cNvSpPr>
            <p:nvPr/>
          </p:nvSpPr>
          <p:spPr bwMode="auto">
            <a:xfrm>
              <a:off x="1760" y="365"/>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1" name="Oval 12">
              <a:extLst>
                <a:ext uri="{FF2B5EF4-FFF2-40B4-BE49-F238E27FC236}">
                  <a16:creationId xmlns:a16="http://schemas.microsoft.com/office/drawing/2014/main" id="{93FDD7DF-F1D4-4924-B7A3-78B4766AF7D4}"/>
                </a:ext>
              </a:extLst>
            </p:cNvPr>
            <p:cNvSpPr>
              <a:spLocks noChangeArrowheads="1"/>
            </p:cNvSpPr>
            <p:nvPr/>
          </p:nvSpPr>
          <p:spPr bwMode="auto">
            <a:xfrm>
              <a:off x="1653" y="39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2" name="Freeform 13">
              <a:extLst>
                <a:ext uri="{FF2B5EF4-FFF2-40B4-BE49-F238E27FC236}">
                  <a16:creationId xmlns:a16="http://schemas.microsoft.com/office/drawing/2014/main" id="{B7A578A1-A62A-4222-AE9A-4804236240E5}"/>
                </a:ext>
              </a:extLst>
            </p:cNvPr>
            <p:cNvSpPr>
              <a:spLocks/>
            </p:cNvSpPr>
            <p:nvPr/>
          </p:nvSpPr>
          <p:spPr bwMode="auto">
            <a:xfrm>
              <a:off x="1610" y="290"/>
              <a:ext cx="40" cy="43"/>
            </a:xfrm>
            <a:custGeom>
              <a:avLst/>
              <a:gdLst>
                <a:gd name="T0" fmla="*/ 7 w 15"/>
                <a:gd name="T1" fmla="*/ 0 h 16"/>
                <a:gd name="T2" fmla="*/ 5 w 15"/>
                <a:gd name="T3" fmla="*/ 0 h 16"/>
                <a:gd name="T4" fmla="*/ 0 w 15"/>
                <a:gd name="T5" fmla="*/ 11 h 16"/>
                <a:gd name="T6" fmla="*/ 7 w 15"/>
                <a:gd name="T7" fmla="*/ 16 h 16"/>
                <a:gd name="T8" fmla="*/ 15 w 15"/>
                <a:gd name="T9" fmla="*/ 8 h 16"/>
                <a:gd name="T10" fmla="*/ 7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7" y="0"/>
                  </a:moveTo>
                  <a:cubicBezTo>
                    <a:pt x="6" y="0"/>
                    <a:pt x="6" y="0"/>
                    <a:pt x="5" y="0"/>
                  </a:cubicBezTo>
                  <a:cubicBezTo>
                    <a:pt x="3" y="4"/>
                    <a:pt x="1" y="8"/>
                    <a:pt x="0" y="11"/>
                  </a:cubicBezTo>
                  <a:cubicBezTo>
                    <a:pt x="1" y="14"/>
                    <a:pt x="4" y="16"/>
                    <a:pt x="7" y="16"/>
                  </a:cubicBezTo>
                  <a:cubicBezTo>
                    <a:pt x="11" y="16"/>
                    <a:pt x="15" y="13"/>
                    <a:pt x="15" y="8"/>
                  </a:cubicBezTo>
                  <a:cubicBezTo>
                    <a:pt x="15" y="4"/>
                    <a:pt x="11" y="0"/>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3" name="Oval 14">
              <a:extLst>
                <a:ext uri="{FF2B5EF4-FFF2-40B4-BE49-F238E27FC236}">
                  <a16:creationId xmlns:a16="http://schemas.microsoft.com/office/drawing/2014/main" id="{08908049-34B4-4B25-916D-ACD519C6568C}"/>
                </a:ext>
              </a:extLst>
            </p:cNvPr>
            <p:cNvSpPr>
              <a:spLocks noChangeArrowheads="1"/>
            </p:cNvSpPr>
            <p:nvPr/>
          </p:nvSpPr>
          <p:spPr bwMode="auto">
            <a:xfrm>
              <a:off x="2190" y="105"/>
              <a:ext cx="37"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4" name="Freeform 15">
              <a:extLst>
                <a:ext uri="{FF2B5EF4-FFF2-40B4-BE49-F238E27FC236}">
                  <a16:creationId xmlns:a16="http://schemas.microsoft.com/office/drawing/2014/main" id="{3B35169C-A688-4C15-9D5F-B43CEBD70BA4}"/>
                </a:ext>
              </a:extLst>
            </p:cNvPr>
            <p:cNvSpPr>
              <a:spLocks/>
            </p:cNvSpPr>
            <p:nvPr/>
          </p:nvSpPr>
          <p:spPr bwMode="auto">
            <a:xfrm>
              <a:off x="2080" y="159"/>
              <a:ext cx="3" cy="8"/>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0" y="3"/>
                  </a:cubicBezTo>
                  <a:cubicBezTo>
                    <a:pt x="0" y="2"/>
                    <a:pt x="1" y="1"/>
                    <a:pt x="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5" name="Freeform 16">
              <a:extLst>
                <a:ext uri="{FF2B5EF4-FFF2-40B4-BE49-F238E27FC236}">
                  <a16:creationId xmlns:a16="http://schemas.microsoft.com/office/drawing/2014/main" id="{97C337E0-59CD-4D84-BD12-DBF3FA19002A}"/>
                </a:ext>
              </a:extLst>
            </p:cNvPr>
            <p:cNvSpPr>
              <a:spLocks/>
            </p:cNvSpPr>
            <p:nvPr/>
          </p:nvSpPr>
          <p:spPr bwMode="auto">
            <a:xfrm>
              <a:off x="2369" y="67"/>
              <a:ext cx="37" cy="38"/>
            </a:xfrm>
            <a:custGeom>
              <a:avLst/>
              <a:gdLst>
                <a:gd name="T0" fmla="*/ 1 w 14"/>
                <a:gd name="T1" fmla="*/ 0 h 14"/>
                <a:gd name="T2" fmla="*/ 0 w 14"/>
                <a:gd name="T3" fmla="*/ 5 h 14"/>
                <a:gd name="T4" fmla="*/ 9 w 14"/>
                <a:gd name="T5" fmla="*/ 14 h 14"/>
                <a:gd name="T6" fmla="*/ 14 w 14"/>
                <a:gd name="T7" fmla="*/ 12 h 14"/>
                <a:gd name="T8" fmla="*/ 1 w 14"/>
                <a:gd name="T9" fmla="*/ 0 h 14"/>
              </a:gdLst>
              <a:ahLst/>
              <a:cxnLst>
                <a:cxn ang="0">
                  <a:pos x="T0" y="T1"/>
                </a:cxn>
                <a:cxn ang="0">
                  <a:pos x="T2" y="T3"/>
                </a:cxn>
                <a:cxn ang="0">
                  <a:pos x="T4" y="T5"/>
                </a:cxn>
                <a:cxn ang="0">
                  <a:pos x="T6" y="T7"/>
                </a:cxn>
                <a:cxn ang="0">
                  <a:pos x="T8" y="T9"/>
                </a:cxn>
              </a:cxnLst>
              <a:rect l="0" t="0" r="r" b="b"/>
              <a:pathLst>
                <a:path w="14" h="14">
                  <a:moveTo>
                    <a:pt x="1" y="0"/>
                  </a:moveTo>
                  <a:cubicBezTo>
                    <a:pt x="1" y="2"/>
                    <a:pt x="0" y="4"/>
                    <a:pt x="0" y="5"/>
                  </a:cubicBezTo>
                  <a:cubicBezTo>
                    <a:pt x="0" y="10"/>
                    <a:pt x="4" y="14"/>
                    <a:pt x="9" y="14"/>
                  </a:cubicBezTo>
                  <a:cubicBezTo>
                    <a:pt x="11" y="14"/>
                    <a:pt x="13" y="14"/>
                    <a:pt x="14" y="12"/>
                  </a:cubicBezTo>
                  <a:cubicBezTo>
                    <a:pt x="11" y="8"/>
                    <a:pt x="6" y="4"/>
                    <a:pt x="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6" name="Freeform 17">
              <a:extLst>
                <a:ext uri="{FF2B5EF4-FFF2-40B4-BE49-F238E27FC236}">
                  <a16:creationId xmlns:a16="http://schemas.microsoft.com/office/drawing/2014/main" id="{9DBC48A0-DEC8-40F4-A89B-87821074FC34}"/>
                </a:ext>
              </a:extLst>
            </p:cNvPr>
            <p:cNvSpPr>
              <a:spLocks/>
            </p:cNvSpPr>
            <p:nvPr/>
          </p:nvSpPr>
          <p:spPr bwMode="auto">
            <a:xfrm>
              <a:off x="2155" y="59"/>
              <a:ext cx="29" cy="19"/>
            </a:xfrm>
            <a:custGeom>
              <a:avLst/>
              <a:gdLst>
                <a:gd name="T0" fmla="*/ 11 w 11"/>
                <a:gd name="T1" fmla="*/ 0 h 7"/>
                <a:gd name="T2" fmla="*/ 0 w 11"/>
                <a:gd name="T3" fmla="*/ 7 h 7"/>
                <a:gd name="T4" fmla="*/ 3 w 11"/>
                <a:gd name="T5" fmla="*/ 7 h 7"/>
                <a:gd name="T6" fmla="*/ 11 w 11"/>
                <a:gd name="T7" fmla="*/ 0 h 7"/>
              </a:gdLst>
              <a:ahLst/>
              <a:cxnLst>
                <a:cxn ang="0">
                  <a:pos x="T0" y="T1"/>
                </a:cxn>
                <a:cxn ang="0">
                  <a:pos x="T2" y="T3"/>
                </a:cxn>
                <a:cxn ang="0">
                  <a:pos x="T4" y="T5"/>
                </a:cxn>
                <a:cxn ang="0">
                  <a:pos x="T6" y="T7"/>
                </a:cxn>
              </a:cxnLst>
              <a:rect l="0" t="0" r="r" b="b"/>
              <a:pathLst>
                <a:path w="11" h="7">
                  <a:moveTo>
                    <a:pt x="11" y="0"/>
                  </a:moveTo>
                  <a:cubicBezTo>
                    <a:pt x="7" y="2"/>
                    <a:pt x="3" y="4"/>
                    <a:pt x="0" y="7"/>
                  </a:cubicBezTo>
                  <a:cubicBezTo>
                    <a:pt x="1" y="7"/>
                    <a:pt x="2" y="7"/>
                    <a:pt x="3" y="7"/>
                  </a:cubicBezTo>
                  <a:cubicBezTo>
                    <a:pt x="7" y="7"/>
                    <a:pt x="10" y="4"/>
                    <a:pt x="1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7" name="Oval 18">
              <a:extLst>
                <a:ext uri="{FF2B5EF4-FFF2-40B4-BE49-F238E27FC236}">
                  <a16:creationId xmlns:a16="http://schemas.microsoft.com/office/drawing/2014/main" id="{CBE0B0EE-76F1-460B-8045-9571147A00D6}"/>
                </a:ext>
              </a:extLst>
            </p:cNvPr>
            <p:cNvSpPr>
              <a:spLocks noChangeArrowheads="1"/>
            </p:cNvSpPr>
            <p:nvPr/>
          </p:nvSpPr>
          <p:spPr bwMode="auto">
            <a:xfrm>
              <a:off x="2294" y="134"/>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8" name="Oval 19">
              <a:extLst>
                <a:ext uri="{FF2B5EF4-FFF2-40B4-BE49-F238E27FC236}">
                  <a16:creationId xmlns:a16="http://schemas.microsoft.com/office/drawing/2014/main" id="{728A2BF7-5317-4835-8C0A-725B410763B3}"/>
                </a:ext>
              </a:extLst>
            </p:cNvPr>
            <p:cNvSpPr>
              <a:spLocks noChangeArrowheads="1"/>
            </p:cNvSpPr>
            <p:nvPr/>
          </p:nvSpPr>
          <p:spPr bwMode="auto">
            <a:xfrm>
              <a:off x="2251" y="46"/>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49" name="Freeform 20">
              <a:extLst>
                <a:ext uri="{FF2B5EF4-FFF2-40B4-BE49-F238E27FC236}">
                  <a16:creationId xmlns:a16="http://schemas.microsoft.com/office/drawing/2014/main" id="{4A1F697A-37B5-466A-97FC-D3110F0B279F}"/>
                </a:ext>
              </a:extLst>
            </p:cNvPr>
            <p:cNvSpPr>
              <a:spLocks/>
            </p:cNvSpPr>
            <p:nvPr/>
          </p:nvSpPr>
          <p:spPr bwMode="auto">
            <a:xfrm>
              <a:off x="1861" y="202"/>
              <a:ext cx="43" cy="18"/>
            </a:xfrm>
            <a:custGeom>
              <a:avLst/>
              <a:gdLst>
                <a:gd name="T0" fmla="*/ 0 w 16"/>
                <a:gd name="T1" fmla="*/ 0 h 7"/>
                <a:gd name="T2" fmla="*/ 9 w 16"/>
                <a:gd name="T3" fmla="*/ 7 h 7"/>
                <a:gd name="T4" fmla="*/ 16 w 16"/>
                <a:gd name="T5" fmla="*/ 4 h 7"/>
                <a:gd name="T6" fmla="*/ 0 w 16"/>
                <a:gd name="T7" fmla="*/ 0 h 7"/>
              </a:gdLst>
              <a:ahLst/>
              <a:cxnLst>
                <a:cxn ang="0">
                  <a:pos x="T0" y="T1"/>
                </a:cxn>
                <a:cxn ang="0">
                  <a:pos x="T2" y="T3"/>
                </a:cxn>
                <a:cxn ang="0">
                  <a:pos x="T4" y="T5"/>
                </a:cxn>
                <a:cxn ang="0">
                  <a:pos x="T6" y="T7"/>
                </a:cxn>
              </a:cxnLst>
              <a:rect l="0" t="0" r="r" b="b"/>
              <a:pathLst>
                <a:path w="16" h="7">
                  <a:moveTo>
                    <a:pt x="0" y="0"/>
                  </a:moveTo>
                  <a:cubicBezTo>
                    <a:pt x="1" y="4"/>
                    <a:pt x="5" y="7"/>
                    <a:pt x="9" y="7"/>
                  </a:cubicBezTo>
                  <a:cubicBezTo>
                    <a:pt x="12" y="7"/>
                    <a:pt x="14" y="6"/>
                    <a:pt x="16" y="4"/>
                  </a:cubicBezTo>
                  <a:cubicBezTo>
                    <a:pt x="11" y="2"/>
                    <a:pt x="6" y="1"/>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0" name="Oval 21">
              <a:extLst>
                <a:ext uri="{FF2B5EF4-FFF2-40B4-BE49-F238E27FC236}">
                  <a16:creationId xmlns:a16="http://schemas.microsoft.com/office/drawing/2014/main" id="{085B6FC8-B590-4696-8799-2632003505ED}"/>
                </a:ext>
              </a:extLst>
            </p:cNvPr>
            <p:cNvSpPr>
              <a:spLocks noChangeArrowheads="1"/>
            </p:cNvSpPr>
            <p:nvPr/>
          </p:nvSpPr>
          <p:spPr bwMode="auto">
            <a:xfrm>
              <a:off x="2123" y="253"/>
              <a:ext cx="37"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1" name="Freeform 22">
              <a:extLst>
                <a:ext uri="{FF2B5EF4-FFF2-40B4-BE49-F238E27FC236}">
                  <a16:creationId xmlns:a16="http://schemas.microsoft.com/office/drawing/2014/main" id="{F81D1877-65A5-4347-830B-56B4C1083F0D}"/>
                </a:ext>
              </a:extLst>
            </p:cNvPr>
            <p:cNvSpPr>
              <a:spLocks/>
            </p:cNvSpPr>
            <p:nvPr/>
          </p:nvSpPr>
          <p:spPr bwMode="auto">
            <a:xfrm>
              <a:off x="2064" y="218"/>
              <a:ext cx="14" cy="40"/>
            </a:xfrm>
            <a:custGeom>
              <a:avLst/>
              <a:gdLst>
                <a:gd name="T0" fmla="*/ 0 w 5"/>
                <a:gd name="T1" fmla="*/ 0 h 15"/>
                <a:gd name="T2" fmla="*/ 0 w 5"/>
                <a:gd name="T3" fmla="*/ 12 h 15"/>
                <a:gd name="T4" fmla="*/ 0 w 5"/>
                <a:gd name="T5" fmla="*/ 15 h 15"/>
                <a:gd name="T6" fmla="*/ 5 w 5"/>
                <a:gd name="T7" fmla="*/ 7 h 15"/>
                <a:gd name="T8" fmla="*/ 0 w 5"/>
                <a:gd name="T9" fmla="*/ 0 h 15"/>
              </a:gdLst>
              <a:ahLst/>
              <a:cxnLst>
                <a:cxn ang="0">
                  <a:pos x="T0" y="T1"/>
                </a:cxn>
                <a:cxn ang="0">
                  <a:pos x="T2" y="T3"/>
                </a:cxn>
                <a:cxn ang="0">
                  <a:pos x="T4" y="T5"/>
                </a:cxn>
                <a:cxn ang="0">
                  <a:pos x="T6" y="T7"/>
                </a:cxn>
                <a:cxn ang="0">
                  <a:pos x="T8" y="T9"/>
                </a:cxn>
              </a:cxnLst>
              <a:rect l="0" t="0" r="r" b="b"/>
              <a:pathLst>
                <a:path w="5" h="15">
                  <a:moveTo>
                    <a:pt x="0" y="0"/>
                  </a:moveTo>
                  <a:cubicBezTo>
                    <a:pt x="0" y="4"/>
                    <a:pt x="0" y="8"/>
                    <a:pt x="0" y="12"/>
                  </a:cubicBezTo>
                  <a:cubicBezTo>
                    <a:pt x="0" y="13"/>
                    <a:pt x="0" y="14"/>
                    <a:pt x="0" y="15"/>
                  </a:cubicBezTo>
                  <a:cubicBezTo>
                    <a:pt x="3" y="14"/>
                    <a:pt x="5" y="11"/>
                    <a:pt x="5" y="7"/>
                  </a:cubicBezTo>
                  <a:cubicBezTo>
                    <a:pt x="5" y="4"/>
                    <a:pt x="3" y="1"/>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2" name="Oval 23">
              <a:extLst>
                <a:ext uri="{FF2B5EF4-FFF2-40B4-BE49-F238E27FC236}">
                  <a16:creationId xmlns:a16="http://schemas.microsoft.com/office/drawing/2014/main" id="{12111200-E2AC-4A79-ADA2-93364E3B5F15}"/>
                </a:ext>
              </a:extLst>
            </p:cNvPr>
            <p:cNvSpPr>
              <a:spLocks noChangeArrowheads="1"/>
            </p:cNvSpPr>
            <p:nvPr/>
          </p:nvSpPr>
          <p:spPr bwMode="auto">
            <a:xfrm>
              <a:off x="1725" y="304"/>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3" name="Freeform 24">
              <a:extLst>
                <a:ext uri="{FF2B5EF4-FFF2-40B4-BE49-F238E27FC236}">
                  <a16:creationId xmlns:a16="http://schemas.microsoft.com/office/drawing/2014/main" id="{13564B1D-F027-4EB9-9DB7-A023B75EDC06}"/>
                </a:ext>
              </a:extLst>
            </p:cNvPr>
            <p:cNvSpPr>
              <a:spLocks/>
            </p:cNvSpPr>
            <p:nvPr/>
          </p:nvSpPr>
          <p:spPr bwMode="auto">
            <a:xfrm>
              <a:off x="1947" y="236"/>
              <a:ext cx="43" cy="41"/>
            </a:xfrm>
            <a:custGeom>
              <a:avLst/>
              <a:gdLst>
                <a:gd name="T0" fmla="*/ 2 w 16"/>
                <a:gd name="T1" fmla="*/ 0 h 15"/>
                <a:gd name="T2" fmla="*/ 0 w 16"/>
                <a:gd name="T3" fmla="*/ 6 h 15"/>
                <a:gd name="T4" fmla="*/ 9 w 16"/>
                <a:gd name="T5" fmla="*/ 15 h 15"/>
                <a:gd name="T6" fmla="*/ 16 w 16"/>
                <a:gd name="T7" fmla="*/ 12 h 15"/>
                <a:gd name="T8" fmla="*/ 2 w 16"/>
                <a:gd name="T9" fmla="*/ 0 h 15"/>
              </a:gdLst>
              <a:ahLst/>
              <a:cxnLst>
                <a:cxn ang="0">
                  <a:pos x="T0" y="T1"/>
                </a:cxn>
                <a:cxn ang="0">
                  <a:pos x="T2" y="T3"/>
                </a:cxn>
                <a:cxn ang="0">
                  <a:pos x="T4" y="T5"/>
                </a:cxn>
                <a:cxn ang="0">
                  <a:pos x="T6" y="T7"/>
                </a:cxn>
                <a:cxn ang="0">
                  <a:pos x="T8" y="T9"/>
                </a:cxn>
              </a:cxnLst>
              <a:rect l="0" t="0" r="r" b="b"/>
              <a:pathLst>
                <a:path w="16" h="15">
                  <a:moveTo>
                    <a:pt x="2" y="0"/>
                  </a:moveTo>
                  <a:cubicBezTo>
                    <a:pt x="1" y="2"/>
                    <a:pt x="0" y="4"/>
                    <a:pt x="0" y="6"/>
                  </a:cubicBezTo>
                  <a:cubicBezTo>
                    <a:pt x="0" y="11"/>
                    <a:pt x="4" y="15"/>
                    <a:pt x="9" y="15"/>
                  </a:cubicBezTo>
                  <a:cubicBezTo>
                    <a:pt x="12" y="15"/>
                    <a:pt x="14" y="13"/>
                    <a:pt x="16" y="12"/>
                  </a:cubicBezTo>
                  <a:cubicBezTo>
                    <a:pt x="11" y="7"/>
                    <a:pt x="7" y="4"/>
                    <a:pt x="2"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4" name="Oval 25">
              <a:extLst>
                <a:ext uri="{FF2B5EF4-FFF2-40B4-BE49-F238E27FC236}">
                  <a16:creationId xmlns:a16="http://schemas.microsoft.com/office/drawing/2014/main" id="{AC034633-C640-40A3-95D8-4DD7DAC8351C}"/>
                </a:ext>
              </a:extLst>
            </p:cNvPr>
            <p:cNvSpPr>
              <a:spLocks noChangeArrowheads="1"/>
            </p:cNvSpPr>
            <p:nvPr/>
          </p:nvSpPr>
          <p:spPr bwMode="auto">
            <a:xfrm>
              <a:off x="2363" y="210"/>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5" name="Oval 26">
              <a:extLst>
                <a:ext uri="{FF2B5EF4-FFF2-40B4-BE49-F238E27FC236}">
                  <a16:creationId xmlns:a16="http://schemas.microsoft.com/office/drawing/2014/main" id="{49711E52-EA4B-45EF-AB23-5AB9EEE00E7A}"/>
                </a:ext>
              </a:extLst>
            </p:cNvPr>
            <p:cNvSpPr>
              <a:spLocks noChangeArrowheads="1"/>
            </p:cNvSpPr>
            <p:nvPr/>
          </p:nvSpPr>
          <p:spPr bwMode="auto">
            <a:xfrm>
              <a:off x="2126" y="172"/>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6" name="Oval 27">
              <a:extLst>
                <a:ext uri="{FF2B5EF4-FFF2-40B4-BE49-F238E27FC236}">
                  <a16:creationId xmlns:a16="http://schemas.microsoft.com/office/drawing/2014/main" id="{FFEDA9D5-ED95-422C-80EA-7048D1FAED98}"/>
                </a:ext>
              </a:extLst>
            </p:cNvPr>
            <p:cNvSpPr>
              <a:spLocks noChangeArrowheads="1"/>
            </p:cNvSpPr>
            <p:nvPr/>
          </p:nvSpPr>
          <p:spPr bwMode="auto">
            <a:xfrm>
              <a:off x="2198" y="25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7" name="Oval 28">
              <a:extLst>
                <a:ext uri="{FF2B5EF4-FFF2-40B4-BE49-F238E27FC236}">
                  <a16:creationId xmlns:a16="http://schemas.microsoft.com/office/drawing/2014/main" id="{52F2ADA7-7643-4BFC-9A51-9E10A6C3445D}"/>
                </a:ext>
              </a:extLst>
            </p:cNvPr>
            <p:cNvSpPr>
              <a:spLocks noChangeArrowheads="1"/>
            </p:cNvSpPr>
            <p:nvPr/>
          </p:nvSpPr>
          <p:spPr bwMode="auto">
            <a:xfrm>
              <a:off x="2257" y="196"/>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8" name="Oval 29">
              <a:extLst>
                <a:ext uri="{FF2B5EF4-FFF2-40B4-BE49-F238E27FC236}">
                  <a16:creationId xmlns:a16="http://schemas.microsoft.com/office/drawing/2014/main" id="{F29626D0-EA73-4D99-BE74-620CD80DDDDC}"/>
                </a:ext>
              </a:extLst>
            </p:cNvPr>
            <p:cNvSpPr>
              <a:spLocks noChangeArrowheads="1"/>
            </p:cNvSpPr>
            <p:nvPr/>
          </p:nvSpPr>
          <p:spPr bwMode="auto">
            <a:xfrm>
              <a:off x="1819" y="266"/>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59" name="Oval 30">
              <a:extLst>
                <a:ext uri="{FF2B5EF4-FFF2-40B4-BE49-F238E27FC236}">
                  <a16:creationId xmlns:a16="http://schemas.microsoft.com/office/drawing/2014/main" id="{E146EB67-CB8E-4413-963B-13E22C69DEB8}"/>
                </a:ext>
              </a:extLst>
            </p:cNvPr>
            <p:cNvSpPr>
              <a:spLocks noChangeArrowheads="1"/>
            </p:cNvSpPr>
            <p:nvPr/>
          </p:nvSpPr>
          <p:spPr bwMode="auto">
            <a:xfrm>
              <a:off x="1917" y="312"/>
              <a:ext cx="38"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0" name="Oval 31">
              <a:extLst>
                <a:ext uri="{FF2B5EF4-FFF2-40B4-BE49-F238E27FC236}">
                  <a16:creationId xmlns:a16="http://schemas.microsoft.com/office/drawing/2014/main" id="{61EBBF32-4862-47FB-8386-D9C069EA2065}"/>
                </a:ext>
              </a:extLst>
            </p:cNvPr>
            <p:cNvSpPr>
              <a:spLocks noChangeArrowheads="1"/>
            </p:cNvSpPr>
            <p:nvPr/>
          </p:nvSpPr>
          <p:spPr bwMode="auto">
            <a:xfrm>
              <a:off x="2176" y="387"/>
              <a:ext cx="38" cy="3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1" name="Freeform 32">
              <a:extLst>
                <a:ext uri="{FF2B5EF4-FFF2-40B4-BE49-F238E27FC236}">
                  <a16:creationId xmlns:a16="http://schemas.microsoft.com/office/drawing/2014/main" id="{A1D30B9A-C952-4FA0-A003-3EBE5756C339}"/>
                </a:ext>
              </a:extLst>
            </p:cNvPr>
            <p:cNvSpPr>
              <a:spLocks/>
            </p:cNvSpPr>
            <p:nvPr/>
          </p:nvSpPr>
          <p:spPr bwMode="auto">
            <a:xfrm>
              <a:off x="2011" y="317"/>
              <a:ext cx="40" cy="46"/>
            </a:xfrm>
            <a:custGeom>
              <a:avLst/>
              <a:gdLst>
                <a:gd name="T0" fmla="*/ 7 w 15"/>
                <a:gd name="T1" fmla="*/ 0 h 17"/>
                <a:gd name="T2" fmla="*/ 0 w 15"/>
                <a:gd name="T3" fmla="*/ 8 h 17"/>
                <a:gd name="T4" fmla="*/ 9 w 15"/>
                <a:gd name="T5" fmla="*/ 17 h 17"/>
                <a:gd name="T6" fmla="*/ 15 w 15"/>
                <a:gd name="T7" fmla="*/ 15 h 17"/>
                <a:gd name="T8" fmla="*/ 7 w 15"/>
                <a:gd name="T9" fmla="*/ 0 h 17"/>
              </a:gdLst>
              <a:ahLst/>
              <a:cxnLst>
                <a:cxn ang="0">
                  <a:pos x="T0" y="T1"/>
                </a:cxn>
                <a:cxn ang="0">
                  <a:pos x="T2" y="T3"/>
                </a:cxn>
                <a:cxn ang="0">
                  <a:pos x="T4" y="T5"/>
                </a:cxn>
                <a:cxn ang="0">
                  <a:pos x="T6" y="T7"/>
                </a:cxn>
                <a:cxn ang="0">
                  <a:pos x="T8" y="T9"/>
                </a:cxn>
              </a:cxnLst>
              <a:rect l="0" t="0" r="r" b="b"/>
              <a:pathLst>
                <a:path w="15" h="17">
                  <a:moveTo>
                    <a:pt x="7" y="0"/>
                  </a:moveTo>
                  <a:cubicBezTo>
                    <a:pt x="3" y="1"/>
                    <a:pt x="0" y="4"/>
                    <a:pt x="0" y="8"/>
                  </a:cubicBezTo>
                  <a:cubicBezTo>
                    <a:pt x="0" y="13"/>
                    <a:pt x="4" y="17"/>
                    <a:pt x="9" y="17"/>
                  </a:cubicBezTo>
                  <a:cubicBezTo>
                    <a:pt x="11" y="17"/>
                    <a:pt x="13" y="16"/>
                    <a:pt x="15" y="15"/>
                  </a:cubicBezTo>
                  <a:cubicBezTo>
                    <a:pt x="13" y="10"/>
                    <a:pt x="10" y="5"/>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2" name="Oval 33">
              <a:extLst>
                <a:ext uri="{FF2B5EF4-FFF2-40B4-BE49-F238E27FC236}">
                  <a16:creationId xmlns:a16="http://schemas.microsoft.com/office/drawing/2014/main" id="{6E9D766D-A082-4E46-8442-6A8253EF8B49}"/>
                </a:ext>
              </a:extLst>
            </p:cNvPr>
            <p:cNvSpPr>
              <a:spLocks noChangeArrowheads="1"/>
            </p:cNvSpPr>
            <p:nvPr/>
          </p:nvSpPr>
          <p:spPr bwMode="auto">
            <a:xfrm>
              <a:off x="1880" y="384"/>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3" name="Oval 34">
              <a:extLst>
                <a:ext uri="{FF2B5EF4-FFF2-40B4-BE49-F238E27FC236}">
                  <a16:creationId xmlns:a16="http://schemas.microsoft.com/office/drawing/2014/main" id="{F9C14C6D-3991-420A-B923-E46C967DB0C7}"/>
                </a:ext>
              </a:extLst>
            </p:cNvPr>
            <p:cNvSpPr>
              <a:spLocks noChangeArrowheads="1"/>
            </p:cNvSpPr>
            <p:nvPr/>
          </p:nvSpPr>
          <p:spPr bwMode="auto">
            <a:xfrm>
              <a:off x="2040" y="384"/>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4" name="Freeform 35">
              <a:extLst>
                <a:ext uri="{FF2B5EF4-FFF2-40B4-BE49-F238E27FC236}">
                  <a16:creationId xmlns:a16="http://schemas.microsoft.com/office/drawing/2014/main" id="{A4ED6A43-29BB-489B-AD00-B834F1DCD8F5}"/>
                </a:ext>
              </a:extLst>
            </p:cNvPr>
            <p:cNvSpPr>
              <a:spLocks/>
            </p:cNvSpPr>
            <p:nvPr/>
          </p:nvSpPr>
          <p:spPr bwMode="auto">
            <a:xfrm>
              <a:off x="2350" y="328"/>
              <a:ext cx="48" cy="48"/>
            </a:xfrm>
            <a:custGeom>
              <a:avLst/>
              <a:gdLst>
                <a:gd name="T0" fmla="*/ 9 w 18"/>
                <a:gd name="T1" fmla="*/ 0 h 18"/>
                <a:gd name="T2" fmla="*/ 0 w 18"/>
                <a:gd name="T3" fmla="*/ 9 h 18"/>
                <a:gd name="T4" fmla="*/ 6 w 18"/>
                <a:gd name="T5" fmla="*/ 18 h 18"/>
                <a:gd name="T6" fmla="*/ 18 w 18"/>
                <a:gd name="T7" fmla="*/ 8 h 18"/>
                <a:gd name="T8" fmla="*/ 9 w 18"/>
                <a:gd name="T9" fmla="*/ 0 h 18"/>
              </a:gdLst>
              <a:ahLst/>
              <a:cxnLst>
                <a:cxn ang="0">
                  <a:pos x="T0" y="T1"/>
                </a:cxn>
                <a:cxn ang="0">
                  <a:pos x="T2" y="T3"/>
                </a:cxn>
                <a:cxn ang="0">
                  <a:pos x="T4" y="T5"/>
                </a:cxn>
                <a:cxn ang="0">
                  <a:pos x="T6" y="T7"/>
                </a:cxn>
                <a:cxn ang="0">
                  <a:pos x="T8" y="T9"/>
                </a:cxn>
              </a:cxnLst>
              <a:rect l="0" t="0" r="r" b="b"/>
              <a:pathLst>
                <a:path w="18" h="18">
                  <a:moveTo>
                    <a:pt x="9" y="0"/>
                  </a:moveTo>
                  <a:cubicBezTo>
                    <a:pt x="4" y="0"/>
                    <a:pt x="0" y="4"/>
                    <a:pt x="0" y="9"/>
                  </a:cubicBezTo>
                  <a:cubicBezTo>
                    <a:pt x="0" y="13"/>
                    <a:pt x="3" y="17"/>
                    <a:pt x="6" y="18"/>
                  </a:cubicBezTo>
                  <a:cubicBezTo>
                    <a:pt x="11" y="15"/>
                    <a:pt x="14" y="12"/>
                    <a:pt x="18" y="8"/>
                  </a:cubicBezTo>
                  <a:cubicBezTo>
                    <a:pt x="17" y="4"/>
                    <a:pt x="14" y="0"/>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5" name="Oval 36">
              <a:extLst>
                <a:ext uri="{FF2B5EF4-FFF2-40B4-BE49-F238E27FC236}">
                  <a16:creationId xmlns:a16="http://schemas.microsoft.com/office/drawing/2014/main" id="{49A650AE-9FDA-45F9-85AB-B5FDEBDAC9E9}"/>
                </a:ext>
              </a:extLst>
            </p:cNvPr>
            <p:cNvSpPr>
              <a:spLocks noChangeArrowheads="1"/>
            </p:cNvSpPr>
            <p:nvPr/>
          </p:nvSpPr>
          <p:spPr bwMode="auto">
            <a:xfrm>
              <a:off x="2128" y="317"/>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6" name="Freeform 37">
              <a:extLst>
                <a:ext uri="{FF2B5EF4-FFF2-40B4-BE49-F238E27FC236}">
                  <a16:creationId xmlns:a16="http://schemas.microsoft.com/office/drawing/2014/main" id="{F5221610-0097-44E0-8AED-EDA68EB2ACC3}"/>
                </a:ext>
              </a:extLst>
            </p:cNvPr>
            <p:cNvSpPr>
              <a:spLocks/>
            </p:cNvSpPr>
            <p:nvPr/>
          </p:nvSpPr>
          <p:spPr bwMode="auto">
            <a:xfrm>
              <a:off x="2294" y="390"/>
              <a:ext cx="40" cy="35"/>
            </a:xfrm>
            <a:custGeom>
              <a:avLst/>
              <a:gdLst>
                <a:gd name="T0" fmla="*/ 8 w 15"/>
                <a:gd name="T1" fmla="*/ 0 h 13"/>
                <a:gd name="T2" fmla="*/ 0 w 15"/>
                <a:gd name="T3" fmla="*/ 8 h 13"/>
                <a:gd name="T4" fmla="*/ 2 w 15"/>
                <a:gd name="T5" fmla="*/ 13 h 13"/>
                <a:gd name="T6" fmla="*/ 15 w 15"/>
                <a:gd name="T7" fmla="*/ 4 h 13"/>
                <a:gd name="T8" fmla="*/ 8 w 15"/>
                <a:gd name="T9" fmla="*/ 0 h 13"/>
              </a:gdLst>
              <a:ahLst/>
              <a:cxnLst>
                <a:cxn ang="0">
                  <a:pos x="T0" y="T1"/>
                </a:cxn>
                <a:cxn ang="0">
                  <a:pos x="T2" y="T3"/>
                </a:cxn>
                <a:cxn ang="0">
                  <a:pos x="T4" y="T5"/>
                </a:cxn>
                <a:cxn ang="0">
                  <a:pos x="T6" y="T7"/>
                </a:cxn>
                <a:cxn ang="0">
                  <a:pos x="T8" y="T9"/>
                </a:cxn>
              </a:cxnLst>
              <a:rect l="0" t="0" r="r" b="b"/>
              <a:pathLst>
                <a:path w="15" h="13">
                  <a:moveTo>
                    <a:pt x="8" y="0"/>
                  </a:moveTo>
                  <a:cubicBezTo>
                    <a:pt x="3" y="0"/>
                    <a:pt x="0" y="3"/>
                    <a:pt x="0" y="8"/>
                  </a:cubicBezTo>
                  <a:cubicBezTo>
                    <a:pt x="0" y="10"/>
                    <a:pt x="1" y="12"/>
                    <a:pt x="2" y="13"/>
                  </a:cubicBezTo>
                  <a:cubicBezTo>
                    <a:pt x="6" y="10"/>
                    <a:pt x="11" y="7"/>
                    <a:pt x="15" y="4"/>
                  </a:cubicBezTo>
                  <a:cubicBezTo>
                    <a:pt x="13" y="1"/>
                    <a:pt x="11"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7" name="Oval 38">
              <a:extLst>
                <a:ext uri="{FF2B5EF4-FFF2-40B4-BE49-F238E27FC236}">
                  <a16:creationId xmlns:a16="http://schemas.microsoft.com/office/drawing/2014/main" id="{473340D6-57DE-413E-9C7B-CCF493539F1F}"/>
                </a:ext>
              </a:extLst>
            </p:cNvPr>
            <p:cNvSpPr>
              <a:spLocks noChangeArrowheads="1"/>
            </p:cNvSpPr>
            <p:nvPr/>
          </p:nvSpPr>
          <p:spPr bwMode="auto">
            <a:xfrm>
              <a:off x="2273" y="293"/>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8" name="Freeform 39">
              <a:extLst>
                <a:ext uri="{FF2B5EF4-FFF2-40B4-BE49-F238E27FC236}">
                  <a16:creationId xmlns:a16="http://schemas.microsoft.com/office/drawing/2014/main" id="{7D6723E1-ADB1-4878-9AF2-6A25FE48225E}"/>
                </a:ext>
              </a:extLst>
            </p:cNvPr>
            <p:cNvSpPr>
              <a:spLocks/>
            </p:cNvSpPr>
            <p:nvPr/>
          </p:nvSpPr>
          <p:spPr bwMode="auto">
            <a:xfrm>
              <a:off x="2409" y="134"/>
              <a:ext cx="32" cy="46"/>
            </a:xfrm>
            <a:custGeom>
              <a:avLst/>
              <a:gdLst>
                <a:gd name="T0" fmla="*/ 7 w 12"/>
                <a:gd name="T1" fmla="*/ 0 h 17"/>
                <a:gd name="T2" fmla="*/ 0 w 12"/>
                <a:gd name="T3" fmla="*/ 8 h 17"/>
                <a:gd name="T4" fmla="*/ 9 w 12"/>
                <a:gd name="T5" fmla="*/ 17 h 17"/>
                <a:gd name="T6" fmla="*/ 12 w 12"/>
                <a:gd name="T7" fmla="*/ 17 h 17"/>
                <a:gd name="T8" fmla="*/ 7 w 12"/>
                <a:gd name="T9" fmla="*/ 0 h 17"/>
              </a:gdLst>
              <a:ahLst/>
              <a:cxnLst>
                <a:cxn ang="0">
                  <a:pos x="T0" y="T1"/>
                </a:cxn>
                <a:cxn ang="0">
                  <a:pos x="T2" y="T3"/>
                </a:cxn>
                <a:cxn ang="0">
                  <a:pos x="T4" y="T5"/>
                </a:cxn>
                <a:cxn ang="0">
                  <a:pos x="T6" y="T7"/>
                </a:cxn>
                <a:cxn ang="0">
                  <a:pos x="T8" y="T9"/>
                </a:cxn>
              </a:cxnLst>
              <a:rect l="0" t="0" r="r" b="b"/>
              <a:pathLst>
                <a:path w="12" h="17">
                  <a:moveTo>
                    <a:pt x="7" y="0"/>
                  </a:moveTo>
                  <a:cubicBezTo>
                    <a:pt x="3" y="1"/>
                    <a:pt x="0" y="4"/>
                    <a:pt x="0" y="8"/>
                  </a:cubicBezTo>
                  <a:cubicBezTo>
                    <a:pt x="0" y="13"/>
                    <a:pt x="4" y="17"/>
                    <a:pt x="9" y="17"/>
                  </a:cubicBezTo>
                  <a:cubicBezTo>
                    <a:pt x="10" y="17"/>
                    <a:pt x="11" y="17"/>
                    <a:pt x="12" y="17"/>
                  </a:cubicBezTo>
                  <a:cubicBezTo>
                    <a:pt x="11" y="11"/>
                    <a:pt x="9" y="5"/>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69" name="Freeform 40">
              <a:extLst>
                <a:ext uri="{FF2B5EF4-FFF2-40B4-BE49-F238E27FC236}">
                  <a16:creationId xmlns:a16="http://schemas.microsoft.com/office/drawing/2014/main" id="{07F5BE29-CA24-46C2-9378-2B44B6D5820A}"/>
                </a:ext>
              </a:extLst>
            </p:cNvPr>
            <p:cNvSpPr>
              <a:spLocks/>
            </p:cNvSpPr>
            <p:nvPr/>
          </p:nvSpPr>
          <p:spPr bwMode="auto">
            <a:xfrm>
              <a:off x="1541" y="-16"/>
              <a:ext cx="918" cy="755"/>
            </a:xfrm>
            <a:custGeom>
              <a:avLst/>
              <a:gdLst>
                <a:gd name="T0" fmla="*/ 193 w 344"/>
                <a:gd name="T1" fmla="*/ 103 h 281"/>
                <a:gd name="T2" fmla="*/ 237 w 344"/>
                <a:gd name="T3" fmla="*/ 14 h 281"/>
                <a:gd name="T4" fmla="*/ 321 w 344"/>
                <a:gd name="T5" fmla="*/ 40 h 281"/>
                <a:gd name="T6" fmla="*/ 326 w 344"/>
                <a:gd name="T7" fmla="*/ 94 h 281"/>
                <a:gd name="T8" fmla="*/ 279 w 344"/>
                <a:gd name="T9" fmla="*/ 146 h 281"/>
                <a:gd name="T10" fmla="*/ 260 w 344"/>
                <a:gd name="T11" fmla="*/ 280 h 281"/>
                <a:gd name="T12" fmla="*/ 266 w 344"/>
                <a:gd name="T13" fmla="*/ 278 h 281"/>
                <a:gd name="T14" fmla="*/ 175 w 344"/>
                <a:gd name="T15" fmla="*/ 233 h 281"/>
                <a:gd name="T16" fmla="*/ 59 w 344"/>
                <a:gd name="T17" fmla="*/ 197 h 281"/>
                <a:gd name="T18" fmla="*/ 48 w 344"/>
                <a:gd name="T19" fmla="*/ 80 h 281"/>
                <a:gd name="T20" fmla="*/ 185 w 344"/>
                <a:gd name="T21" fmla="*/ 136 h 281"/>
                <a:gd name="T22" fmla="*/ 191 w 344"/>
                <a:gd name="T23" fmla="*/ 134 h 281"/>
                <a:gd name="T24" fmla="*/ 86 w 344"/>
                <a:gd name="T25" fmla="*/ 65 h 281"/>
                <a:gd name="T26" fmla="*/ 13 w 344"/>
                <a:gd name="T27" fmla="*/ 149 h 281"/>
                <a:gd name="T28" fmla="*/ 117 w 344"/>
                <a:gd name="T29" fmla="*/ 226 h 281"/>
                <a:gd name="T30" fmla="*/ 190 w 344"/>
                <a:gd name="T31" fmla="*/ 239 h 281"/>
                <a:gd name="T32" fmla="*/ 261 w 344"/>
                <a:gd name="T33" fmla="*/ 280 h 281"/>
                <a:gd name="T34" fmla="*/ 266 w 344"/>
                <a:gd name="T35" fmla="*/ 278 h 281"/>
                <a:gd name="T36" fmla="*/ 258 w 344"/>
                <a:gd name="T37" fmla="*/ 174 h 281"/>
                <a:gd name="T38" fmla="*/ 319 w 344"/>
                <a:gd name="T39" fmla="*/ 119 h 281"/>
                <a:gd name="T40" fmla="*/ 307 w 344"/>
                <a:gd name="T41" fmla="*/ 16 h 281"/>
                <a:gd name="T42" fmla="*/ 228 w 344"/>
                <a:gd name="T43" fmla="*/ 15 h 281"/>
                <a:gd name="T44" fmla="*/ 187 w 344"/>
                <a:gd name="T45" fmla="*/ 104 h 281"/>
                <a:gd name="T46" fmla="*/ 193 w 344"/>
                <a:gd name="T47" fmla="*/ 10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4" h="281">
                  <a:moveTo>
                    <a:pt x="193" y="103"/>
                  </a:moveTo>
                  <a:cubicBezTo>
                    <a:pt x="187" y="65"/>
                    <a:pt x="201" y="30"/>
                    <a:pt x="237" y="14"/>
                  </a:cubicBezTo>
                  <a:cubicBezTo>
                    <a:pt x="267" y="1"/>
                    <a:pt x="305" y="10"/>
                    <a:pt x="321" y="40"/>
                  </a:cubicBezTo>
                  <a:cubicBezTo>
                    <a:pt x="329" y="56"/>
                    <a:pt x="329" y="77"/>
                    <a:pt x="326" y="94"/>
                  </a:cubicBezTo>
                  <a:cubicBezTo>
                    <a:pt x="321" y="120"/>
                    <a:pt x="298" y="132"/>
                    <a:pt x="279" y="146"/>
                  </a:cubicBezTo>
                  <a:cubicBezTo>
                    <a:pt x="232" y="182"/>
                    <a:pt x="236" y="232"/>
                    <a:pt x="260" y="280"/>
                  </a:cubicBezTo>
                  <a:cubicBezTo>
                    <a:pt x="262" y="279"/>
                    <a:pt x="264" y="278"/>
                    <a:pt x="266" y="278"/>
                  </a:cubicBezTo>
                  <a:cubicBezTo>
                    <a:pt x="241" y="247"/>
                    <a:pt x="214" y="238"/>
                    <a:pt x="175" y="233"/>
                  </a:cubicBezTo>
                  <a:cubicBezTo>
                    <a:pt x="135" y="228"/>
                    <a:pt x="94" y="219"/>
                    <a:pt x="59" y="197"/>
                  </a:cubicBezTo>
                  <a:cubicBezTo>
                    <a:pt x="15" y="170"/>
                    <a:pt x="0" y="111"/>
                    <a:pt x="48" y="80"/>
                  </a:cubicBezTo>
                  <a:cubicBezTo>
                    <a:pt x="103" y="44"/>
                    <a:pt x="164" y="82"/>
                    <a:pt x="185" y="136"/>
                  </a:cubicBezTo>
                  <a:cubicBezTo>
                    <a:pt x="186" y="137"/>
                    <a:pt x="192" y="136"/>
                    <a:pt x="191" y="134"/>
                  </a:cubicBezTo>
                  <a:cubicBezTo>
                    <a:pt x="173" y="88"/>
                    <a:pt x="136" y="61"/>
                    <a:pt x="86" y="65"/>
                  </a:cubicBezTo>
                  <a:cubicBezTo>
                    <a:pt x="42" y="68"/>
                    <a:pt x="3" y="103"/>
                    <a:pt x="13" y="149"/>
                  </a:cubicBezTo>
                  <a:cubicBezTo>
                    <a:pt x="23" y="195"/>
                    <a:pt x="78" y="215"/>
                    <a:pt x="117" y="226"/>
                  </a:cubicBezTo>
                  <a:cubicBezTo>
                    <a:pt x="141" y="233"/>
                    <a:pt x="166" y="235"/>
                    <a:pt x="190" y="239"/>
                  </a:cubicBezTo>
                  <a:cubicBezTo>
                    <a:pt x="220" y="243"/>
                    <a:pt x="242" y="257"/>
                    <a:pt x="261" y="280"/>
                  </a:cubicBezTo>
                  <a:cubicBezTo>
                    <a:pt x="262" y="281"/>
                    <a:pt x="267" y="280"/>
                    <a:pt x="266" y="278"/>
                  </a:cubicBezTo>
                  <a:cubicBezTo>
                    <a:pt x="249" y="245"/>
                    <a:pt x="238" y="209"/>
                    <a:pt x="258" y="174"/>
                  </a:cubicBezTo>
                  <a:cubicBezTo>
                    <a:pt x="272" y="150"/>
                    <a:pt x="300" y="139"/>
                    <a:pt x="319" y="119"/>
                  </a:cubicBezTo>
                  <a:cubicBezTo>
                    <a:pt x="344" y="91"/>
                    <a:pt x="337" y="37"/>
                    <a:pt x="307" y="16"/>
                  </a:cubicBezTo>
                  <a:cubicBezTo>
                    <a:pt x="284" y="0"/>
                    <a:pt x="252" y="3"/>
                    <a:pt x="228" y="15"/>
                  </a:cubicBezTo>
                  <a:cubicBezTo>
                    <a:pt x="195" y="33"/>
                    <a:pt x="181" y="67"/>
                    <a:pt x="187" y="104"/>
                  </a:cubicBezTo>
                  <a:cubicBezTo>
                    <a:pt x="188" y="106"/>
                    <a:pt x="193" y="105"/>
                    <a:pt x="193" y="10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0" name="Freeform 41">
              <a:extLst>
                <a:ext uri="{FF2B5EF4-FFF2-40B4-BE49-F238E27FC236}">
                  <a16:creationId xmlns:a16="http://schemas.microsoft.com/office/drawing/2014/main" id="{6FB0CB0A-0B2E-4FC7-AB8B-F0ACB18C9415}"/>
                </a:ext>
              </a:extLst>
            </p:cNvPr>
            <p:cNvSpPr>
              <a:spLocks/>
            </p:cNvSpPr>
            <p:nvPr/>
          </p:nvSpPr>
          <p:spPr bwMode="auto">
            <a:xfrm>
              <a:off x="5546" y="314"/>
              <a:ext cx="564" cy="600"/>
            </a:xfrm>
            <a:custGeom>
              <a:avLst/>
              <a:gdLst>
                <a:gd name="T0" fmla="*/ 113 w 211"/>
                <a:gd name="T1" fmla="*/ 81 h 223"/>
                <a:gd name="T2" fmla="*/ 195 w 211"/>
                <a:gd name="T3" fmla="*/ 35 h 223"/>
                <a:gd name="T4" fmla="*/ 211 w 211"/>
                <a:gd name="T5" fmla="*/ 79 h 223"/>
                <a:gd name="T6" fmla="*/ 176 w 211"/>
                <a:gd name="T7" fmla="*/ 119 h 223"/>
                <a:gd name="T8" fmla="*/ 131 w 211"/>
                <a:gd name="T9" fmla="*/ 167 h 223"/>
                <a:gd name="T10" fmla="*/ 86 w 211"/>
                <a:gd name="T11" fmla="*/ 200 h 223"/>
                <a:gd name="T12" fmla="*/ 19 w 211"/>
                <a:gd name="T13" fmla="*/ 35 h 223"/>
                <a:gd name="T14" fmla="*/ 82 w 211"/>
                <a:gd name="T15" fmla="*/ 25 h 223"/>
                <a:gd name="T16" fmla="*/ 109 w 211"/>
                <a:gd name="T17" fmla="*/ 90 h 223"/>
                <a:gd name="T18" fmla="*/ 113 w 211"/>
                <a:gd name="T19" fmla="*/ 8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23">
                  <a:moveTo>
                    <a:pt x="113" y="81"/>
                  </a:moveTo>
                  <a:cubicBezTo>
                    <a:pt x="126" y="48"/>
                    <a:pt x="161" y="0"/>
                    <a:pt x="195" y="35"/>
                  </a:cubicBezTo>
                  <a:cubicBezTo>
                    <a:pt x="203" y="44"/>
                    <a:pt x="211" y="69"/>
                    <a:pt x="211" y="79"/>
                  </a:cubicBezTo>
                  <a:cubicBezTo>
                    <a:pt x="209" y="106"/>
                    <a:pt x="195" y="104"/>
                    <a:pt x="176" y="119"/>
                  </a:cubicBezTo>
                  <a:cubicBezTo>
                    <a:pt x="151" y="137"/>
                    <a:pt x="147" y="142"/>
                    <a:pt x="131" y="167"/>
                  </a:cubicBezTo>
                  <a:cubicBezTo>
                    <a:pt x="116" y="190"/>
                    <a:pt x="115" y="223"/>
                    <a:pt x="86" y="200"/>
                  </a:cubicBezTo>
                  <a:cubicBezTo>
                    <a:pt x="55" y="177"/>
                    <a:pt x="0" y="73"/>
                    <a:pt x="19" y="35"/>
                  </a:cubicBezTo>
                  <a:cubicBezTo>
                    <a:pt x="30" y="10"/>
                    <a:pt x="59" y="8"/>
                    <a:pt x="82" y="25"/>
                  </a:cubicBezTo>
                  <a:cubicBezTo>
                    <a:pt x="105" y="42"/>
                    <a:pt x="94" y="69"/>
                    <a:pt x="109" y="90"/>
                  </a:cubicBezTo>
                  <a:cubicBezTo>
                    <a:pt x="113" y="81"/>
                    <a:pt x="113" y="81"/>
                    <a:pt x="113" y="81"/>
                  </a:cubicBezTo>
                </a:path>
              </a:pathLst>
            </a:custGeom>
            <a:solidFill>
              <a:srgbClr val="E3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1" name="Oval 42">
              <a:extLst>
                <a:ext uri="{FF2B5EF4-FFF2-40B4-BE49-F238E27FC236}">
                  <a16:creationId xmlns:a16="http://schemas.microsoft.com/office/drawing/2014/main" id="{E3840B22-616B-4DBD-9FB2-41600D1D6681}"/>
                </a:ext>
              </a:extLst>
            </p:cNvPr>
            <p:cNvSpPr>
              <a:spLocks noChangeArrowheads="1"/>
            </p:cNvSpPr>
            <p:nvPr/>
          </p:nvSpPr>
          <p:spPr bwMode="auto">
            <a:xfrm>
              <a:off x="5744" y="739"/>
              <a:ext cx="37" cy="3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2" name="Freeform 43">
              <a:extLst>
                <a:ext uri="{FF2B5EF4-FFF2-40B4-BE49-F238E27FC236}">
                  <a16:creationId xmlns:a16="http://schemas.microsoft.com/office/drawing/2014/main" id="{34289B8A-61C9-4DC0-9FA1-28BBD2F9D6B9}"/>
                </a:ext>
              </a:extLst>
            </p:cNvPr>
            <p:cNvSpPr>
              <a:spLocks/>
            </p:cNvSpPr>
            <p:nvPr/>
          </p:nvSpPr>
          <p:spPr bwMode="auto">
            <a:xfrm>
              <a:off x="5923" y="691"/>
              <a:ext cx="26" cy="32"/>
            </a:xfrm>
            <a:custGeom>
              <a:avLst/>
              <a:gdLst>
                <a:gd name="T0" fmla="*/ 9 w 10"/>
                <a:gd name="T1" fmla="*/ 0 h 12"/>
                <a:gd name="T2" fmla="*/ 0 w 10"/>
                <a:gd name="T3" fmla="*/ 9 h 12"/>
                <a:gd name="T4" fmla="*/ 0 w 10"/>
                <a:gd name="T5" fmla="*/ 12 h 12"/>
                <a:gd name="T6" fmla="*/ 10 w 10"/>
                <a:gd name="T7" fmla="*/ 0 h 12"/>
                <a:gd name="T8" fmla="*/ 9 w 10"/>
                <a:gd name="T9" fmla="*/ 0 h 12"/>
              </a:gdLst>
              <a:ahLst/>
              <a:cxnLst>
                <a:cxn ang="0">
                  <a:pos x="T0" y="T1"/>
                </a:cxn>
                <a:cxn ang="0">
                  <a:pos x="T2" y="T3"/>
                </a:cxn>
                <a:cxn ang="0">
                  <a:pos x="T4" y="T5"/>
                </a:cxn>
                <a:cxn ang="0">
                  <a:pos x="T6" y="T7"/>
                </a:cxn>
                <a:cxn ang="0">
                  <a:pos x="T8" y="T9"/>
                </a:cxn>
              </a:cxnLst>
              <a:rect l="0" t="0" r="r" b="b"/>
              <a:pathLst>
                <a:path w="10" h="12">
                  <a:moveTo>
                    <a:pt x="9" y="0"/>
                  </a:moveTo>
                  <a:cubicBezTo>
                    <a:pt x="4" y="0"/>
                    <a:pt x="0" y="4"/>
                    <a:pt x="0" y="9"/>
                  </a:cubicBezTo>
                  <a:cubicBezTo>
                    <a:pt x="0" y="10"/>
                    <a:pt x="0" y="11"/>
                    <a:pt x="0" y="12"/>
                  </a:cubicBezTo>
                  <a:cubicBezTo>
                    <a:pt x="3" y="7"/>
                    <a:pt x="6" y="4"/>
                    <a:pt x="10" y="0"/>
                  </a:cubicBezTo>
                  <a:cubicBezTo>
                    <a:pt x="9" y="0"/>
                    <a:pt x="9" y="0"/>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3" name="Oval 44">
              <a:extLst>
                <a:ext uri="{FF2B5EF4-FFF2-40B4-BE49-F238E27FC236}">
                  <a16:creationId xmlns:a16="http://schemas.microsoft.com/office/drawing/2014/main" id="{CAD773CB-7D9F-4BA4-B6DC-D5364882F5AF}"/>
                </a:ext>
              </a:extLst>
            </p:cNvPr>
            <p:cNvSpPr>
              <a:spLocks noChangeArrowheads="1"/>
            </p:cNvSpPr>
            <p:nvPr/>
          </p:nvSpPr>
          <p:spPr bwMode="auto">
            <a:xfrm>
              <a:off x="5696" y="669"/>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4" name="Freeform 45">
              <a:extLst>
                <a:ext uri="{FF2B5EF4-FFF2-40B4-BE49-F238E27FC236}">
                  <a16:creationId xmlns:a16="http://schemas.microsoft.com/office/drawing/2014/main" id="{A4A2BDE9-5648-48BB-997A-0B58C3CD9A2D}"/>
                </a:ext>
              </a:extLst>
            </p:cNvPr>
            <p:cNvSpPr>
              <a:spLocks/>
            </p:cNvSpPr>
            <p:nvPr/>
          </p:nvSpPr>
          <p:spPr bwMode="auto">
            <a:xfrm>
              <a:off x="5848" y="768"/>
              <a:ext cx="40" cy="43"/>
            </a:xfrm>
            <a:custGeom>
              <a:avLst/>
              <a:gdLst>
                <a:gd name="T0" fmla="*/ 8 w 15"/>
                <a:gd name="T1" fmla="*/ 0 h 16"/>
                <a:gd name="T2" fmla="*/ 0 w 15"/>
                <a:gd name="T3" fmla="*/ 8 h 16"/>
                <a:gd name="T4" fmla="*/ 8 w 15"/>
                <a:gd name="T5" fmla="*/ 16 h 16"/>
                <a:gd name="T6" fmla="*/ 9 w 15"/>
                <a:gd name="T7" fmla="*/ 16 h 16"/>
                <a:gd name="T8" fmla="*/ 15 w 15"/>
                <a:gd name="T9" fmla="*/ 4 h 16"/>
                <a:gd name="T10" fmla="*/ 8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8" y="0"/>
                  </a:moveTo>
                  <a:cubicBezTo>
                    <a:pt x="3" y="0"/>
                    <a:pt x="0" y="4"/>
                    <a:pt x="0" y="8"/>
                  </a:cubicBezTo>
                  <a:cubicBezTo>
                    <a:pt x="0" y="12"/>
                    <a:pt x="3" y="16"/>
                    <a:pt x="8" y="16"/>
                  </a:cubicBezTo>
                  <a:cubicBezTo>
                    <a:pt x="8" y="16"/>
                    <a:pt x="9" y="16"/>
                    <a:pt x="9" y="16"/>
                  </a:cubicBezTo>
                  <a:cubicBezTo>
                    <a:pt x="11" y="12"/>
                    <a:pt x="13" y="8"/>
                    <a:pt x="15" y="4"/>
                  </a:cubicBezTo>
                  <a:cubicBezTo>
                    <a:pt x="13" y="2"/>
                    <a:pt x="11"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5" name="Oval 46">
              <a:extLst>
                <a:ext uri="{FF2B5EF4-FFF2-40B4-BE49-F238E27FC236}">
                  <a16:creationId xmlns:a16="http://schemas.microsoft.com/office/drawing/2014/main" id="{806F40DC-B7C2-43A5-8634-1F0A7FE4104D}"/>
                </a:ext>
              </a:extLst>
            </p:cNvPr>
            <p:cNvSpPr>
              <a:spLocks noChangeArrowheads="1"/>
            </p:cNvSpPr>
            <p:nvPr/>
          </p:nvSpPr>
          <p:spPr bwMode="auto">
            <a:xfrm>
              <a:off x="5802" y="68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6" name="Freeform 47">
              <a:extLst>
                <a:ext uri="{FF2B5EF4-FFF2-40B4-BE49-F238E27FC236}">
                  <a16:creationId xmlns:a16="http://schemas.microsoft.com/office/drawing/2014/main" id="{2FF99D7D-0925-4AE4-8937-EBEED75EBF3C}"/>
                </a:ext>
              </a:extLst>
            </p:cNvPr>
            <p:cNvSpPr>
              <a:spLocks/>
            </p:cNvSpPr>
            <p:nvPr/>
          </p:nvSpPr>
          <p:spPr bwMode="auto">
            <a:xfrm>
              <a:off x="5773" y="836"/>
              <a:ext cx="40" cy="35"/>
            </a:xfrm>
            <a:custGeom>
              <a:avLst/>
              <a:gdLst>
                <a:gd name="T0" fmla="*/ 7 w 15"/>
                <a:gd name="T1" fmla="*/ 0 h 13"/>
                <a:gd name="T2" fmla="*/ 0 w 15"/>
                <a:gd name="T3" fmla="*/ 5 h 13"/>
                <a:gd name="T4" fmla="*/ 1 w 15"/>
                <a:gd name="T5" fmla="*/ 6 h 13"/>
                <a:gd name="T6" fmla="*/ 13 w 15"/>
                <a:gd name="T7" fmla="*/ 13 h 13"/>
                <a:gd name="T8" fmla="*/ 15 w 15"/>
                <a:gd name="T9" fmla="*/ 8 h 13"/>
                <a:gd name="T10" fmla="*/ 7 w 15"/>
                <a:gd name="T11" fmla="*/ 0 h 13"/>
              </a:gdLst>
              <a:ahLst/>
              <a:cxnLst>
                <a:cxn ang="0">
                  <a:pos x="T0" y="T1"/>
                </a:cxn>
                <a:cxn ang="0">
                  <a:pos x="T2" y="T3"/>
                </a:cxn>
                <a:cxn ang="0">
                  <a:pos x="T4" y="T5"/>
                </a:cxn>
                <a:cxn ang="0">
                  <a:pos x="T6" y="T7"/>
                </a:cxn>
                <a:cxn ang="0">
                  <a:pos x="T8" y="T9"/>
                </a:cxn>
                <a:cxn ang="0">
                  <a:pos x="T10" y="T11"/>
                </a:cxn>
              </a:cxnLst>
              <a:rect l="0" t="0" r="r" b="b"/>
              <a:pathLst>
                <a:path w="15" h="13">
                  <a:moveTo>
                    <a:pt x="7" y="0"/>
                  </a:moveTo>
                  <a:cubicBezTo>
                    <a:pt x="4" y="0"/>
                    <a:pt x="1" y="2"/>
                    <a:pt x="0" y="5"/>
                  </a:cubicBezTo>
                  <a:cubicBezTo>
                    <a:pt x="0" y="6"/>
                    <a:pt x="1" y="6"/>
                    <a:pt x="1" y="6"/>
                  </a:cubicBezTo>
                  <a:cubicBezTo>
                    <a:pt x="6" y="10"/>
                    <a:pt x="10" y="12"/>
                    <a:pt x="13" y="13"/>
                  </a:cubicBezTo>
                  <a:cubicBezTo>
                    <a:pt x="14" y="12"/>
                    <a:pt x="15" y="10"/>
                    <a:pt x="15" y="8"/>
                  </a:cubicBezTo>
                  <a:cubicBezTo>
                    <a:pt x="15" y="3"/>
                    <a:pt x="12" y="0"/>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7" name="Freeform 48">
              <a:extLst>
                <a:ext uri="{FF2B5EF4-FFF2-40B4-BE49-F238E27FC236}">
                  <a16:creationId xmlns:a16="http://schemas.microsoft.com/office/drawing/2014/main" id="{F0B6C55A-5A01-496A-856F-B40570377F9C}"/>
                </a:ext>
              </a:extLst>
            </p:cNvPr>
            <p:cNvSpPr>
              <a:spLocks/>
            </p:cNvSpPr>
            <p:nvPr/>
          </p:nvSpPr>
          <p:spPr bwMode="auto">
            <a:xfrm>
              <a:off x="5757" y="382"/>
              <a:ext cx="35" cy="34"/>
            </a:xfrm>
            <a:custGeom>
              <a:avLst/>
              <a:gdLst>
                <a:gd name="T0" fmla="*/ 3 w 13"/>
                <a:gd name="T1" fmla="*/ 0 h 13"/>
                <a:gd name="T2" fmla="*/ 0 w 13"/>
                <a:gd name="T3" fmla="*/ 6 h 13"/>
                <a:gd name="T4" fmla="*/ 7 w 13"/>
                <a:gd name="T5" fmla="*/ 13 h 13"/>
                <a:gd name="T6" fmla="*/ 13 w 13"/>
                <a:gd name="T7" fmla="*/ 10 h 13"/>
                <a:gd name="T8" fmla="*/ 3 w 13"/>
                <a:gd name="T9" fmla="*/ 0 h 13"/>
              </a:gdLst>
              <a:ahLst/>
              <a:cxnLst>
                <a:cxn ang="0">
                  <a:pos x="T0" y="T1"/>
                </a:cxn>
                <a:cxn ang="0">
                  <a:pos x="T2" y="T3"/>
                </a:cxn>
                <a:cxn ang="0">
                  <a:pos x="T4" y="T5"/>
                </a:cxn>
                <a:cxn ang="0">
                  <a:pos x="T6" y="T7"/>
                </a:cxn>
                <a:cxn ang="0">
                  <a:pos x="T8" y="T9"/>
                </a:cxn>
              </a:cxnLst>
              <a:rect l="0" t="0" r="r" b="b"/>
              <a:pathLst>
                <a:path w="13" h="13">
                  <a:moveTo>
                    <a:pt x="3" y="0"/>
                  </a:moveTo>
                  <a:cubicBezTo>
                    <a:pt x="1" y="1"/>
                    <a:pt x="0" y="3"/>
                    <a:pt x="0" y="6"/>
                  </a:cubicBezTo>
                  <a:cubicBezTo>
                    <a:pt x="0" y="10"/>
                    <a:pt x="3" y="13"/>
                    <a:pt x="7" y="13"/>
                  </a:cubicBezTo>
                  <a:cubicBezTo>
                    <a:pt x="9" y="13"/>
                    <a:pt x="11" y="12"/>
                    <a:pt x="13" y="10"/>
                  </a:cubicBezTo>
                  <a:cubicBezTo>
                    <a:pt x="10" y="7"/>
                    <a:pt x="7" y="3"/>
                    <a:pt x="3"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8" name="Freeform 49">
              <a:extLst>
                <a:ext uri="{FF2B5EF4-FFF2-40B4-BE49-F238E27FC236}">
                  <a16:creationId xmlns:a16="http://schemas.microsoft.com/office/drawing/2014/main" id="{348E905F-E39D-4D07-B427-5DB9D983CBB4}"/>
                </a:ext>
              </a:extLst>
            </p:cNvPr>
            <p:cNvSpPr>
              <a:spLocks/>
            </p:cNvSpPr>
            <p:nvPr/>
          </p:nvSpPr>
          <p:spPr bwMode="auto">
            <a:xfrm>
              <a:off x="5594" y="382"/>
              <a:ext cx="43" cy="48"/>
            </a:xfrm>
            <a:custGeom>
              <a:avLst/>
              <a:gdLst>
                <a:gd name="T0" fmla="*/ 8 w 16"/>
                <a:gd name="T1" fmla="*/ 0 h 18"/>
                <a:gd name="T2" fmla="*/ 1 w 16"/>
                <a:gd name="T3" fmla="*/ 10 h 18"/>
                <a:gd name="T4" fmla="*/ 0 w 16"/>
                <a:gd name="T5" fmla="*/ 14 h 18"/>
                <a:gd name="T6" fmla="*/ 7 w 16"/>
                <a:gd name="T7" fmla="*/ 18 h 18"/>
                <a:gd name="T8" fmla="*/ 16 w 16"/>
                <a:gd name="T9" fmla="*/ 9 h 18"/>
                <a:gd name="T10" fmla="*/ 8 w 16"/>
                <a:gd name="T11" fmla="*/ 0 h 18"/>
              </a:gdLst>
              <a:ahLst/>
              <a:cxnLst>
                <a:cxn ang="0">
                  <a:pos x="T0" y="T1"/>
                </a:cxn>
                <a:cxn ang="0">
                  <a:pos x="T2" y="T3"/>
                </a:cxn>
                <a:cxn ang="0">
                  <a:pos x="T4" y="T5"/>
                </a:cxn>
                <a:cxn ang="0">
                  <a:pos x="T6" y="T7"/>
                </a:cxn>
                <a:cxn ang="0">
                  <a:pos x="T8" y="T9"/>
                </a:cxn>
                <a:cxn ang="0">
                  <a:pos x="T10" y="T11"/>
                </a:cxn>
              </a:cxnLst>
              <a:rect l="0" t="0" r="r" b="b"/>
              <a:pathLst>
                <a:path w="16" h="18">
                  <a:moveTo>
                    <a:pt x="8" y="0"/>
                  </a:moveTo>
                  <a:cubicBezTo>
                    <a:pt x="5" y="3"/>
                    <a:pt x="3" y="6"/>
                    <a:pt x="1" y="10"/>
                  </a:cubicBezTo>
                  <a:cubicBezTo>
                    <a:pt x="0" y="12"/>
                    <a:pt x="0" y="13"/>
                    <a:pt x="0" y="14"/>
                  </a:cubicBezTo>
                  <a:cubicBezTo>
                    <a:pt x="1" y="16"/>
                    <a:pt x="4" y="18"/>
                    <a:pt x="7" y="18"/>
                  </a:cubicBezTo>
                  <a:cubicBezTo>
                    <a:pt x="12" y="18"/>
                    <a:pt x="16" y="14"/>
                    <a:pt x="16" y="9"/>
                  </a:cubicBezTo>
                  <a:cubicBezTo>
                    <a:pt x="16" y="4"/>
                    <a:pt x="12"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79" name="Freeform 50">
              <a:extLst>
                <a:ext uri="{FF2B5EF4-FFF2-40B4-BE49-F238E27FC236}">
                  <a16:creationId xmlns:a16="http://schemas.microsoft.com/office/drawing/2014/main" id="{5B10D867-21CD-41A3-B0C0-46141174A06E}"/>
                </a:ext>
              </a:extLst>
            </p:cNvPr>
            <p:cNvSpPr>
              <a:spLocks/>
            </p:cNvSpPr>
            <p:nvPr/>
          </p:nvSpPr>
          <p:spPr bwMode="auto">
            <a:xfrm>
              <a:off x="5955" y="379"/>
              <a:ext cx="24" cy="11"/>
            </a:xfrm>
            <a:custGeom>
              <a:avLst/>
              <a:gdLst>
                <a:gd name="T0" fmla="*/ 9 w 9"/>
                <a:gd name="T1" fmla="*/ 0 h 4"/>
                <a:gd name="T2" fmla="*/ 0 w 9"/>
                <a:gd name="T3" fmla="*/ 4 h 4"/>
                <a:gd name="T4" fmla="*/ 2 w 9"/>
                <a:gd name="T5" fmla="*/ 4 h 4"/>
                <a:gd name="T6" fmla="*/ 9 w 9"/>
                <a:gd name="T7" fmla="*/ 0 h 4"/>
              </a:gdLst>
              <a:ahLst/>
              <a:cxnLst>
                <a:cxn ang="0">
                  <a:pos x="T0" y="T1"/>
                </a:cxn>
                <a:cxn ang="0">
                  <a:pos x="T2" y="T3"/>
                </a:cxn>
                <a:cxn ang="0">
                  <a:pos x="T4" y="T5"/>
                </a:cxn>
                <a:cxn ang="0">
                  <a:pos x="T6" y="T7"/>
                </a:cxn>
              </a:cxnLst>
              <a:rect l="0" t="0" r="r" b="b"/>
              <a:pathLst>
                <a:path w="9" h="4">
                  <a:moveTo>
                    <a:pt x="9" y="0"/>
                  </a:moveTo>
                  <a:cubicBezTo>
                    <a:pt x="6" y="1"/>
                    <a:pt x="3" y="2"/>
                    <a:pt x="0" y="4"/>
                  </a:cubicBezTo>
                  <a:cubicBezTo>
                    <a:pt x="1" y="4"/>
                    <a:pt x="1" y="4"/>
                    <a:pt x="2" y="4"/>
                  </a:cubicBezTo>
                  <a:cubicBezTo>
                    <a:pt x="5" y="4"/>
                    <a:pt x="7" y="2"/>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0" name="Freeform 51">
              <a:extLst>
                <a:ext uri="{FF2B5EF4-FFF2-40B4-BE49-F238E27FC236}">
                  <a16:creationId xmlns:a16="http://schemas.microsoft.com/office/drawing/2014/main" id="{CFC727AE-4018-4098-AA40-4700F7BE0E1D}"/>
                </a:ext>
              </a:extLst>
            </p:cNvPr>
            <p:cNvSpPr>
              <a:spLocks/>
            </p:cNvSpPr>
            <p:nvPr/>
          </p:nvSpPr>
          <p:spPr bwMode="auto">
            <a:xfrm>
              <a:off x="5669" y="352"/>
              <a:ext cx="43" cy="38"/>
            </a:xfrm>
            <a:custGeom>
              <a:avLst/>
              <a:gdLst>
                <a:gd name="T0" fmla="*/ 5 w 16"/>
                <a:gd name="T1" fmla="*/ 0 h 14"/>
                <a:gd name="T2" fmla="*/ 2 w 16"/>
                <a:gd name="T3" fmla="*/ 0 h 14"/>
                <a:gd name="T4" fmla="*/ 0 w 16"/>
                <a:gd name="T5" fmla="*/ 6 h 14"/>
                <a:gd name="T6" fmla="*/ 8 w 16"/>
                <a:gd name="T7" fmla="*/ 14 h 14"/>
                <a:gd name="T8" fmla="*/ 16 w 16"/>
                <a:gd name="T9" fmla="*/ 6 h 14"/>
                <a:gd name="T10" fmla="*/ 14 w 16"/>
                <a:gd name="T11" fmla="*/ 1 h 14"/>
                <a:gd name="T12" fmla="*/ 5 w 16"/>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6" h="14">
                  <a:moveTo>
                    <a:pt x="5" y="0"/>
                  </a:moveTo>
                  <a:cubicBezTo>
                    <a:pt x="4" y="0"/>
                    <a:pt x="3" y="0"/>
                    <a:pt x="2" y="0"/>
                  </a:cubicBezTo>
                  <a:cubicBezTo>
                    <a:pt x="1" y="2"/>
                    <a:pt x="0" y="4"/>
                    <a:pt x="0" y="6"/>
                  </a:cubicBezTo>
                  <a:cubicBezTo>
                    <a:pt x="0" y="10"/>
                    <a:pt x="3" y="14"/>
                    <a:pt x="8" y="14"/>
                  </a:cubicBezTo>
                  <a:cubicBezTo>
                    <a:pt x="12" y="14"/>
                    <a:pt x="16" y="10"/>
                    <a:pt x="16" y="6"/>
                  </a:cubicBezTo>
                  <a:cubicBezTo>
                    <a:pt x="16" y="4"/>
                    <a:pt x="15" y="2"/>
                    <a:pt x="14" y="1"/>
                  </a:cubicBezTo>
                  <a:cubicBezTo>
                    <a:pt x="11" y="0"/>
                    <a:pt x="8" y="0"/>
                    <a:pt x="5"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1" name="Freeform 52">
              <a:extLst>
                <a:ext uri="{FF2B5EF4-FFF2-40B4-BE49-F238E27FC236}">
                  <a16:creationId xmlns:a16="http://schemas.microsoft.com/office/drawing/2014/main" id="{CD244F82-3E61-4394-B979-55BE544AC046}"/>
                </a:ext>
              </a:extLst>
            </p:cNvPr>
            <p:cNvSpPr>
              <a:spLocks/>
            </p:cNvSpPr>
            <p:nvPr/>
          </p:nvSpPr>
          <p:spPr bwMode="auto">
            <a:xfrm>
              <a:off x="6045" y="392"/>
              <a:ext cx="30" cy="27"/>
            </a:xfrm>
            <a:custGeom>
              <a:avLst/>
              <a:gdLst>
                <a:gd name="T0" fmla="*/ 0 w 11"/>
                <a:gd name="T1" fmla="*/ 0 h 10"/>
                <a:gd name="T2" fmla="*/ 0 w 11"/>
                <a:gd name="T3" fmla="*/ 1 h 10"/>
                <a:gd name="T4" fmla="*/ 9 w 11"/>
                <a:gd name="T5" fmla="*/ 10 h 10"/>
                <a:gd name="T6" fmla="*/ 11 w 11"/>
                <a:gd name="T7" fmla="*/ 10 h 10"/>
                <a:gd name="T8" fmla="*/ 8 w 11"/>
                <a:gd name="T9" fmla="*/ 6 h 10"/>
                <a:gd name="T10" fmla="*/ 0 w 11"/>
                <a:gd name="T11" fmla="*/ 0 h 10"/>
              </a:gdLst>
              <a:ahLst/>
              <a:cxnLst>
                <a:cxn ang="0">
                  <a:pos x="T0" y="T1"/>
                </a:cxn>
                <a:cxn ang="0">
                  <a:pos x="T2" y="T3"/>
                </a:cxn>
                <a:cxn ang="0">
                  <a:pos x="T4" y="T5"/>
                </a:cxn>
                <a:cxn ang="0">
                  <a:pos x="T6" y="T7"/>
                </a:cxn>
                <a:cxn ang="0">
                  <a:pos x="T8" y="T9"/>
                </a:cxn>
                <a:cxn ang="0">
                  <a:pos x="T10" y="T11"/>
                </a:cxn>
              </a:cxnLst>
              <a:rect l="0" t="0" r="r" b="b"/>
              <a:pathLst>
                <a:path w="11" h="10">
                  <a:moveTo>
                    <a:pt x="0" y="0"/>
                  </a:moveTo>
                  <a:cubicBezTo>
                    <a:pt x="0" y="0"/>
                    <a:pt x="0" y="1"/>
                    <a:pt x="0" y="1"/>
                  </a:cubicBezTo>
                  <a:cubicBezTo>
                    <a:pt x="0" y="6"/>
                    <a:pt x="4" y="10"/>
                    <a:pt x="9" y="10"/>
                  </a:cubicBezTo>
                  <a:cubicBezTo>
                    <a:pt x="10" y="10"/>
                    <a:pt x="10" y="10"/>
                    <a:pt x="11" y="10"/>
                  </a:cubicBezTo>
                  <a:cubicBezTo>
                    <a:pt x="10" y="9"/>
                    <a:pt x="9" y="7"/>
                    <a:pt x="8" y="6"/>
                  </a:cubicBezTo>
                  <a:cubicBezTo>
                    <a:pt x="5" y="4"/>
                    <a:pt x="3" y="2"/>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2" name="Freeform 53">
              <a:extLst>
                <a:ext uri="{FF2B5EF4-FFF2-40B4-BE49-F238E27FC236}">
                  <a16:creationId xmlns:a16="http://schemas.microsoft.com/office/drawing/2014/main" id="{F543B89D-294B-4CEA-849D-44FC91D877BC}"/>
                </a:ext>
              </a:extLst>
            </p:cNvPr>
            <p:cNvSpPr>
              <a:spLocks/>
            </p:cNvSpPr>
            <p:nvPr/>
          </p:nvSpPr>
          <p:spPr bwMode="auto">
            <a:xfrm>
              <a:off x="5551" y="277"/>
              <a:ext cx="567" cy="569"/>
            </a:xfrm>
            <a:custGeom>
              <a:avLst/>
              <a:gdLst>
                <a:gd name="T0" fmla="*/ 107 w 212"/>
                <a:gd name="T1" fmla="*/ 80 h 212"/>
                <a:gd name="T2" fmla="*/ 185 w 212"/>
                <a:gd name="T3" fmla="*/ 39 h 212"/>
                <a:gd name="T4" fmla="*/ 199 w 212"/>
                <a:gd name="T5" fmla="*/ 76 h 212"/>
                <a:gd name="T6" fmla="*/ 177 w 212"/>
                <a:gd name="T7" fmla="*/ 111 h 212"/>
                <a:gd name="T8" fmla="*/ 131 w 212"/>
                <a:gd name="T9" fmla="*/ 150 h 212"/>
                <a:gd name="T10" fmla="*/ 110 w 212"/>
                <a:gd name="T11" fmla="*/ 185 h 212"/>
                <a:gd name="T12" fmla="*/ 80 w 212"/>
                <a:gd name="T13" fmla="*/ 199 h 212"/>
                <a:gd name="T14" fmla="*/ 42 w 212"/>
                <a:gd name="T15" fmla="*/ 151 h 212"/>
                <a:gd name="T16" fmla="*/ 13 w 212"/>
                <a:gd name="T17" fmla="*/ 80 h 212"/>
                <a:gd name="T18" fmla="*/ 51 w 212"/>
                <a:gd name="T19" fmla="*/ 16 h 212"/>
                <a:gd name="T20" fmla="*/ 97 w 212"/>
                <a:gd name="T21" fmla="*/ 90 h 212"/>
                <a:gd name="T22" fmla="*/ 103 w 212"/>
                <a:gd name="T23" fmla="*/ 89 h 212"/>
                <a:gd name="T24" fmla="*/ 86 w 212"/>
                <a:gd name="T25" fmla="*/ 36 h 212"/>
                <a:gd name="T26" fmla="*/ 46 w 212"/>
                <a:gd name="T27" fmla="*/ 13 h 212"/>
                <a:gd name="T28" fmla="*/ 3 w 212"/>
                <a:gd name="T29" fmla="*/ 51 h 212"/>
                <a:gd name="T30" fmla="*/ 34 w 212"/>
                <a:gd name="T31" fmla="*/ 148 h 212"/>
                <a:gd name="T32" fmla="*/ 91 w 212"/>
                <a:gd name="T33" fmla="*/ 209 h 212"/>
                <a:gd name="T34" fmla="*/ 106 w 212"/>
                <a:gd name="T35" fmla="*/ 202 h 212"/>
                <a:gd name="T36" fmla="*/ 131 w 212"/>
                <a:gd name="T37" fmla="*/ 157 h 212"/>
                <a:gd name="T38" fmla="*/ 169 w 212"/>
                <a:gd name="T39" fmla="*/ 118 h 212"/>
                <a:gd name="T40" fmla="*/ 203 w 212"/>
                <a:gd name="T41" fmla="*/ 89 h 212"/>
                <a:gd name="T42" fmla="*/ 161 w 212"/>
                <a:gd name="T43" fmla="*/ 21 h 212"/>
                <a:gd name="T44" fmla="*/ 101 w 212"/>
                <a:gd name="T45" fmla="*/ 82 h 212"/>
                <a:gd name="T46" fmla="*/ 107 w 212"/>
                <a:gd name="T47" fmla="*/ 8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2" h="212">
                  <a:moveTo>
                    <a:pt x="107" y="80"/>
                  </a:moveTo>
                  <a:cubicBezTo>
                    <a:pt x="118" y="51"/>
                    <a:pt x="153" y="0"/>
                    <a:pt x="185" y="39"/>
                  </a:cubicBezTo>
                  <a:cubicBezTo>
                    <a:pt x="193" y="48"/>
                    <a:pt x="197" y="64"/>
                    <a:pt x="199" y="76"/>
                  </a:cubicBezTo>
                  <a:cubicBezTo>
                    <a:pt x="202" y="93"/>
                    <a:pt x="190" y="103"/>
                    <a:pt x="177" y="111"/>
                  </a:cubicBezTo>
                  <a:cubicBezTo>
                    <a:pt x="159" y="120"/>
                    <a:pt x="143" y="134"/>
                    <a:pt x="131" y="150"/>
                  </a:cubicBezTo>
                  <a:cubicBezTo>
                    <a:pt x="123" y="161"/>
                    <a:pt x="116" y="172"/>
                    <a:pt x="110" y="185"/>
                  </a:cubicBezTo>
                  <a:cubicBezTo>
                    <a:pt x="103" y="200"/>
                    <a:pt x="97" y="212"/>
                    <a:pt x="80" y="199"/>
                  </a:cubicBezTo>
                  <a:cubicBezTo>
                    <a:pt x="63" y="187"/>
                    <a:pt x="52" y="168"/>
                    <a:pt x="42" y="151"/>
                  </a:cubicBezTo>
                  <a:cubicBezTo>
                    <a:pt x="29" y="129"/>
                    <a:pt x="19" y="105"/>
                    <a:pt x="13" y="80"/>
                  </a:cubicBezTo>
                  <a:cubicBezTo>
                    <a:pt x="6" y="53"/>
                    <a:pt x="7" y="7"/>
                    <a:pt x="51" y="16"/>
                  </a:cubicBezTo>
                  <a:cubicBezTo>
                    <a:pt x="90" y="24"/>
                    <a:pt x="81" y="64"/>
                    <a:pt x="97" y="90"/>
                  </a:cubicBezTo>
                  <a:cubicBezTo>
                    <a:pt x="98" y="91"/>
                    <a:pt x="103" y="89"/>
                    <a:pt x="103" y="89"/>
                  </a:cubicBezTo>
                  <a:cubicBezTo>
                    <a:pt x="93" y="72"/>
                    <a:pt x="94" y="53"/>
                    <a:pt x="86" y="36"/>
                  </a:cubicBezTo>
                  <a:cubicBezTo>
                    <a:pt x="80" y="22"/>
                    <a:pt x="60" y="12"/>
                    <a:pt x="46" y="13"/>
                  </a:cubicBezTo>
                  <a:cubicBezTo>
                    <a:pt x="22" y="13"/>
                    <a:pt x="6" y="27"/>
                    <a:pt x="3" y="51"/>
                  </a:cubicBezTo>
                  <a:cubicBezTo>
                    <a:pt x="0" y="83"/>
                    <a:pt x="19" y="120"/>
                    <a:pt x="34" y="148"/>
                  </a:cubicBezTo>
                  <a:cubicBezTo>
                    <a:pt x="44" y="166"/>
                    <a:pt x="66" y="209"/>
                    <a:pt x="91" y="209"/>
                  </a:cubicBezTo>
                  <a:cubicBezTo>
                    <a:pt x="98" y="209"/>
                    <a:pt x="102" y="206"/>
                    <a:pt x="106" y="202"/>
                  </a:cubicBezTo>
                  <a:cubicBezTo>
                    <a:pt x="117" y="190"/>
                    <a:pt x="122" y="170"/>
                    <a:pt x="131" y="157"/>
                  </a:cubicBezTo>
                  <a:cubicBezTo>
                    <a:pt x="141" y="141"/>
                    <a:pt x="154" y="130"/>
                    <a:pt x="169" y="118"/>
                  </a:cubicBezTo>
                  <a:cubicBezTo>
                    <a:pt x="182" y="109"/>
                    <a:pt x="197" y="105"/>
                    <a:pt x="203" y="89"/>
                  </a:cubicBezTo>
                  <a:cubicBezTo>
                    <a:pt x="212" y="65"/>
                    <a:pt x="190" y="18"/>
                    <a:pt x="161" y="21"/>
                  </a:cubicBezTo>
                  <a:cubicBezTo>
                    <a:pt x="130" y="25"/>
                    <a:pt x="112" y="55"/>
                    <a:pt x="101" y="82"/>
                  </a:cubicBezTo>
                  <a:cubicBezTo>
                    <a:pt x="101" y="82"/>
                    <a:pt x="106" y="82"/>
                    <a:pt x="107" y="8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3" name="Freeform 54">
              <a:extLst>
                <a:ext uri="{FF2B5EF4-FFF2-40B4-BE49-F238E27FC236}">
                  <a16:creationId xmlns:a16="http://schemas.microsoft.com/office/drawing/2014/main" id="{1FA62CA3-6AD5-4312-9FB8-EA108C295215}"/>
                </a:ext>
              </a:extLst>
            </p:cNvPr>
            <p:cNvSpPr>
              <a:spLocks/>
            </p:cNvSpPr>
            <p:nvPr/>
          </p:nvSpPr>
          <p:spPr bwMode="auto">
            <a:xfrm>
              <a:off x="2294" y="489"/>
              <a:ext cx="3180" cy="631"/>
            </a:xfrm>
            <a:custGeom>
              <a:avLst/>
              <a:gdLst>
                <a:gd name="T0" fmla="*/ 65 w 1191"/>
                <a:gd name="T1" fmla="*/ 118 h 235"/>
                <a:gd name="T2" fmla="*/ 167 w 1191"/>
                <a:gd name="T3" fmla="*/ 10 h 235"/>
                <a:gd name="T4" fmla="*/ 365 w 1191"/>
                <a:gd name="T5" fmla="*/ 5 h 235"/>
                <a:gd name="T6" fmla="*/ 561 w 1191"/>
                <a:gd name="T7" fmla="*/ 14 h 235"/>
                <a:gd name="T8" fmla="*/ 895 w 1191"/>
                <a:gd name="T9" fmla="*/ 24 h 235"/>
                <a:gd name="T10" fmla="*/ 1096 w 1191"/>
                <a:gd name="T11" fmla="*/ 26 h 235"/>
                <a:gd name="T12" fmla="*/ 1170 w 1191"/>
                <a:gd name="T13" fmla="*/ 65 h 235"/>
                <a:gd name="T14" fmla="*/ 1170 w 1191"/>
                <a:gd name="T15" fmla="*/ 145 h 235"/>
                <a:gd name="T16" fmla="*/ 1082 w 1191"/>
                <a:gd name="T17" fmla="*/ 179 h 235"/>
                <a:gd name="T18" fmla="*/ 979 w 1191"/>
                <a:gd name="T19" fmla="*/ 174 h 235"/>
                <a:gd name="T20" fmla="*/ 794 w 1191"/>
                <a:gd name="T21" fmla="*/ 147 h 235"/>
                <a:gd name="T22" fmla="*/ 515 w 1191"/>
                <a:gd name="T23" fmla="*/ 175 h 235"/>
                <a:gd name="T24" fmla="*/ 65 w 1191"/>
                <a:gd name="T25" fmla="*/ 118 h 235"/>
                <a:gd name="T26" fmla="*/ 60 w 1191"/>
                <a:gd name="T27" fmla="*/ 120 h 235"/>
                <a:gd name="T28" fmla="*/ 578 w 1191"/>
                <a:gd name="T29" fmla="*/ 168 h 235"/>
                <a:gd name="T30" fmla="*/ 864 w 1191"/>
                <a:gd name="T31" fmla="*/ 156 h 235"/>
                <a:gd name="T32" fmla="*/ 1035 w 1191"/>
                <a:gd name="T33" fmla="*/ 182 h 235"/>
                <a:gd name="T34" fmla="*/ 1177 w 1191"/>
                <a:gd name="T35" fmla="*/ 142 h 235"/>
                <a:gd name="T36" fmla="*/ 1182 w 1191"/>
                <a:gd name="T37" fmla="*/ 73 h 235"/>
                <a:gd name="T38" fmla="*/ 1125 w 1191"/>
                <a:gd name="T39" fmla="*/ 30 h 235"/>
                <a:gd name="T40" fmla="*/ 934 w 1191"/>
                <a:gd name="T41" fmla="*/ 19 h 235"/>
                <a:gd name="T42" fmla="*/ 635 w 1191"/>
                <a:gd name="T43" fmla="*/ 16 h 235"/>
                <a:gd name="T44" fmla="*/ 391 w 1191"/>
                <a:gd name="T45" fmla="*/ 3 h 235"/>
                <a:gd name="T46" fmla="*/ 271 w 1191"/>
                <a:gd name="T47" fmla="*/ 0 h 235"/>
                <a:gd name="T48" fmla="*/ 166 w 1191"/>
                <a:gd name="T49" fmla="*/ 8 h 235"/>
                <a:gd name="T50" fmla="*/ 60 w 1191"/>
                <a:gd name="T51" fmla="*/ 120 h 235"/>
                <a:gd name="T52" fmla="*/ 65 w 1191"/>
                <a:gd name="T53" fmla="*/ 11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1" h="235">
                  <a:moveTo>
                    <a:pt x="65" y="118"/>
                  </a:moveTo>
                  <a:cubicBezTo>
                    <a:pt x="7" y="50"/>
                    <a:pt x="115" y="17"/>
                    <a:pt x="167" y="10"/>
                  </a:cubicBezTo>
                  <a:cubicBezTo>
                    <a:pt x="234" y="2"/>
                    <a:pt x="298" y="3"/>
                    <a:pt x="365" y="5"/>
                  </a:cubicBezTo>
                  <a:cubicBezTo>
                    <a:pt x="431" y="7"/>
                    <a:pt x="496" y="10"/>
                    <a:pt x="561" y="14"/>
                  </a:cubicBezTo>
                  <a:cubicBezTo>
                    <a:pt x="672" y="21"/>
                    <a:pt x="783" y="30"/>
                    <a:pt x="895" y="24"/>
                  </a:cubicBezTo>
                  <a:cubicBezTo>
                    <a:pt x="961" y="20"/>
                    <a:pt x="1029" y="13"/>
                    <a:pt x="1096" y="26"/>
                  </a:cubicBezTo>
                  <a:cubicBezTo>
                    <a:pt x="1123" y="32"/>
                    <a:pt x="1152" y="42"/>
                    <a:pt x="1170" y="65"/>
                  </a:cubicBezTo>
                  <a:cubicBezTo>
                    <a:pt x="1187" y="87"/>
                    <a:pt x="1187" y="122"/>
                    <a:pt x="1170" y="145"/>
                  </a:cubicBezTo>
                  <a:cubicBezTo>
                    <a:pt x="1151" y="171"/>
                    <a:pt x="1112" y="177"/>
                    <a:pt x="1082" y="179"/>
                  </a:cubicBezTo>
                  <a:cubicBezTo>
                    <a:pt x="1048" y="182"/>
                    <a:pt x="1013" y="179"/>
                    <a:pt x="979" y="174"/>
                  </a:cubicBezTo>
                  <a:cubicBezTo>
                    <a:pt x="917" y="166"/>
                    <a:pt x="858" y="148"/>
                    <a:pt x="794" y="147"/>
                  </a:cubicBezTo>
                  <a:cubicBezTo>
                    <a:pt x="700" y="146"/>
                    <a:pt x="607" y="162"/>
                    <a:pt x="515" y="175"/>
                  </a:cubicBezTo>
                  <a:cubicBezTo>
                    <a:pt x="366" y="196"/>
                    <a:pt x="192" y="218"/>
                    <a:pt x="65" y="118"/>
                  </a:cubicBezTo>
                  <a:cubicBezTo>
                    <a:pt x="64" y="117"/>
                    <a:pt x="59" y="119"/>
                    <a:pt x="60" y="120"/>
                  </a:cubicBezTo>
                  <a:cubicBezTo>
                    <a:pt x="206" y="235"/>
                    <a:pt x="410" y="192"/>
                    <a:pt x="578" y="168"/>
                  </a:cubicBezTo>
                  <a:cubicBezTo>
                    <a:pt x="672" y="155"/>
                    <a:pt x="769" y="141"/>
                    <a:pt x="864" y="156"/>
                  </a:cubicBezTo>
                  <a:cubicBezTo>
                    <a:pt x="921" y="165"/>
                    <a:pt x="976" y="180"/>
                    <a:pt x="1035" y="182"/>
                  </a:cubicBezTo>
                  <a:cubicBezTo>
                    <a:pt x="1081" y="185"/>
                    <a:pt x="1147" y="184"/>
                    <a:pt x="1177" y="142"/>
                  </a:cubicBezTo>
                  <a:cubicBezTo>
                    <a:pt x="1191" y="123"/>
                    <a:pt x="1191" y="94"/>
                    <a:pt x="1182" y="73"/>
                  </a:cubicBezTo>
                  <a:cubicBezTo>
                    <a:pt x="1171" y="51"/>
                    <a:pt x="1148" y="38"/>
                    <a:pt x="1125" y="30"/>
                  </a:cubicBezTo>
                  <a:cubicBezTo>
                    <a:pt x="1065" y="10"/>
                    <a:pt x="996" y="15"/>
                    <a:pt x="934" y="19"/>
                  </a:cubicBezTo>
                  <a:cubicBezTo>
                    <a:pt x="834" y="25"/>
                    <a:pt x="735" y="22"/>
                    <a:pt x="635" y="16"/>
                  </a:cubicBezTo>
                  <a:cubicBezTo>
                    <a:pt x="554" y="11"/>
                    <a:pt x="472" y="3"/>
                    <a:pt x="391" y="3"/>
                  </a:cubicBezTo>
                  <a:cubicBezTo>
                    <a:pt x="351" y="3"/>
                    <a:pt x="311" y="0"/>
                    <a:pt x="271" y="0"/>
                  </a:cubicBezTo>
                  <a:cubicBezTo>
                    <a:pt x="235" y="0"/>
                    <a:pt x="201" y="4"/>
                    <a:pt x="166" y="8"/>
                  </a:cubicBezTo>
                  <a:cubicBezTo>
                    <a:pt x="113" y="15"/>
                    <a:pt x="0" y="50"/>
                    <a:pt x="60" y="120"/>
                  </a:cubicBezTo>
                  <a:cubicBezTo>
                    <a:pt x="61" y="121"/>
                    <a:pt x="66" y="119"/>
                    <a:pt x="65" y="118"/>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4" name="Freeform 55">
              <a:extLst>
                <a:ext uri="{FF2B5EF4-FFF2-40B4-BE49-F238E27FC236}">
                  <a16:creationId xmlns:a16="http://schemas.microsoft.com/office/drawing/2014/main" id="{0576744B-773D-4F9E-B7FF-3F817E15575D}"/>
                </a:ext>
              </a:extLst>
            </p:cNvPr>
            <p:cNvSpPr>
              <a:spLocks/>
            </p:cNvSpPr>
            <p:nvPr/>
          </p:nvSpPr>
          <p:spPr bwMode="auto">
            <a:xfrm>
              <a:off x="2494" y="621"/>
              <a:ext cx="86" cy="260"/>
            </a:xfrm>
            <a:custGeom>
              <a:avLst/>
              <a:gdLst>
                <a:gd name="T0" fmla="*/ 16 w 32"/>
                <a:gd name="T1" fmla="*/ 0 h 97"/>
                <a:gd name="T2" fmla="*/ 0 w 32"/>
                <a:gd name="T3" fmla="*/ 10 h 97"/>
                <a:gd name="T4" fmla="*/ 13 w 32"/>
                <a:gd name="T5" fmla="*/ 74 h 97"/>
                <a:gd name="T6" fmla="*/ 15 w 32"/>
                <a:gd name="T7" fmla="*/ 87 h 97"/>
                <a:gd name="T8" fmla="*/ 32 w 32"/>
                <a:gd name="T9" fmla="*/ 97 h 97"/>
                <a:gd name="T10" fmla="*/ 30 w 32"/>
                <a:gd name="T11" fmla="*/ 72 h 97"/>
                <a:gd name="T12" fmla="*/ 16 w 3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32" h="97">
                  <a:moveTo>
                    <a:pt x="16" y="0"/>
                  </a:moveTo>
                  <a:cubicBezTo>
                    <a:pt x="10" y="3"/>
                    <a:pt x="5" y="6"/>
                    <a:pt x="0" y="10"/>
                  </a:cubicBezTo>
                  <a:cubicBezTo>
                    <a:pt x="4" y="31"/>
                    <a:pt x="9" y="53"/>
                    <a:pt x="13" y="74"/>
                  </a:cubicBezTo>
                  <a:cubicBezTo>
                    <a:pt x="13" y="78"/>
                    <a:pt x="14" y="82"/>
                    <a:pt x="15" y="87"/>
                  </a:cubicBezTo>
                  <a:cubicBezTo>
                    <a:pt x="21" y="90"/>
                    <a:pt x="26" y="93"/>
                    <a:pt x="32" y="97"/>
                  </a:cubicBezTo>
                  <a:cubicBezTo>
                    <a:pt x="31" y="88"/>
                    <a:pt x="31" y="79"/>
                    <a:pt x="30" y="72"/>
                  </a:cubicBezTo>
                  <a:cubicBezTo>
                    <a:pt x="26" y="48"/>
                    <a:pt x="21" y="24"/>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5" name="Freeform 56">
              <a:extLst>
                <a:ext uri="{FF2B5EF4-FFF2-40B4-BE49-F238E27FC236}">
                  <a16:creationId xmlns:a16="http://schemas.microsoft.com/office/drawing/2014/main" id="{641AC612-8FF3-401A-B9DD-EBDB8D035510}"/>
                </a:ext>
              </a:extLst>
            </p:cNvPr>
            <p:cNvSpPr>
              <a:spLocks/>
            </p:cNvSpPr>
            <p:nvPr/>
          </p:nvSpPr>
          <p:spPr bwMode="auto">
            <a:xfrm>
              <a:off x="2542" y="892"/>
              <a:ext cx="40" cy="30"/>
            </a:xfrm>
            <a:custGeom>
              <a:avLst/>
              <a:gdLst>
                <a:gd name="T0" fmla="*/ 0 w 15"/>
                <a:gd name="T1" fmla="*/ 0 h 11"/>
                <a:gd name="T2" fmla="*/ 0 w 15"/>
                <a:gd name="T3" fmla="*/ 1 h 11"/>
                <a:gd name="T4" fmla="*/ 15 w 15"/>
                <a:gd name="T5" fmla="*/ 11 h 11"/>
                <a:gd name="T6" fmla="*/ 15 w 15"/>
                <a:gd name="T7" fmla="*/ 9 h 11"/>
                <a:gd name="T8" fmla="*/ 0 w 15"/>
                <a:gd name="T9" fmla="*/ 0 h 11"/>
              </a:gdLst>
              <a:ahLst/>
              <a:cxnLst>
                <a:cxn ang="0">
                  <a:pos x="T0" y="T1"/>
                </a:cxn>
                <a:cxn ang="0">
                  <a:pos x="T2" y="T3"/>
                </a:cxn>
                <a:cxn ang="0">
                  <a:pos x="T4" y="T5"/>
                </a:cxn>
                <a:cxn ang="0">
                  <a:pos x="T6" y="T7"/>
                </a:cxn>
                <a:cxn ang="0">
                  <a:pos x="T8" y="T9"/>
                </a:cxn>
              </a:cxnLst>
              <a:rect l="0" t="0" r="r" b="b"/>
              <a:pathLst>
                <a:path w="15" h="11">
                  <a:moveTo>
                    <a:pt x="0" y="0"/>
                  </a:moveTo>
                  <a:cubicBezTo>
                    <a:pt x="0" y="1"/>
                    <a:pt x="0" y="1"/>
                    <a:pt x="0" y="1"/>
                  </a:cubicBezTo>
                  <a:cubicBezTo>
                    <a:pt x="5" y="5"/>
                    <a:pt x="10" y="8"/>
                    <a:pt x="15" y="11"/>
                  </a:cubicBezTo>
                  <a:cubicBezTo>
                    <a:pt x="15" y="10"/>
                    <a:pt x="15" y="10"/>
                    <a:pt x="15" y="9"/>
                  </a:cubicBezTo>
                  <a:cubicBezTo>
                    <a:pt x="10" y="6"/>
                    <a:pt x="5" y="3"/>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6" name="Freeform 57">
              <a:extLst>
                <a:ext uri="{FF2B5EF4-FFF2-40B4-BE49-F238E27FC236}">
                  <a16:creationId xmlns:a16="http://schemas.microsoft.com/office/drawing/2014/main" id="{A3A16492-BFC2-49F1-B27C-5470BC6D49F2}"/>
                </a:ext>
              </a:extLst>
            </p:cNvPr>
            <p:cNvSpPr>
              <a:spLocks/>
            </p:cNvSpPr>
            <p:nvPr/>
          </p:nvSpPr>
          <p:spPr bwMode="auto">
            <a:xfrm>
              <a:off x="2537" y="871"/>
              <a:ext cx="45" cy="45"/>
            </a:xfrm>
            <a:custGeom>
              <a:avLst/>
              <a:gdLst>
                <a:gd name="T0" fmla="*/ 0 w 17"/>
                <a:gd name="T1" fmla="*/ 0 h 17"/>
                <a:gd name="T2" fmla="*/ 2 w 17"/>
                <a:gd name="T3" fmla="*/ 8 h 17"/>
                <a:gd name="T4" fmla="*/ 17 w 17"/>
                <a:gd name="T5" fmla="*/ 17 h 17"/>
                <a:gd name="T6" fmla="*/ 16 w 17"/>
                <a:gd name="T7" fmla="*/ 9 h 17"/>
                <a:gd name="T8" fmla="*/ 0 w 17"/>
                <a:gd name="T9" fmla="*/ 0 h 17"/>
              </a:gdLst>
              <a:ahLst/>
              <a:cxnLst>
                <a:cxn ang="0">
                  <a:pos x="T0" y="T1"/>
                </a:cxn>
                <a:cxn ang="0">
                  <a:pos x="T2" y="T3"/>
                </a:cxn>
                <a:cxn ang="0">
                  <a:pos x="T4" y="T5"/>
                </a:cxn>
                <a:cxn ang="0">
                  <a:pos x="T6" y="T7"/>
                </a:cxn>
                <a:cxn ang="0">
                  <a:pos x="T8" y="T9"/>
                </a:cxn>
              </a:cxnLst>
              <a:rect l="0" t="0" r="r" b="b"/>
              <a:pathLst>
                <a:path w="17" h="17">
                  <a:moveTo>
                    <a:pt x="0" y="0"/>
                  </a:moveTo>
                  <a:cubicBezTo>
                    <a:pt x="1" y="3"/>
                    <a:pt x="1" y="5"/>
                    <a:pt x="2" y="8"/>
                  </a:cubicBezTo>
                  <a:cubicBezTo>
                    <a:pt x="7" y="11"/>
                    <a:pt x="12" y="14"/>
                    <a:pt x="17" y="17"/>
                  </a:cubicBezTo>
                  <a:cubicBezTo>
                    <a:pt x="17" y="15"/>
                    <a:pt x="16" y="12"/>
                    <a:pt x="16" y="9"/>
                  </a:cubicBezTo>
                  <a:cubicBezTo>
                    <a:pt x="11" y="6"/>
                    <a:pt x="6" y="3"/>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7" name="Freeform 58">
              <a:extLst>
                <a:ext uri="{FF2B5EF4-FFF2-40B4-BE49-F238E27FC236}">
                  <a16:creationId xmlns:a16="http://schemas.microsoft.com/office/drawing/2014/main" id="{027D00F0-4233-4E99-84E5-C638FF47DCD2}"/>
                </a:ext>
              </a:extLst>
            </p:cNvPr>
            <p:cNvSpPr>
              <a:spLocks/>
            </p:cNvSpPr>
            <p:nvPr/>
          </p:nvSpPr>
          <p:spPr bwMode="auto">
            <a:xfrm>
              <a:off x="2534" y="854"/>
              <a:ext cx="46" cy="41"/>
            </a:xfrm>
            <a:custGeom>
              <a:avLst/>
              <a:gdLst>
                <a:gd name="T0" fmla="*/ 0 w 17"/>
                <a:gd name="T1" fmla="*/ 0 h 15"/>
                <a:gd name="T2" fmla="*/ 1 w 17"/>
                <a:gd name="T3" fmla="*/ 6 h 15"/>
                <a:gd name="T4" fmla="*/ 17 w 17"/>
                <a:gd name="T5" fmla="*/ 15 h 15"/>
                <a:gd name="T6" fmla="*/ 17 w 17"/>
                <a:gd name="T7" fmla="*/ 10 h 15"/>
                <a:gd name="T8" fmla="*/ 0 w 17"/>
                <a:gd name="T9" fmla="*/ 0 h 15"/>
              </a:gdLst>
              <a:ahLst/>
              <a:cxnLst>
                <a:cxn ang="0">
                  <a:pos x="T0" y="T1"/>
                </a:cxn>
                <a:cxn ang="0">
                  <a:pos x="T2" y="T3"/>
                </a:cxn>
                <a:cxn ang="0">
                  <a:pos x="T4" y="T5"/>
                </a:cxn>
                <a:cxn ang="0">
                  <a:pos x="T6" y="T7"/>
                </a:cxn>
                <a:cxn ang="0">
                  <a:pos x="T8" y="T9"/>
                </a:cxn>
              </a:cxnLst>
              <a:rect l="0" t="0" r="r" b="b"/>
              <a:pathLst>
                <a:path w="17" h="15">
                  <a:moveTo>
                    <a:pt x="0" y="0"/>
                  </a:moveTo>
                  <a:cubicBezTo>
                    <a:pt x="1" y="2"/>
                    <a:pt x="1" y="4"/>
                    <a:pt x="1" y="6"/>
                  </a:cubicBezTo>
                  <a:cubicBezTo>
                    <a:pt x="7" y="9"/>
                    <a:pt x="12" y="12"/>
                    <a:pt x="17" y="15"/>
                  </a:cubicBezTo>
                  <a:cubicBezTo>
                    <a:pt x="17" y="13"/>
                    <a:pt x="17" y="11"/>
                    <a:pt x="17" y="10"/>
                  </a:cubicBezTo>
                  <a:cubicBezTo>
                    <a:pt x="11" y="6"/>
                    <a:pt x="6" y="3"/>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8" name="Freeform 59">
              <a:extLst>
                <a:ext uri="{FF2B5EF4-FFF2-40B4-BE49-F238E27FC236}">
                  <a16:creationId xmlns:a16="http://schemas.microsoft.com/office/drawing/2014/main" id="{9EC0D293-3F3F-4667-9E93-43387BCB77F0}"/>
                </a:ext>
              </a:extLst>
            </p:cNvPr>
            <p:cNvSpPr>
              <a:spLocks/>
            </p:cNvSpPr>
            <p:nvPr/>
          </p:nvSpPr>
          <p:spPr bwMode="auto">
            <a:xfrm>
              <a:off x="2681" y="562"/>
              <a:ext cx="80" cy="395"/>
            </a:xfrm>
            <a:custGeom>
              <a:avLst/>
              <a:gdLst>
                <a:gd name="T0" fmla="*/ 16 w 30"/>
                <a:gd name="T1" fmla="*/ 0 h 147"/>
                <a:gd name="T2" fmla="*/ 0 w 30"/>
                <a:gd name="T3" fmla="*/ 3 h 147"/>
                <a:gd name="T4" fmla="*/ 12 w 30"/>
                <a:gd name="T5" fmla="*/ 141 h 147"/>
                <a:gd name="T6" fmla="*/ 30 w 30"/>
                <a:gd name="T7" fmla="*/ 147 h 147"/>
                <a:gd name="T8" fmla="*/ 16 w 30"/>
                <a:gd name="T9" fmla="*/ 0 h 147"/>
              </a:gdLst>
              <a:ahLst/>
              <a:cxnLst>
                <a:cxn ang="0">
                  <a:pos x="T0" y="T1"/>
                </a:cxn>
                <a:cxn ang="0">
                  <a:pos x="T2" y="T3"/>
                </a:cxn>
                <a:cxn ang="0">
                  <a:pos x="T4" y="T5"/>
                </a:cxn>
                <a:cxn ang="0">
                  <a:pos x="T6" y="T7"/>
                </a:cxn>
                <a:cxn ang="0">
                  <a:pos x="T8" y="T9"/>
                </a:cxn>
              </a:cxnLst>
              <a:rect l="0" t="0" r="r" b="b"/>
              <a:pathLst>
                <a:path w="30" h="147">
                  <a:moveTo>
                    <a:pt x="16" y="0"/>
                  </a:moveTo>
                  <a:cubicBezTo>
                    <a:pt x="11" y="1"/>
                    <a:pt x="6" y="2"/>
                    <a:pt x="0" y="3"/>
                  </a:cubicBezTo>
                  <a:cubicBezTo>
                    <a:pt x="7" y="49"/>
                    <a:pt x="12" y="95"/>
                    <a:pt x="12" y="141"/>
                  </a:cubicBezTo>
                  <a:cubicBezTo>
                    <a:pt x="18" y="143"/>
                    <a:pt x="24" y="145"/>
                    <a:pt x="30" y="147"/>
                  </a:cubicBezTo>
                  <a:cubicBezTo>
                    <a:pt x="26" y="98"/>
                    <a:pt x="24" y="49"/>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89" name="Freeform 60">
              <a:extLst>
                <a:ext uri="{FF2B5EF4-FFF2-40B4-BE49-F238E27FC236}">
                  <a16:creationId xmlns:a16="http://schemas.microsoft.com/office/drawing/2014/main" id="{8D05D6EF-5C6D-4CAF-A568-04B3808B5206}"/>
                </a:ext>
              </a:extLst>
            </p:cNvPr>
            <p:cNvSpPr>
              <a:spLocks/>
            </p:cNvSpPr>
            <p:nvPr/>
          </p:nvSpPr>
          <p:spPr bwMode="auto">
            <a:xfrm>
              <a:off x="2710" y="975"/>
              <a:ext cx="57" cy="22"/>
            </a:xfrm>
            <a:custGeom>
              <a:avLst/>
              <a:gdLst>
                <a:gd name="T0" fmla="*/ 0 w 21"/>
                <a:gd name="T1" fmla="*/ 0 h 8"/>
                <a:gd name="T2" fmla="*/ 0 w 21"/>
                <a:gd name="T3" fmla="*/ 2 h 8"/>
                <a:gd name="T4" fmla="*/ 21 w 21"/>
                <a:gd name="T5" fmla="*/ 8 h 8"/>
                <a:gd name="T6" fmla="*/ 21 w 21"/>
                <a:gd name="T7" fmla="*/ 7 h 8"/>
                <a:gd name="T8" fmla="*/ 0 w 21"/>
                <a:gd name="T9" fmla="*/ 0 h 8"/>
              </a:gdLst>
              <a:ahLst/>
              <a:cxnLst>
                <a:cxn ang="0">
                  <a:pos x="T0" y="T1"/>
                </a:cxn>
                <a:cxn ang="0">
                  <a:pos x="T2" y="T3"/>
                </a:cxn>
                <a:cxn ang="0">
                  <a:pos x="T4" y="T5"/>
                </a:cxn>
                <a:cxn ang="0">
                  <a:pos x="T6" y="T7"/>
                </a:cxn>
                <a:cxn ang="0">
                  <a:pos x="T8" y="T9"/>
                </a:cxn>
              </a:cxnLst>
              <a:rect l="0" t="0" r="r" b="b"/>
              <a:pathLst>
                <a:path w="21" h="8">
                  <a:moveTo>
                    <a:pt x="0" y="0"/>
                  </a:moveTo>
                  <a:cubicBezTo>
                    <a:pt x="0" y="1"/>
                    <a:pt x="0" y="1"/>
                    <a:pt x="0" y="2"/>
                  </a:cubicBezTo>
                  <a:cubicBezTo>
                    <a:pt x="7" y="4"/>
                    <a:pt x="14" y="6"/>
                    <a:pt x="21" y="8"/>
                  </a:cubicBezTo>
                  <a:cubicBezTo>
                    <a:pt x="21" y="8"/>
                    <a:pt x="21" y="7"/>
                    <a:pt x="21" y="7"/>
                  </a:cubicBezTo>
                  <a:cubicBezTo>
                    <a:pt x="14" y="5"/>
                    <a:pt x="7" y="3"/>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0" name="Freeform 61">
              <a:extLst>
                <a:ext uri="{FF2B5EF4-FFF2-40B4-BE49-F238E27FC236}">
                  <a16:creationId xmlns:a16="http://schemas.microsoft.com/office/drawing/2014/main" id="{8DC7461C-73A0-4056-9CCD-7258D3378205}"/>
                </a:ext>
              </a:extLst>
            </p:cNvPr>
            <p:cNvSpPr>
              <a:spLocks/>
            </p:cNvSpPr>
            <p:nvPr/>
          </p:nvSpPr>
          <p:spPr bwMode="auto">
            <a:xfrm>
              <a:off x="2710" y="951"/>
              <a:ext cx="57" cy="43"/>
            </a:xfrm>
            <a:custGeom>
              <a:avLst/>
              <a:gdLst>
                <a:gd name="T0" fmla="*/ 1 w 21"/>
                <a:gd name="T1" fmla="*/ 0 h 16"/>
                <a:gd name="T2" fmla="*/ 0 w 21"/>
                <a:gd name="T3" fmla="*/ 9 h 16"/>
                <a:gd name="T4" fmla="*/ 21 w 21"/>
                <a:gd name="T5" fmla="*/ 16 h 16"/>
                <a:gd name="T6" fmla="*/ 20 w 21"/>
                <a:gd name="T7" fmla="*/ 6 h 16"/>
                <a:gd name="T8" fmla="*/ 1 w 21"/>
                <a:gd name="T9" fmla="*/ 0 h 16"/>
              </a:gdLst>
              <a:ahLst/>
              <a:cxnLst>
                <a:cxn ang="0">
                  <a:pos x="T0" y="T1"/>
                </a:cxn>
                <a:cxn ang="0">
                  <a:pos x="T2" y="T3"/>
                </a:cxn>
                <a:cxn ang="0">
                  <a:pos x="T4" y="T5"/>
                </a:cxn>
                <a:cxn ang="0">
                  <a:pos x="T6" y="T7"/>
                </a:cxn>
                <a:cxn ang="0">
                  <a:pos x="T8" y="T9"/>
                </a:cxn>
              </a:cxnLst>
              <a:rect l="0" t="0" r="r" b="b"/>
              <a:pathLst>
                <a:path w="21" h="16">
                  <a:moveTo>
                    <a:pt x="1" y="0"/>
                  </a:moveTo>
                  <a:cubicBezTo>
                    <a:pt x="1" y="3"/>
                    <a:pt x="0" y="6"/>
                    <a:pt x="0" y="9"/>
                  </a:cubicBezTo>
                  <a:cubicBezTo>
                    <a:pt x="7" y="12"/>
                    <a:pt x="14" y="14"/>
                    <a:pt x="21" y="16"/>
                  </a:cubicBezTo>
                  <a:cubicBezTo>
                    <a:pt x="20" y="13"/>
                    <a:pt x="20" y="10"/>
                    <a:pt x="20" y="6"/>
                  </a:cubicBezTo>
                  <a:cubicBezTo>
                    <a:pt x="13" y="5"/>
                    <a:pt x="7" y="3"/>
                    <a:pt x="1"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1" name="Freeform 62">
              <a:extLst>
                <a:ext uri="{FF2B5EF4-FFF2-40B4-BE49-F238E27FC236}">
                  <a16:creationId xmlns:a16="http://schemas.microsoft.com/office/drawing/2014/main" id="{3000612F-D515-4533-A96F-DDCB16E89423}"/>
                </a:ext>
              </a:extLst>
            </p:cNvPr>
            <p:cNvSpPr>
              <a:spLocks/>
            </p:cNvSpPr>
            <p:nvPr/>
          </p:nvSpPr>
          <p:spPr bwMode="auto">
            <a:xfrm>
              <a:off x="2713" y="940"/>
              <a:ext cx="51" cy="27"/>
            </a:xfrm>
            <a:custGeom>
              <a:avLst/>
              <a:gdLst>
                <a:gd name="T0" fmla="*/ 0 w 19"/>
                <a:gd name="T1" fmla="*/ 0 h 10"/>
                <a:gd name="T2" fmla="*/ 0 w 19"/>
                <a:gd name="T3" fmla="*/ 4 h 10"/>
                <a:gd name="T4" fmla="*/ 19 w 19"/>
                <a:gd name="T5" fmla="*/ 10 h 10"/>
                <a:gd name="T6" fmla="*/ 18 w 19"/>
                <a:gd name="T7" fmla="*/ 6 h 10"/>
                <a:gd name="T8" fmla="*/ 0 w 19"/>
                <a:gd name="T9" fmla="*/ 0 h 10"/>
              </a:gdLst>
              <a:ahLst/>
              <a:cxnLst>
                <a:cxn ang="0">
                  <a:pos x="T0" y="T1"/>
                </a:cxn>
                <a:cxn ang="0">
                  <a:pos x="T2" y="T3"/>
                </a:cxn>
                <a:cxn ang="0">
                  <a:pos x="T4" y="T5"/>
                </a:cxn>
                <a:cxn ang="0">
                  <a:pos x="T6" y="T7"/>
                </a:cxn>
                <a:cxn ang="0">
                  <a:pos x="T8" y="T9"/>
                </a:cxn>
              </a:cxnLst>
              <a:rect l="0" t="0" r="r" b="b"/>
              <a:pathLst>
                <a:path w="19" h="10">
                  <a:moveTo>
                    <a:pt x="0" y="0"/>
                  </a:moveTo>
                  <a:cubicBezTo>
                    <a:pt x="0" y="2"/>
                    <a:pt x="0" y="3"/>
                    <a:pt x="0" y="4"/>
                  </a:cubicBezTo>
                  <a:cubicBezTo>
                    <a:pt x="6" y="7"/>
                    <a:pt x="12" y="9"/>
                    <a:pt x="19" y="10"/>
                  </a:cubicBezTo>
                  <a:cubicBezTo>
                    <a:pt x="19" y="9"/>
                    <a:pt x="18" y="8"/>
                    <a:pt x="18" y="6"/>
                  </a:cubicBezTo>
                  <a:cubicBezTo>
                    <a:pt x="12" y="4"/>
                    <a:pt x="6" y="2"/>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2" name="Freeform 63">
              <a:extLst>
                <a:ext uri="{FF2B5EF4-FFF2-40B4-BE49-F238E27FC236}">
                  <a16:creationId xmlns:a16="http://schemas.microsoft.com/office/drawing/2014/main" id="{8B75CFC2-2888-4939-A9E3-AF8847A97D68}"/>
                </a:ext>
              </a:extLst>
            </p:cNvPr>
            <p:cNvSpPr>
              <a:spLocks noEditPoints="1"/>
            </p:cNvSpPr>
            <p:nvPr/>
          </p:nvSpPr>
          <p:spPr bwMode="auto">
            <a:xfrm>
              <a:off x="2857" y="537"/>
              <a:ext cx="107" cy="479"/>
            </a:xfrm>
            <a:custGeom>
              <a:avLst/>
              <a:gdLst>
                <a:gd name="T0" fmla="*/ 16 w 40"/>
                <a:gd name="T1" fmla="*/ 172 h 178"/>
                <a:gd name="T2" fmla="*/ 17 w 40"/>
                <a:gd name="T3" fmla="*/ 173 h 178"/>
                <a:gd name="T4" fmla="*/ 26 w 40"/>
                <a:gd name="T5" fmla="*/ 178 h 178"/>
                <a:gd name="T6" fmla="*/ 33 w 40"/>
                <a:gd name="T7" fmla="*/ 174 h 178"/>
                <a:gd name="T8" fmla="*/ 16 w 40"/>
                <a:gd name="T9" fmla="*/ 172 h 178"/>
                <a:gd name="T10" fmla="*/ 18 w 40"/>
                <a:gd name="T11" fmla="*/ 0 h 178"/>
                <a:gd name="T12" fmla="*/ 0 w 40"/>
                <a:gd name="T13" fmla="*/ 1 h 178"/>
                <a:gd name="T14" fmla="*/ 6 w 40"/>
                <a:gd name="T15" fmla="*/ 60 h 178"/>
                <a:gd name="T16" fmla="*/ 12 w 40"/>
                <a:gd name="T17" fmla="*/ 124 h 178"/>
                <a:gd name="T18" fmla="*/ 15 w 40"/>
                <a:gd name="T19" fmla="*/ 168 h 178"/>
                <a:gd name="T20" fmla="*/ 34 w 40"/>
                <a:gd name="T21" fmla="*/ 171 h 178"/>
                <a:gd name="T22" fmla="*/ 25 w 40"/>
                <a:gd name="T23" fmla="*/ 77 h 178"/>
                <a:gd name="T24" fmla="*/ 18 w 40"/>
                <a:gd name="T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178">
                  <a:moveTo>
                    <a:pt x="16" y="172"/>
                  </a:moveTo>
                  <a:cubicBezTo>
                    <a:pt x="17" y="172"/>
                    <a:pt x="17" y="172"/>
                    <a:pt x="17" y="173"/>
                  </a:cubicBezTo>
                  <a:cubicBezTo>
                    <a:pt x="18" y="176"/>
                    <a:pt x="22" y="178"/>
                    <a:pt x="26" y="178"/>
                  </a:cubicBezTo>
                  <a:cubicBezTo>
                    <a:pt x="29" y="178"/>
                    <a:pt x="31" y="177"/>
                    <a:pt x="33" y="174"/>
                  </a:cubicBezTo>
                  <a:cubicBezTo>
                    <a:pt x="27" y="173"/>
                    <a:pt x="22" y="173"/>
                    <a:pt x="16" y="172"/>
                  </a:cubicBezTo>
                  <a:moveTo>
                    <a:pt x="18" y="0"/>
                  </a:moveTo>
                  <a:cubicBezTo>
                    <a:pt x="12" y="0"/>
                    <a:pt x="6" y="1"/>
                    <a:pt x="0" y="1"/>
                  </a:cubicBezTo>
                  <a:cubicBezTo>
                    <a:pt x="1" y="21"/>
                    <a:pt x="5" y="41"/>
                    <a:pt x="6" y="60"/>
                  </a:cubicBezTo>
                  <a:cubicBezTo>
                    <a:pt x="8" y="82"/>
                    <a:pt x="10" y="103"/>
                    <a:pt x="12" y="124"/>
                  </a:cubicBezTo>
                  <a:cubicBezTo>
                    <a:pt x="13" y="138"/>
                    <a:pt x="12" y="154"/>
                    <a:pt x="15" y="168"/>
                  </a:cubicBezTo>
                  <a:cubicBezTo>
                    <a:pt x="21" y="169"/>
                    <a:pt x="27" y="170"/>
                    <a:pt x="34" y="171"/>
                  </a:cubicBezTo>
                  <a:cubicBezTo>
                    <a:pt x="40" y="141"/>
                    <a:pt x="29" y="106"/>
                    <a:pt x="25" y="77"/>
                  </a:cubicBezTo>
                  <a:cubicBezTo>
                    <a:pt x="22" y="52"/>
                    <a:pt x="21" y="26"/>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3" name="Freeform 64">
              <a:extLst>
                <a:ext uri="{FF2B5EF4-FFF2-40B4-BE49-F238E27FC236}">
                  <a16:creationId xmlns:a16="http://schemas.microsoft.com/office/drawing/2014/main" id="{B833726E-F0DC-463A-ACB4-AF0E8B648671}"/>
                </a:ext>
              </a:extLst>
            </p:cNvPr>
            <p:cNvSpPr>
              <a:spLocks/>
            </p:cNvSpPr>
            <p:nvPr/>
          </p:nvSpPr>
          <p:spPr bwMode="auto">
            <a:xfrm>
              <a:off x="2897" y="989"/>
              <a:ext cx="51" cy="16"/>
            </a:xfrm>
            <a:custGeom>
              <a:avLst/>
              <a:gdLst>
                <a:gd name="T0" fmla="*/ 0 w 19"/>
                <a:gd name="T1" fmla="*/ 0 h 6"/>
                <a:gd name="T2" fmla="*/ 1 w 19"/>
                <a:gd name="T3" fmla="*/ 4 h 6"/>
                <a:gd name="T4" fmla="*/ 18 w 19"/>
                <a:gd name="T5" fmla="*/ 6 h 6"/>
                <a:gd name="T6" fmla="*/ 18 w 19"/>
                <a:gd name="T7" fmla="*/ 5 h 6"/>
                <a:gd name="T8" fmla="*/ 19 w 19"/>
                <a:gd name="T9" fmla="*/ 3 h 6"/>
                <a:gd name="T10" fmla="*/ 0 w 19"/>
                <a:gd name="T11" fmla="*/ 0 h 6"/>
              </a:gdLst>
              <a:ahLst/>
              <a:cxnLst>
                <a:cxn ang="0">
                  <a:pos x="T0" y="T1"/>
                </a:cxn>
                <a:cxn ang="0">
                  <a:pos x="T2" y="T3"/>
                </a:cxn>
                <a:cxn ang="0">
                  <a:pos x="T4" y="T5"/>
                </a:cxn>
                <a:cxn ang="0">
                  <a:pos x="T6" y="T7"/>
                </a:cxn>
                <a:cxn ang="0">
                  <a:pos x="T8" y="T9"/>
                </a:cxn>
                <a:cxn ang="0">
                  <a:pos x="T10" y="T11"/>
                </a:cxn>
              </a:cxnLst>
              <a:rect l="0" t="0" r="r" b="b"/>
              <a:pathLst>
                <a:path w="19" h="6">
                  <a:moveTo>
                    <a:pt x="0" y="0"/>
                  </a:moveTo>
                  <a:cubicBezTo>
                    <a:pt x="1" y="1"/>
                    <a:pt x="1" y="2"/>
                    <a:pt x="1" y="4"/>
                  </a:cubicBezTo>
                  <a:cubicBezTo>
                    <a:pt x="7" y="5"/>
                    <a:pt x="12" y="5"/>
                    <a:pt x="18" y="6"/>
                  </a:cubicBezTo>
                  <a:cubicBezTo>
                    <a:pt x="18" y="6"/>
                    <a:pt x="18" y="5"/>
                    <a:pt x="18" y="5"/>
                  </a:cubicBezTo>
                  <a:cubicBezTo>
                    <a:pt x="18" y="4"/>
                    <a:pt x="18" y="3"/>
                    <a:pt x="19" y="3"/>
                  </a:cubicBezTo>
                  <a:cubicBezTo>
                    <a:pt x="12" y="2"/>
                    <a:pt x="6" y="1"/>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4" name="Freeform 65">
              <a:extLst>
                <a:ext uri="{FF2B5EF4-FFF2-40B4-BE49-F238E27FC236}">
                  <a16:creationId xmlns:a16="http://schemas.microsoft.com/office/drawing/2014/main" id="{56BD641C-89C5-4BB7-961A-5D51DC94B23B}"/>
                </a:ext>
              </a:extLst>
            </p:cNvPr>
            <p:cNvSpPr>
              <a:spLocks/>
            </p:cNvSpPr>
            <p:nvPr/>
          </p:nvSpPr>
          <p:spPr bwMode="auto">
            <a:xfrm>
              <a:off x="3012" y="535"/>
              <a:ext cx="96" cy="473"/>
            </a:xfrm>
            <a:custGeom>
              <a:avLst/>
              <a:gdLst>
                <a:gd name="T0" fmla="*/ 2 w 36"/>
                <a:gd name="T1" fmla="*/ 0 h 176"/>
                <a:gd name="T2" fmla="*/ 0 w 36"/>
                <a:gd name="T3" fmla="*/ 0 h 176"/>
                <a:gd name="T4" fmla="*/ 17 w 36"/>
                <a:gd name="T5" fmla="*/ 169 h 176"/>
                <a:gd name="T6" fmla="*/ 19 w 36"/>
                <a:gd name="T7" fmla="*/ 175 h 176"/>
                <a:gd name="T8" fmla="*/ 34 w 36"/>
                <a:gd name="T9" fmla="*/ 176 h 176"/>
                <a:gd name="T10" fmla="*/ 36 w 36"/>
                <a:gd name="T11" fmla="*/ 169 h 176"/>
                <a:gd name="T12" fmla="*/ 16 w 36"/>
                <a:gd name="T13" fmla="*/ 0 h 176"/>
                <a:gd name="T14" fmla="*/ 2 w 36"/>
                <a:gd name="T15" fmla="*/ 0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76">
                  <a:moveTo>
                    <a:pt x="2" y="0"/>
                  </a:moveTo>
                  <a:cubicBezTo>
                    <a:pt x="1" y="0"/>
                    <a:pt x="1" y="0"/>
                    <a:pt x="0" y="0"/>
                  </a:cubicBezTo>
                  <a:cubicBezTo>
                    <a:pt x="4" y="56"/>
                    <a:pt x="16" y="112"/>
                    <a:pt x="17" y="169"/>
                  </a:cubicBezTo>
                  <a:cubicBezTo>
                    <a:pt x="17" y="172"/>
                    <a:pt x="18" y="174"/>
                    <a:pt x="19" y="175"/>
                  </a:cubicBezTo>
                  <a:cubicBezTo>
                    <a:pt x="24" y="175"/>
                    <a:pt x="29" y="176"/>
                    <a:pt x="34" y="176"/>
                  </a:cubicBezTo>
                  <a:cubicBezTo>
                    <a:pt x="35" y="174"/>
                    <a:pt x="36" y="172"/>
                    <a:pt x="36" y="169"/>
                  </a:cubicBezTo>
                  <a:cubicBezTo>
                    <a:pt x="32" y="112"/>
                    <a:pt x="23" y="56"/>
                    <a:pt x="16" y="0"/>
                  </a:cubicBezTo>
                  <a:cubicBezTo>
                    <a:pt x="12" y="0"/>
                    <a:pt x="7" y="0"/>
                    <a:pt x="2"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5" name="Freeform 66">
              <a:extLst>
                <a:ext uri="{FF2B5EF4-FFF2-40B4-BE49-F238E27FC236}">
                  <a16:creationId xmlns:a16="http://schemas.microsoft.com/office/drawing/2014/main" id="{5FB031CB-9BA7-4A7C-BD22-C4902DF168AE}"/>
                </a:ext>
              </a:extLst>
            </p:cNvPr>
            <p:cNvSpPr>
              <a:spLocks/>
            </p:cNvSpPr>
            <p:nvPr/>
          </p:nvSpPr>
          <p:spPr bwMode="auto">
            <a:xfrm>
              <a:off x="3063" y="1005"/>
              <a:ext cx="40" cy="8"/>
            </a:xfrm>
            <a:custGeom>
              <a:avLst/>
              <a:gdLst>
                <a:gd name="T0" fmla="*/ 0 w 15"/>
                <a:gd name="T1" fmla="*/ 0 h 3"/>
                <a:gd name="T2" fmla="*/ 8 w 15"/>
                <a:gd name="T3" fmla="*/ 3 h 3"/>
                <a:gd name="T4" fmla="*/ 15 w 15"/>
                <a:gd name="T5" fmla="*/ 1 h 3"/>
                <a:gd name="T6" fmla="*/ 0 w 15"/>
                <a:gd name="T7" fmla="*/ 0 h 3"/>
              </a:gdLst>
              <a:ahLst/>
              <a:cxnLst>
                <a:cxn ang="0">
                  <a:pos x="T0" y="T1"/>
                </a:cxn>
                <a:cxn ang="0">
                  <a:pos x="T2" y="T3"/>
                </a:cxn>
                <a:cxn ang="0">
                  <a:pos x="T4" y="T5"/>
                </a:cxn>
                <a:cxn ang="0">
                  <a:pos x="T6" y="T7"/>
                </a:cxn>
              </a:cxnLst>
              <a:rect l="0" t="0" r="r" b="b"/>
              <a:pathLst>
                <a:path w="15" h="3">
                  <a:moveTo>
                    <a:pt x="0" y="0"/>
                  </a:moveTo>
                  <a:cubicBezTo>
                    <a:pt x="2" y="2"/>
                    <a:pt x="5" y="3"/>
                    <a:pt x="8" y="3"/>
                  </a:cubicBezTo>
                  <a:cubicBezTo>
                    <a:pt x="10" y="3"/>
                    <a:pt x="13" y="2"/>
                    <a:pt x="15" y="1"/>
                  </a:cubicBezTo>
                  <a:cubicBezTo>
                    <a:pt x="10" y="1"/>
                    <a:pt x="5" y="0"/>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6" name="Freeform 67">
              <a:extLst>
                <a:ext uri="{FF2B5EF4-FFF2-40B4-BE49-F238E27FC236}">
                  <a16:creationId xmlns:a16="http://schemas.microsoft.com/office/drawing/2014/main" id="{E01A8500-2416-4C85-9E5A-19CE54B50A49}"/>
                </a:ext>
              </a:extLst>
            </p:cNvPr>
            <p:cNvSpPr>
              <a:spLocks/>
            </p:cNvSpPr>
            <p:nvPr/>
          </p:nvSpPr>
          <p:spPr bwMode="auto">
            <a:xfrm>
              <a:off x="2566" y="588"/>
              <a:ext cx="91" cy="65"/>
            </a:xfrm>
            <a:custGeom>
              <a:avLst/>
              <a:gdLst>
                <a:gd name="T0" fmla="*/ 19 w 34"/>
                <a:gd name="T1" fmla="*/ 0 h 24"/>
                <a:gd name="T2" fmla="*/ 4 w 34"/>
                <a:gd name="T3" fmla="*/ 6 h 24"/>
                <a:gd name="T4" fmla="*/ 8 w 34"/>
                <a:gd name="T5" fmla="*/ 22 h 24"/>
                <a:gd name="T6" fmla="*/ 16 w 34"/>
                <a:gd name="T7" fmla="*/ 24 h 24"/>
                <a:gd name="T8" fmla="*/ 29 w 34"/>
                <a:gd name="T9" fmla="*/ 9 h 24"/>
                <a:gd name="T10" fmla="*/ 19 w 34"/>
                <a:gd name="T11" fmla="*/ 0 h 24"/>
              </a:gdLst>
              <a:ahLst/>
              <a:cxnLst>
                <a:cxn ang="0">
                  <a:pos x="T0" y="T1"/>
                </a:cxn>
                <a:cxn ang="0">
                  <a:pos x="T2" y="T3"/>
                </a:cxn>
                <a:cxn ang="0">
                  <a:pos x="T4" y="T5"/>
                </a:cxn>
                <a:cxn ang="0">
                  <a:pos x="T6" y="T7"/>
                </a:cxn>
                <a:cxn ang="0">
                  <a:pos x="T8" y="T9"/>
                </a:cxn>
                <a:cxn ang="0">
                  <a:pos x="T10" y="T11"/>
                </a:cxn>
              </a:cxnLst>
              <a:rect l="0" t="0" r="r" b="b"/>
              <a:pathLst>
                <a:path w="34" h="24">
                  <a:moveTo>
                    <a:pt x="19" y="0"/>
                  </a:moveTo>
                  <a:cubicBezTo>
                    <a:pt x="14" y="2"/>
                    <a:pt x="9" y="4"/>
                    <a:pt x="4" y="6"/>
                  </a:cubicBezTo>
                  <a:cubicBezTo>
                    <a:pt x="2" y="9"/>
                    <a:pt x="0" y="18"/>
                    <a:pt x="8" y="22"/>
                  </a:cubicBezTo>
                  <a:cubicBezTo>
                    <a:pt x="10" y="24"/>
                    <a:pt x="13" y="24"/>
                    <a:pt x="16" y="24"/>
                  </a:cubicBezTo>
                  <a:cubicBezTo>
                    <a:pt x="25" y="24"/>
                    <a:pt x="34" y="17"/>
                    <a:pt x="29" y="9"/>
                  </a:cubicBezTo>
                  <a:cubicBezTo>
                    <a:pt x="27" y="5"/>
                    <a:pt x="23" y="2"/>
                    <a:pt x="19"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7" name="Freeform 68">
              <a:extLst>
                <a:ext uri="{FF2B5EF4-FFF2-40B4-BE49-F238E27FC236}">
                  <a16:creationId xmlns:a16="http://schemas.microsoft.com/office/drawing/2014/main" id="{00D84A32-ED3A-45F9-B1A5-DFE73409F1BD}"/>
                </a:ext>
              </a:extLst>
            </p:cNvPr>
            <p:cNvSpPr>
              <a:spLocks/>
            </p:cNvSpPr>
            <p:nvPr/>
          </p:nvSpPr>
          <p:spPr bwMode="auto">
            <a:xfrm>
              <a:off x="2577" y="728"/>
              <a:ext cx="91" cy="70"/>
            </a:xfrm>
            <a:custGeom>
              <a:avLst/>
              <a:gdLst>
                <a:gd name="T0" fmla="*/ 20 w 34"/>
                <a:gd name="T1" fmla="*/ 0 h 26"/>
                <a:gd name="T2" fmla="*/ 15 w 34"/>
                <a:gd name="T3" fmla="*/ 2 h 26"/>
                <a:gd name="T4" fmla="*/ 8 w 34"/>
                <a:gd name="T5" fmla="*/ 18 h 26"/>
                <a:gd name="T6" fmla="*/ 22 w 34"/>
                <a:gd name="T7" fmla="*/ 26 h 26"/>
                <a:gd name="T8" fmla="*/ 33 w 34"/>
                <a:gd name="T9" fmla="*/ 18 h 26"/>
                <a:gd name="T10" fmla="*/ 20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0" y="0"/>
                  </a:moveTo>
                  <a:cubicBezTo>
                    <a:pt x="19" y="0"/>
                    <a:pt x="17" y="1"/>
                    <a:pt x="15" y="2"/>
                  </a:cubicBezTo>
                  <a:cubicBezTo>
                    <a:pt x="15" y="2"/>
                    <a:pt x="0" y="4"/>
                    <a:pt x="8" y="18"/>
                  </a:cubicBezTo>
                  <a:cubicBezTo>
                    <a:pt x="11" y="24"/>
                    <a:pt x="17" y="26"/>
                    <a:pt x="22" y="26"/>
                  </a:cubicBezTo>
                  <a:cubicBezTo>
                    <a:pt x="27" y="26"/>
                    <a:pt x="32" y="23"/>
                    <a:pt x="33" y="18"/>
                  </a:cubicBezTo>
                  <a:cubicBezTo>
                    <a:pt x="34" y="11"/>
                    <a:pt x="28" y="0"/>
                    <a:pt x="2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8" name="Freeform 69">
              <a:extLst>
                <a:ext uri="{FF2B5EF4-FFF2-40B4-BE49-F238E27FC236}">
                  <a16:creationId xmlns:a16="http://schemas.microsoft.com/office/drawing/2014/main" id="{A545D1C5-3CB2-48EF-938A-EC513ACAD5FB}"/>
                </a:ext>
              </a:extLst>
            </p:cNvPr>
            <p:cNvSpPr>
              <a:spLocks/>
            </p:cNvSpPr>
            <p:nvPr/>
          </p:nvSpPr>
          <p:spPr bwMode="auto">
            <a:xfrm>
              <a:off x="2620" y="897"/>
              <a:ext cx="58" cy="30"/>
            </a:xfrm>
            <a:custGeom>
              <a:avLst/>
              <a:gdLst>
                <a:gd name="T0" fmla="*/ 6 w 22"/>
                <a:gd name="T1" fmla="*/ 0 h 11"/>
                <a:gd name="T2" fmla="*/ 0 w 22"/>
                <a:gd name="T3" fmla="*/ 2 h 11"/>
                <a:gd name="T4" fmla="*/ 22 w 22"/>
                <a:gd name="T5" fmla="*/ 11 h 11"/>
                <a:gd name="T6" fmla="*/ 20 w 22"/>
                <a:gd name="T7" fmla="*/ 9 h 11"/>
                <a:gd name="T8" fmla="*/ 6 w 22"/>
                <a:gd name="T9" fmla="*/ 0 h 11"/>
              </a:gdLst>
              <a:ahLst/>
              <a:cxnLst>
                <a:cxn ang="0">
                  <a:pos x="T0" y="T1"/>
                </a:cxn>
                <a:cxn ang="0">
                  <a:pos x="T2" y="T3"/>
                </a:cxn>
                <a:cxn ang="0">
                  <a:pos x="T4" y="T5"/>
                </a:cxn>
                <a:cxn ang="0">
                  <a:pos x="T6" y="T7"/>
                </a:cxn>
                <a:cxn ang="0">
                  <a:pos x="T8" y="T9"/>
                </a:cxn>
              </a:cxnLst>
              <a:rect l="0" t="0" r="r" b="b"/>
              <a:pathLst>
                <a:path w="22" h="11">
                  <a:moveTo>
                    <a:pt x="6" y="0"/>
                  </a:moveTo>
                  <a:cubicBezTo>
                    <a:pt x="4" y="0"/>
                    <a:pt x="2" y="0"/>
                    <a:pt x="0" y="2"/>
                  </a:cubicBezTo>
                  <a:cubicBezTo>
                    <a:pt x="7" y="5"/>
                    <a:pt x="15" y="8"/>
                    <a:pt x="22" y="11"/>
                  </a:cubicBezTo>
                  <a:cubicBezTo>
                    <a:pt x="22" y="10"/>
                    <a:pt x="21" y="10"/>
                    <a:pt x="20" y="9"/>
                  </a:cubicBezTo>
                  <a:cubicBezTo>
                    <a:pt x="16" y="4"/>
                    <a:pt x="11" y="0"/>
                    <a:pt x="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99" name="Freeform 70">
              <a:extLst>
                <a:ext uri="{FF2B5EF4-FFF2-40B4-BE49-F238E27FC236}">
                  <a16:creationId xmlns:a16="http://schemas.microsoft.com/office/drawing/2014/main" id="{2D50BCA0-FD85-4369-B014-16068337C7B4}"/>
                </a:ext>
              </a:extLst>
            </p:cNvPr>
            <p:cNvSpPr>
              <a:spLocks/>
            </p:cNvSpPr>
            <p:nvPr/>
          </p:nvSpPr>
          <p:spPr bwMode="auto">
            <a:xfrm>
              <a:off x="2609" y="932"/>
              <a:ext cx="61" cy="30"/>
            </a:xfrm>
            <a:custGeom>
              <a:avLst/>
              <a:gdLst>
                <a:gd name="T0" fmla="*/ 0 w 23"/>
                <a:gd name="T1" fmla="*/ 0 h 11"/>
                <a:gd name="T2" fmla="*/ 0 w 23"/>
                <a:gd name="T3" fmla="*/ 1 h 11"/>
                <a:gd name="T4" fmla="*/ 22 w 23"/>
                <a:gd name="T5" fmla="*/ 11 h 11"/>
                <a:gd name="T6" fmla="*/ 23 w 23"/>
                <a:gd name="T7" fmla="*/ 10 h 11"/>
                <a:gd name="T8" fmla="*/ 0 w 23"/>
                <a:gd name="T9" fmla="*/ 0 h 11"/>
              </a:gdLst>
              <a:ahLst/>
              <a:cxnLst>
                <a:cxn ang="0">
                  <a:pos x="T0" y="T1"/>
                </a:cxn>
                <a:cxn ang="0">
                  <a:pos x="T2" y="T3"/>
                </a:cxn>
                <a:cxn ang="0">
                  <a:pos x="T4" y="T5"/>
                </a:cxn>
                <a:cxn ang="0">
                  <a:pos x="T6" y="T7"/>
                </a:cxn>
                <a:cxn ang="0">
                  <a:pos x="T8" y="T9"/>
                </a:cxn>
              </a:cxnLst>
              <a:rect l="0" t="0" r="r" b="b"/>
              <a:pathLst>
                <a:path w="23" h="11">
                  <a:moveTo>
                    <a:pt x="0" y="0"/>
                  </a:moveTo>
                  <a:cubicBezTo>
                    <a:pt x="0" y="0"/>
                    <a:pt x="0" y="0"/>
                    <a:pt x="0" y="1"/>
                  </a:cubicBezTo>
                  <a:cubicBezTo>
                    <a:pt x="7" y="5"/>
                    <a:pt x="14" y="8"/>
                    <a:pt x="22" y="11"/>
                  </a:cubicBezTo>
                  <a:cubicBezTo>
                    <a:pt x="22" y="11"/>
                    <a:pt x="22" y="11"/>
                    <a:pt x="23" y="10"/>
                  </a:cubicBezTo>
                  <a:cubicBezTo>
                    <a:pt x="15" y="7"/>
                    <a:pt x="7" y="4"/>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0" name="Freeform 71">
              <a:extLst>
                <a:ext uri="{FF2B5EF4-FFF2-40B4-BE49-F238E27FC236}">
                  <a16:creationId xmlns:a16="http://schemas.microsoft.com/office/drawing/2014/main" id="{23436DBE-D25C-4E7A-8C10-62ADDA179C00}"/>
                </a:ext>
              </a:extLst>
            </p:cNvPr>
            <p:cNvSpPr>
              <a:spLocks/>
            </p:cNvSpPr>
            <p:nvPr/>
          </p:nvSpPr>
          <p:spPr bwMode="auto">
            <a:xfrm>
              <a:off x="2609" y="911"/>
              <a:ext cx="72" cy="48"/>
            </a:xfrm>
            <a:custGeom>
              <a:avLst/>
              <a:gdLst>
                <a:gd name="T0" fmla="*/ 1 w 27"/>
                <a:gd name="T1" fmla="*/ 0 h 18"/>
                <a:gd name="T2" fmla="*/ 0 w 27"/>
                <a:gd name="T3" fmla="*/ 2 h 18"/>
                <a:gd name="T4" fmla="*/ 0 w 27"/>
                <a:gd name="T5" fmla="*/ 8 h 18"/>
                <a:gd name="T6" fmla="*/ 23 w 27"/>
                <a:gd name="T7" fmla="*/ 18 h 18"/>
                <a:gd name="T8" fmla="*/ 27 w 27"/>
                <a:gd name="T9" fmla="*/ 11 h 18"/>
                <a:gd name="T10" fmla="*/ 1 w 27"/>
                <a:gd name="T11" fmla="*/ 0 h 18"/>
              </a:gdLst>
              <a:ahLst/>
              <a:cxnLst>
                <a:cxn ang="0">
                  <a:pos x="T0" y="T1"/>
                </a:cxn>
                <a:cxn ang="0">
                  <a:pos x="T2" y="T3"/>
                </a:cxn>
                <a:cxn ang="0">
                  <a:pos x="T4" y="T5"/>
                </a:cxn>
                <a:cxn ang="0">
                  <a:pos x="T6" y="T7"/>
                </a:cxn>
                <a:cxn ang="0">
                  <a:pos x="T8" y="T9"/>
                </a:cxn>
                <a:cxn ang="0">
                  <a:pos x="T10" y="T11"/>
                </a:cxn>
              </a:cxnLst>
              <a:rect l="0" t="0" r="r" b="b"/>
              <a:pathLst>
                <a:path w="27" h="18">
                  <a:moveTo>
                    <a:pt x="1" y="0"/>
                  </a:moveTo>
                  <a:cubicBezTo>
                    <a:pt x="1" y="1"/>
                    <a:pt x="1" y="1"/>
                    <a:pt x="0" y="2"/>
                  </a:cubicBezTo>
                  <a:cubicBezTo>
                    <a:pt x="0" y="2"/>
                    <a:pt x="0" y="4"/>
                    <a:pt x="0" y="8"/>
                  </a:cubicBezTo>
                  <a:cubicBezTo>
                    <a:pt x="7" y="12"/>
                    <a:pt x="15" y="15"/>
                    <a:pt x="23" y="18"/>
                  </a:cubicBezTo>
                  <a:cubicBezTo>
                    <a:pt x="25" y="16"/>
                    <a:pt x="26" y="14"/>
                    <a:pt x="27" y="11"/>
                  </a:cubicBezTo>
                  <a:cubicBezTo>
                    <a:pt x="18" y="8"/>
                    <a:pt x="10" y="4"/>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1" name="Freeform 72">
              <a:extLst>
                <a:ext uri="{FF2B5EF4-FFF2-40B4-BE49-F238E27FC236}">
                  <a16:creationId xmlns:a16="http://schemas.microsoft.com/office/drawing/2014/main" id="{3BE3A731-3230-4EE3-AA57-7DF5E8442417}"/>
                </a:ext>
              </a:extLst>
            </p:cNvPr>
            <p:cNvSpPr>
              <a:spLocks/>
            </p:cNvSpPr>
            <p:nvPr/>
          </p:nvSpPr>
          <p:spPr bwMode="auto">
            <a:xfrm>
              <a:off x="2612" y="903"/>
              <a:ext cx="69" cy="37"/>
            </a:xfrm>
            <a:custGeom>
              <a:avLst/>
              <a:gdLst>
                <a:gd name="T0" fmla="*/ 3 w 26"/>
                <a:gd name="T1" fmla="*/ 0 h 14"/>
                <a:gd name="T2" fmla="*/ 0 w 26"/>
                <a:gd name="T3" fmla="*/ 3 h 14"/>
                <a:gd name="T4" fmla="*/ 26 w 26"/>
                <a:gd name="T5" fmla="*/ 14 h 14"/>
                <a:gd name="T6" fmla="*/ 25 w 26"/>
                <a:gd name="T7" fmla="*/ 9 h 14"/>
                <a:gd name="T8" fmla="*/ 3 w 26"/>
                <a:gd name="T9" fmla="*/ 0 h 14"/>
              </a:gdLst>
              <a:ahLst/>
              <a:cxnLst>
                <a:cxn ang="0">
                  <a:pos x="T0" y="T1"/>
                </a:cxn>
                <a:cxn ang="0">
                  <a:pos x="T2" y="T3"/>
                </a:cxn>
                <a:cxn ang="0">
                  <a:pos x="T4" y="T5"/>
                </a:cxn>
                <a:cxn ang="0">
                  <a:pos x="T6" y="T7"/>
                </a:cxn>
                <a:cxn ang="0">
                  <a:pos x="T8" y="T9"/>
                </a:cxn>
              </a:cxnLst>
              <a:rect l="0" t="0" r="r" b="b"/>
              <a:pathLst>
                <a:path w="26" h="14">
                  <a:moveTo>
                    <a:pt x="3" y="0"/>
                  </a:moveTo>
                  <a:cubicBezTo>
                    <a:pt x="2" y="1"/>
                    <a:pt x="1" y="2"/>
                    <a:pt x="0" y="3"/>
                  </a:cubicBezTo>
                  <a:cubicBezTo>
                    <a:pt x="9" y="7"/>
                    <a:pt x="17" y="11"/>
                    <a:pt x="26" y="14"/>
                  </a:cubicBezTo>
                  <a:cubicBezTo>
                    <a:pt x="26" y="12"/>
                    <a:pt x="26" y="11"/>
                    <a:pt x="25" y="9"/>
                  </a:cubicBezTo>
                  <a:cubicBezTo>
                    <a:pt x="18" y="6"/>
                    <a:pt x="10" y="3"/>
                    <a:pt x="3" y="0"/>
                  </a:cubicBezTo>
                </a:path>
              </a:pathLst>
            </a:custGeom>
            <a:solidFill>
              <a:srgbClr val="E3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2" name="Freeform 73">
              <a:extLst>
                <a:ext uri="{FF2B5EF4-FFF2-40B4-BE49-F238E27FC236}">
                  <a16:creationId xmlns:a16="http://schemas.microsoft.com/office/drawing/2014/main" id="{FCE4EB43-9E33-4215-8F9C-3D431E39BEF9}"/>
                </a:ext>
              </a:extLst>
            </p:cNvPr>
            <p:cNvSpPr>
              <a:spLocks/>
            </p:cNvSpPr>
            <p:nvPr/>
          </p:nvSpPr>
          <p:spPr bwMode="auto">
            <a:xfrm>
              <a:off x="2953" y="889"/>
              <a:ext cx="94" cy="76"/>
            </a:xfrm>
            <a:custGeom>
              <a:avLst/>
              <a:gdLst>
                <a:gd name="T0" fmla="*/ 14 w 35"/>
                <a:gd name="T1" fmla="*/ 0 h 28"/>
                <a:gd name="T2" fmla="*/ 4 w 35"/>
                <a:gd name="T3" fmla="*/ 7 h 28"/>
                <a:gd name="T4" fmla="*/ 12 w 35"/>
                <a:gd name="T5" fmla="*/ 27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7"/>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3" name="Freeform 74">
              <a:extLst>
                <a:ext uri="{FF2B5EF4-FFF2-40B4-BE49-F238E27FC236}">
                  <a16:creationId xmlns:a16="http://schemas.microsoft.com/office/drawing/2014/main" id="{CB5BC9A8-9625-4700-BC66-D0CC1A223DF3}"/>
                </a:ext>
              </a:extLst>
            </p:cNvPr>
            <p:cNvSpPr>
              <a:spLocks/>
            </p:cNvSpPr>
            <p:nvPr/>
          </p:nvSpPr>
          <p:spPr bwMode="auto">
            <a:xfrm>
              <a:off x="2932" y="712"/>
              <a:ext cx="94" cy="75"/>
            </a:xfrm>
            <a:custGeom>
              <a:avLst/>
              <a:gdLst>
                <a:gd name="T0" fmla="*/ 14 w 35"/>
                <a:gd name="T1" fmla="*/ 0 h 28"/>
                <a:gd name="T2" fmla="*/ 4 w 35"/>
                <a:gd name="T3" fmla="*/ 7 h 28"/>
                <a:gd name="T4" fmla="*/ 12 w 35"/>
                <a:gd name="T5" fmla="*/ 28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4" name="Freeform 75">
              <a:extLst>
                <a:ext uri="{FF2B5EF4-FFF2-40B4-BE49-F238E27FC236}">
                  <a16:creationId xmlns:a16="http://schemas.microsoft.com/office/drawing/2014/main" id="{E2E9F6C0-DE14-48D7-A163-355356AC9498}"/>
                </a:ext>
              </a:extLst>
            </p:cNvPr>
            <p:cNvSpPr>
              <a:spLocks/>
            </p:cNvSpPr>
            <p:nvPr/>
          </p:nvSpPr>
          <p:spPr bwMode="auto">
            <a:xfrm>
              <a:off x="2919" y="564"/>
              <a:ext cx="93"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5" name="Freeform 76">
              <a:extLst>
                <a:ext uri="{FF2B5EF4-FFF2-40B4-BE49-F238E27FC236}">
                  <a16:creationId xmlns:a16="http://schemas.microsoft.com/office/drawing/2014/main" id="{DAFBFA2E-1ED2-448A-955B-6BE8694F7DB2}"/>
                </a:ext>
              </a:extLst>
            </p:cNvPr>
            <p:cNvSpPr>
              <a:spLocks/>
            </p:cNvSpPr>
            <p:nvPr/>
          </p:nvSpPr>
          <p:spPr bwMode="auto">
            <a:xfrm>
              <a:off x="3175" y="537"/>
              <a:ext cx="134" cy="468"/>
            </a:xfrm>
            <a:custGeom>
              <a:avLst/>
              <a:gdLst>
                <a:gd name="T0" fmla="*/ 0 w 50"/>
                <a:gd name="T1" fmla="*/ 0 h 174"/>
                <a:gd name="T2" fmla="*/ 21 w 50"/>
                <a:gd name="T3" fmla="*/ 105 h 174"/>
                <a:gd name="T4" fmla="*/ 29 w 50"/>
                <a:gd name="T5" fmla="*/ 172 h 174"/>
                <a:gd name="T6" fmla="*/ 30 w 50"/>
                <a:gd name="T7" fmla="*/ 174 h 174"/>
                <a:gd name="T8" fmla="*/ 50 w 50"/>
                <a:gd name="T9" fmla="*/ 173 h 174"/>
                <a:gd name="T10" fmla="*/ 49 w 50"/>
                <a:gd name="T11" fmla="*/ 167 h 174"/>
                <a:gd name="T12" fmla="*/ 38 w 50"/>
                <a:gd name="T13" fmla="*/ 103 h 174"/>
                <a:gd name="T14" fmla="*/ 18 w 50"/>
                <a:gd name="T15" fmla="*/ 1 h 174"/>
                <a:gd name="T16" fmla="*/ 0 w 50"/>
                <a:gd name="T1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74">
                  <a:moveTo>
                    <a:pt x="0" y="0"/>
                  </a:moveTo>
                  <a:cubicBezTo>
                    <a:pt x="7" y="35"/>
                    <a:pt x="14" y="70"/>
                    <a:pt x="21" y="105"/>
                  </a:cubicBezTo>
                  <a:cubicBezTo>
                    <a:pt x="24" y="126"/>
                    <a:pt x="31" y="151"/>
                    <a:pt x="29" y="172"/>
                  </a:cubicBezTo>
                  <a:cubicBezTo>
                    <a:pt x="29" y="172"/>
                    <a:pt x="30" y="173"/>
                    <a:pt x="30" y="174"/>
                  </a:cubicBezTo>
                  <a:cubicBezTo>
                    <a:pt x="37" y="173"/>
                    <a:pt x="43" y="173"/>
                    <a:pt x="50" y="173"/>
                  </a:cubicBezTo>
                  <a:cubicBezTo>
                    <a:pt x="50" y="171"/>
                    <a:pt x="50" y="169"/>
                    <a:pt x="49" y="167"/>
                  </a:cubicBezTo>
                  <a:cubicBezTo>
                    <a:pt x="38" y="152"/>
                    <a:pt x="41" y="121"/>
                    <a:pt x="38" y="103"/>
                  </a:cubicBezTo>
                  <a:cubicBezTo>
                    <a:pt x="32" y="69"/>
                    <a:pt x="25" y="35"/>
                    <a:pt x="18" y="1"/>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6" name="Freeform 77">
              <a:extLst>
                <a:ext uri="{FF2B5EF4-FFF2-40B4-BE49-F238E27FC236}">
                  <a16:creationId xmlns:a16="http://schemas.microsoft.com/office/drawing/2014/main" id="{D61CAC52-63DB-411A-B29B-543E1CE6C2ED}"/>
                </a:ext>
              </a:extLst>
            </p:cNvPr>
            <p:cNvSpPr>
              <a:spLocks/>
            </p:cNvSpPr>
            <p:nvPr/>
          </p:nvSpPr>
          <p:spPr bwMode="auto">
            <a:xfrm>
              <a:off x="3274" y="1021"/>
              <a:ext cx="24" cy="3"/>
            </a:xfrm>
            <a:custGeom>
              <a:avLst/>
              <a:gdLst>
                <a:gd name="T0" fmla="*/ 9 w 9"/>
                <a:gd name="T1" fmla="*/ 0 h 1"/>
                <a:gd name="T2" fmla="*/ 0 w 9"/>
                <a:gd name="T3" fmla="*/ 0 h 1"/>
                <a:gd name="T4" fmla="*/ 3 w 9"/>
                <a:gd name="T5" fmla="*/ 1 h 1"/>
                <a:gd name="T6" fmla="*/ 3 w 9"/>
                <a:gd name="T7" fmla="*/ 1 h 1"/>
                <a:gd name="T8" fmla="*/ 4 w 9"/>
                <a:gd name="T9" fmla="*/ 1 h 1"/>
                <a:gd name="T10" fmla="*/ 9 w 9"/>
                <a:gd name="T11" fmla="*/ 0 h 1"/>
              </a:gdLst>
              <a:ahLst/>
              <a:cxnLst>
                <a:cxn ang="0">
                  <a:pos x="T0" y="T1"/>
                </a:cxn>
                <a:cxn ang="0">
                  <a:pos x="T2" y="T3"/>
                </a:cxn>
                <a:cxn ang="0">
                  <a:pos x="T4" y="T5"/>
                </a:cxn>
                <a:cxn ang="0">
                  <a:pos x="T6" y="T7"/>
                </a:cxn>
                <a:cxn ang="0">
                  <a:pos x="T8" y="T9"/>
                </a:cxn>
                <a:cxn ang="0">
                  <a:pos x="T10" y="T11"/>
                </a:cxn>
              </a:cxnLst>
              <a:rect l="0" t="0" r="r" b="b"/>
              <a:pathLst>
                <a:path w="9" h="1">
                  <a:moveTo>
                    <a:pt x="9" y="0"/>
                  </a:moveTo>
                  <a:cubicBezTo>
                    <a:pt x="6" y="0"/>
                    <a:pt x="3" y="0"/>
                    <a:pt x="0" y="0"/>
                  </a:cubicBezTo>
                  <a:cubicBezTo>
                    <a:pt x="1" y="1"/>
                    <a:pt x="2" y="1"/>
                    <a:pt x="3" y="1"/>
                  </a:cubicBezTo>
                  <a:cubicBezTo>
                    <a:pt x="3" y="1"/>
                    <a:pt x="3" y="1"/>
                    <a:pt x="3" y="1"/>
                  </a:cubicBezTo>
                  <a:cubicBezTo>
                    <a:pt x="4" y="1"/>
                    <a:pt x="4" y="1"/>
                    <a:pt x="4" y="1"/>
                  </a:cubicBezTo>
                  <a:cubicBezTo>
                    <a:pt x="6" y="1"/>
                    <a:pt x="7" y="0"/>
                    <a:pt x="9"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7" name="Freeform 78">
              <a:extLst>
                <a:ext uri="{FF2B5EF4-FFF2-40B4-BE49-F238E27FC236}">
                  <a16:creationId xmlns:a16="http://schemas.microsoft.com/office/drawing/2014/main" id="{84D826EF-D69E-4380-A94B-238AB474BBD1}"/>
                </a:ext>
              </a:extLst>
            </p:cNvPr>
            <p:cNvSpPr>
              <a:spLocks/>
            </p:cNvSpPr>
            <p:nvPr/>
          </p:nvSpPr>
          <p:spPr bwMode="auto">
            <a:xfrm>
              <a:off x="3258" y="1010"/>
              <a:ext cx="48" cy="11"/>
            </a:xfrm>
            <a:custGeom>
              <a:avLst/>
              <a:gdLst>
                <a:gd name="T0" fmla="*/ 18 w 18"/>
                <a:gd name="T1" fmla="*/ 0 h 4"/>
                <a:gd name="T2" fmla="*/ 0 w 18"/>
                <a:gd name="T3" fmla="*/ 1 h 4"/>
                <a:gd name="T4" fmla="*/ 6 w 18"/>
                <a:gd name="T5" fmla="*/ 4 h 4"/>
                <a:gd name="T6" fmla="*/ 15 w 18"/>
                <a:gd name="T7" fmla="*/ 4 h 4"/>
                <a:gd name="T8" fmla="*/ 17 w 18"/>
                <a:gd name="T9" fmla="*/ 1 h 4"/>
                <a:gd name="T10" fmla="*/ 18 w 18"/>
                <a:gd name="T11" fmla="*/ 0 h 4"/>
                <a:gd name="T12" fmla="*/ 18 w 1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8" h="4">
                  <a:moveTo>
                    <a:pt x="18" y="0"/>
                  </a:moveTo>
                  <a:cubicBezTo>
                    <a:pt x="12" y="0"/>
                    <a:pt x="6" y="1"/>
                    <a:pt x="0" y="1"/>
                  </a:cubicBezTo>
                  <a:cubicBezTo>
                    <a:pt x="2" y="3"/>
                    <a:pt x="4" y="4"/>
                    <a:pt x="6" y="4"/>
                  </a:cubicBezTo>
                  <a:cubicBezTo>
                    <a:pt x="9" y="4"/>
                    <a:pt x="12" y="4"/>
                    <a:pt x="15" y="4"/>
                  </a:cubicBezTo>
                  <a:cubicBezTo>
                    <a:pt x="16" y="3"/>
                    <a:pt x="17" y="2"/>
                    <a:pt x="17" y="1"/>
                  </a:cubicBezTo>
                  <a:cubicBezTo>
                    <a:pt x="18" y="0"/>
                    <a:pt x="18" y="0"/>
                    <a:pt x="18" y="0"/>
                  </a:cubicBezTo>
                  <a:cubicBezTo>
                    <a:pt x="18" y="0"/>
                    <a:pt x="18" y="0"/>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8" name="Freeform 79">
              <a:extLst>
                <a:ext uri="{FF2B5EF4-FFF2-40B4-BE49-F238E27FC236}">
                  <a16:creationId xmlns:a16="http://schemas.microsoft.com/office/drawing/2014/main" id="{6830A788-5C71-4466-B3A6-3A761B076083}"/>
                </a:ext>
              </a:extLst>
            </p:cNvPr>
            <p:cNvSpPr>
              <a:spLocks/>
            </p:cNvSpPr>
            <p:nvPr/>
          </p:nvSpPr>
          <p:spPr bwMode="auto">
            <a:xfrm>
              <a:off x="3255" y="1002"/>
              <a:ext cx="54" cy="11"/>
            </a:xfrm>
            <a:custGeom>
              <a:avLst/>
              <a:gdLst>
                <a:gd name="T0" fmla="*/ 20 w 20"/>
                <a:gd name="T1" fmla="*/ 0 h 4"/>
                <a:gd name="T2" fmla="*/ 0 w 20"/>
                <a:gd name="T3" fmla="*/ 1 h 4"/>
                <a:gd name="T4" fmla="*/ 1 w 20"/>
                <a:gd name="T5" fmla="*/ 4 h 4"/>
                <a:gd name="T6" fmla="*/ 19 w 20"/>
                <a:gd name="T7" fmla="*/ 3 h 4"/>
                <a:gd name="T8" fmla="*/ 20 w 20"/>
                <a:gd name="T9" fmla="*/ 0 h 4"/>
              </a:gdLst>
              <a:ahLst/>
              <a:cxnLst>
                <a:cxn ang="0">
                  <a:pos x="T0" y="T1"/>
                </a:cxn>
                <a:cxn ang="0">
                  <a:pos x="T2" y="T3"/>
                </a:cxn>
                <a:cxn ang="0">
                  <a:pos x="T4" y="T5"/>
                </a:cxn>
                <a:cxn ang="0">
                  <a:pos x="T6" y="T7"/>
                </a:cxn>
                <a:cxn ang="0">
                  <a:pos x="T8" y="T9"/>
                </a:cxn>
              </a:cxnLst>
              <a:rect l="0" t="0" r="r" b="b"/>
              <a:pathLst>
                <a:path w="20" h="4">
                  <a:moveTo>
                    <a:pt x="20" y="0"/>
                  </a:moveTo>
                  <a:cubicBezTo>
                    <a:pt x="13" y="0"/>
                    <a:pt x="7" y="0"/>
                    <a:pt x="0" y="1"/>
                  </a:cubicBezTo>
                  <a:cubicBezTo>
                    <a:pt x="0" y="2"/>
                    <a:pt x="0" y="3"/>
                    <a:pt x="1" y="4"/>
                  </a:cubicBezTo>
                  <a:cubicBezTo>
                    <a:pt x="7" y="4"/>
                    <a:pt x="13" y="3"/>
                    <a:pt x="19" y="3"/>
                  </a:cubicBezTo>
                  <a:cubicBezTo>
                    <a:pt x="20" y="2"/>
                    <a:pt x="20" y="1"/>
                    <a:pt x="2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09" name="Freeform 80">
              <a:extLst>
                <a:ext uri="{FF2B5EF4-FFF2-40B4-BE49-F238E27FC236}">
                  <a16:creationId xmlns:a16="http://schemas.microsoft.com/office/drawing/2014/main" id="{C14F054F-D478-4ADE-A222-685A80EAE94C}"/>
                </a:ext>
              </a:extLst>
            </p:cNvPr>
            <p:cNvSpPr>
              <a:spLocks/>
            </p:cNvSpPr>
            <p:nvPr/>
          </p:nvSpPr>
          <p:spPr bwMode="auto">
            <a:xfrm>
              <a:off x="3378" y="543"/>
              <a:ext cx="88" cy="448"/>
            </a:xfrm>
            <a:custGeom>
              <a:avLst/>
              <a:gdLst>
                <a:gd name="T0" fmla="*/ 0 w 33"/>
                <a:gd name="T1" fmla="*/ 0 h 167"/>
                <a:gd name="T2" fmla="*/ 13 w 33"/>
                <a:gd name="T3" fmla="*/ 167 h 167"/>
                <a:gd name="T4" fmla="*/ 33 w 33"/>
                <a:gd name="T5" fmla="*/ 165 h 167"/>
                <a:gd name="T6" fmla="*/ 17 w 33"/>
                <a:gd name="T7" fmla="*/ 1 h 167"/>
                <a:gd name="T8" fmla="*/ 0 w 33"/>
                <a:gd name="T9" fmla="*/ 0 h 167"/>
              </a:gdLst>
              <a:ahLst/>
              <a:cxnLst>
                <a:cxn ang="0">
                  <a:pos x="T0" y="T1"/>
                </a:cxn>
                <a:cxn ang="0">
                  <a:pos x="T2" y="T3"/>
                </a:cxn>
                <a:cxn ang="0">
                  <a:pos x="T4" y="T5"/>
                </a:cxn>
                <a:cxn ang="0">
                  <a:pos x="T6" y="T7"/>
                </a:cxn>
                <a:cxn ang="0">
                  <a:pos x="T8" y="T9"/>
                </a:cxn>
              </a:cxnLst>
              <a:rect l="0" t="0" r="r" b="b"/>
              <a:pathLst>
                <a:path w="33" h="167">
                  <a:moveTo>
                    <a:pt x="0" y="0"/>
                  </a:moveTo>
                  <a:cubicBezTo>
                    <a:pt x="10" y="55"/>
                    <a:pt x="15" y="112"/>
                    <a:pt x="13" y="167"/>
                  </a:cubicBezTo>
                  <a:cubicBezTo>
                    <a:pt x="20" y="167"/>
                    <a:pt x="26" y="166"/>
                    <a:pt x="33" y="165"/>
                  </a:cubicBezTo>
                  <a:cubicBezTo>
                    <a:pt x="28" y="110"/>
                    <a:pt x="26" y="55"/>
                    <a:pt x="17" y="1"/>
                  </a:cubicBezTo>
                  <a:cubicBezTo>
                    <a:pt x="11" y="0"/>
                    <a:pt x="5"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0" name="Freeform 81">
              <a:extLst>
                <a:ext uri="{FF2B5EF4-FFF2-40B4-BE49-F238E27FC236}">
                  <a16:creationId xmlns:a16="http://schemas.microsoft.com/office/drawing/2014/main" id="{2B8A7D73-D29F-4104-B3D4-AEEC7C992DBC}"/>
                </a:ext>
              </a:extLst>
            </p:cNvPr>
            <p:cNvSpPr>
              <a:spLocks/>
            </p:cNvSpPr>
            <p:nvPr/>
          </p:nvSpPr>
          <p:spPr bwMode="auto">
            <a:xfrm>
              <a:off x="3413" y="997"/>
              <a:ext cx="56" cy="11"/>
            </a:xfrm>
            <a:custGeom>
              <a:avLst/>
              <a:gdLst>
                <a:gd name="T0" fmla="*/ 20 w 21"/>
                <a:gd name="T1" fmla="*/ 0 h 4"/>
                <a:gd name="T2" fmla="*/ 0 w 21"/>
                <a:gd name="T3" fmla="*/ 3 h 4"/>
                <a:gd name="T4" fmla="*/ 0 w 21"/>
                <a:gd name="T5" fmla="*/ 4 h 4"/>
                <a:gd name="T6" fmla="*/ 21 w 21"/>
                <a:gd name="T7" fmla="*/ 1 h 4"/>
                <a:gd name="T8" fmla="*/ 20 w 21"/>
                <a:gd name="T9" fmla="*/ 0 h 4"/>
              </a:gdLst>
              <a:ahLst/>
              <a:cxnLst>
                <a:cxn ang="0">
                  <a:pos x="T0" y="T1"/>
                </a:cxn>
                <a:cxn ang="0">
                  <a:pos x="T2" y="T3"/>
                </a:cxn>
                <a:cxn ang="0">
                  <a:pos x="T4" y="T5"/>
                </a:cxn>
                <a:cxn ang="0">
                  <a:pos x="T6" y="T7"/>
                </a:cxn>
                <a:cxn ang="0">
                  <a:pos x="T8" y="T9"/>
                </a:cxn>
              </a:cxnLst>
              <a:rect l="0" t="0" r="r" b="b"/>
              <a:pathLst>
                <a:path w="21" h="4">
                  <a:moveTo>
                    <a:pt x="20" y="0"/>
                  </a:moveTo>
                  <a:cubicBezTo>
                    <a:pt x="14" y="1"/>
                    <a:pt x="7" y="2"/>
                    <a:pt x="0" y="3"/>
                  </a:cubicBezTo>
                  <a:cubicBezTo>
                    <a:pt x="0" y="3"/>
                    <a:pt x="0" y="4"/>
                    <a:pt x="0" y="4"/>
                  </a:cubicBezTo>
                  <a:cubicBezTo>
                    <a:pt x="7" y="3"/>
                    <a:pt x="14" y="2"/>
                    <a:pt x="21" y="1"/>
                  </a:cubicBezTo>
                  <a:cubicBezTo>
                    <a:pt x="20" y="1"/>
                    <a:pt x="20" y="0"/>
                    <a:pt x="2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1" name="Freeform 82">
              <a:extLst>
                <a:ext uri="{FF2B5EF4-FFF2-40B4-BE49-F238E27FC236}">
                  <a16:creationId xmlns:a16="http://schemas.microsoft.com/office/drawing/2014/main" id="{F98E2D2D-2DBB-4039-A711-453DC155AEC8}"/>
                </a:ext>
              </a:extLst>
            </p:cNvPr>
            <p:cNvSpPr>
              <a:spLocks/>
            </p:cNvSpPr>
            <p:nvPr/>
          </p:nvSpPr>
          <p:spPr bwMode="auto">
            <a:xfrm>
              <a:off x="3413" y="994"/>
              <a:ext cx="53" cy="11"/>
            </a:xfrm>
            <a:custGeom>
              <a:avLst/>
              <a:gdLst>
                <a:gd name="T0" fmla="*/ 20 w 20"/>
                <a:gd name="T1" fmla="*/ 0 h 4"/>
                <a:gd name="T2" fmla="*/ 0 w 20"/>
                <a:gd name="T3" fmla="*/ 2 h 4"/>
                <a:gd name="T4" fmla="*/ 0 w 20"/>
                <a:gd name="T5" fmla="*/ 4 h 4"/>
                <a:gd name="T6" fmla="*/ 20 w 20"/>
                <a:gd name="T7" fmla="*/ 1 h 4"/>
                <a:gd name="T8" fmla="*/ 20 w 20"/>
                <a:gd name="T9" fmla="*/ 0 h 4"/>
              </a:gdLst>
              <a:ahLst/>
              <a:cxnLst>
                <a:cxn ang="0">
                  <a:pos x="T0" y="T1"/>
                </a:cxn>
                <a:cxn ang="0">
                  <a:pos x="T2" y="T3"/>
                </a:cxn>
                <a:cxn ang="0">
                  <a:pos x="T4" y="T5"/>
                </a:cxn>
                <a:cxn ang="0">
                  <a:pos x="T6" y="T7"/>
                </a:cxn>
                <a:cxn ang="0">
                  <a:pos x="T8" y="T9"/>
                </a:cxn>
              </a:cxnLst>
              <a:rect l="0" t="0" r="r" b="b"/>
              <a:pathLst>
                <a:path w="20" h="4">
                  <a:moveTo>
                    <a:pt x="20" y="0"/>
                  </a:moveTo>
                  <a:cubicBezTo>
                    <a:pt x="14" y="1"/>
                    <a:pt x="7" y="2"/>
                    <a:pt x="0" y="2"/>
                  </a:cubicBezTo>
                  <a:cubicBezTo>
                    <a:pt x="0" y="3"/>
                    <a:pt x="0" y="3"/>
                    <a:pt x="0" y="4"/>
                  </a:cubicBezTo>
                  <a:cubicBezTo>
                    <a:pt x="7" y="3"/>
                    <a:pt x="14" y="2"/>
                    <a:pt x="20" y="1"/>
                  </a:cubicBezTo>
                  <a:cubicBezTo>
                    <a:pt x="20" y="1"/>
                    <a:pt x="20" y="0"/>
                    <a:pt x="2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2" name="Freeform 83">
              <a:extLst>
                <a:ext uri="{FF2B5EF4-FFF2-40B4-BE49-F238E27FC236}">
                  <a16:creationId xmlns:a16="http://schemas.microsoft.com/office/drawing/2014/main" id="{6E0FE784-A012-452A-AE37-6018937837B0}"/>
                </a:ext>
              </a:extLst>
            </p:cNvPr>
            <p:cNvSpPr>
              <a:spLocks/>
            </p:cNvSpPr>
            <p:nvPr/>
          </p:nvSpPr>
          <p:spPr bwMode="auto">
            <a:xfrm>
              <a:off x="3413" y="986"/>
              <a:ext cx="53" cy="14"/>
            </a:xfrm>
            <a:custGeom>
              <a:avLst/>
              <a:gdLst>
                <a:gd name="T0" fmla="*/ 20 w 20"/>
                <a:gd name="T1" fmla="*/ 0 h 5"/>
                <a:gd name="T2" fmla="*/ 0 w 20"/>
                <a:gd name="T3" fmla="*/ 2 h 5"/>
                <a:gd name="T4" fmla="*/ 0 w 20"/>
                <a:gd name="T5" fmla="*/ 5 h 5"/>
                <a:gd name="T6" fmla="*/ 20 w 20"/>
                <a:gd name="T7" fmla="*/ 3 h 5"/>
                <a:gd name="T8" fmla="*/ 20 w 20"/>
                <a:gd name="T9" fmla="*/ 0 h 5"/>
              </a:gdLst>
              <a:ahLst/>
              <a:cxnLst>
                <a:cxn ang="0">
                  <a:pos x="T0" y="T1"/>
                </a:cxn>
                <a:cxn ang="0">
                  <a:pos x="T2" y="T3"/>
                </a:cxn>
                <a:cxn ang="0">
                  <a:pos x="T4" y="T5"/>
                </a:cxn>
                <a:cxn ang="0">
                  <a:pos x="T6" y="T7"/>
                </a:cxn>
                <a:cxn ang="0">
                  <a:pos x="T8" y="T9"/>
                </a:cxn>
              </a:cxnLst>
              <a:rect l="0" t="0" r="r" b="b"/>
              <a:pathLst>
                <a:path w="20" h="5">
                  <a:moveTo>
                    <a:pt x="20" y="0"/>
                  </a:moveTo>
                  <a:cubicBezTo>
                    <a:pt x="13" y="1"/>
                    <a:pt x="7" y="2"/>
                    <a:pt x="0" y="2"/>
                  </a:cubicBezTo>
                  <a:cubicBezTo>
                    <a:pt x="0" y="3"/>
                    <a:pt x="0" y="4"/>
                    <a:pt x="0" y="5"/>
                  </a:cubicBezTo>
                  <a:cubicBezTo>
                    <a:pt x="7" y="5"/>
                    <a:pt x="14" y="4"/>
                    <a:pt x="20" y="3"/>
                  </a:cubicBezTo>
                  <a:cubicBezTo>
                    <a:pt x="20" y="2"/>
                    <a:pt x="20" y="1"/>
                    <a:pt x="2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3" name="Freeform 84">
              <a:extLst>
                <a:ext uri="{FF2B5EF4-FFF2-40B4-BE49-F238E27FC236}">
                  <a16:creationId xmlns:a16="http://schemas.microsoft.com/office/drawing/2014/main" id="{059531C7-B928-4FBD-861E-BCEC4E1C725E}"/>
                </a:ext>
              </a:extLst>
            </p:cNvPr>
            <p:cNvSpPr>
              <a:spLocks/>
            </p:cNvSpPr>
            <p:nvPr/>
          </p:nvSpPr>
          <p:spPr bwMode="auto">
            <a:xfrm>
              <a:off x="3560" y="551"/>
              <a:ext cx="98" cy="419"/>
            </a:xfrm>
            <a:custGeom>
              <a:avLst/>
              <a:gdLst>
                <a:gd name="T0" fmla="*/ 0 w 37"/>
                <a:gd name="T1" fmla="*/ 0 h 156"/>
                <a:gd name="T2" fmla="*/ 6 w 37"/>
                <a:gd name="T3" fmla="*/ 55 h 156"/>
                <a:gd name="T4" fmla="*/ 12 w 37"/>
                <a:gd name="T5" fmla="*/ 119 h 156"/>
                <a:gd name="T6" fmla="*/ 14 w 37"/>
                <a:gd name="T7" fmla="*/ 156 h 156"/>
                <a:gd name="T8" fmla="*/ 35 w 37"/>
                <a:gd name="T9" fmla="*/ 153 h 156"/>
                <a:gd name="T10" fmla="*/ 25 w 37"/>
                <a:gd name="T11" fmla="*/ 72 h 156"/>
                <a:gd name="T12" fmla="*/ 18 w 37"/>
                <a:gd name="T13" fmla="*/ 1 h 156"/>
                <a:gd name="T14" fmla="*/ 0 w 37"/>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56">
                  <a:moveTo>
                    <a:pt x="0" y="0"/>
                  </a:moveTo>
                  <a:cubicBezTo>
                    <a:pt x="2" y="19"/>
                    <a:pt x="5" y="38"/>
                    <a:pt x="6" y="55"/>
                  </a:cubicBezTo>
                  <a:cubicBezTo>
                    <a:pt x="8" y="77"/>
                    <a:pt x="10" y="98"/>
                    <a:pt x="12" y="119"/>
                  </a:cubicBezTo>
                  <a:cubicBezTo>
                    <a:pt x="13" y="131"/>
                    <a:pt x="12" y="144"/>
                    <a:pt x="14" y="156"/>
                  </a:cubicBezTo>
                  <a:cubicBezTo>
                    <a:pt x="21" y="155"/>
                    <a:pt x="28" y="154"/>
                    <a:pt x="35" y="153"/>
                  </a:cubicBezTo>
                  <a:cubicBezTo>
                    <a:pt x="37" y="127"/>
                    <a:pt x="28" y="97"/>
                    <a:pt x="25" y="72"/>
                  </a:cubicBezTo>
                  <a:cubicBezTo>
                    <a:pt x="22" y="49"/>
                    <a:pt x="21" y="25"/>
                    <a:pt x="18" y="1"/>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4" name="Freeform 85">
              <a:extLst>
                <a:ext uri="{FF2B5EF4-FFF2-40B4-BE49-F238E27FC236}">
                  <a16:creationId xmlns:a16="http://schemas.microsoft.com/office/drawing/2014/main" id="{DD08853F-9124-4EA0-B6B4-70CD2527AAE3}"/>
                </a:ext>
              </a:extLst>
            </p:cNvPr>
            <p:cNvSpPr>
              <a:spLocks/>
            </p:cNvSpPr>
            <p:nvPr/>
          </p:nvSpPr>
          <p:spPr bwMode="auto">
            <a:xfrm>
              <a:off x="3597" y="975"/>
              <a:ext cx="13" cy="3"/>
            </a:xfrm>
            <a:custGeom>
              <a:avLst/>
              <a:gdLst>
                <a:gd name="T0" fmla="*/ 5 w 5"/>
                <a:gd name="T1" fmla="*/ 0 h 1"/>
                <a:gd name="T2" fmla="*/ 0 w 5"/>
                <a:gd name="T3" fmla="*/ 1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cubicBezTo>
                    <a:pt x="3" y="0"/>
                    <a:pt x="2" y="0"/>
                    <a:pt x="0" y="1"/>
                  </a:cubicBezTo>
                  <a:cubicBezTo>
                    <a:pt x="0" y="1"/>
                    <a:pt x="0" y="1"/>
                    <a:pt x="0" y="1"/>
                  </a:cubicBezTo>
                  <a:cubicBezTo>
                    <a:pt x="2" y="0"/>
                    <a:pt x="3" y="0"/>
                    <a:pt x="5"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5" name="Freeform 86">
              <a:extLst>
                <a:ext uri="{FF2B5EF4-FFF2-40B4-BE49-F238E27FC236}">
                  <a16:creationId xmlns:a16="http://schemas.microsoft.com/office/drawing/2014/main" id="{726E7452-2081-45BB-9925-0D6612E1EA1C}"/>
                </a:ext>
              </a:extLst>
            </p:cNvPr>
            <p:cNvSpPr>
              <a:spLocks/>
            </p:cNvSpPr>
            <p:nvPr/>
          </p:nvSpPr>
          <p:spPr bwMode="auto">
            <a:xfrm>
              <a:off x="3597" y="962"/>
              <a:ext cx="56" cy="16"/>
            </a:xfrm>
            <a:custGeom>
              <a:avLst/>
              <a:gdLst>
                <a:gd name="T0" fmla="*/ 21 w 21"/>
                <a:gd name="T1" fmla="*/ 0 h 6"/>
                <a:gd name="T2" fmla="*/ 0 w 21"/>
                <a:gd name="T3" fmla="*/ 3 h 6"/>
                <a:gd name="T4" fmla="*/ 0 w 21"/>
                <a:gd name="T5" fmla="*/ 6 h 6"/>
                <a:gd name="T6" fmla="*/ 5 w 21"/>
                <a:gd name="T7" fmla="*/ 5 h 6"/>
                <a:gd name="T8" fmla="*/ 21 w 21"/>
                <a:gd name="T9" fmla="*/ 2 h 6"/>
                <a:gd name="T10" fmla="*/ 21 w 21"/>
                <a:gd name="T11" fmla="*/ 0 h 6"/>
              </a:gdLst>
              <a:ahLst/>
              <a:cxnLst>
                <a:cxn ang="0">
                  <a:pos x="T0" y="T1"/>
                </a:cxn>
                <a:cxn ang="0">
                  <a:pos x="T2" y="T3"/>
                </a:cxn>
                <a:cxn ang="0">
                  <a:pos x="T4" y="T5"/>
                </a:cxn>
                <a:cxn ang="0">
                  <a:pos x="T6" y="T7"/>
                </a:cxn>
                <a:cxn ang="0">
                  <a:pos x="T8" y="T9"/>
                </a:cxn>
                <a:cxn ang="0">
                  <a:pos x="T10" y="T11"/>
                </a:cxn>
              </a:cxnLst>
              <a:rect l="0" t="0" r="r" b="b"/>
              <a:pathLst>
                <a:path w="21" h="6">
                  <a:moveTo>
                    <a:pt x="21" y="0"/>
                  </a:moveTo>
                  <a:cubicBezTo>
                    <a:pt x="14" y="1"/>
                    <a:pt x="7" y="2"/>
                    <a:pt x="0" y="3"/>
                  </a:cubicBezTo>
                  <a:cubicBezTo>
                    <a:pt x="0" y="4"/>
                    <a:pt x="0" y="5"/>
                    <a:pt x="0" y="6"/>
                  </a:cubicBezTo>
                  <a:cubicBezTo>
                    <a:pt x="2" y="5"/>
                    <a:pt x="3" y="5"/>
                    <a:pt x="5" y="5"/>
                  </a:cubicBezTo>
                  <a:cubicBezTo>
                    <a:pt x="10" y="4"/>
                    <a:pt x="16" y="3"/>
                    <a:pt x="21" y="2"/>
                  </a:cubicBezTo>
                  <a:cubicBezTo>
                    <a:pt x="21" y="1"/>
                    <a:pt x="21" y="1"/>
                    <a:pt x="21"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6" name="Freeform 87">
              <a:extLst>
                <a:ext uri="{FF2B5EF4-FFF2-40B4-BE49-F238E27FC236}">
                  <a16:creationId xmlns:a16="http://schemas.microsoft.com/office/drawing/2014/main" id="{06221BC6-5A03-47A0-9508-F5D471771BCD}"/>
                </a:ext>
              </a:extLst>
            </p:cNvPr>
            <p:cNvSpPr>
              <a:spLocks/>
            </p:cNvSpPr>
            <p:nvPr/>
          </p:nvSpPr>
          <p:spPr bwMode="auto">
            <a:xfrm>
              <a:off x="3757" y="935"/>
              <a:ext cx="51" cy="11"/>
            </a:xfrm>
            <a:custGeom>
              <a:avLst/>
              <a:gdLst>
                <a:gd name="T0" fmla="*/ 18 w 19"/>
                <a:gd name="T1" fmla="*/ 0 h 4"/>
                <a:gd name="T2" fmla="*/ 0 w 19"/>
                <a:gd name="T3" fmla="*/ 3 h 4"/>
                <a:gd name="T4" fmla="*/ 0 w 19"/>
                <a:gd name="T5" fmla="*/ 4 h 4"/>
                <a:gd name="T6" fmla="*/ 7 w 19"/>
                <a:gd name="T7" fmla="*/ 3 h 4"/>
                <a:gd name="T8" fmla="*/ 19 w 19"/>
                <a:gd name="T9" fmla="*/ 1 h 4"/>
                <a:gd name="T10" fmla="*/ 18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18" y="0"/>
                  </a:moveTo>
                  <a:cubicBezTo>
                    <a:pt x="12" y="1"/>
                    <a:pt x="6" y="2"/>
                    <a:pt x="0" y="3"/>
                  </a:cubicBezTo>
                  <a:cubicBezTo>
                    <a:pt x="0" y="4"/>
                    <a:pt x="0" y="4"/>
                    <a:pt x="0" y="4"/>
                  </a:cubicBezTo>
                  <a:cubicBezTo>
                    <a:pt x="2" y="4"/>
                    <a:pt x="5" y="4"/>
                    <a:pt x="7" y="3"/>
                  </a:cubicBezTo>
                  <a:cubicBezTo>
                    <a:pt x="11" y="3"/>
                    <a:pt x="15" y="2"/>
                    <a:pt x="19" y="1"/>
                  </a:cubicBezTo>
                  <a:cubicBezTo>
                    <a:pt x="18" y="1"/>
                    <a:pt x="18" y="0"/>
                    <a:pt x="18"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7" name="Freeform 88">
              <a:extLst>
                <a:ext uri="{FF2B5EF4-FFF2-40B4-BE49-F238E27FC236}">
                  <a16:creationId xmlns:a16="http://schemas.microsoft.com/office/drawing/2014/main" id="{53A10C12-E52B-4863-8AE8-3E251B9E343E}"/>
                </a:ext>
              </a:extLst>
            </p:cNvPr>
            <p:cNvSpPr>
              <a:spLocks/>
            </p:cNvSpPr>
            <p:nvPr/>
          </p:nvSpPr>
          <p:spPr bwMode="auto">
            <a:xfrm>
              <a:off x="3717" y="559"/>
              <a:ext cx="88" cy="384"/>
            </a:xfrm>
            <a:custGeom>
              <a:avLst/>
              <a:gdLst>
                <a:gd name="T0" fmla="*/ 0 w 33"/>
                <a:gd name="T1" fmla="*/ 0 h 143"/>
                <a:gd name="T2" fmla="*/ 15 w 33"/>
                <a:gd name="T3" fmla="*/ 143 h 143"/>
                <a:gd name="T4" fmla="*/ 33 w 33"/>
                <a:gd name="T5" fmla="*/ 140 h 143"/>
                <a:gd name="T6" fmla="*/ 17 w 33"/>
                <a:gd name="T7" fmla="*/ 1 h 143"/>
                <a:gd name="T8" fmla="*/ 0 w 33"/>
                <a:gd name="T9" fmla="*/ 0 h 143"/>
              </a:gdLst>
              <a:ahLst/>
              <a:cxnLst>
                <a:cxn ang="0">
                  <a:pos x="T0" y="T1"/>
                </a:cxn>
                <a:cxn ang="0">
                  <a:pos x="T2" y="T3"/>
                </a:cxn>
                <a:cxn ang="0">
                  <a:pos x="T4" y="T5"/>
                </a:cxn>
                <a:cxn ang="0">
                  <a:pos x="T6" y="T7"/>
                </a:cxn>
                <a:cxn ang="0">
                  <a:pos x="T8" y="T9"/>
                </a:cxn>
              </a:cxnLst>
              <a:rect l="0" t="0" r="r" b="b"/>
              <a:pathLst>
                <a:path w="33" h="143">
                  <a:moveTo>
                    <a:pt x="0" y="0"/>
                  </a:moveTo>
                  <a:cubicBezTo>
                    <a:pt x="3" y="48"/>
                    <a:pt x="12" y="96"/>
                    <a:pt x="15" y="143"/>
                  </a:cubicBezTo>
                  <a:cubicBezTo>
                    <a:pt x="21" y="142"/>
                    <a:pt x="27" y="141"/>
                    <a:pt x="33" y="140"/>
                  </a:cubicBezTo>
                  <a:cubicBezTo>
                    <a:pt x="29" y="94"/>
                    <a:pt x="22" y="47"/>
                    <a:pt x="17" y="1"/>
                  </a:cubicBezTo>
                  <a:cubicBezTo>
                    <a:pt x="11" y="1"/>
                    <a:pt x="5"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8" name="Freeform 89">
              <a:extLst>
                <a:ext uri="{FF2B5EF4-FFF2-40B4-BE49-F238E27FC236}">
                  <a16:creationId xmlns:a16="http://schemas.microsoft.com/office/drawing/2014/main" id="{6424C6C2-FB8C-473F-BB08-0FDD337B4B89}"/>
                </a:ext>
              </a:extLst>
            </p:cNvPr>
            <p:cNvSpPr>
              <a:spLocks/>
            </p:cNvSpPr>
            <p:nvPr/>
          </p:nvSpPr>
          <p:spPr bwMode="auto">
            <a:xfrm>
              <a:off x="3757" y="943"/>
              <a:ext cx="19" cy="5"/>
            </a:xfrm>
            <a:custGeom>
              <a:avLst/>
              <a:gdLst>
                <a:gd name="T0" fmla="*/ 7 w 7"/>
                <a:gd name="T1" fmla="*/ 0 h 2"/>
                <a:gd name="T2" fmla="*/ 0 w 7"/>
                <a:gd name="T3" fmla="*/ 1 h 2"/>
                <a:gd name="T4" fmla="*/ 0 w 7"/>
                <a:gd name="T5" fmla="*/ 2 h 2"/>
                <a:gd name="T6" fmla="*/ 7 w 7"/>
                <a:gd name="T7" fmla="*/ 0 h 2"/>
              </a:gdLst>
              <a:ahLst/>
              <a:cxnLst>
                <a:cxn ang="0">
                  <a:pos x="T0" y="T1"/>
                </a:cxn>
                <a:cxn ang="0">
                  <a:pos x="T2" y="T3"/>
                </a:cxn>
                <a:cxn ang="0">
                  <a:pos x="T4" y="T5"/>
                </a:cxn>
                <a:cxn ang="0">
                  <a:pos x="T6" y="T7"/>
                </a:cxn>
              </a:cxnLst>
              <a:rect l="0" t="0" r="r" b="b"/>
              <a:pathLst>
                <a:path w="7" h="2">
                  <a:moveTo>
                    <a:pt x="7" y="0"/>
                  </a:moveTo>
                  <a:cubicBezTo>
                    <a:pt x="5" y="1"/>
                    <a:pt x="2" y="1"/>
                    <a:pt x="0" y="1"/>
                  </a:cubicBezTo>
                  <a:cubicBezTo>
                    <a:pt x="0" y="1"/>
                    <a:pt x="0" y="1"/>
                    <a:pt x="0" y="2"/>
                  </a:cubicBezTo>
                  <a:cubicBezTo>
                    <a:pt x="2" y="1"/>
                    <a:pt x="5" y="1"/>
                    <a:pt x="7"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19" name="Freeform 90">
              <a:extLst>
                <a:ext uri="{FF2B5EF4-FFF2-40B4-BE49-F238E27FC236}">
                  <a16:creationId xmlns:a16="http://schemas.microsoft.com/office/drawing/2014/main" id="{28ADF759-1EAB-4C81-8CEE-1B17E9CF187C}"/>
                </a:ext>
              </a:extLst>
            </p:cNvPr>
            <p:cNvSpPr>
              <a:spLocks/>
            </p:cNvSpPr>
            <p:nvPr/>
          </p:nvSpPr>
          <p:spPr bwMode="auto">
            <a:xfrm>
              <a:off x="3261" y="586"/>
              <a:ext cx="96" cy="67"/>
            </a:xfrm>
            <a:custGeom>
              <a:avLst/>
              <a:gdLst>
                <a:gd name="T0" fmla="*/ 16 w 36"/>
                <a:gd name="T1" fmla="*/ 0 h 25"/>
                <a:gd name="T2" fmla="*/ 7 w 36"/>
                <a:gd name="T3" fmla="*/ 5 h 25"/>
                <a:gd name="T4" fmla="*/ 11 w 36"/>
                <a:gd name="T5" fmla="*/ 23 h 25"/>
                <a:gd name="T6" fmla="*/ 18 w 36"/>
                <a:gd name="T7" fmla="*/ 25 h 25"/>
                <a:gd name="T8" fmla="*/ 32 w 36"/>
                <a:gd name="T9" fmla="*/ 10 h 25"/>
                <a:gd name="T10" fmla="*/ 16 w 36"/>
                <a:gd name="T11" fmla="*/ 0 h 25"/>
              </a:gdLst>
              <a:ahLst/>
              <a:cxnLst>
                <a:cxn ang="0">
                  <a:pos x="T0" y="T1"/>
                </a:cxn>
                <a:cxn ang="0">
                  <a:pos x="T2" y="T3"/>
                </a:cxn>
                <a:cxn ang="0">
                  <a:pos x="T4" y="T5"/>
                </a:cxn>
                <a:cxn ang="0">
                  <a:pos x="T6" y="T7"/>
                </a:cxn>
                <a:cxn ang="0">
                  <a:pos x="T8" y="T9"/>
                </a:cxn>
                <a:cxn ang="0">
                  <a:pos x="T10" y="T11"/>
                </a:cxn>
              </a:cxnLst>
              <a:rect l="0" t="0" r="r" b="b"/>
              <a:pathLst>
                <a:path w="36" h="25">
                  <a:moveTo>
                    <a:pt x="16" y="0"/>
                  </a:moveTo>
                  <a:cubicBezTo>
                    <a:pt x="13" y="0"/>
                    <a:pt x="10" y="1"/>
                    <a:pt x="7" y="5"/>
                  </a:cubicBezTo>
                  <a:cubicBezTo>
                    <a:pt x="7" y="5"/>
                    <a:pt x="0" y="17"/>
                    <a:pt x="11" y="23"/>
                  </a:cubicBezTo>
                  <a:cubicBezTo>
                    <a:pt x="13" y="25"/>
                    <a:pt x="16" y="25"/>
                    <a:pt x="18" y="25"/>
                  </a:cubicBezTo>
                  <a:cubicBezTo>
                    <a:pt x="28" y="25"/>
                    <a:pt x="36" y="18"/>
                    <a:pt x="32" y="10"/>
                  </a:cubicBezTo>
                  <a:cubicBezTo>
                    <a:pt x="28" y="4"/>
                    <a:pt x="22" y="0"/>
                    <a:pt x="1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0" name="Freeform 91">
              <a:extLst>
                <a:ext uri="{FF2B5EF4-FFF2-40B4-BE49-F238E27FC236}">
                  <a16:creationId xmlns:a16="http://schemas.microsoft.com/office/drawing/2014/main" id="{A8AD6343-B395-4C0A-B785-E2CFBFFE229B}"/>
                </a:ext>
              </a:extLst>
            </p:cNvPr>
            <p:cNvSpPr>
              <a:spLocks/>
            </p:cNvSpPr>
            <p:nvPr/>
          </p:nvSpPr>
          <p:spPr bwMode="auto">
            <a:xfrm>
              <a:off x="3277" y="728"/>
              <a:ext cx="93" cy="70"/>
            </a:xfrm>
            <a:custGeom>
              <a:avLst/>
              <a:gdLst>
                <a:gd name="T0" fmla="*/ 21 w 35"/>
                <a:gd name="T1" fmla="*/ 0 h 26"/>
                <a:gd name="T2" fmla="*/ 15 w 35"/>
                <a:gd name="T3" fmla="*/ 2 h 26"/>
                <a:gd name="T4" fmla="*/ 8 w 35"/>
                <a:gd name="T5" fmla="*/ 18 h 26"/>
                <a:gd name="T6" fmla="*/ 23 w 35"/>
                <a:gd name="T7" fmla="*/ 26 h 26"/>
                <a:gd name="T8" fmla="*/ 34 w 35"/>
                <a:gd name="T9" fmla="*/ 18 h 26"/>
                <a:gd name="T10" fmla="*/ 21 w 35"/>
                <a:gd name="T11" fmla="*/ 0 h 26"/>
              </a:gdLst>
              <a:ahLst/>
              <a:cxnLst>
                <a:cxn ang="0">
                  <a:pos x="T0" y="T1"/>
                </a:cxn>
                <a:cxn ang="0">
                  <a:pos x="T2" y="T3"/>
                </a:cxn>
                <a:cxn ang="0">
                  <a:pos x="T4" y="T5"/>
                </a:cxn>
                <a:cxn ang="0">
                  <a:pos x="T6" y="T7"/>
                </a:cxn>
                <a:cxn ang="0">
                  <a:pos x="T8" y="T9"/>
                </a:cxn>
                <a:cxn ang="0">
                  <a:pos x="T10" y="T11"/>
                </a:cxn>
              </a:cxnLst>
              <a:rect l="0" t="0" r="r" b="b"/>
              <a:pathLst>
                <a:path w="35" h="26">
                  <a:moveTo>
                    <a:pt x="21" y="0"/>
                  </a:moveTo>
                  <a:cubicBezTo>
                    <a:pt x="19" y="0"/>
                    <a:pt x="17" y="1"/>
                    <a:pt x="15" y="2"/>
                  </a:cubicBezTo>
                  <a:cubicBezTo>
                    <a:pt x="15" y="2"/>
                    <a:pt x="0" y="4"/>
                    <a:pt x="8" y="18"/>
                  </a:cubicBezTo>
                  <a:cubicBezTo>
                    <a:pt x="12" y="24"/>
                    <a:pt x="18" y="26"/>
                    <a:pt x="23" y="26"/>
                  </a:cubicBezTo>
                  <a:cubicBezTo>
                    <a:pt x="28" y="26"/>
                    <a:pt x="33" y="23"/>
                    <a:pt x="34" y="18"/>
                  </a:cubicBezTo>
                  <a:cubicBezTo>
                    <a:pt x="35" y="11"/>
                    <a:pt x="29"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1" name="Freeform 92">
              <a:extLst>
                <a:ext uri="{FF2B5EF4-FFF2-40B4-BE49-F238E27FC236}">
                  <a16:creationId xmlns:a16="http://schemas.microsoft.com/office/drawing/2014/main" id="{C29DCD43-CE4A-450F-AE96-EB1739EB5BAD}"/>
                </a:ext>
              </a:extLst>
            </p:cNvPr>
            <p:cNvSpPr>
              <a:spLocks/>
            </p:cNvSpPr>
            <p:nvPr/>
          </p:nvSpPr>
          <p:spPr bwMode="auto">
            <a:xfrm>
              <a:off x="3301" y="897"/>
              <a:ext cx="93" cy="76"/>
            </a:xfrm>
            <a:custGeom>
              <a:avLst/>
              <a:gdLst>
                <a:gd name="T0" fmla="*/ 14 w 35"/>
                <a:gd name="T1" fmla="*/ 0 h 28"/>
                <a:gd name="T2" fmla="*/ 4 w 35"/>
                <a:gd name="T3" fmla="*/ 7 h 28"/>
                <a:gd name="T4" fmla="*/ 12 w 35"/>
                <a:gd name="T5" fmla="*/ 27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7"/>
                  </a:cubicBezTo>
                  <a:cubicBezTo>
                    <a:pt x="13" y="28"/>
                    <a:pt x="14" y="28"/>
                    <a:pt x="16" y="28"/>
                  </a:cubicBezTo>
                  <a:cubicBezTo>
                    <a:pt x="26" y="28"/>
                    <a:pt x="35" y="17"/>
                    <a:pt x="28" y="9"/>
                  </a:cubicBezTo>
                  <a:cubicBezTo>
                    <a:pt x="24"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2" name="Freeform 93">
              <a:extLst>
                <a:ext uri="{FF2B5EF4-FFF2-40B4-BE49-F238E27FC236}">
                  <a16:creationId xmlns:a16="http://schemas.microsoft.com/office/drawing/2014/main" id="{6FD7DFF4-049B-4541-8E5B-FC74F2D88E7E}"/>
                </a:ext>
              </a:extLst>
            </p:cNvPr>
            <p:cNvSpPr>
              <a:spLocks/>
            </p:cNvSpPr>
            <p:nvPr/>
          </p:nvSpPr>
          <p:spPr bwMode="auto">
            <a:xfrm>
              <a:off x="3701" y="948"/>
              <a:ext cx="27" cy="6"/>
            </a:xfrm>
            <a:custGeom>
              <a:avLst/>
              <a:gdLst>
                <a:gd name="T0" fmla="*/ 10 w 10"/>
                <a:gd name="T1" fmla="*/ 0 h 2"/>
                <a:gd name="T2" fmla="*/ 0 w 10"/>
                <a:gd name="T3" fmla="*/ 2 h 2"/>
                <a:gd name="T4" fmla="*/ 10 w 10"/>
                <a:gd name="T5" fmla="*/ 1 h 2"/>
                <a:gd name="T6" fmla="*/ 10 w 10"/>
                <a:gd name="T7" fmla="*/ 0 h 2"/>
              </a:gdLst>
              <a:ahLst/>
              <a:cxnLst>
                <a:cxn ang="0">
                  <a:pos x="T0" y="T1"/>
                </a:cxn>
                <a:cxn ang="0">
                  <a:pos x="T2" y="T3"/>
                </a:cxn>
                <a:cxn ang="0">
                  <a:pos x="T4" y="T5"/>
                </a:cxn>
                <a:cxn ang="0">
                  <a:pos x="T6" y="T7"/>
                </a:cxn>
              </a:cxnLst>
              <a:rect l="0" t="0" r="r" b="b"/>
              <a:pathLst>
                <a:path w="10" h="2">
                  <a:moveTo>
                    <a:pt x="10" y="0"/>
                  </a:moveTo>
                  <a:cubicBezTo>
                    <a:pt x="7" y="1"/>
                    <a:pt x="4" y="2"/>
                    <a:pt x="0" y="2"/>
                  </a:cubicBezTo>
                  <a:cubicBezTo>
                    <a:pt x="4" y="2"/>
                    <a:pt x="7" y="1"/>
                    <a:pt x="10" y="1"/>
                  </a:cubicBezTo>
                  <a:cubicBezTo>
                    <a:pt x="10" y="1"/>
                    <a:pt x="10" y="1"/>
                    <a:pt x="1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3" name="Freeform 94">
              <a:extLst>
                <a:ext uri="{FF2B5EF4-FFF2-40B4-BE49-F238E27FC236}">
                  <a16:creationId xmlns:a16="http://schemas.microsoft.com/office/drawing/2014/main" id="{FB33ECE1-F8FA-4711-A571-670B10D22799}"/>
                </a:ext>
              </a:extLst>
            </p:cNvPr>
            <p:cNvSpPr>
              <a:spLocks/>
            </p:cNvSpPr>
            <p:nvPr/>
          </p:nvSpPr>
          <p:spPr bwMode="auto">
            <a:xfrm>
              <a:off x="3658" y="889"/>
              <a:ext cx="83" cy="70"/>
            </a:xfrm>
            <a:custGeom>
              <a:avLst/>
              <a:gdLst>
                <a:gd name="T0" fmla="*/ 12 w 31"/>
                <a:gd name="T1" fmla="*/ 0 h 26"/>
                <a:gd name="T2" fmla="*/ 3 w 31"/>
                <a:gd name="T3" fmla="*/ 7 h 26"/>
                <a:gd name="T4" fmla="*/ 7 w 31"/>
                <a:gd name="T5" fmla="*/ 26 h 26"/>
                <a:gd name="T6" fmla="*/ 16 w 31"/>
                <a:gd name="T7" fmla="*/ 24 h 26"/>
                <a:gd name="T8" fmla="*/ 26 w 31"/>
                <a:gd name="T9" fmla="*/ 22 h 26"/>
                <a:gd name="T10" fmla="*/ 27 w 31"/>
                <a:gd name="T11" fmla="*/ 9 h 26"/>
                <a:gd name="T12" fmla="*/ 12 w 31"/>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31" h="26">
                  <a:moveTo>
                    <a:pt x="12" y="0"/>
                  </a:moveTo>
                  <a:cubicBezTo>
                    <a:pt x="9" y="0"/>
                    <a:pt x="6" y="2"/>
                    <a:pt x="3" y="7"/>
                  </a:cubicBezTo>
                  <a:cubicBezTo>
                    <a:pt x="3" y="7"/>
                    <a:pt x="0" y="20"/>
                    <a:pt x="7" y="26"/>
                  </a:cubicBezTo>
                  <a:cubicBezTo>
                    <a:pt x="10" y="25"/>
                    <a:pt x="13" y="25"/>
                    <a:pt x="16" y="24"/>
                  </a:cubicBezTo>
                  <a:cubicBezTo>
                    <a:pt x="20" y="24"/>
                    <a:pt x="23" y="23"/>
                    <a:pt x="26" y="22"/>
                  </a:cubicBezTo>
                  <a:cubicBezTo>
                    <a:pt x="30" y="19"/>
                    <a:pt x="31" y="13"/>
                    <a:pt x="27" y="9"/>
                  </a:cubicBezTo>
                  <a:cubicBezTo>
                    <a:pt x="22" y="4"/>
                    <a:pt x="17" y="0"/>
                    <a:pt x="12"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4" name="Freeform 95">
              <a:extLst>
                <a:ext uri="{FF2B5EF4-FFF2-40B4-BE49-F238E27FC236}">
                  <a16:creationId xmlns:a16="http://schemas.microsoft.com/office/drawing/2014/main" id="{9C541FA3-818D-447C-8CFE-2288FA47273C}"/>
                </a:ext>
              </a:extLst>
            </p:cNvPr>
            <p:cNvSpPr>
              <a:spLocks/>
            </p:cNvSpPr>
            <p:nvPr/>
          </p:nvSpPr>
          <p:spPr bwMode="auto">
            <a:xfrm>
              <a:off x="3677" y="951"/>
              <a:ext cx="51" cy="11"/>
            </a:xfrm>
            <a:custGeom>
              <a:avLst/>
              <a:gdLst>
                <a:gd name="T0" fmla="*/ 19 w 19"/>
                <a:gd name="T1" fmla="*/ 0 h 4"/>
                <a:gd name="T2" fmla="*/ 9 w 19"/>
                <a:gd name="T3" fmla="*/ 1 h 4"/>
                <a:gd name="T4" fmla="*/ 0 w 19"/>
                <a:gd name="T5" fmla="*/ 3 h 4"/>
                <a:gd name="T6" fmla="*/ 2 w 19"/>
                <a:gd name="T7" fmla="*/ 4 h 4"/>
                <a:gd name="T8" fmla="*/ 18 w 19"/>
                <a:gd name="T9" fmla="*/ 1 h 4"/>
                <a:gd name="T10" fmla="*/ 19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19" y="0"/>
                  </a:moveTo>
                  <a:cubicBezTo>
                    <a:pt x="16" y="0"/>
                    <a:pt x="13" y="1"/>
                    <a:pt x="9" y="1"/>
                  </a:cubicBezTo>
                  <a:cubicBezTo>
                    <a:pt x="6" y="2"/>
                    <a:pt x="3" y="2"/>
                    <a:pt x="0" y="3"/>
                  </a:cubicBezTo>
                  <a:cubicBezTo>
                    <a:pt x="1" y="3"/>
                    <a:pt x="1" y="4"/>
                    <a:pt x="2" y="4"/>
                  </a:cubicBezTo>
                  <a:cubicBezTo>
                    <a:pt x="7" y="3"/>
                    <a:pt x="13" y="2"/>
                    <a:pt x="18" y="1"/>
                  </a:cubicBezTo>
                  <a:cubicBezTo>
                    <a:pt x="18" y="1"/>
                    <a:pt x="19" y="0"/>
                    <a:pt x="19" y="0"/>
                  </a:cubicBezTo>
                </a:path>
              </a:pathLst>
            </a:custGeom>
            <a:solidFill>
              <a:srgbClr val="E3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5" name="Freeform 96">
              <a:extLst>
                <a:ext uri="{FF2B5EF4-FFF2-40B4-BE49-F238E27FC236}">
                  <a16:creationId xmlns:a16="http://schemas.microsoft.com/office/drawing/2014/main" id="{EB63F1A2-68B5-4B44-B590-1657CF61BD15}"/>
                </a:ext>
              </a:extLst>
            </p:cNvPr>
            <p:cNvSpPr>
              <a:spLocks/>
            </p:cNvSpPr>
            <p:nvPr/>
          </p:nvSpPr>
          <p:spPr bwMode="auto">
            <a:xfrm>
              <a:off x="3634" y="712"/>
              <a:ext cx="94" cy="75"/>
            </a:xfrm>
            <a:custGeom>
              <a:avLst/>
              <a:gdLst>
                <a:gd name="T0" fmla="*/ 13 w 35"/>
                <a:gd name="T1" fmla="*/ 0 h 28"/>
                <a:gd name="T2" fmla="*/ 4 w 35"/>
                <a:gd name="T3" fmla="*/ 7 h 28"/>
                <a:gd name="T4" fmla="*/ 12 w 35"/>
                <a:gd name="T5" fmla="*/ 28 h 28"/>
                <a:gd name="T6" fmla="*/ 15 w 35"/>
                <a:gd name="T7" fmla="*/ 28 h 28"/>
                <a:gd name="T8" fmla="*/ 28 w 35"/>
                <a:gd name="T9" fmla="*/ 9 h 28"/>
                <a:gd name="T10" fmla="*/ 13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3"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3"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6" name="Freeform 97">
              <a:extLst>
                <a:ext uri="{FF2B5EF4-FFF2-40B4-BE49-F238E27FC236}">
                  <a16:creationId xmlns:a16="http://schemas.microsoft.com/office/drawing/2014/main" id="{63918656-59BC-4933-B350-FD3818EEB59B}"/>
                </a:ext>
              </a:extLst>
            </p:cNvPr>
            <p:cNvSpPr>
              <a:spLocks/>
            </p:cNvSpPr>
            <p:nvPr/>
          </p:nvSpPr>
          <p:spPr bwMode="auto">
            <a:xfrm>
              <a:off x="3621" y="564"/>
              <a:ext cx="93" cy="75"/>
            </a:xfrm>
            <a:custGeom>
              <a:avLst/>
              <a:gdLst>
                <a:gd name="T0" fmla="*/ 14 w 35"/>
                <a:gd name="T1" fmla="*/ 0 h 28"/>
                <a:gd name="T2" fmla="*/ 4 w 35"/>
                <a:gd name="T3" fmla="*/ 7 h 28"/>
                <a:gd name="T4" fmla="*/ 12 w 35"/>
                <a:gd name="T5" fmla="*/ 28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7" name="Freeform 98">
              <a:extLst>
                <a:ext uri="{FF2B5EF4-FFF2-40B4-BE49-F238E27FC236}">
                  <a16:creationId xmlns:a16="http://schemas.microsoft.com/office/drawing/2014/main" id="{5C22188A-4BE6-4A39-A726-B9F1CC3D53BD}"/>
                </a:ext>
              </a:extLst>
            </p:cNvPr>
            <p:cNvSpPr>
              <a:spLocks/>
            </p:cNvSpPr>
            <p:nvPr/>
          </p:nvSpPr>
          <p:spPr bwMode="auto">
            <a:xfrm>
              <a:off x="3976" y="897"/>
              <a:ext cx="35" cy="11"/>
            </a:xfrm>
            <a:custGeom>
              <a:avLst/>
              <a:gdLst>
                <a:gd name="T0" fmla="*/ 13 w 13"/>
                <a:gd name="T1" fmla="*/ 0 h 4"/>
                <a:gd name="T2" fmla="*/ 0 w 13"/>
                <a:gd name="T3" fmla="*/ 3 h 4"/>
                <a:gd name="T4" fmla="*/ 0 w 13"/>
                <a:gd name="T5" fmla="*/ 4 h 4"/>
                <a:gd name="T6" fmla="*/ 13 w 13"/>
                <a:gd name="T7" fmla="*/ 2 h 4"/>
                <a:gd name="T8" fmla="*/ 13 w 13"/>
                <a:gd name="T9" fmla="*/ 0 h 4"/>
              </a:gdLst>
              <a:ahLst/>
              <a:cxnLst>
                <a:cxn ang="0">
                  <a:pos x="T0" y="T1"/>
                </a:cxn>
                <a:cxn ang="0">
                  <a:pos x="T2" y="T3"/>
                </a:cxn>
                <a:cxn ang="0">
                  <a:pos x="T4" y="T5"/>
                </a:cxn>
                <a:cxn ang="0">
                  <a:pos x="T6" y="T7"/>
                </a:cxn>
                <a:cxn ang="0">
                  <a:pos x="T8" y="T9"/>
                </a:cxn>
              </a:cxnLst>
              <a:rect l="0" t="0" r="r" b="b"/>
              <a:pathLst>
                <a:path w="13" h="4">
                  <a:moveTo>
                    <a:pt x="13" y="0"/>
                  </a:moveTo>
                  <a:cubicBezTo>
                    <a:pt x="9" y="1"/>
                    <a:pt x="5" y="2"/>
                    <a:pt x="0" y="3"/>
                  </a:cubicBezTo>
                  <a:cubicBezTo>
                    <a:pt x="0" y="3"/>
                    <a:pt x="0" y="3"/>
                    <a:pt x="0" y="4"/>
                  </a:cubicBezTo>
                  <a:cubicBezTo>
                    <a:pt x="5" y="3"/>
                    <a:pt x="9" y="2"/>
                    <a:pt x="13" y="2"/>
                  </a:cubicBezTo>
                  <a:cubicBezTo>
                    <a:pt x="13" y="1"/>
                    <a:pt x="13" y="1"/>
                    <a:pt x="13"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8" name="Freeform 99">
              <a:extLst>
                <a:ext uri="{FF2B5EF4-FFF2-40B4-BE49-F238E27FC236}">
                  <a16:creationId xmlns:a16="http://schemas.microsoft.com/office/drawing/2014/main" id="{26B14040-CCA4-4F09-8F18-D2D99A691FDD}"/>
                </a:ext>
              </a:extLst>
            </p:cNvPr>
            <p:cNvSpPr>
              <a:spLocks/>
            </p:cNvSpPr>
            <p:nvPr/>
          </p:nvSpPr>
          <p:spPr bwMode="auto">
            <a:xfrm>
              <a:off x="3912" y="572"/>
              <a:ext cx="99" cy="333"/>
            </a:xfrm>
            <a:custGeom>
              <a:avLst/>
              <a:gdLst>
                <a:gd name="T0" fmla="*/ 0 w 37"/>
                <a:gd name="T1" fmla="*/ 0 h 124"/>
                <a:gd name="T2" fmla="*/ 17 w 37"/>
                <a:gd name="T3" fmla="*/ 84 h 124"/>
                <a:gd name="T4" fmla="*/ 24 w 37"/>
                <a:gd name="T5" fmla="*/ 124 h 124"/>
                <a:gd name="T6" fmla="*/ 37 w 37"/>
                <a:gd name="T7" fmla="*/ 121 h 124"/>
                <a:gd name="T8" fmla="*/ 34 w 37"/>
                <a:gd name="T9" fmla="*/ 82 h 124"/>
                <a:gd name="T10" fmla="*/ 19 w 37"/>
                <a:gd name="T11" fmla="*/ 1 h 124"/>
                <a:gd name="T12" fmla="*/ 0 w 37"/>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37" h="124">
                  <a:moveTo>
                    <a:pt x="0" y="0"/>
                  </a:moveTo>
                  <a:cubicBezTo>
                    <a:pt x="6" y="28"/>
                    <a:pt x="12" y="56"/>
                    <a:pt x="17" y="84"/>
                  </a:cubicBezTo>
                  <a:cubicBezTo>
                    <a:pt x="19" y="96"/>
                    <a:pt x="22" y="110"/>
                    <a:pt x="24" y="124"/>
                  </a:cubicBezTo>
                  <a:cubicBezTo>
                    <a:pt x="29" y="123"/>
                    <a:pt x="33" y="122"/>
                    <a:pt x="37" y="121"/>
                  </a:cubicBezTo>
                  <a:cubicBezTo>
                    <a:pt x="36" y="108"/>
                    <a:pt x="36" y="92"/>
                    <a:pt x="34" y="82"/>
                  </a:cubicBezTo>
                  <a:cubicBezTo>
                    <a:pt x="29" y="55"/>
                    <a:pt x="24" y="28"/>
                    <a:pt x="19" y="1"/>
                  </a:cubicBezTo>
                  <a:cubicBezTo>
                    <a:pt x="12" y="1"/>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29" name="Freeform 100">
              <a:extLst>
                <a:ext uri="{FF2B5EF4-FFF2-40B4-BE49-F238E27FC236}">
                  <a16:creationId xmlns:a16="http://schemas.microsoft.com/office/drawing/2014/main" id="{DBA4CA1C-62A6-49F1-86A1-F17E4308B084}"/>
                </a:ext>
              </a:extLst>
            </p:cNvPr>
            <p:cNvSpPr>
              <a:spLocks/>
            </p:cNvSpPr>
            <p:nvPr/>
          </p:nvSpPr>
          <p:spPr bwMode="auto">
            <a:xfrm>
              <a:off x="4142" y="876"/>
              <a:ext cx="45" cy="8"/>
            </a:xfrm>
            <a:custGeom>
              <a:avLst/>
              <a:gdLst>
                <a:gd name="T0" fmla="*/ 17 w 17"/>
                <a:gd name="T1" fmla="*/ 0 h 3"/>
                <a:gd name="T2" fmla="*/ 0 w 17"/>
                <a:gd name="T3" fmla="*/ 2 h 3"/>
                <a:gd name="T4" fmla="*/ 0 w 17"/>
                <a:gd name="T5" fmla="*/ 3 h 3"/>
                <a:gd name="T6" fmla="*/ 17 w 17"/>
                <a:gd name="T7" fmla="*/ 1 h 3"/>
                <a:gd name="T8" fmla="*/ 17 w 17"/>
                <a:gd name="T9" fmla="*/ 0 h 3"/>
              </a:gdLst>
              <a:ahLst/>
              <a:cxnLst>
                <a:cxn ang="0">
                  <a:pos x="T0" y="T1"/>
                </a:cxn>
                <a:cxn ang="0">
                  <a:pos x="T2" y="T3"/>
                </a:cxn>
                <a:cxn ang="0">
                  <a:pos x="T4" y="T5"/>
                </a:cxn>
                <a:cxn ang="0">
                  <a:pos x="T6" y="T7"/>
                </a:cxn>
                <a:cxn ang="0">
                  <a:pos x="T8" y="T9"/>
                </a:cxn>
              </a:cxnLst>
              <a:rect l="0" t="0" r="r" b="b"/>
              <a:pathLst>
                <a:path w="17" h="3">
                  <a:moveTo>
                    <a:pt x="17" y="0"/>
                  </a:moveTo>
                  <a:cubicBezTo>
                    <a:pt x="11" y="0"/>
                    <a:pt x="5" y="1"/>
                    <a:pt x="0" y="2"/>
                  </a:cubicBezTo>
                  <a:cubicBezTo>
                    <a:pt x="0" y="2"/>
                    <a:pt x="0" y="2"/>
                    <a:pt x="0" y="3"/>
                  </a:cubicBezTo>
                  <a:cubicBezTo>
                    <a:pt x="5" y="2"/>
                    <a:pt x="11" y="1"/>
                    <a:pt x="17" y="1"/>
                  </a:cubicBezTo>
                  <a:cubicBezTo>
                    <a:pt x="17" y="0"/>
                    <a:pt x="17" y="0"/>
                    <a:pt x="17"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0" name="Freeform 101">
              <a:extLst>
                <a:ext uri="{FF2B5EF4-FFF2-40B4-BE49-F238E27FC236}">
                  <a16:creationId xmlns:a16="http://schemas.microsoft.com/office/drawing/2014/main" id="{F0533326-225C-48EF-A4BA-E24DF1685DB4}"/>
                </a:ext>
              </a:extLst>
            </p:cNvPr>
            <p:cNvSpPr>
              <a:spLocks/>
            </p:cNvSpPr>
            <p:nvPr/>
          </p:nvSpPr>
          <p:spPr bwMode="auto">
            <a:xfrm>
              <a:off x="4115" y="583"/>
              <a:ext cx="72" cy="298"/>
            </a:xfrm>
            <a:custGeom>
              <a:avLst/>
              <a:gdLst>
                <a:gd name="T0" fmla="*/ 0 w 27"/>
                <a:gd name="T1" fmla="*/ 0 h 111"/>
                <a:gd name="T2" fmla="*/ 10 w 27"/>
                <a:gd name="T3" fmla="*/ 111 h 111"/>
                <a:gd name="T4" fmla="*/ 27 w 27"/>
                <a:gd name="T5" fmla="*/ 109 h 111"/>
                <a:gd name="T6" fmla="*/ 17 w 27"/>
                <a:gd name="T7" fmla="*/ 1 h 111"/>
                <a:gd name="T8" fmla="*/ 0 w 27"/>
                <a:gd name="T9" fmla="*/ 0 h 111"/>
              </a:gdLst>
              <a:ahLst/>
              <a:cxnLst>
                <a:cxn ang="0">
                  <a:pos x="T0" y="T1"/>
                </a:cxn>
                <a:cxn ang="0">
                  <a:pos x="T2" y="T3"/>
                </a:cxn>
                <a:cxn ang="0">
                  <a:pos x="T4" y="T5"/>
                </a:cxn>
                <a:cxn ang="0">
                  <a:pos x="T6" y="T7"/>
                </a:cxn>
                <a:cxn ang="0">
                  <a:pos x="T8" y="T9"/>
                </a:cxn>
              </a:cxnLst>
              <a:rect l="0" t="0" r="r" b="b"/>
              <a:pathLst>
                <a:path w="27" h="111">
                  <a:moveTo>
                    <a:pt x="0" y="0"/>
                  </a:moveTo>
                  <a:cubicBezTo>
                    <a:pt x="6" y="37"/>
                    <a:pt x="9" y="74"/>
                    <a:pt x="10" y="111"/>
                  </a:cubicBezTo>
                  <a:cubicBezTo>
                    <a:pt x="15" y="110"/>
                    <a:pt x="21" y="109"/>
                    <a:pt x="27" y="109"/>
                  </a:cubicBezTo>
                  <a:cubicBezTo>
                    <a:pt x="24" y="73"/>
                    <a:pt x="21" y="37"/>
                    <a:pt x="17" y="1"/>
                  </a:cubicBezTo>
                  <a:cubicBezTo>
                    <a:pt x="11"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1" name="Freeform 102">
              <a:extLst>
                <a:ext uri="{FF2B5EF4-FFF2-40B4-BE49-F238E27FC236}">
                  <a16:creationId xmlns:a16="http://schemas.microsoft.com/office/drawing/2014/main" id="{05557165-C932-47D8-9495-F95626E7FF31}"/>
                </a:ext>
              </a:extLst>
            </p:cNvPr>
            <p:cNvSpPr>
              <a:spLocks/>
            </p:cNvSpPr>
            <p:nvPr/>
          </p:nvSpPr>
          <p:spPr bwMode="auto">
            <a:xfrm>
              <a:off x="4318" y="863"/>
              <a:ext cx="59" cy="5"/>
            </a:xfrm>
            <a:custGeom>
              <a:avLst/>
              <a:gdLst>
                <a:gd name="T0" fmla="*/ 22 w 22"/>
                <a:gd name="T1" fmla="*/ 0 h 2"/>
                <a:gd name="T2" fmla="*/ 0 w 22"/>
                <a:gd name="T3" fmla="*/ 1 h 2"/>
                <a:gd name="T4" fmla="*/ 0 w 22"/>
                <a:gd name="T5" fmla="*/ 2 h 2"/>
                <a:gd name="T6" fmla="*/ 22 w 22"/>
                <a:gd name="T7" fmla="*/ 1 h 2"/>
                <a:gd name="T8" fmla="*/ 22 w 22"/>
                <a:gd name="T9" fmla="*/ 0 h 2"/>
              </a:gdLst>
              <a:ahLst/>
              <a:cxnLst>
                <a:cxn ang="0">
                  <a:pos x="T0" y="T1"/>
                </a:cxn>
                <a:cxn ang="0">
                  <a:pos x="T2" y="T3"/>
                </a:cxn>
                <a:cxn ang="0">
                  <a:pos x="T4" y="T5"/>
                </a:cxn>
                <a:cxn ang="0">
                  <a:pos x="T6" y="T7"/>
                </a:cxn>
                <a:cxn ang="0">
                  <a:pos x="T8" y="T9"/>
                </a:cxn>
              </a:cxnLst>
              <a:rect l="0" t="0" r="r" b="b"/>
              <a:pathLst>
                <a:path w="22" h="2">
                  <a:moveTo>
                    <a:pt x="22" y="0"/>
                  </a:moveTo>
                  <a:cubicBezTo>
                    <a:pt x="15" y="0"/>
                    <a:pt x="8" y="0"/>
                    <a:pt x="0" y="1"/>
                  </a:cubicBezTo>
                  <a:cubicBezTo>
                    <a:pt x="0" y="1"/>
                    <a:pt x="0" y="1"/>
                    <a:pt x="0" y="2"/>
                  </a:cubicBezTo>
                  <a:cubicBezTo>
                    <a:pt x="8" y="2"/>
                    <a:pt x="15" y="1"/>
                    <a:pt x="22" y="1"/>
                  </a:cubicBezTo>
                  <a:cubicBezTo>
                    <a:pt x="22" y="1"/>
                    <a:pt x="22" y="0"/>
                    <a:pt x="22"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2" name="Freeform 103">
              <a:extLst>
                <a:ext uri="{FF2B5EF4-FFF2-40B4-BE49-F238E27FC236}">
                  <a16:creationId xmlns:a16="http://schemas.microsoft.com/office/drawing/2014/main" id="{ED865E5F-42C0-488C-B160-AAE4DF129CB7}"/>
                </a:ext>
              </a:extLst>
            </p:cNvPr>
            <p:cNvSpPr>
              <a:spLocks/>
            </p:cNvSpPr>
            <p:nvPr/>
          </p:nvSpPr>
          <p:spPr bwMode="auto">
            <a:xfrm>
              <a:off x="4294" y="591"/>
              <a:ext cx="83" cy="274"/>
            </a:xfrm>
            <a:custGeom>
              <a:avLst/>
              <a:gdLst>
                <a:gd name="T0" fmla="*/ 0 w 31"/>
                <a:gd name="T1" fmla="*/ 0 h 102"/>
                <a:gd name="T2" fmla="*/ 4 w 31"/>
                <a:gd name="T3" fmla="*/ 32 h 102"/>
                <a:gd name="T4" fmla="*/ 9 w 31"/>
                <a:gd name="T5" fmla="*/ 96 h 102"/>
                <a:gd name="T6" fmla="*/ 9 w 31"/>
                <a:gd name="T7" fmla="*/ 102 h 102"/>
                <a:gd name="T8" fmla="*/ 31 w 31"/>
                <a:gd name="T9" fmla="*/ 101 h 102"/>
                <a:gd name="T10" fmla="*/ 22 w 31"/>
                <a:gd name="T11" fmla="*/ 49 h 102"/>
                <a:gd name="T12" fmla="*/ 18 w 31"/>
                <a:gd name="T13" fmla="*/ 1 h 102"/>
                <a:gd name="T14" fmla="*/ 0 w 31"/>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02">
                  <a:moveTo>
                    <a:pt x="0" y="0"/>
                  </a:moveTo>
                  <a:cubicBezTo>
                    <a:pt x="1" y="11"/>
                    <a:pt x="3" y="22"/>
                    <a:pt x="4" y="32"/>
                  </a:cubicBezTo>
                  <a:cubicBezTo>
                    <a:pt x="5" y="53"/>
                    <a:pt x="7" y="74"/>
                    <a:pt x="9" y="96"/>
                  </a:cubicBezTo>
                  <a:cubicBezTo>
                    <a:pt x="9" y="98"/>
                    <a:pt x="9" y="100"/>
                    <a:pt x="9" y="102"/>
                  </a:cubicBezTo>
                  <a:cubicBezTo>
                    <a:pt x="17" y="101"/>
                    <a:pt x="24" y="101"/>
                    <a:pt x="31" y="101"/>
                  </a:cubicBezTo>
                  <a:cubicBezTo>
                    <a:pt x="29" y="83"/>
                    <a:pt x="24" y="65"/>
                    <a:pt x="22" y="49"/>
                  </a:cubicBezTo>
                  <a:cubicBezTo>
                    <a:pt x="20" y="33"/>
                    <a:pt x="19" y="17"/>
                    <a:pt x="18" y="1"/>
                  </a:cubicBezTo>
                  <a:cubicBezTo>
                    <a:pt x="12"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3" name="Freeform 104">
              <a:extLst>
                <a:ext uri="{FF2B5EF4-FFF2-40B4-BE49-F238E27FC236}">
                  <a16:creationId xmlns:a16="http://schemas.microsoft.com/office/drawing/2014/main" id="{921BF49F-FC1F-4CCA-869A-C2F18E01CF6B}"/>
                </a:ext>
              </a:extLst>
            </p:cNvPr>
            <p:cNvSpPr>
              <a:spLocks/>
            </p:cNvSpPr>
            <p:nvPr/>
          </p:nvSpPr>
          <p:spPr bwMode="auto">
            <a:xfrm>
              <a:off x="4481" y="865"/>
              <a:ext cx="48" cy="8"/>
            </a:xfrm>
            <a:custGeom>
              <a:avLst/>
              <a:gdLst>
                <a:gd name="T0" fmla="*/ 0 w 18"/>
                <a:gd name="T1" fmla="*/ 0 h 3"/>
                <a:gd name="T2" fmla="*/ 0 w 18"/>
                <a:gd name="T3" fmla="*/ 1 h 3"/>
                <a:gd name="T4" fmla="*/ 18 w 18"/>
                <a:gd name="T5" fmla="*/ 3 h 3"/>
                <a:gd name="T6" fmla="*/ 18 w 18"/>
                <a:gd name="T7" fmla="*/ 2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cubicBezTo>
                    <a:pt x="0" y="0"/>
                    <a:pt x="0" y="1"/>
                    <a:pt x="0" y="1"/>
                  </a:cubicBezTo>
                  <a:cubicBezTo>
                    <a:pt x="6" y="2"/>
                    <a:pt x="12" y="2"/>
                    <a:pt x="18" y="3"/>
                  </a:cubicBezTo>
                  <a:cubicBezTo>
                    <a:pt x="18" y="2"/>
                    <a:pt x="18" y="2"/>
                    <a:pt x="18" y="2"/>
                  </a:cubicBezTo>
                  <a:cubicBezTo>
                    <a:pt x="12" y="1"/>
                    <a:pt x="6"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4" name="Freeform 105">
              <a:extLst>
                <a:ext uri="{FF2B5EF4-FFF2-40B4-BE49-F238E27FC236}">
                  <a16:creationId xmlns:a16="http://schemas.microsoft.com/office/drawing/2014/main" id="{2D5F74DC-5D6C-4655-B447-4A352F07EBD9}"/>
                </a:ext>
              </a:extLst>
            </p:cNvPr>
            <p:cNvSpPr>
              <a:spLocks/>
            </p:cNvSpPr>
            <p:nvPr/>
          </p:nvSpPr>
          <p:spPr bwMode="auto">
            <a:xfrm>
              <a:off x="4449" y="597"/>
              <a:ext cx="80" cy="274"/>
            </a:xfrm>
            <a:custGeom>
              <a:avLst/>
              <a:gdLst>
                <a:gd name="T0" fmla="*/ 0 w 30"/>
                <a:gd name="T1" fmla="*/ 0 h 102"/>
                <a:gd name="T2" fmla="*/ 12 w 30"/>
                <a:gd name="T3" fmla="*/ 100 h 102"/>
                <a:gd name="T4" fmla="*/ 30 w 30"/>
                <a:gd name="T5" fmla="*/ 102 h 102"/>
                <a:gd name="T6" fmla="*/ 18 w 30"/>
                <a:gd name="T7" fmla="*/ 0 h 102"/>
                <a:gd name="T8" fmla="*/ 0 w 30"/>
                <a:gd name="T9" fmla="*/ 0 h 102"/>
              </a:gdLst>
              <a:ahLst/>
              <a:cxnLst>
                <a:cxn ang="0">
                  <a:pos x="T0" y="T1"/>
                </a:cxn>
                <a:cxn ang="0">
                  <a:pos x="T2" y="T3"/>
                </a:cxn>
                <a:cxn ang="0">
                  <a:pos x="T4" y="T5"/>
                </a:cxn>
                <a:cxn ang="0">
                  <a:pos x="T6" y="T7"/>
                </a:cxn>
                <a:cxn ang="0">
                  <a:pos x="T8" y="T9"/>
                </a:cxn>
              </a:cxnLst>
              <a:rect l="0" t="0" r="r" b="b"/>
              <a:pathLst>
                <a:path w="30" h="102">
                  <a:moveTo>
                    <a:pt x="0" y="0"/>
                  </a:moveTo>
                  <a:cubicBezTo>
                    <a:pt x="4" y="33"/>
                    <a:pt x="9" y="66"/>
                    <a:pt x="12" y="100"/>
                  </a:cubicBezTo>
                  <a:cubicBezTo>
                    <a:pt x="18" y="100"/>
                    <a:pt x="24" y="101"/>
                    <a:pt x="30" y="102"/>
                  </a:cubicBezTo>
                  <a:cubicBezTo>
                    <a:pt x="27" y="68"/>
                    <a:pt x="22" y="34"/>
                    <a:pt x="18" y="0"/>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5" name="Freeform 106">
              <a:extLst>
                <a:ext uri="{FF2B5EF4-FFF2-40B4-BE49-F238E27FC236}">
                  <a16:creationId xmlns:a16="http://schemas.microsoft.com/office/drawing/2014/main" id="{670AD42A-EF9C-408B-AD0F-D34755611A4E}"/>
                </a:ext>
              </a:extLst>
            </p:cNvPr>
            <p:cNvSpPr>
              <a:spLocks/>
            </p:cNvSpPr>
            <p:nvPr/>
          </p:nvSpPr>
          <p:spPr bwMode="auto">
            <a:xfrm>
              <a:off x="3992" y="578"/>
              <a:ext cx="94" cy="53"/>
            </a:xfrm>
            <a:custGeom>
              <a:avLst/>
              <a:gdLst>
                <a:gd name="T0" fmla="*/ 5 w 35"/>
                <a:gd name="T1" fmla="*/ 0 h 20"/>
                <a:gd name="T2" fmla="*/ 9 w 35"/>
                <a:gd name="T3" fmla="*/ 18 h 20"/>
                <a:gd name="T4" fmla="*/ 17 w 35"/>
                <a:gd name="T5" fmla="*/ 20 h 20"/>
                <a:gd name="T6" fmla="*/ 30 w 35"/>
                <a:gd name="T7" fmla="*/ 5 h 20"/>
                <a:gd name="T8" fmla="*/ 27 w 35"/>
                <a:gd name="T9" fmla="*/ 1 h 20"/>
                <a:gd name="T10" fmla="*/ 5 w 35"/>
                <a:gd name="T11" fmla="*/ 0 h 20"/>
              </a:gdLst>
              <a:ahLst/>
              <a:cxnLst>
                <a:cxn ang="0">
                  <a:pos x="T0" y="T1"/>
                </a:cxn>
                <a:cxn ang="0">
                  <a:pos x="T2" y="T3"/>
                </a:cxn>
                <a:cxn ang="0">
                  <a:pos x="T4" y="T5"/>
                </a:cxn>
                <a:cxn ang="0">
                  <a:pos x="T6" y="T7"/>
                </a:cxn>
                <a:cxn ang="0">
                  <a:pos x="T8" y="T9"/>
                </a:cxn>
                <a:cxn ang="0">
                  <a:pos x="T10" y="T11"/>
                </a:cxn>
              </a:cxnLst>
              <a:rect l="0" t="0" r="r" b="b"/>
              <a:pathLst>
                <a:path w="35" h="20">
                  <a:moveTo>
                    <a:pt x="5" y="0"/>
                  </a:moveTo>
                  <a:cubicBezTo>
                    <a:pt x="4" y="3"/>
                    <a:pt x="0" y="13"/>
                    <a:pt x="9" y="18"/>
                  </a:cubicBezTo>
                  <a:cubicBezTo>
                    <a:pt x="12" y="19"/>
                    <a:pt x="14" y="20"/>
                    <a:pt x="17" y="20"/>
                  </a:cubicBezTo>
                  <a:cubicBezTo>
                    <a:pt x="26" y="20"/>
                    <a:pt x="35" y="12"/>
                    <a:pt x="30" y="5"/>
                  </a:cubicBezTo>
                  <a:cubicBezTo>
                    <a:pt x="29" y="4"/>
                    <a:pt x="29" y="3"/>
                    <a:pt x="27" y="1"/>
                  </a:cubicBezTo>
                  <a:cubicBezTo>
                    <a:pt x="20" y="1"/>
                    <a:pt x="13" y="1"/>
                    <a:pt x="5"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6" name="Freeform 107">
              <a:extLst>
                <a:ext uri="{FF2B5EF4-FFF2-40B4-BE49-F238E27FC236}">
                  <a16:creationId xmlns:a16="http://schemas.microsoft.com/office/drawing/2014/main" id="{3B42DE16-078C-4336-AF54-C3960F15C3C4}"/>
                </a:ext>
              </a:extLst>
            </p:cNvPr>
            <p:cNvSpPr>
              <a:spLocks/>
            </p:cNvSpPr>
            <p:nvPr/>
          </p:nvSpPr>
          <p:spPr bwMode="auto">
            <a:xfrm>
              <a:off x="4005" y="707"/>
              <a:ext cx="91" cy="70"/>
            </a:xfrm>
            <a:custGeom>
              <a:avLst/>
              <a:gdLst>
                <a:gd name="T0" fmla="*/ 21 w 34"/>
                <a:gd name="T1" fmla="*/ 0 h 26"/>
                <a:gd name="T2" fmla="*/ 15 w 34"/>
                <a:gd name="T3" fmla="*/ 2 h 26"/>
                <a:gd name="T4" fmla="*/ 8 w 34"/>
                <a:gd name="T5" fmla="*/ 17 h 26"/>
                <a:gd name="T6" fmla="*/ 22 w 34"/>
                <a:gd name="T7" fmla="*/ 26 h 26"/>
                <a:gd name="T8" fmla="*/ 33 w 34"/>
                <a:gd name="T9" fmla="*/ 18 h 26"/>
                <a:gd name="T10" fmla="*/ 21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1" y="0"/>
                  </a:moveTo>
                  <a:cubicBezTo>
                    <a:pt x="19" y="0"/>
                    <a:pt x="17" y="0"/>
                    <a:pt x="15" y="2"/>
                  </a:cubicBezTo>
                  <a:cubicBezTo>
                    <a:pt x="15" y="2"/>
                    <a:pt x="0" y="4"/>
                    <a:pt x="8" y="17"/>
                  </a:cubicBezTo>
                  <a:cubicBezTo>
                    <a:pt x="11" y="23"/>
                    <a:pt x="17" y="26"/>
                    <a:pt x="22" y="26"/>
                  </a:cubicBezTo>
                  <a:cubicBezTo>
                    <a:pt x="28" y="26"/>
                    <a:pt x="33" y="23"/>
                    <a:pt x="33" y="18"/>
                  </a:cubicBezTo>
                  <a:cubicBezTo>
                    <a:pt x="34" y="11"/>
                    <a:pt x="28"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7" name="Freeform 108">
              <a:extLst>
                <a:ext uri="{FF2B5EF4-FFF2-40B4-BE49-F238E27FC236}">
                  <a16:creationId xmlns:a16="http://schemas.microsoft.com/office/drawing/2014/main" id="{C7E1013B-1CD6-44AE-9C58-BB41A1AA3E6B}"/>
                </a:ext>
              </a:extLst>
            </p:cNvPr>
            <p:cNvSpPr>
              <a:spLocks/>
            </p:cNvSpPr>
            <p:nvPr/>
          </p:nvSpPr>
          <p:spPr bwMode="auto">
            <a:xfrm>
              <a:off x="4038" y="887"/>
              <a:ext cx="56" cy="10"/>
            </a:xfrm>
            <a:custGeom>
              <a:avLst/>
              <a:gdLst>
                <a:gd name="T0" fmla="*/ 20 w 21"/>
                <a:gd name="T1" fmla="*/ 0 h 4"/>
                <a:gd name="T2" fmla="*/ 0 w 21"/>
                <a:gd name="T3" fmla="*/ 3 h 4"/>
                <a:gd name="T4" fmla="*/ 0 w 21"/>
                <a:gd name="T5" fmla="*/ 4 h 4"/>
                <a:gd name="T6" fmla="*/ 21 w 21"/>
                <a:gd name="T7" fmla="*/ 1 h 4"/>
                <a:gd name="T8" fmla="*/ 20 w 21"/>
                <a:gd name="T9" fmla="*/ 0 h 4"/>
              </a:gdLst>
              <a:ahLst/>
              <a:cxnLst>
                <a:cxn ang="0">
                  <a:pos x="T0" y="T1"/>
                </a:cxn>
                <a:cxn ang="0">
                  <a:pos x="T2" y="T3"/>
                </a:cxn>
                <a:cxn ang="0">
                  <a:pos x="T4" y="T5"/>
                </a:cxn>
                <a:cxn ang="0">
                  <a:pos x="T6" y="T7"/>
                </a:cxn>
                <a:cxn ang="0">
                  <a:pos x="T8" y="T9"/>
                </a:cxn>
              </a:cxnLst>
              <a:rect l="0" t="0" r="r" b="b"/>
              <a:pathLst>
                <a:path w="21" h="4">
                  <a:moveTo>
                    <a:pt x="20" y="0"/>
                  </a:moveTo>
                  <a:cubicBezTo>
                    <a:pt x="13" y="1"/>
                    <a:pt x="7" y="2"/>
                    <a:pt x="0" y="3"/>
                  </a:cubicBezTo>
                  <a:cubicBezTo>
                    <a:pt x="0" y="3"/>
                    <a:pt x="0" y="4"/>
                    <a:pt x="0" y="4"/>
                  </a:cubicBezTo>
                  <a:cubicBezTo>
                    <a:pt x="7" y="3"/>
                    <a:pt x="14" y="2"/>
                    <a:pt x="21" y="1"/>
                  </a:cubicBezTo>
                  <a:cubicBezTo>
                    <a:pt x="21" y="1"/>
                    <a:pt x="20"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8" name="Freeform 109">
              <a:extLst>
                <a:ext uri="{FF2B5EF4-FFF2-40B4-BE49-F238E27FC236}">
                  <a16:creationId xmlns:a16="http://schemas.microsoft.com/office/drawing/2014/main" id="{21B26C01-9B62-404C-B510-736400E55548}"/>
                </a:ext>
              </a:extLst>
            </p:cNvPr>
            <p:cNvSpPr>
              <a:spLocks/>
            </p:cNvSpPr>
            <p:nvPr/>
          </p:nvSpPr>
          <p:spPr bwMode="auto">
            <a:xfrm>
              <a:off x="4038" y="873"/>
              <a:ext cx="53" cy="22"/>
            </a:xfrm>
            <a:custGeom>
              <a:avLst/>
              <a:gdLst>
                <a:gd name="T0" fmla="*/ 10 w 20"/>
                <a:gd name="T1" fmla="*/ 0 h 8"/>
                <a:gd name="T2" fmla="*/ 0 w 20"/>
                <a:gd name="T3" fmla="*/ 7 h 8"/>
                <a:gd name="T4" fmla="*/ 0 w 20"/>
                <a:gd name="T5" fmla="*/ 8 h 8"/>
                <a:gd name="T6" fmla="*/ 20 w 20"/>
                <a:gd name="T7" fmla="*/ 5 h 8"/>
                <a:gd name="T8" fmla="*/ 10 w 20"/>
                <a:gd name="T9" fmla="*/ 0 h 8"/>
              </a:gdLst>
              <a:ahLst/>
              <a:cxnLst>
                <a:cxn ang="0">
                  <a:pos x="T0" y="T1"/>
                </a:cxn>
                <a:cxn ang="0">
                  <a:pos x="T2" y="T3"/>
                </a:cxn>
                <a:cxn ang="0">
                  <a:pos x="T4" y="T5"/>
                </a:cxn>
                <a:cxn ang="0">
                  <a:pos x="T6" y="T7"/>
                </a:cxn>
                <a:cxn ang="0">
                  <a:pos x="T8" y="T9"/>
                </a:cxn>
              </a:cxnLst>
              <a:rect l="0" t="0" r="r" b="b"/>
              <a:pathLst>
                <a:path w="20" h="8">
                  <a:moveTo>
                    <a:pt x="10" y="0"/>
                  </a:moveTo>
                  <a:cubicBezTo>
                    <a:pt x="7" y="0"/>
                    <a:pt x="3" y="2"/>
                    <a:pt x="0" y="7"/>
                  </a:cubicBezTo>
                  <a:cubicBezTo>
                    <a:pt x="0" y="7"/>
                    <a:pt x="0" y="7"/>
                    <a:pt x="0" y="8"/>
                  </a:cubicBezTo>
                  <a:cubicBezTo>
                    <a:pt x="7" y="7"/>
                    <a:pt x="13" y="6"/>
                    <a:pt x="20" y="5"/>
                  </a:cubicBezTo>
                  <a:cubicBezTo>
                    <a:pt x="17" y="2"/>
                    <a:pt x="13" y="0"/>
                    <a:pt x="1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39" name="Freeform 110">
              <a:extLst>
                <a:ext uri="{FF2B5EF4-FFF2-40B4-BE49-F238E27FC236}">
                  <a16:creationId xmlns:a16="http://schemas.microsoft.com/office/drawing/2014/main" id="{2E6A5457-4ACF-4ED4-8565-7D8BC25E6182}"/>
                </a:ext>
              </a:extLst>
            </p:cNvPr>
            <p:cNvSpPr>
              <a:spLocks/>
            </p:cNvSpPr>
            <p:nvPr/>
          </p:nvSpPr>
          <p:spPr bwMode="auto">
            <a:xfrm>
              <a:off x="4361" y="691"/>
              <a:ext cx="93"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0" name="Freeform 111">
              <a:extLst>
                <a:ext uri="{FF2B5EF4-FFF2-40B4-BE49-F238E27FC236}">
                  <a16:creationId xmlns:a16="http://schemas.microsoft.com/office/drawing/2014/main" id="{0DE74932-D561-4C74-99BE-1A4D0FFEF1A5}"/>
                </a:ext>
              </a:extLst>
            </p:cNvPr>
            <p:cNvSpPr>
              <a:spLocks/>
            </p:cNvSpPr>
            <p:nvPr/>
          </p:nvSpPr>
          <p:spPr bwMode="auto">
            <a:xfrm>
              <a:off x="4358" y="594"/>
              <a:ext cx="69" cy="24"/>
            </a:xfrm>
            <a:custGeom>
              <a:avLst/>
              <a:gdLst>
                <a:gd name="T0" fmla="*/ 0 w 26"/>
                <a:gd name="T1" fmla="*/ 0 h 9"/>
                <a:gd name="T2" fmla="*/ 9 w 26"/>
                <a:gd name="T3" fmla="*/ 8 h 9"/>
                <a:gd name="T4" fmla="*/ 12 w 26"/>
                <a:gd name="T5" fmla="*/ 9 h 9"/>
                <a:gd name="T6" fmla="*/ 26 w 26"/>
                <a:gd name="T7" fmla="*/ 1 h 9"/>
                <a:gd name="T8" fmla="*/ 0 w 26"/>
                <a:gd name="T9" fmla="*/ 0 h 9"/>
              </a:gdLst>
              <a:ahLst/>
              <a:cxnLst>
                <a:cxn ang="0">
                  <a:pos x="T0" y="T1"/>
                </a:cxn>
                <a:cxn ang="0">
                  <a:pos x="T2" y="T3"/>
                </a:cxn>
                <a:cxn ang="0">
                  <a:pos x="T4" y="T5"/>
                </a:cxn>
                <a:cxn ang="0">
                  <a:pos x="T6" y="T7"/>
                </a:cxn>
                <a:cxn ang="0">
                  <a:pos x="T8" y="T9"/>
                </a:cxn>
              </a:cxnLst>
              <a:rect l="0" t="0" r="r" b="b"/>
              <a:pathLst>
                <a:path w="26" h="9">
                  <a:moveTo>
                    <a:pt x="0" y="0"/>
                  </a:moveTo>
                  <a:cubicBezTo>
                    <a:pt x="1" y="4"/>
                    <a:pt x="4" y="7"/>
                    <a:pt x="9" y="8"/>
                  </a:cubicBezTo>
                  <a:cubicBezTo>
                    <a:pt x="10" y="9"/>
                    <a:pt x="11" y="9"/>
                    <a:pt x="12" y="9"/>
                  </a:cubicBezTo>
                  <a:cubicBezTo>
                    <a:pt x="18" y="9"/>
                    <a:pt x="24" y="5"/>
                    <a:pt x="26" y="1"/>
                  </a:cubicBezTo>
                  <a:cubicBezTo>
                    <a:pt x="17" y="0"/>
                    <a:pt x="9" y="0"/>
                    <a:pt x="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1" name="Freeform 112">
              <a:extLst>
                <a:ext uri="{FF2B5EF4-FFF2-40B4-BE49-F238E27FC236}">
                  <a16:creationId xmlns:a16="http://schemas.microsoft.com/office/drawing/2014/main" id="{79E0A509-2AEC-40CB-A57E-37D6812ECE65}"/>
                </a:ext>
              </a:extLst>
            </p:cNvPr>
            <p:cNvSpPr>
              <a:spLocks/>
            </p:cNvSpPr>
            <p:nvPr/>
          </p:nvSpPr>
          <p:spPr bwMode="auto">
            <a:xfrm>
              <a:off x="4641" y="887"/>
              <a:ext cx="40" cy="13"/>
            </a:xfrm>
            <a:custGeom>
              <a:avLst/>
              <a:gdLst>
                <a:gd name="T0" fmla="*/ 0 w 15"/>
                <a:gd name="T1" fmla="*/ 0 h 5"/>
                <a:gd name="T2" fmla="*/ 1 w 15"/>
                <a:gd name="T3" fmla="*/ 2 h 5"/>
                <a:gd name="T4" fmla="*/ 15 w 15"/>
                <a:gd name="T5" fmla="*/ 5 h 5"/>
                <a:gd name="T6" fmla="*/ 15 w 15"/>
                <a:gd name="T7" fmla="*/ 4 h 5"/>
                <a:gd name="T8" fmla="*/ 0 w 15"/>
                <a:gd name="T9" fmla="*/ 0 h 5"/>
              </a:gdLst>
              <a:ahLst/>
              <a:cxnLst>
                <a:cxn ang="0">
                  <a:pos x="T0" y="T1"/>
                </a:cxn>
                <a:cxn ang="0">
                  <a:pos x="T2" y="T3"/>
                </a:cxn>
                <a:cxn ang="0">
                  <a:pos x="T4" y="T5"/>
                </a:cxn>
                <a:cxn ang="0">
                  <a:pos x="T6" y="T7"/>
                </a:cxn>
                <a:cxn ang="0">
                  <a:pos x="T8" y="T9"/>
                </a:cxn>
              </a:cxnLst>
              <a:rect l="0" t="0" r="r" b="b"/>
              <a:pathLst>
                <a:path w="15" h="5">
                  <a:moveTo>
                    <a:pt x="0" y="0"/>
                  </a:moveTo>
                  <a:cubicBezTo>
                    <a:pt x="1" y="1"/>
                    <a:pt x="1" y="1"/>
                    <a:pt x="1" y="2"/>
                  </a:cubicBezTo>
                  <a:cubicBezTo>
                    <a:pt x="5" y="3"/>
                    <a:pt x="9" y="4"/>
                    <a:pt x="15" y="5"/>
                  </a:cubicBezTo>
                  <a:cubicBezTo>
                    <a:pt x="15" y="5"/>
                    <a:pt x="15" y="4"/>
                    <a:pt x="15" y="4"/>
                  </a:cubicBezTo>
                  <a:cubicBezTo>
                    <a:pt x="9" y="3"/>
                    <a:pt x="4" y="1"/>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2" name="Freeform 113">
              <a:extLst>
                <a:ext uri="{FF2B5EF4-FFF2-40B4-BE49-F238E27FC236}">
                  <a16:creationId xmlns:a16="http://schemas.microsoft.com/office/drawing/2014/main" id="{25927A56-739A-4B32-8002-1BB6D5B0A949}"/>
                </a:ext>
              </a:extLst>
            </p:cNvPr>
            <p:cNvSpPr>
              <a:spLocks/>
            </p:cNvSpPr>
            <p:nvPr/>
          </p:nvSpPr>
          <p:spPr bwMode="auto">
            <a:xfrm>
              <a:off x="4585" y="594"/>
              <a:ext cx="96" cy="303"/>
            </a:xfrm>
            <a:custGeom>
              <a:avLst/>
              <a:gdLst>
                <a:gd name="T0" fmla="*/ 18 w 36"/>
                <a:gd name="T1" fmla="*/ 0 h 113"/>
                <a:gd name="T2" fmla="*/ 0 w 36"/>
                <a:gd name="T3" fmla="*/ 0 h 113"/>
                <a:gd name="T4" fmla="*/ 16 w 36"/>
                <a:gd name="T5" fmla="*/ 79 h 113"/>
                <a:gd name="T6" fmla="*/ 21 w 36"/>
                <a:gd name="T7" fmla="*/ 109 h 113"/>
                <a:gd name="T8" fmla="*/ 36 w 36"/>
                <a:gd name="T9" fmla="*/ 113 h 113"/>
                <a:gd name="T10" fmla="*/ 33 w 36"/>
                <a:gd name="T11" fmla="*/ 77 h 113"/>
                <a:gd name="T12" fmla="*/ 18 w 36"/>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36" h="113">
                  <a:moveTo>
                    <a:pt x="18" y="0"/>
                  </a:moveTo>
                  <a:cubicBezTo>
                    <a:pt x="12" y="0"/>
                    <a:pt x="6" y="0"/>
                    <a:pt x="0" y="0"/>
                  </a:cubicBezTo>
                  <a:cubicBezTo>
                    <a:pt x="5" y="27"/>
                    <a:pt x="11" y="53"/>
                    <a:pt x="16" y="79"/>
                  </a:cubicBezTo>
                  <a:cubicBezTo>
                    <a:pt x="17" y="89"/>
                    <a:pt x="20" y="99"/>
                    <a:pt x="21" y="109"/>
                  </a:cubicBezTo>
                  <a:cubicBezTo>
                    <a:pt x="25" y="110"/>
                    <a:pt x="30" y="112"/>
                    <a:pt x="36" y="113"/>
                  </a:cubicBezTo>
                  <a:cubicBezTo>
                    <a:pt x="34" y="100"/>
                    <a:pt x="35" y="87"/>
                    <a:pt x="33" y="77"/>
                  </a:cubicBezTo>
                  <a:cubicBezTo>
                    <a:pt x="28" y="51"/>
                    <a:pt x="23" y="26"/>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3" name="Freeform 114">
              <a:extLst>
                <a:ext uri="{FF2B5EF4-FFF2-40B4-BE49-F238E27FC236}">
                  <a16:creationId xmlns:a16="http://schemas.microsoft.com/office/drawing/2014/main" id="{07A87684-A53C-4757-A24F-3F524BC85FFB}"/>
                </a:ext>
              </a:extLst>
            </p:cNvPr>
            <p:cNvSpPr>
              <a:spLocks/>
            </p:cNvSpPr>
            <p:nvPr/>
          </p:nvSpPr>
          <p:spPr bwMode="auto">
            <a:xfrm>
              <a:off x="4812" y="930"/>
              <a:ext cx="48" cy="16"/>
            </a:xfrm>
            <a:custGeom>
              <a:avLst/>
              <a:gdLst>
                <a:gd name="T0" fmla="*/ 0 w 18"/>
                <a:gd name="T1" fmla="*/ 0 h 6"/>
                <a:gd name="T2" fmla="*/ 0 w 18"/>
                <a:gd name="T3" fmla="*/ 1 h 6"/>
                <a:gd name="T4" fmla="*/ 18 w 18"/>
                <a:gd name="T5" fmla="*/ 6 h 6"/>
                <a:gd name="T6" fmla="*/ 18 w 18"/>
                <a:gd name="T7" fmla="*/ 4 h 6"/>
                <a:gd name="T8" fmla="*/ 0 w 18"/>
                <a:gd name="T9" fmla="*/ 0 h 6"/>
              </a:gdLst>
              <a:ahLst/>
              <a:cxnLst>
                <a:cxn ang="0">
                  <a:pos x="T0" y="T1"/>
                </a:cxn>
                <a:cxn ang="0">
                  <a:pos x="T2" y="T3"/>
                </a:cxn>
                <a:cxn ang="0">
                  <a:pos x="T4" y="T5"/>
                </a:cxn>
                <a:cxn ang="0">
                  <a:pos x="T6" y="T7"/>
                </a:cxn>
                <a:cxn ang="0">
                  <a:pos x="T8" y="T9"/>
                </a:cxn>
              </a:cxnLst>
              <a:rect l="0" t="0" r="r" b="b"/>
              <a:pathLst>
                <a:path w="18" h="6">
                  <a:moveTo>
                    <a:pt x="0" y="0"/>
                  </a:moveTo>
                  <a:cubicBezTo>
                    <a:pt x="0" y="1"/>
                    <a:pt x="0" y="1"/>
                    <a:pt x="0" y="1"/>
                  </a:cubicBezTo>
                  <a:cubicBezTo>
                    <a:pt x="6" y="3"/>
                    <a:pt x="12" y="4"/>
                    <a:pt x="18" y="6"/>
                  </a:cubicBezTo>
                  <a:cubicBezTo>
                    <a:pt x="18" y="5"/>
                    <a:pt x="18" y="5"/>
                    <a:pt x="18" y="4"/>
                  </a:cubicBezTo>
                  <a:cubicBezTo>
                    <a:pt x="12" y="3"/>
                    <a:pt x="6" y="2"/>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4" name="Freeform 115">
              <a:extLst>
                <a:ext uri="{FF2B5EF4-FFF2-40B4-BE49-F238E27FC236}">
                  <a16:creationId xmlns:a16="http://schemas.microsoft.com/office/drawing/2014/main" id="{C0585F0F-D549-4EFC-817C-50AF09005986}"/>
                </a:ext>
              </a:extLst>
            </p:cNvPr>
            <p:cNvSpPr>
              <a:spLocks/>
            </p:cNvSpPr>
            <p:nvPr/>
          </p:nvSpPr>
          <p:spPr bwMode="auto">
            <a:xfrm>
              <a:off x="4785" y="583"/>
              <a:ext cx="75" cy="357"/>
            </a:xfrm>
            <a:custGeom>
              <a:avLst/>
              <a:gdLst>
                <a:gd name="T0" fmla="*/ 16 w 28"/>
                <a:gd name="T1" fmla="*/ 0 h 133"/>
                <a:gd name="T2" fmla="*/ 0 w 28"/>
                <a:gd name="T3" fmla="*/ 1 h 133"/>
                <a:gd name="T4" fmla="*/ 10 w 28"/>
                <a:gd name="T5" fmla="*/ 129 h 133"/>
                <a:gd name="T6" fmla="*/ 28 w 28"/>
                <a:gd name="T7" fmla="*/ 133 h 133"/>
                <a:gd name="T8" fmla="*/ 16 w 28"/>
                <a:gd name="T9" fmla="*/ 0 h 133"/>
              </a:gdLst>
              <a:ahLst/>
              <a:cxnLst>
                <a:cxn ang="0">
                  <a:pos x="T0" y="T1"/>
                </a:cxn>
                <a:cxn ang="0">
                  <a:pos x="T2" y="T3"/>
                </a:cxn>
                <a:cxn ang="0">
                  <a:pos x="T4" y="T5"/>
                </a:cxn>
                <a:cxn ang="0">
                  <a:pos x="T6" y="T7"/>
                </a:cxn>
                <a:cxn ang="0">
                  <a:pos x="T8" y="T9"/>
                </a:cxn>
              </a:cxnLst>
              <a:rect l="0" t="0" r="r" b="b"/>
              <a:pathLst>
                <a:path w="28" h="133">
                  <a:moveTo>
                    <a:pt x="16" y="0"/>
                  </a:moveTo>
                  <a:cubicBezTo>
                    <a:pt x="10" y="1"/>
                    <a:pt x="5" y="1"/>
                    <a:pt x="0" y="1"/>
                  </a:cubicBezTo>
                  <a:cubicBezTo>
                    <a:pt x="6" y="44"/>
                    <a:pt x="10" y="87"/>
                    <a:pt x="10" y="129"/>
                  </a:cubicBezTo>
                  <a:cubicBezTo>
                    <a:pt x="16" y="131"/>
                    <a:pt x="22" y="132"/>
                    <a:pt x="28" y="133"/>
                  </a:cubicBezTo>
                  <a:cubicBezTo>
                    <a:pt x="25" y="89"/>
                    <a:pt x="22" y="45"/>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5" name="Freeform 116">
              <a:extLst>
                <a:ext uri="{FF2B5EF4-FFF2-40B4-BE49-F238E27FC236}">
                  <a16:creationId xmlns:a16="http://schemas.microsoft.com/office/drawing/2014/main" id="{6469110E-BD83-4041-A99F-9773D30AF783}"/>
                </a:ext>
              </a:extLst>
            </p:cNvPr>
            <p:cNvSpPr>
              <a:spLocks/>
            </p:cNvSpPr>
            <p:nvPr/>
          </p:nvSpPr>
          <p:spPr bwMode="auto">
            <a:xfrm>
              <a:off x="4996" y="967"/>
              <a:ext cx="5" cy="0"/>
            </a:xfrm>
            <a:custGeom>
              <a:avLst/>
              <a:gdLst>
                <a:gd name="T0" fmla="*/ 0 w 2"/>
                <a:gd name="T1" fmla="*/ 0 w 2"/>
                <a:gd name="T2" fmla="*/ 2 w 2"/>
                <a:gd name="T3" fmla="*/ 0 w 2"/>
              </a:gdLst>
              <a:ahLst/>
              <a:cxnLst>
                <a:cxn ang="0">
                  <a:pos x="T0" y="0"/>
                </a:cxn>
                <a:cxn ang="0">
                  <a:pos x="T1" y="0"/>
                </a:cxn>
                <a:cxn ang="0">
                  <a:pos x="T2" y="0"/>
                </a:cxn>
                <a:cxn ang="0">
                  <a:pos x="T3" y="0"/>
                </a:cxn>
              </a:cxnLst>
              <a:rect l="0" t="0" r="r" b="b"/>
              <a:pathLst>
                <a:path w="2">
                  <a:moveTo>
                    <a:pt x="0" y="0"/>
                  </a:moveTo>
                  <a:cubicBezTo>
                    <a:pt x="0" y="0"/>
                    <a:pt x="0" y="0"/>
                    <a:pt x="0" y="0"/>
                  </a:cubicBezTo>
                  <a:cubicBezTo>
                    <a:pt x="0" y="0"/>
                    <a:pt x="1" y="0"/>
                    <a:pt x="2" y="0"/>
                  </a:cubicBezTo>
                  <a:cubicBezTo>
                    <a:pt x="1" y="0"/>
                    <a:pt x="0"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6" name="Freeform 117">
              <a:extLst>
                <a:ext uri="{FF2B5EF4-FFF2-40B4-BE49-F238E27FC236}">
                  <a16:creationId xmlns:a16="http://schemas.microsoft.com/office/drawing/2014/main" id="{FF2DB7F9-AFDF-41AE-B9ED-0F0255B045AF}"/>
                </a:ext>
              </a:extLst>
            </p:cNvPr>
            <p:cNvSpPr>
              <a:spLocks/>
            </p:cNvSpPr>
            <p:nvPr/>
          </p:nvSpPr>
          <p:spPr bwMode="auto">
            <a:xfrm>
              <a:off x="4961" y="578"/>
              <a:ext cx="99" cy="395"/>
            </a:xfrm>
            <a:custGeom>
              <a:avLst/>
              <a:gdLst>
                <a:gd name="T0" fmla="*/ 16 w 37"/>
                <a:gd name="T1" fmla="*/ 0 h 147"/>
                <a:gd name="T2" fmla="*/ 0 w 37"/>
                <a:gd name="T3" fmla="*/ 0 h 147"/>
                <a:gd name="T4" fmla="*/ 4 w 37"/>
                <a:gd name="T5" fmla="*/ 41 h 147"/>
                <a:gd name="T6" fmla="*/ 10 w 37"/>
                <a:gd name="T7" fmla="*/ 104 h 147"/>
                <a:gd name="T8" fmla="*/ 13 w 37"/>
                <a:gd name="T9" fmla="*/ 145 h 147"/>
                <a:gd name="T10" fmla="*/ 15 w 37"/>
                <a:gd name="T11" fmla="*/ 145 h 147"/>
                <a:gd name="T12" fmla="*/ 32 w 37"/>
                <a:gd name="T13" fmla="*/ 147 h 147"/>
                <a:gd name="T14" fmla="*/ 23 w 37"/>
                <a:gd name="T15" fmla="*/ 57 h 147"/>
                <a:gd name="T16" fmla="*/ 18 w 37"/>
                <a:gd name="T17" fmla="*/ 0 h 147"/>
                <a:gd name="T18" fmla="*/ 16 w 37"/>
                <a:gd name="T1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147">
                  <a:moveTo>
                    <a:pt x="16" y="0"/>
                  </a:moveTo>
                  <a:cubicBezTo>
                    <a:pt x="11" y="0"/>
                    <a:pt x="5" y="0"/>
                    <a:pt x="0" y="0"/>
                  </a:cubicBezTo>
                  <a:cubicBezTo>
                    <a:pt x="1" y="14"/>
                    <a:pt x="3" y="28"/>
                    <a:pt x="4" y="41"/>
                  </a:cubicBezTo>
                  <a:cubicBezTo>
                    <a:pt x="6" y="62"/>
                    <a:pt x="8" y="83"/>
                    <a:pt x="10" y="104"/>
                  </a:cubicBezTo>
                  <a:cubicBezTo>
                    <a:pt x="11" y="117"/>
                    <a:pt x="10" y="132"/>
                    <a:pt x="13" y="145"/>
                  </a:cubicBezTo>
                  <a:cubicBezTo>
                    <a:pt x="13" y="145"/>
                    <a:pt x="14" y="145"/>
                    <a:pt x="15" y="145"/>
                  </a:cubicBezTo>
                  <a:cubicBezTo>
                    <a:pt x="21" y="146"/>
                    <a:pt x="26" y="146"/>
                    <a:pt x="32" y="147"/>
                  </a:cubicBezTo>
                  <a:cubicBezTo>
                    <a:pt x="37" y="118"/>
                    <a:pt x="27" y="85"/>
                    <a:pt x="23" y="57"/>
                  </a:cubicBezTo>
                  <a:cubicBezTo>
                    <a:pt x="21" y="39"/>
                    <a:pt x="20" y="20"/>
                    <a:pt x="18" y="0"/>
                  </a:cubicBezTo>
                  <a:cubicBezTo>
                    <a:pt x="17" y="0"/>
                    <a:pt x="17" y="0"/>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7" name="Freeform 118">
              <a:extLst>
                <a:ext uri="{FF2B5EF4-FFF2-40B4-BE49-F238E27FC236}">
                  <a16:creationId xmlns:a16="http://schemas.microsoft.com/office/drawing/2014/main" id="{E2F30D4B-955C-4BF3-9104-9FE9028F9CC6}"/>
                </a:ext>
              </a:extLst>
            </p:cNvPr>
            <p:cNvSpPr>
              <a:spLocks/>
            </p:cNvSpPr>
            <p:nvPr/>
          </p:nvSpPr>
          <p:spPr bwMode="auto">
            <a:xfrm>
              <a:off x="4996" y="967"/>
              <a:ext cx="51" cy="11"/>
            </a:xfrm>
            <a:custGeom>
              <a:avLst/>
              <a:gdLst>
                <a:gd name="T0" fmla="*/ 0 w 19"/>
                <a:gd name="T1" fmla="*/ 0 h 4"/>
                <a:gd name="T2" fmla="*/ 0 w 19"/>
                <a:gd name="T3" fmla="*/ 1 h 4"/>
                <a:gd name="T4" fmla="*/ 19 w 19"/>
                <a:gd name="T5" fmla="*/ 4 h 4"/>
                <a:gd name="T6" fmla="*/ 19 w 19"/>
                <a:gd name="T7" fmla="*/ 2 h 4"/>
                <a:gd name="T8" fmla="*/ 2 w 19"/>
                <a:gd name="T9" fmla="*/ 0 h 4"/>
                <a:gd name="T10" fmla="*/ 0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0" y="0"/>
                  </a:moveTo>
                  <a:cubicBezTo>
                    <a:pt x="0" y="1"/>
                    <a:pt x="0" y="1"/>
                    <a:pt x="0" y="1"/>
                  </a:cubicBezTo>
                  <a:cubicBezTo>
                    <a:pt x="6" y="2"/>
                    <a:pt x="13" y="3"/>
                    <a:pt x="19" y="4"/>
                  </a:cubicBezTo>
                  <a:cubicBezTo>
                    <a:pt x="19" y="3"/>
                    <a:pt x="19" y="2"/>
                    <a:pt x="19" y="2"/>
                  </a:cubicBezTo>
                  <a:cubicBezTo>
                    <a:pt x="13" y="1"/>
                    <a:pt x="8" y="1"/>
                    <a:pt x="2" y="0"/>
                  </a:cubicBezTo>
                  <a:cubicBezTo>
                    <a:pt x="1" y="0"/>
                    <a:pt x="0" y="0"/>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8" name="Freeform 119">
              <a:extLst>
                <a:ext uri="{FF2B5EF4-FFF2-40B4-BE49-F238E27FC236}">
                  <a16:creationId xmlns:a16="http://schemas.microsoft.com/office/drawing/2014/main" id="{7A38F3F5-634A-4EC3-9C13-4B6EF1B880AA}"/>
                </a:ext>
              </a:extLst>
            </p:cNvPr>
            <p:cNvSpPr>
              <a:spLocks/>
            </p:cNvSpPr>
            <p:nvPr/>
          </p:nvSpPr>
          <p:spPr bwMode="auto">
            <a:xfrm>
              <a:off x="5116" y="580"/>
              <a:ext cx="91" cy="393"/>
            </a:xfrm>
            <a:custGeom>
              <a:avLst/>
              <a:gdLst>
                <a:gd name="T0" fmla="*/ 0 w 34"/>
                <a:gd name="T1" fmla="*/ 0 h 146"/>
                <a:gd name="T2" fmla="*/ 15 w 34"/>
                <a:gd name="T3" fmla="*/ 146 h 146"/>
                <a:gd name="T4" fmla="*/ 25 w 34"/>
                <a:gd name="T5" fmla="*/ 145 h 146"/>
                <a:gd name="T6" fmla="*/ 34 w 34"/>
                <a:gd name="T7" fmla="*/ 145 h 146"/>
                <a:gd name="T8" fmla="*/ 17 w 34"/>
                <a:gd name="T9" fmla="*/ 2 h 146"/>
                <a:gd name="T10" fmla="*/ 0 w 34"/>
                <a:gd name="T11" fmla="*/ 0 h 146"/>
              </a:gdLst>
              <a:ahLst/>
              <a:cxnLst>
                <a:cxn ang="0">
                  <a:pos x="T0" y="T1"/>
                </a:cxn>
                <a:cxn ang="0">
                  <a:pos x="T2" y="T3"/>
                </a:cxn>
                <a:cxn ang="0">
                  <a:pos x="T4" y="T5"/>
                </a:cxn>
                <a:cxn ang="0">
                  <a:pos x="T6" y="T7"/>
                </a:cxn>
                <a:cxn ang="0">
                  <a:pos x="T8" y="T9"/>
                </a:cxn>
                <a:cxn ang="0">
                  <a:pos x="T10" y="T11"/>
                </a:cxn>
              </a:cxnLst>
              <a:rect l="0" t="0" r="r" b="b"/>
              <a:pathLst>
                <a:path w="34" h="146">
                  <a:moveTo>
                    <a:pt x="0" y="0"/>
                  </a:moveTo>
                  <a:cubicBezTo>
                    <a:pt x="5" y="49"/>
                    <a:pt x="14" y="97"/>
                    <a:pt x="15" y="146"/>
                  </a:cubicBezTo>
                  <a:cubicBezTo>
                    <a:pt x="18" y="146"/>
                    <a:pt x="21" y="146"/>
                    <a:pt x="25" y="145"/>
                  </a:cubicBezTo>
                  <a:cubicBezTo>
                    <a:pt x="28" y="145"/>
                    <a:pt x="31" y="145"/>
                    <a:pt x="34" y="145"/>
                  </a:cubicBezTo>
                  <a:cubicBezTo>
                    <a:pt x="31" y="97"/>
                    <a:pt x="24" y="49"/>
                    <a:pt x="17" y="2"/>
                  </a:cubicBezTo>
                  <a:cubicBezTo>
                    <a:pt x="12"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49" name="Freeform 120">
              <a:extLst>
                <a:ext uri="{FF2B5EF4-FFF2-40B4-BE49-F238E27FC236}">
                  <a16:creationId xmlns:a16="http://schemas.microsoft.com/office/drawing/2014/main" id="{416B51F7-D122-41BE-8ABF-99185AA4ACAC}"/>
                </a:ext>
              </a:extLst>
            </p:cNvPr>
            <p:cNvSpPr>
              <a:spLocks/>
            </p:cNvSpPr>
            <p:nvPr/>
          </p:nvSpPr>
          <p:spPr bwMode="auto">
            <a:xfrm>
              <a:off x="5159" y="986"/>
              <a:ext cx="48" cy="3"/>
            </a:xfrm>
            <a:custGeom>
              <a:avLst/>
              <a:gdLst>
                <a:gd name="T0" fmla="*/ 0 w 18"/>
                <a:gd name="T1" fmla="*/ 0 h 1"/>
                <a:gd name="T2" fmla="*/ 0 w 18"/>
                <a:gd name="T3" fmla="*/ 1 h 1"/>
                <a:gd name="T4" fmla="*/ 16 w 18"/>
                <a:gd name="T5" fmla="*/ 1 h 1"/>
                <a:gd name="T6" fmla="*/ 17 w 18"/>
                <a:gd name="T7" fmla="*/ 1 h 1"/>
                <a:gd name="T8" fmla="*/ 18 w 18"/>
                <a:gd name="T9" fmla="*/ 0 h 1"/>
                <a:gd name="T10" fmla="*/ 16 w 18"/>
                <a:gd name="T11" fmla="*/ 0 h 1"/>
                <a:gd name="T12" fmla="*/ 0 w 1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8" h="1">
                  <a:moveTo>
                    <a:pt x="0" y="0"/>
                  </a:moveTo>
                  <a:cubicBezTo>
                    <a:pt x="0" y="0"/>
                    <a:pt x="0" y="0"/>
                    <a:pt x="0" y="1"/>
                  </a:cubicBezTo>
                  <a:cubicBezTo>
                    <a:pt x="5" y="1"/>
                    <a:pt x="11" y="1"/>
                    <a:pt x="16" y="1"/>
                  </a:cubicBezTo>
                  <a:cubicBezTo>
                    <a:pt x="16" y="1"/>
                    <a:pt x="17" y="1"/>
                    <a:pt x="17" y="1"/>
                  </a:cubicBezTo>
                  <a:cubicBezTo>
                    <a:pt x="17" y="1"/>
                    <a:pt x="17" y="0"/>
                    <a:pt x="18" y="0"/>
                  </a:cubicBezTo>
                  <a:cubicBezTo>
                    <a:pt x="17" y="0"/>
                    <a:pt x="17" y="0"/>
                    <a:pt x="16" y="0"/>
                  </a:cubicBezTo>
                  <a:cubicBezTo>
                    <a:pt x="11" y="0"/>
                    <a:pt x="5"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0" name="Freeform 121">
              <a:extLst>
                <a:ext uri="{FF2B5EF4-FFF2-40B4-BE49-F238E27FC236}">
                  <a16:creationId xmlns:a16="http://schemas.microsoft.com/office/drawing/2014/main" id="{EA29D639-A723-477C-84CD-440FD07B5538}"/>
                </a:ext>
              </a:extLst>
            </p:cNvPr>
            <p:cNvSpPr>
              <a:spLocks/>
            </p:cNvSpPr>
            <p:nvPr/>
          </p:nvSpPr>
          <p:spPr bwMode="auto">
            <a:xfrm>
              <a:off x="5156" y="978"/>
              <a:ext cx="51" cy="8"/>
            </a:xfrm>
            <a:custGeom>
              <a:avLst/>
              <a:gdLst>
                <a:gd name="T0" fmla="*/ 19 w 19"/>
                <a:gd name="T1" fmla="*/ 0 h 3"/>
                <a:gd name="T2" fmla="*/ 0 w 19"/>
                <a:gd name="T3" fmla="*/ 1 h 3"/>
                <a:gd name="T4" fmla="*/ 1 w 19"/>
                <a:gd name="T5" fmla="*/ 3 h 3"/>
                <a:gd name="T6" fmla="*/ 17 w 19"/>
                <a:gd name="T7" fmla="*/ 3 h 3"/>
                <a:gd name="T8" fmla="*/ 19 w 19"/>
                <a:gd name="T9" fmla="*/ 3 h 3"/>
                <a:gd name="T10" fmla="*/ 19 w 19"/>
                <a:gd name="T11" fmla="*/ 0 h 3"/>
              </a:gdLst>
              <a:ahLst/>
              <a:cxnLst>
                <a:cxn ang="0">
                  <a:pos x="T0" y="T1"/>
                </a:cxn>
                <a:cxn ang="0">
                  <a:pos x="T2" y="T3"/>
                </a:cxn>
                <a:cxn ang="0">
                  <a:pos x="T4" y="T5"/>
                </a:cxn>
                <a:cxn ang="0">
                  <a:pos x="T6" y="T7"/>
                </a:cxn>
                <a:cxn ang="0">
                  <a:pos x="T8" y="T9"/>
                </a:cxn>
                <a:cxn ang="0">
                  <a:pos x="T10" y="T11"/>
                </a:cxn>
              </a:cxnLst>
              <a:rect l="0" t="0" r="r" b="b"/>
              <a:pathLst>
                <a:path w="19" h="3">
                  <a:moveTo>
                    <a:pt x="19" y="0"/>
                  </a:moveTo>
                  <a:cubicBezTo>
                    <a:pt x="13" y="0"/>
                    <a:pt x="6" y="1"/>
                    <a:pt x="0" y="1"/>
                  </a:cubicBezTo>
                  <a:cubicBezTo>
                    <a:pt x="0" y="2"/>
                    <a:pt x="0" y="2"/>
                    <a:pt x="1" y="3"/>
                  </a:cubicBezTo>
                  <a:cubicBezTo>
                    <a:pt x="6" y="3"/>
                    <a:pt x="12" y="3"/>
                    <a:pt x="17" y="3"/>
                  </a:cubicBezTo>
                  <a:cubicBezTo>
                    <a:pt x="18" y="3"/>
                    <a:pt x="18" y="3"/>
                    <a:pt x="19" y="3"/>
                  </a:cubicBezTo>
                  <a:cubicBezTo>
                    <a:pt x="19" y="2"/>
                    <a:pt x="19" y="1"/>
                    <a:pt x="19"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1" name="Freeform 122">
              <a:extLst>
                <a:ext uri="{FF2B5EF4-FFF2-40B4-BE49-F238E27FC236}">
                  <a16:creationId xmlns:a16="http://schemas.microsoft.com/office/drawing/2014/main" id="{EE1A7274-8EBF-4678-8001-A615CD76397F}"/>
                </a:ext>
              </a:extLst>
            </p:cNvPr>
            <p:cNvSpPr>
              <a:spLocks/>
            </p:cNvSpPr>
            <p:nvPr/>
          </p:nvSpPr>
          <p:spPr bwMode="auto">
            <a:xfrm>
              <a:off x="5156" y="970"/>
              <a:ext cx="51" cy="11"/>
            </a:xfrm>
            <a:custGeom>
              <a:avLst/>
              <a:gdLst>
                <a:gd name="T0" fmla="*/ 19 w 19"/>
                <a:gd name="T1" fmla="*/ 0 h 4"/>
                <a:gd name="T2" fmla="*/ 10 w 19"/>
                <a:gd name="T3" fmla="*/ 0 h 4"/>
                <a:gd name="T4" fmla="*/ 0 w 19"/>
                <a:gd name="T5" fmla="*/ 1 h 4"/>
                <a:gd name="T6" fmla="*/ 0 w 19"/>
                <a:gd name="T7" fmla="*/ 2 h 4"/>
                <a:gd name="T8" fmla="*/ 0 w 19"/>
                <a:gd name="T9" fmla="*/ 4 h 4"/>
                <a:gd name="T10" fmla="*/ 19 w 19"/>
                <a:gd name="T11" fmla="*/ 3 h 4"/>
                <a:gd name="T12" fmla="*/ 19 w 19"/>
                <a:gd name="T13" fmla="*/ 2 h 4"/>
                <a:gd name="T14" fmla="*/ 19 w 19"/>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
                  <a:moveTo>
                    <a:pt x="19" y="0"/>
                  </a:moveTo>
                  <a:cubicBezTo>
                    <a:pt x="16" y="0"/>
                    <a:pt x="13" y="0"/>
                    <a:pt x="10" y="0"/>
                  </a:cubicBezTo>
                  <a:cubicBezTo>
                    <a:pt x="6" y="1"/>
                    <a:pt x="3" y="1"/>
                    <a:pt x="0" y="1"/>
                  </a:cubicBezTo>
                  <a:cubicBezTo>
                    <a:pt x="0" y="1"/>
                    <a:pt x="0" y="2"/>
                    <a:pt x="0" y="2"/>
                  </a:cubicBezTo>
                  <a:cubicBezTo>
                    <a:pt x="0" y="3"/>
                    <a:pt x="0" y="3"/>
                    <a:pt x="0" y="4"/>
                  </a:cubicBezTo>
                  <a:cubicBezTo>
                    <a:pt x="6" y="4"/>
                    <a:pt x="13" y="3"/>
                    <a:pt x="19" y="3"/>
                  </a:cubicBezTo>
                  <a:cubicBezTo>
                    <a:pt x="19" y="2"/>
                    <a:pt x="19" y="2"/>
                    <a:pt x="19" y="2"/>
                  </a:cubicBezTo>
                  <a:cubicBezTo>
                    <a:pt x="19" y="1"/>
                    <a:pt x="19" y="0"/>
                    <a:pt x="19"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2" name="Freeform 123">
              <a:extLst>
                <a:ext uri="{FF2B5EF4-FFF2-40B4-BE49-F238E27FC236}">
                  <a16:creationId xmlns:a16="http://schemas.microsoft.com/office/drawing/2014/main" id="{D0F8E495-C38A-4CD5-BCE0-75AB551AF5B4}"/>
                </a:ext>
              </a:extLst>
            </p:cNvPr>
            <p:cNvSpPr>
              <a:spLocks/>
            </p:cNvSpPr>
            <p:nvPr/>
          </p:nvSpPr>
          <p:spPr bwMode="auto">
            <a:xfrm>
              <a:off x="4665" y="588"/>
              <a:ext cx="91" cy="54"/>
            </a:xfrm>
            <a:custGeom>
              <a:avLst/>
              <a:gdLst>
                <a:gd name="T0" fmla="*/ 26 w 34"/>
                <a:gd name="T1" fmla="*/ 0 h 20"/>
                <a:gd name="T2" fmla="*/ 3 w 34"/>
                <a:gd name="T3" fmla="*/ 2 h 20"/>
                <a:gd name="T4" fmla="*/ 8 w 34"/>
                <a:gd name="T5" fmla="*/ 18 h 20"/>
                <a:gd name="T6" fmla="*/ 16 w 34"/>
                <a:gd name="T7" fmla="*/ 20 h 20"/>
                <a:gd name="T8" fmla="*/ 29 w 34"/>
                <a:gd name="T9" fmla="*/ 5 h 20"/>
                <a:gd name="T10" fmla="*/ 26 w 34"/>
                <a:gd name="T11" fmla="*/ 0 h 20"/>
              </a:gdLst>
              <a:ahLst/>
              <a:cxnLst>
                <a:cxn ang="0">
                  <a:pos x="T0" y="T1"/>
                </a:cxn>
                <a:cxn ang="0">
                  <a:pos x="T2" y="T3"/>
                </a:cxn>
                <a:cxn ang="0">
                  <a:pos x="T4" y="T5"/>
                </a:cxn>
                <a:cxn ang="0">
                  <a:pos x="T6" y="T7"/>
                </a:cxn>
                <a:cxn ang="0">
                  <a:pos x="T8" y="T9"/>
                </a:cxn>
                <a:cxn ang="0">
                  <a:pos x="T10" y="T11"/>
                </a:cxn>
              </a:cxnLst>
              <a:rect l="0" t="0" r="r" b="b"/>
              <a:pathLst>
                <a:path w="34" h="20">
                  <a:moveTo>
                    <a:pt x="26" y="0"/>
                  </a:moveTo>
                  <a:cubicBezTo>
                    <a:pt x="18" y="1"/>
                    <a:pt x="10" y="1"/>
                    <a:pt x="3" y="2"/>
                  </a:cubicBezTo>
                  <a:cubicBezTo>
                    <a:pt x="2" y="6"/>
                    <a:pt x="0" y="13"/>
                    <a:pt x="8" y="18"/>
                  </a:cubicBezTo>
                  <a:cubicBezTo>
                    <a:pt x="10" y="19"/>
                    <a:pt x="13" y="20"/>
                    <a:pt x="16" y="20"/>
                  </a:cubicBezTo>
                  <a:cubicBezTo>
                    <a:pt x="25" y="20"/>
                    <a:pt x="34" y="12"/>
                    <a:pt x="29" y="5"/>
                  </a:cubicBezTo>
                  <a:cubicBezTo>
                    <a:pt x="28" y="3"/>
                    <a:pt x="27" y="2"/>
                    <a:pt x="2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3" name="Freeform 124">
              <a:extLst>
                <a:ext uri="{FF2B5EF4-FFF2-40B4-BE49-F238E27FC236}">
                  <a16:creationId xmlns:a16="http://schemas.microsoft.com/office/drawing/2014/main" id="{3BEAAF1E-F7BE-43C3-8651-313D93359159}"/>
                </a:ext>
              </a:extLst>
            </p:cNvPr>
            <p:cNvSpPr>
              <a:spLocks/>
            </p:cNvSpPr>
            <p:nvPr/>
          </p:nvSpPr>
          <p:spPr bwMode="auto">
            <a:xfrm>
              <a:off x="4676" y="715"/>
              <a:ext cx="90" cy="70"/>
            </a:xfrm>
            <a:custGeom>
              <a:avLst/>
              <a:gdLst>
                <a:gd name="T0" fmla="*/ 20 w 34"/>
                <a:gd name="T1" fmla="*/ 0 h 26"/>
                <a:gd name="T2" fmla="*/ 15 w 34"/>
                <a:gd name="T3" fmla="*/ 3 h 26"/>
                <a:gd name="T4" fmla="*/ 8 w 34"/>
                <a:gd name="T5" fmla="*/ 18 h 26"/>
                <a:gd name="T6" fmla="*/ 22 w 34"/>
                <a:gd name="T7" fmla="*/ 26 h 26"/>
                <a:gd name="T8" fmla="*/ 33 w 34"/>
                <a:gd name="T9" fmla="*/ 18 h 26"/>
                <a:gd name="T10" fmla="*/ 20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0" y="0"/>
                  </a:moveTo>
                  <a:cubicBezTo>
                    <a:pt x="19" y="0"/>
                    <a:pt x="17" y="1"/>
                    <a:pt x="15" y="3"/>
                  </a:cubicBezTo>
                  <a:cubicBezTo>
                    <a:pt x="15" y="3"/>
                    <a:pt x="0" y="5"/>
                    <a:pt x="8" y="18"/>
                  </a:cubicBezTo>
                  <a:cubicBezTo>
                    <a:pt x="11" y="24"/>
                    <a:pt x="17" y="26"/>
                    <a:pt x="22" y="26"/>
                  </a:cubicBezTo>
                  <a:cubicBezTo>
                    <a:pt x="27" y="26"/>
                    <a:pt x="32" y="23"/>
                    <a:pt x="33" y="18"/>
                  </a:cubicBezTo>
                  <a:cubicBezTo>
                    <a:pt x="34" y="11"/>
                    <a:pt x="28" y="0"/>
                    <a:pt x="2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4" name="Freeform 125">
              <a:extLst>
                <a:ext uri="{FF2B5EF4-FFF2-40B4-BE49-F238E27FC236}">
                  <a16:creationId xmlns:a16="http://schemas.microsoft.com/office/drawing/2014/main" id="{CA46EF6C-C96F-4675-90BF-103780327387}"/>
                </a:ext>
              </a:extLst>
            </p:cNvPr>
            <p:cNvSpPr>
              <a:spLocks/>
            </p:cNvSpPr>
            <p:nvPr/>
          </p:nvSpPr>
          <p:spPr bwMode="auto">
            <a:xfrm>
              <a:off x="4708" y="905"/>
              <a:ext cx="72" cy="22"/>
            </a:xfrm>
            <a:custGeom>
              <a:avLst/>
              <a:gdLst>
                <a:gd name="T0" fmla="*/ 0 w 27"/>
                <a:gd name="T1" fmla="*/ 0 h 8"/>
                <a:gd name="T2" fmla="*/ 0 w 27"/>
                <a:gd name="T3" fmla="*/ 1 h 8"/>
                <a:gd name="T4" fmla="*/ 27 w 27"/>
                <a:gd name="T5" fmla="*/ 8 h 8"/>
                <a:gd name="T6" fmla="*/ 27 w 27"/>
                <a:gd name="T7" fmla="*/ 6 h 8"/>
                <a:gd name="T8" fmla="*/ 0 w 27"/>
                <a:gd name="T9" fmla="*/ 0 h 8"/>
              </a:gdLst>
              <a:ahLst/>
              <a:cxnLst>
                <a:cxn ang="0">
                  <a:pos x="T0" y="T1"/>
                </a:cxn>
                <a:cxn ang="0">
                  <a:pos x="T2" y="T3"/>
                </a:cxn>
                <a:cxn ang="0">
                  <a:pos x="T4" y="T5"/>
                </a:cxn>
                <a:cxn ang="0">
                  <a:pos x="T6" y="T7"/>
                </a:cxn>
                <a:cxn ang="0">
                  <a:pos x="T8" y="T9"/>
                </a:cxn>
              </a:cxnLst>
              <a:rect l="0" t="0" r="r" b="b"/>
              <a:pathLst>
                <a:path w="27" h="8">
                  <a:moveTo>
                    <a:pt x="0" y="0"/>
                  </a:moveTo>
                  <a:cubicBezTo>
                    <a:pt x="0" y="0"/>
                    <a:pt x="0" y="0"/>
                    <a:pt x="0" y="1"/>
                  </a:cubicBezTo>
                  <a:cubicBezTo>
                    <a:pt x="8" y="3"/>
                    <a:pt x="17" y="5"/>
                    <a:pt x="27" y="8"/>
                  </a:cubicBezTo>
                  <a:cubicBezTo>
                    <a:pt x="27" y="7"/>
                    <a:pt x="27" y="7"/>
                    <a:pt x="27" y="6"/>
                  </a:cubicBezTo>
                  <a:cubicBezTo>
                    <a:pt x="17" y="4"/>
                    <a:pt x="8"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5" name="Freeform 126">
              <a:extLst>
                <a:ext uri="{FF2B5EF4-FFF2-40B4-BE49-F238E27FC236}">
                  <a16:creationId xmlns:a16="http://schemas.microsoft.com/office/drawing/2014/main" id="{F891F33A-2EF7-41BE-AD67-4E90715F7C55}"/>
                </a:ext>
              </a:extLst>
            </p:cNvPr>
            <p:cNvSpPr>
              <a:spLocks/>
            </p:cNvSpPr>
            <p:nvPr/>
          </p:nvSpPr>
          <p:spPr bwMode="auto">
            <a:xfrm>
              <a:off x="4708" y="884"/>
              <a:ext cx="72" cy="38"/>
            </a:xfrm>
            <a:custGeom>
              <a:avLst/>
              <a:gdLst>
                <a:gd name="T0" fmla="*/ 10 w 27"/>
                <a:gd name="T1" fmla="*/ 0 h 14"/>
                <a:gd name="T2" fmla="*/ 0 w 27"/>
                <a:gd name="T3" fmla="*/ 7 h 14"/>
                <a:gd name="T4" fmla="*/ 0 w 27"/>
                <a:gd name="T5" fmla="*/ 8 h 14"/>
                <a:gd name="T6" fmla="*/ 27 w 27"/>
                <a:gd name="T7" fmla="*/ 14 h 14"/>
                <a:gd name="T8" fmla="*/ 24 w 27"/>
                <a:gd name="T9" fmla="*/ 9 h 14"/>
                <a:gd name="T10" fmla="*/ 10 w 27"/>
                <a:gd name="T11" fmla="*/ 0 h 14"/>
              </a:gdLst>
              <a:ahLst/>
              <a:cxnLst>
                <a:cxn ang="0">
                  <a:pos x="T0" y="T1"/>
                </a:cxn>
                <a:cxn ang="0">
                  <a:pos x="T2" y="T3"/>
                </a:cxn>
                <a:cxn ang="0">
                  <a:pos x="T4" y="T5"/>
                </a:cxn>
                <a:cxn ang="0">
                  <a:pos x="T6" y="T7"/>
                </a:cxn>
                <a:cxn ang="0">
                  <a:pos x="T8" y="T9"/>
                </a:cxn>
                <a:cxn ang="0">
                  <a:pos x="T10" y="T11"/>
                </a:cxn>
              </a:cxnLst>
              <a:rect l="0" t="0" r="r" b="b"/>
              <a:pathLst>
                <a:path w="27" h="14">
                  <a:moveTo>
                    <a:pt x="10" y="0"/>
                  </a:moveTo>
                  <a:cubicBezTo>
                    <a:pt x="6" y="0"/>
                    <a:pt x="3" y="2"/>
                    <a:pt x="0" y="7"/>
                  </a:cubicBezTo>
                  <a:cubicBezTo>
                    <a:pt x="0" y="7"/>
                    <a:pt x="0" y="7"/>
                    <a:pt x="0" y="8"/>
                  </a:cubicBezTo>
                  <a:cubicBezTo>
                    <a:pt x="8" y="10"/>
                    <a:pt x="17" y="12"/>
                    <a:pt x="27" y="14"/>
                  </a:cubicBezTo>
                  <a:cubicBezTo>
                    <a:pt x="27" y="13"/>
                    <a:pt x="26" y="11"/>
                    <a:pt x="24" y="9"/>
                  </a:cubicBezTo>
                  <a:cubicBezTo>
                    <a:pt x="20" y="4"/>
                    <a:pt x="15" y="0"/>
                    <a:pt x="1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6" name="Freeform 127">
              <a:extLst>
                <a:ext uri="{FF2B5EF4-FFF2-40B4-BE49-F238E27FC236}">
                  <a16:creationId xmlns:a16="http://schemas.microsoft.com/office/drawing/2014/main" id="{ACB19AC2-C45F-4060-9A00-A5A0E91FFFD8}"/>
                </a:ext>
              </a:extLst>
            </p:cNvPr>
            <p:cNvSpPr>
              <a:spLocks/>
            </p:cNvSpPr>
            <p:nvPr/>
          </p:nvSpPr>
          <p:spPr bwMode="auto">
            <a:xfrm>
              <a:off x="5052" y="876"/>
              <a:ext cx="94"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7" name="Freeform 128">
              <a:extLst>
                <a:ext uri="{FF2B5EF4-FFF2-40B4-BE49-F238E27FC236}">
                  <a16:creationId xmlns:a16="http://schemas.microsoft.com/office/drawing/2014/main" id="{B8433D3F-17B7-4837-BD70-139562687D10}"/>
                </a:ext>
              </a:extLst>
            </p:cNvPr>
            <p:cNvSpPr>
              <a:spLocks/>
            </p:cNvSpPr>
            <p:nvPr/>
          </p:nvSpPr>
          <p:spPr bwMode="auto">
            <a:xfrm>
              <a:off x="5031" y="701"/>
              <a:ext cx="93" cy="76"/>
            </a:xfrm>
            <a:custGeom>
              <a:avLst/>
              <a:gdLst>
                <a:gd name="T0" fmla="*/ 14 w 35"/>
                <a:gd name="T1" fmla="*/ 0 h 28"/>
                <a:gd name="T2" fmla="*/ 4 w 35"/>
                <a:gd name="T3" fmla="*/ 7 h 28"/>
                <a:gd name="T4" fmla="*/ 12 w 35"/>
                <a:gd name="T5" fmla="*/ 27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1"/>
                    <a:pt x="4" y="7"/>
                  </a:cubicBezTo>
                  <a:cubicBezTo>
                    <a:pt x="4" y="7"/>
                    <a:pt x="0" y="25"/>
                    <a:pt x="12" y="27"/>
                  </a:cubicBezTo>
                  <a:cubicBezTo>
                    <a:pt x="13" y="27"/>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8" name="Freeform 129">
              <a:extLst>
                <a:ext uri="{FF2B5EF4-FFF2-40B4-BE49-F238E27FC236}">
                  <a16:creationId xmlns:a16="http://schemas.microsoft.com/office/drawing/2014/main" id="{FED0A45E-B4BB-416E-90AE-FAAFDF1A6276}"/>
                </a:ext>
              </a:extLst>
            </p:cNvPr>
            <p:cNvSpPr>
              <a:spLocks/>
            </p:cNvSpPr>
            <p:nvPr/>
          </p:nvSpPr>
          <p:spPr bwMode="auto">
            <a:xfrm>
              <a:off x="5025" y="578"/>
              <a:ext cx="83" cy="48"/>
            </a:xfrm>
            <a:custGeom>
              <a:avLst/>
              <a:gdLst>
                <a:gd name="T0" fmla="*/ 1 w 31"/>
                <a:gd name="T1" fmla="*/ 0 h 18"/>
                <a:gd name="T2" fmla="*/ 9 w 31"/>
                <a:gd name="T3" fmla="*/ 18 h 18"/>
                <a:gd name="T4" fmla="*/ 13 w 31"/>
                <a:gd name="T5" fmla="*/ 18 h 18"/>
                <a:gd name="T6" fmla="*/ 26 w 31"/>
                <a:gd name="T7" fmla="*/ 1 h 18"/>
                <a:gd name="T8" fmla="*/ 1 w 31"/>
                <a:gd name="T9" fmla="*/ 0 h 18"/>
              </a:gdLst>
              <a:ahLst/>
              <a:cxnLst>
                <a:cxn ang="0">
                  <a:pos x="T0" y="T1"/>
                </a:cxn>
                <a:cxn ang="0">
                  <a:pos x="T2" y="T3"/>
                </a:cxn>
                <a:cxn ang="0">
                  <a:pos x="T4" y="T5"/>
                </a:cxn>
                <a:cxn ang="0">
                  <a:pos x="T6" y="T7"/>
                </a:cxn>
                <a:cxn ang="0">
                  <a:pos x="T8" y="T9"/>
                </a:cxn>
              </a:cxnLst>
              <a:rect l="0" t="0" r="r" b="b"/>
              <a:pathLst>
                <a:path w="31" h="18">
                  <a:moveTo>
                    <a:pt x="1" y="0"/>
                  </a:moveTo>
                  <a:cubicBezTo>
                    <a:pt x="0" y="5"/>
                    <a:pt x="0" y="16"/>
                    <a:pt x="9" y="18"/>
                  </a:cubicBezTo>
                  <a:cubicBezTo>
                    <a:pt x="10" y="18"/>
                    <a:pt x="12" y="18"/>
                    <a:pt x="13" y="18"/>
                  </a:cubicBezTo>
                  <a:cubicBezTo>
                    <a:pt x="23" y="18"/>
                    <a:pt x="31" y="9"/>
                    <a:pt x="26" y="1"/>
                  </a:cubicBezTo>
                  <a:cubicBezTo>
                    <a:pt x="18" y="1"/>
                    <a:pt x="9" y="0"/>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59" name="Freeform 130">
              <a:extLst>
                <a:ext uri="{FF2B5EF4-FFF2-40B4-BE49-F238E27FC236}">
                  <a16:creationId xmlns:a16="http://schemas.microsoft.com/office/drawing/2014/main" id="{5EF26963-B158-4F0C-89A0-41EAE2E83C30}"/>
                </a:ext>
              </a:extLst>
            </p:cNvPr>
            <p:cNvSpPr>
              <a:spLocks/>
            </p:cNvSpPr>
            <p:nvPr/>
          </p:nvSpPr>
          <p:spPr bwMode="auto">
            <a:xfrm>
              <a:off x="5244" y="599"/>
              <a:ext cx="102" cy="349"/>
            </a:xfrm>
            <a:custGeom>
              <a:avLst/>
              <a:gdLst>
                <a:gd name="T0" fmla="*/ 0 w 38"/>
                <a:gd name="T1" fmla="*/ 0 h 130"/>
                <a:gd name="T2" fmla="*/ 17 w 38"/>
                <a:gd name="T3" fmla="*/ 88 h 130"/>
                <a:gd name="T4" fmla="*/ 25 w 38"/>
                <a:gd name="T5" fmla="*/ 130 h 130"/>
                <a:gd name="T6" fmla="*/ 38 w 38"/>
                <a:gd name="T7" fmla="*/ 125 h 130"/>
                <a:gd name="T8" fmla="*/ 34 w 38"/>
                <a:gd name="T9" fmla="*/ 86 h 130"/>
                <a:gd name="T10" fmla="*/ 19 w 38"/>
                <a:gd name="T11" fmla="*/ 4 h 130"/>
                <a:gd name="T12" fmla="*/ 0 w 38"/>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38" h="130">
                  <a:moveTo>
                    <a:pt x="0" y="0"/>
                  </a:moveTo>
                  <a:cubicBezTo>
                    <a:pt x="6" y="29"/>
                    <a:pt x="12" y="59"/>
                    <a:pt x="17" y="88"/>
                  </a:cubicBezTo>
                  <a:cubicBezTo>
                    <a:pt x="20" y="101"/>
                    <a:pt x="23" y="116"/>
                    <a:pt x="25" y="130"/>
                  </a:cubicBezTo>
                  <a:cubicBezTo>
                    <a:pt x="29" y="129"/>
                    <a:pt x="33" y="127"/>
                    <a:pt x="38" y="125"/>
                  </a:cubicBezTo>
                  <a:cubicBezTo>
                    <a:pt x="36" y="112"/>
                    <a:pt x="36" y="96"/>
                    <a:pt x="34" y="86"/>
                  </a:cubicBezTo>
                  <a:cubicBezTo>
                    <a:pt x="29" y="59"/>
                    <a:pt x="24" y="31"/>
                    <a:pt x="19" y="4"/>
                  </a:cubicBezTo>
                  <a:cubicBezTo>
                    <a:pt x="13" y="2"/>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0" name="Freeform 131">
              <a:extLst>
                <a:ext uri="{FF2B5EF4-FFF2-40B4-BE49-F238E27FC236}">
                  <a16:creationId xmlns:a16="http://schemas.microsoft.com/office/drawing/2014/main" id="{B1EF118A-0967-40C2-9DBA-DC1BA2584375}"/>
                </a:ext>
              </a:extLst>
            </p:cNvPr>
            <p:cNvSpPr>
              <a:spLocks/>
            </p:cNvSpPr>
            <p:nvPr/>
          </p:nvSpPr>
          <p:spPr bwMode="auto">
            <a:xfrm>
              <a:off x="5314" y="967"/>
              <a:ext cx="37" cy="14"/>
            </a:xfrm>
            <a:custGeom>
              <a:avLst/>
              <a:gdLst>
                <a:gd name="T0" fmla="*/ 14 w 14"/>
                <a:gd name="T1" fmla="*/ 0 h 5"/>
                <a:gd name="T2" fmla="*/ 0 w 14"/>
                <a:gd name="T3" fmla="*/ 4 h 5"/>
                <a:gd name="T4" fmla="*/ 0 w 14"/>
                <a:gd name="T5" fmla="*/ 5 h 5"/>
                <a:gd name="T6" fmla="*/ 14 w 14"/>
                <a:gd name="T7" fmla="*/ 1 h 5"/>
                <a:gd name="T8" fmla="*/ 14 w 14"/>
                <a:gd name="T9" fmla="*/ 0 h 5"/>
              </a:gdLst>
              <a:ahLst/>
              <a:cxnLst>
                <a:cxn ang="0">
                  <a:pos x="T0" y="T1"/>
                </a:cxn>
                <a:cxn ang="0">
                  <a:pos x="T2" y="T3"/>
                </a:cxn>
                <a:cxn ang="0">
                  <a:pos x="T4" y="T5"/>
                </a:cxn>
                <a:cxn ang="0">
                  <a:pos x="T6" y="T7"/>
                </a:cxn>
                <a:cxn ang="0">
                  <a:pos x="T8" y="T9"/>
                </a:cxn>
              </a:cxnLst>
              <a:rect l="0" t="0" r="r" b="b"/>
              <a:pathLst>
                <a:path w="14" h="5">
                  <a:moveTo>
                    <a:pt x="14" y="0"/>
                  </a:moveTo>
                  <a:cubicBezTo>
                    <a:pt x="9" y="1"/>
                    <a:pt x="5" y="3"/>
                    <a:pt x="0" y="4"/>
                  </a:cubicBezTo>
                  <a:cubicBezTo>
                    <a:pt x="0" y="4"/>
                    <a:pt x="0" y="4"/>
                    <a:pt x="0" y="5"/>
                  </a:cubicBezTo>
                  <a:cubicBezTo>
                    <a:pt x="5" y="4"/>
                    <a:pt x="10" y="3"/>
                    <a:pt x="14" y="1"/>
                  </a:cubicBezTo>
                  <a:cubicBezTo>
                    <a:pt x="14" y="1"/>
                    <a:pt x="14" y="1"/>
                    <a:pt x="14"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1" name="Freeform 132">
              <a:extLst>
                <a:ext uri="{FF2B5EF4-FFF2-40B4-BE49-F238E27FC236}">
                  <a16:creationId xmlns:a16="http://schemas.microsoft.com/office/drawing/2014/main" id="{A258896D-BE9D-4041-87FD-A40828EAAD37}"/>
                </a:ext>
              </a:extLst>
            </p:cNvPr>
            <p:cNvSpPr>
              <a:spLocks/>
            </p:cNvSpPr>
            <p:nvPr/>
          </p:nvSpPr>
          <p:spPr bwMode="auto">
            <a:xfrm>
              <a:off x="5311" y="943"/>
              <a:ext cx="40" cy="35"/>
            </a:xfrm>
            <a:custGeom>
              <a:avLst/>
              <a:gdLst>
                <a:gd name="T0" fmla="*/ 13 w 15"/>
                <a:gd name="T1" fmla="*/ 0 h 13"/>
                <a:gd name="T2" fmla="*/ 0 w 15"/>
                <a:gd name="T3" fmla="*/ 5 h 13"/>
                <a:gd name="T4" fmla="*/ 1 w 15"/>
                <a:gd name="T5" fmla="*/ 13 h 13"/>
                <a:gd name="T6" fmla="*/ 15 w 15"/>
                <a:gd name="T7" fmla="*/ 9 h 13"/>
                <a:gd name="T8" fmla="*/ 13 w 15"/>
                <a:gd name="T9" fmla="*/ 0 h 13"/>
              </a:gdLst>
              <a:ahLst/>
              <a:cxnLst>
                <a:cxn ang="0">
                  <a:pos x="T0" y="T1"/>
                </a:cxn>
                <a:cxn ang="0">
                  <a:pos x="T2" y="T3"/>
                </a:cxn>
                <a:cxn ang="0">
                  <a:pos x="T4" y="T5"/>
                </a:cxn>
                <a:cxn ang="0">
                  <a:pos x="T6" y="T7"/>
                </a:cxn>
                <a:cxn ang="0">
                  <a:pos x="T8" y="T9"/>
                </a:cxn>
              </a:cxnLst>
              <a:rect l="0" t="0" r="r" b="b"/>
              <a:pathLst>
                <a:path w="15" h="13">
                  <a:moveTo>
                    <a:pt x="13" y="0"/>
                  </a:moveTo>
                  <a:cubicBezTo>
                    <a:pt x="9" y="2"/>
                    <a:pt x="5" y="4"/>
                    <a:pt x="0" y="5"/>
                  </a:cubicBezTo>
                  <a:cubicBezTo>
                    <a:pt x="0" y="8"/>
                    <a:pt x="1" y="10"/>
                    <a:pt x="1" y="13"/>
                  </a:cubicBezTo>
                  <a:cubicBezTo>
                    <a:pt x="6" y="12"/>
                    <a:pt x="10" y="10"/>
                    <a:pt x="15" y="9"/>
                  </a:cubicBezTo>
                  <a:cubicBezTo>
                    <a:pt x="14" y="6"/>
                    <a:pt x="13" y="3"/>
                    <a:pt x="13"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2" name="Freeform 133">
              <a:extLst>
                <a:ext uri="{FF2B5EF4-FFF2-40B4-BE49-F238E27FC236}">
                  <a16:creationId xmlns:a16="http://schemas.microsoft.com/office/drawing/2014/main" id="{9C375B49-ABAA-4B07-9876-32D3E2CC3EC4}"/>
                </a:ext>
              </a:extLst>
            </p:cNvPr>
            <p:cNvSpPr>
              <a:spLocks/>
            </p:cNvSpPr>
            <p:nvPr/>
          </p:nvSpPr>
          <p:spPr bwMode="auto">
            <a:xfrm>
              <a:off x="5311" y="935"/>
              <a:ext cx="35" cy="22"/>
            </a:xfrm>
            <a:custGeom>
              <a:avLst/>
              <a:gdLst>
                <a:gd name="T0" fmla="*/ 13 w 13"/>
                <a:gd name="T1" fmla="*/ 0 h 8"/>
                <a:gd name="T2" fmla="*/ 0 w 13"/>
                <a:gd name="T3" fmla="*/ 5 h 8"/>
                <a:gd name="T4" fmla="*/ 0 w 13"/>
                <a:gd name="T5" fmla="*/ 8 h 8"/>
                <a:gd name="T6" fmla="*/ 13 w 13"/>
                <a:gd name="T7" fmla="*/ 3 h 8"/>
                <a:gd name="T8" fmla="*/ 13 w 13"/>
                <a:gd name="T9" fmla="*/ 0 h 8"/>
              </a:gdLst>
              <a:ahLst/>
              <a:cxnLst>
                <a:cxn ang="0">
                  <a:pos x="T0" y="T1"/>
                </a:cxn>
                <a:cxn ang="0">
                  <a:pos x="T2" y="T3"/>
                </a:cxn>
                <a:cxn ang="0">
                  <a:pos x="T4" y="T5"/>
                </a:cxn>
                <a:cxn ang="0">
                  <a:pos x="T6" y="T7"/>
                </a:cxn>
                <a:cxn ang="0">
                  <a:pos x="T8" y="T9"/>
                </a:cxn>
              </a:cxnLst>
              <a:rect l="0" t="0" r="r" b="b"/>
              <a:pathLst>
                <a:path w="13" h="8">
                  <a:moveTo>
                    <a:pt x="13" y="0"/>
                  </a:moveTo>
                  <a:cubicBezTo>
                    <a:pt x="8" y="2"/>
                    <a:pt x="4" y="4"/>
                    <a:pt x="0" y="5"/>
                  </a:cubicBezTo>
                  <a:cubicBezTo>
                    <a:pt x="0" y="6"/>
                    <a:pt x="0" y="7"/>
                    <a:pt x="0" y="8"/>
                  </a:cubicBezTo>
                  <a:cubicBezTo>
                    <a:pt x="5" y="7"/>
                    <a:pt x="9" y="5"/>
                    <a:pt x="13" y="3"/>
                  </a:cubicBezTo>
                  <a:cubicBezTo>
                    <a:pt x="13" y="2"/>
                    <a:pt x="13" y="1"/>
                    <a:pt x="13"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3" name="Freeform 134">
              <a:extLst>
                <a:ext uri="{FF2B5EF4-FFF2-40B4-BE49-F238E27FC236}">
                  <a16:creationId xmlns:a16="http://schemas.microsoft.com/office/drawing/2014/main" id="{6B6D9C2D-3DC7-474A-BE11-7F0C8BE2760F}"/>
                </a:ext>
              </a:extLst>
            </p:cNvPr>
            <p:cNvSpPr>
              <a:spLocks/>
            </p:cNvSpPr>
            <p:nvPr/>
          </p:nvSpPr>
          <p:spPr bwMode="auto">
            <a:xfrm>
              <a:off x="5341" y="629"/>
              <a:ext cx="64" cy="40"/>
            </a:xfrm>
            <a:custGeom>
              <a:avLst/>
              <a:gdLst>
                <a:gd name="T0" fmla="*/ 1 w 24"/>
                <a:gd name="T1" fmla="*/ 0 h 15"/>
                <a:gd name="T2" fmla="*/ 7 w 24"/>
                <a:gd name="T3" fmla="*/ 13 h 15"/>
                <a:gd name="T4" fmla="*/ 15 w 24"/>
                <a:gd name="T5" fmla="*/ 15 h 15"/>
                <a:gd name="T6" fmla="*/ 24 w 24"/>
                <a:gd name="T7" fmla="*/ 13 h 15"/>
                <a:gd name="T8" fmla="*/ 1 w 24"/>
                <a:gd name="T9" fmla="*/ 0 h 15"/>
              </a:gdLst>
              <a:ahLst/>
              <a:cxnLst>
                <a:cxn ang="0">
                  <a:pos x="T0" y="T1"/>
                </a:cxn>
                <a:cxn ang="0">
                  <a:pos x="T2" y="T3"/>
                </a:cxn>
                <a:cxn ang="0">
                  <a:pos x="T4" y="T5"/>
                </a:cxn>
                <a:cxn ang="0">
                  <a:pos x="T6" y="T7"/>
                </a:cxn>
                <a:cxn ang="0">
                  <a:pos x="T8" y="T9"/>
                </a:cxn>
              </a:cxnLst>
              <a:rect l="0" t="0" r="r" b="b"/>
              <a:pathLst>
                <a:path w="24" h="15">
                  <a:moveTo>
                    <a:pt x="1" y="0"/>
                  </a:moveTo>
                  <a:cubicBezTo>
                    <a:pt x="0" y="4"/>
                    <a:pt x="1" y="10"/>
                    <a:pt x="7" y="13"/>
                  </a:cubicBezTo>
                  <a:cubicBezTo>
                    <a:pt x="9" y="15"/>
                    <a:pt x="12" y="15"/>
                    <a:pt x="15" y="15"/>
                  </a:cubicBezTo>
                  <a:cubicBezTo>
                    <a:pt x="18" y="15"/>
                    <a:pt x="21" y="14"/>
                    <a:pt x="24" y="13"/>
                  </a:cubicBezTo>
                  <a:cubicBezTo>
                    <a:pt x="17" y="8"/>
                    <a:pt x="10" y="3"/>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4" name="Freeform 135">
              <a:extLst>
                <a:ext uri="{FF2B5EF4-FFF2-40B4-BE49-F238E27FC236}">
                  <a16:creationId xmlns:a16="http://schemas.microsoft.com/office/drawing/2014/main" id="{0E660F88-67D7-44A5-8340-D0CFB70C4F38}"/>
                </a:ext>
              </a:extLst>
            </p:cNvPr>
            <p:cNvSpPr>
              <a:spLocks/>
            </p:cNvSpPr>
            <p:nvPr/>
          </p:nvSpPr>
          <p:spPr bwMode="auto">
            <a:xfrm>
              <a:off x="5349" y="744"/>
              <a:ext cx="90" cy="70"/>
            </a:xfrm>
            <a:custGeom>
              <a:avLst/>
              <a:gdLst>
                <a:gd name="T0" fmla="*/ 21 w 34"/>
                <a:gd name="T1" fmla="*/ 0 h 26"/>
                <a:gd name="T2" fmla="*/ 15 w 34"/>
                <a:gd name="T3" fmla="*/ 2 h 26"/>
                <a:gd name="T4" fmla="*/ 8 w 34"/>
                <a:gd name="T5" fmla="*/ 17 h 26"/>
                <a:gd name="T6" fmla="*/ 22 w 34"/>
                <a:gd name="T7" fmla="*/ 26 h 26"/>
                <a:gd name="T8" fmla="*/ 33 w 34"/>
                <a:gd name="T9" fmla="*/ 18 h 26"/>
                <a:gd name="T10" fmla="*/ 21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1" y="0"/>
                  </a:moveTo>
                  <a:cubicBezTo>
                    <a:pt x="19" y="0"/>
                    <a:pt x="17" y="1"/>
                    <a:pt x="15" y="2"/>
                  </a:cubicBezTo>
                  <a:cubicBezTo>
                    <a:pt x="15" y="2"/>
                    <a:pt x="0" y="4"/>
                    <a:pt x="8" y="17"/>
                  </a:cubicBezTo>
                  <a:cubicBezTo>
                    <a:pt x="11" y="24"/>
                    <a:pt x="17" y="26"/>
                    <a:pt x="22" y="26"/>
                  </a:cubicBezTo>
                  <a:cubicBezTo>
                    <a:pt x="27" y="26"/>
                    <a:pt x="32" y="23"/>
                    <a:pt x="33" y="18"/>
                  </a:cubicBezTo>
                  <a:cubicBezTo>
                    <a:pt x="34" y="11"/>
                    <a:pt x="28"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5" name="Freeform 136">
              <a:extLst>
                <a:ext uri="{FF2B5EF4-FFF2-40B4-BE49-F238E27FC236}">
                  <a16:creationId xmlns:a16="http://schemas.microsoft.com/office/drawing/2014/main" id="{246F8A13-B8DB-4953-8AB8-942B8087D8A1}"/>
                </a:ext>
              </a:extLst>
            </p:cNvPr>
            <p:cNvSpPr>
              <a:spLocks/>
            </p:cNvSpPr>
            <p:nvPr/>
          </p:nvSpPr>
          <p:spPr bwMode="auto">
            <a:xfrm>
              <a:off x="5381" y="924"/>
              <a:ext cx="53" cy="35"/>
            </a:xfrm>
            <a:custGeom>
              <a:avLst/>
              <a:gdLst>
                <a:gd name="T0" fmla="*/ 19 w 20"/>
                <a:gd name="T1" fmla="*/ 0 h 13"/>
                <a:gd name="T2" fmla="*/ 0 w 20"/>
                <a:gd name="T3" fmla="*/ 12 h 13"/>
                <a:gd name="T4" fmla="*/ 0 w 20"/>
                <a:gd name="T5" fmla="*/ 13 h 13"/>
                <a:gd name="T6" fmla="*/ 20 w 20"/>
                <a:gd name="T7" fmla="*/ 0 h 13"/>
                <a:gd name="T8" fmla="*/ 19 w 20"/>
                <a:gd name="T9" fmla="*/ 0 h 13"/>
              </a:gdLst>
              <a:ahLst/>
              <a:cxnLst>
                <a:cxn ang="0">
                  <a:pos x="T0" y="T1"/>
                </a:cxn>
                <a:cxn ang="0">
                  <a:pos x="T2" y="T3"/>
                </a:cxn>
                <a:cxn ang="0">
                  <a:pos x="T4" y="T5"/>
                </a:cxn>
                <a:cxn ang="0">
                  <a:pos x="T6" y="T7"/>
                </a:cxn>
                <a:cxn ang="0">
                  <a:pos x="T8" y="T9"/>
                </a:cxn>
              </a:cxnLst>
              <a:rect l="0" t="0" r="r" b="b"/>
              <a:pathLst>
                <a:path w="20" h="13">
                  <a:moveTo>
                    <a:pt x="19" y="0"/>
                  </a:moveTo>
                  <a:cubicBezTo>
                    <a:pt x="14" y="5"/>
                    <a:pt x="7" y="9"/>
                    <a:pt x="0" y="12"/>
                  </a:cubicBezTo>
                  <a:cubicBezTo>
                    <a:pt x="0" y="12"/>
                    <a:pt x="0" y="13"/>
                    <a:pt x="0" y="13"/>
                  </a:cubicBezTo>
                  <a:cubicBezTo>
                    <a:pt x="8" y="10"/>
                    <a:pt x="14" y="6"/>
                    <a:pt x="20" y="0"/>
                  </a:cubicBezTo>
                  <a:cubicBezTo>
                    <a:pt x="20" y="0"/>
                    <a:pt x="19" y="0"/>
                    <a:pt x="1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sp>
          <p:nvSpPr>
            <p:cNvPr id="166" name="Freeform 137">
              <a:extLst>
                <a:ext uri="{FF2B5EF4-FFF2-40B4-BE49-F238E27FC236}">
                  <a16:creationId xmlns:a16="http://schemas.microsoft.com/office/drawing/2014/main" id="{1EC8C1A5-C18E-4C9D-9371-21D1916D0372}"/>
                </a:ext>
              </a:extLst>
            </p:cNvPr>
            <p:cNvSpPr>
              <a:spLocks/>
            </p:cNvSpPr>
            <p:nvPr/>
          </p:nvSpPr>
          <p:spPr bwMode="auto">
            <a:xfrm>
              <a:off x="5378" y="914"/>
              <a:ext cx="53" cy="43"/>
            </a:xfrm>
            <a:custGeom>
              <a:avLst/>
              <a:gdLst>
                <a:gd name="T0" fmla="*/ 11 w 20"/>
                <a:gd name="T1" fmla="*/ 0 h 16"/>
                <a:gd name="T2" fmla="*/ 1 w 20"/>
                <a:gd name="T3" fmla="*/ 7 h 16"/>
                <a:gd name="T4" fmla="*/ 1 w 20"/>
                <a:gd name="T5" fmla="*/ 16 h 16"/>
                <a:gd name="T6" fmla="*/ 20 w 20"/>
                <a:gd name="T7" fmla="*/ 4 h 16"/>
                <a:gd name="T8" fmla="*/ 11 w 20"/>
                <a:gd name="T9" fmla="*/ 0 h 16"/>
              </a:gdLst>
              <a:ahLst/>
              <a:cxnLst>
                <a:cxn ang="0">
                  <a:pos x="T0" y="T1"/>
                </a:cxn>
                <a:cxn ang="0">
                  <a:pos x="T2" y="T3"/>
                </a:cxn>
                <a:cxn ang="0">
                  <a:pos x="T4" y="T5"/>
                </a:cxn>
                <a:cxn ang="0">
                  <a:pos x="T6" y="T7"/>
                </a:cxn>
                <a:cxn ang="0">
                  <a:pos x="T8" y="T9"/>
                </a:cxn>
              </a:cxnLst>
              <a:rect l="0" t="0" r="r" b="b"/>
              <a:pathLst>
                <a:path w="20" h="16">
                  <a:moveTo>
                    <a:pt x="11" y="0"/>
                  </a:moveTo>
                  <a:cubicBezTo>
                    <a:pt x="7" y="0"/>
                    <a:pt x="4" y="2"/>
                    <a:pt x="1" y="7"/>
                  </a:cubicBezTo>
                  <a:cubicBezTo>
                    <a:pt x="1" y="7"/>
                    <a:pt x="0" y="11"/>
                    <a:pt x="1" y="16"/>
                  </a:cubicBezTo>
                  <a:cubicBezTo>
                    <a:pt x="8" y="13"/>
                    <a:pt x="15" y="9"/>
                    <a:pt x="20" y="4"/>
                  </a:cubicBezTo>
                  <a:cubicBezTo>
                    <a:pt x="17" y="1"/>
                    <a:pt x="14" y="0"/>
                    <a:pt x="1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3855" tIns="61928" rIns="123855" bIns="61928" numCol="1" anchor="t" anchorCtr="0" compatLnSpc="1">
              <a:prstTxWarp prst="textNoShape">
                <a:avLst/>
              </a:prstTxWarp>
            </a:bodyPr>
            <a:lstStyle/>
            <a:p>
              <a:pPr defTabSz="912815"/>
              <a:endParaRPr lang="zh-CN" altLang="en-US" sz="3793">
                <a:solidFill>
                  <a:prstClr val="black"/>
                </a:solidFill>
                <a:latin typeface="Cambria" panose="02040503050406030204" pitchFamily="18" charset="0"/>
                <a:ea typeface="字魂36号-正文宋楷" panose="02000000000000000000" pitchFamily="2" charset="-122"/>
              </a:endParaRPr>
            </a:p>
          </p:txBody>
        </p:sp>
      </p:grpSp>
      <p:grpSp>
        <p:nvGrpSpPr>
          <p:cNvPr id="167" name="组合 139">
            <a:extLst>
              <a:ext uri="{FF2B5EF4-FFF2-40B4-BE49-F238E27FC236}">
                <a16:creationId xmlns:a16="http://schemas.microsoft.com/office/drawing/2014/main" id="{717655C1-90A8-4C18-954A-34BC1A60BF6A}"/>
              </a:ext>
            </a:extLst>
          </p:cNvPr>
          <p:cNvGrpSpPr/>
          <p:nvPr/>
        </p:nvGrpSpPr>
        <p:grpSpPr>
          <a:xfrm>
            <a:off x="6092271" y="4113482"/>
            <a:ext cx="5105871" cy="1785870"/>
            <a:chOff x="4218891" y="2135232"/>
            <a:chExt cx="4705059" cy="2163947"/>
          </a:xfrm>
        </p:grpSpPr>
        <p:sp>
          <p:nvSpPr>
            <p:cNvPr id="168" name="文本框 140">
              <a:extLst>
                <a:ext uri="{FF2B5EF4-FFF2-40B4-BE49-F238E27FC236}">
                  <a16:creationId xmlns:a16="http://schemas.microsoft.com/office/drawing/2014/main" id="{AF2397AF-F33B-4BD5-AF95-1DEC4784F31B}"/>
                </a:ext>
              </a:extLst>
            </p:cNvPr>
            <p:cNvSpPr txBox="1"/>
            <p:nvPr/>
          </p:nvSpPr>
          <p:spPr>
            <a:xfrm>
              <a:off x="5734032" y="2135232"/>
              <a:ext cx="2095570" cy="819135"/>
            </a:xfrm>
            <a:prstGeom prst="rect">
              <a:avLst/>
            </a:prstGeom>
            <a:solidFill>
              <a:srgbClr val="FECC09"/>
            </a:solidFill>
            <a:ln w="19050">
              <a:solidFill>
                <a:schemeClr val="tx1"/>
              </a:solidFill>
              <a:prstDash val="dash"/>
            </a:ln>
          </p:spPr>
          <p:txBody>
            <a:bodyPr wrap="square" rtlCol="0">
              <a:spAutoFit/>
              <a:scene3d>
                <a:camera prst="orthographicFront"/>
                <a:lightRig rig="threePt" dir="t"/>
              </a:scene3d>
              <a:sp3d contourW="12700"/>
            </a:bodyPr>
            <a:lstStyle/>
            <a:p>
              <a:pPr marL="464458" indent="-464458" algn="ctr" defTabSz="912815">
                <a:buFont typeface="Wingdings" panose="05000000000000000000" pitchFamily="2" charset="2"/>
                <a:buChar char="ü"/>
              </a:pPr>
              <a:r>
                <a:rPr lang="en-US" altLang="zh-CN" sz="3793" b="1" dirty="0" err="1">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Đoạn</a:t>
              </a:r>
              <a:r>
                <a:rPr lang="en-US" altLang="zh-CN" sz="3793"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3</a:t>
              </a:r>
              <a:endParaRPr lang="zh-CN" altLang="en-US" sz="3793" b="1" dirty="0">
                <a:solidFill>
                  <a:prstClr val="white"/>
                </a:solidFill>
                <a:effectLst>
                  <a:outerShdw blurRad="38100" dist="38100" dir="2700000" algn="tl">
                    <a:srgbClr val="000000">
                      <a:alpha val="43137"/>
                    </a:srgbClr>
                  </a:outerShdw>
                </a:effectLst>
                <a:latin typeface="Cambria" panose="02040503050406030204" pitchFamily="18" charset="0"/>
                <a:ea typeface="字魂36号-正文宋楷" panose="02000000000000000000" pitchFamily="2" charset="-122"/>
                <a:cs typeface="Arial" panose="020B0604020202020204" pitchFamily="34" charset="0"/>
              </a:endParaRPr>
            </a:p>
          </p:txBody>
        </p:sp>
        <p:sp>
          <p:nvSpPr>
            <p:cNvPr id="169" name="文本框 141">
              <a:extLst>
                <a:ext uri="{FF2B5EF4-FFF2-40B4-BE49-F238E27FC236}">
                  <a16:creationId xmlns:a16="http://schemas.microsoft.com/office/drawing/2014/main" id="{9DBC0C5E-5F05-416F-AEBC-22E0FE8966F7}"/>
                </a:ext>
              </a:extLst>
            </p:cNvPr>
            <p:cNvSpPr txBox="1"/>
            <p:nvPr/>
          </p:nvSpPr>
          <p:spPr>
            <a:xfrm>
              <a:off x="4218891" y="2974952"/>
              <a:ext cx="4705059" cy="1324227"/>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algn="ctr" defTabSz="912815">
                <a:lnSpc>
                  <a:spcPct val="100000"/>
                </a:lnSpc>
              </a:pP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Một</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hôm</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p>
            <a:p>
              <a:pPr algn="ctr" defTabSz="912815">
                <a:lnSpc>
                  <a:spcPct val="100000"/>
                </a:lnSpc>
              </a:pPr>
              <a:r>
                <a:rPr lang="en-US" altLang="zh-CN" sz="325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đến</a:t>
              </a: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Trần</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Trung</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Tá</a:t>
              </a:r>
              <a:endParaRPr lang="zh-CN" altLang="en-US" sz="3251" b="1" i="1" dirty="0">
                <a:solidFill>
                  <a:prstClr val="black">
                    <a:lumMod val="65000"/>
                    <a:lumOff val="35000"/>
                  </a:prstClr>
                </a:solidFill>
                <a:latin typeface="Cambria" panose="02040503050406030204" pitchFamily="18" charset="0"/>
                <a:ea typeface="字魂36号-正文宋楷" panose="02000000000000000000" pitchFamily="2" charset="-122"/>
                <a:cs typeface="Arial" panose="020B0604020202020204" pitchFamily="34" charset="0"/>
              </a:endParaRPr>
            </a:p>
          </p:txBody>
        </p:sp>
      </p:grpSp>
      <p:grpSp>
        <p:nvGrpSpPr>
          <p:cNvPr id="170" name="组合 142">
            <a:extLst>
              <a:ext uri="{FF2B5EF4-FFF2-40B4-BE49-F238E27FC236}">
                <a16:creationId xmlns:a16="http://schemas.microsoft.com/office/drawing/2014/main" id="{9C393ABB-B5FC-4A3D-8B8A-FBD886DEB9F8}"/>
              </a:ext>
            </a:extLst>
          </p:cNvPr>
          <p:cNvGrpSpPr/>
          <p:nvPr/>
        </p:nvGrpSpPr>
        <p:grpSpPr>
          <a:xfrm>
            <a:off x="384254" y="4215068"/>
            <a:ext cx="4656870" cy="1951939"/>
            <a:chOff x="5396892" y="1918752"/>
            <a:chExt cx="3711382" cy="2365170"/>
          </a:xfrm>
        </p:grpSpPr>
        <p:sp>
          <p:nvSpPr>
            <p:cNvPr id="171" name="文本框 143">
              <a:extLst>
                <a:ext uri="{FF2B5EF4-FFF2-40B4-BE49-F238E27FC236}">
                  <a16:creationId xmlns:a16="http://schemas.microsoft.com/office/drawing/2014/main" id="{4D03611C-D9E8-4AD6-B176-D4A7E2C06BCC}"/>
                </a:ext>
              </a:extLst>
            </p:cNvPr>
            <p:cNvSpPr txBox="1"/>
            <p:nvPr/>
          </p:nvSpPr>
          <p:spPr>
            <a:xfrm>
              <a:off x="6339125" y="1918752"/>
              <a:ext cx="2100346" cy="819134"/>
            </a:xfrm>
            <a:prstGeom prst="rect">
              <a:avLst/>
            </a:prstGeom>
            <a:solidFill>
              <a:srgbClr val="FECC09"/>
            </a:solidFill>
            <a:ln w="19050">
              <a:solidFill>
                <a:srgbClr val="002060"/>
              </a:solidFill>
              <a:prstDash val="dash"/>
            </a:ln>
          </p:spPr>
          <p:txBody>
            <a:bodyPr wrap="square" rtlCol="0">
              <a:spAutoFit/>
              <a:scene3d>
                <a:camera prst="orthographicFront"/>
                <a:lightRig rig="threePt" dir="t"/>
              </a:scene3d>
              <a:sp3d contourW="12700"/>
            </a:bodyPr>
            <a:lstStyle/>
            <a:p>
              <a:pPr marL="464458" indent="-464458" algn="ctr" defTabSz="912815">
                <a:buFont typeface="Wingdings" panose="05000000000000000000" pitchFamily="2" charset="2"/>
                <a:buChar char="ü"/>
              </a:pPr>
              <a:r>
                <a:rPr lang="en-US" altLang="zh-CN" sz="3793" b="1" dirty="0" err="1">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Đoạn</a:t>
              </a:r>
              <a:r>
                <a:rPr lang="en-US" altLang="zh-CN" sz="3793"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1</a:t>
              </a:r>
            </a:p>
          </p:txBody>
        </p:sp>
        <p:sp>
          <p:nvSpPr>
            <p:cNvPr id="172" name="文本框 144">
              <a:extLst>
                <a:ext uri="{FF2B5EF4-FFF2-40B4-BE49-F238E27FC236}">
                  <a16:creationId xmlns:a16="http://schemas.microsoft.com/office/drawing/2014/main" id="{35DC090D-DB99-4FC1-9AD5-9C14C8F4FF98}"/>
                </a:ext>
              </a:extLst>
            </p:cNvPr>
            <p:cNvSpPr txBox="1"/>
            <p:nvPr/>
          </p:nvSpPr>
          <p:spPr>
            <a:xfrm>
              <a:off x="5396892" y="2959697"/>
              <a:ext cx="3711382" cy="1324225"/>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algn="ctr" defTabSz="912815">
                <a:lnSpc>
                  <a:spcPct val="100000"/>
                </a:lnSpc>
              </a:pP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Tô</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Hiến</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Thành</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p>
            <a:p>
              <a:pPr algn="ctr" defTabSz="912815">
                <a:lnSpc>
                  <a:spcPct val="100000"/>
                </a:lnSpc>
              </a:pP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đến</a:t>
              </a: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Lý</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Cao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Tông</a:t>
              </a:r>
              <a:endParaRPr lang="zh-CN" altLang="en-US" sz="3251" b="1" i="1" dirty="0">
                <a:solidFill>
                  <a:prstClr val="black">
                    <a:lumMod val="65000"/>
                    <a:lumOff val="35000"/>
                  </a:prstClr>
                </a:solidFill>
                <a:latin typeface="Cambria" panose="02040503050406030204" pitchFamily="18" charset="0"/>
                <a:ea typeface="字魂36号-正文宋楷" panose="02000000000000000000" pitchFamily="2" charset="-122"/>
                <a:cs typeface="Arial" panose="020B0604020202020204" pitchFamily="34" charset="0"/>
              </a:endParaRPr>
            </a:p>
          </p:txBody>
        </p:sp>
      </p:grpSp>
      <p:grpSp>
        <p:nvGrpSpPr>
          <p:cNvPr id="173" name="组合 145">
            <a:extLst>
              <a:ext uri="{FF2B5EF4-FFF2-40B4-BE49-F238E27FC236}">
                <a16:creationId xmlns:a16="http://schemas.microsoft.com/office/drawing/2014/main" id="{60C33A49-CEB9-4FEA-82D6-54D154D9CB0F}"/>
              </a:ext>
            </a:extLst>
          </p:cNvPr>
          <p:cNvGrpSpPr/>
          <p:nvPr/>
        </p:nvGrpSpPr>
        <p:grpSpPr>
          <a:xfrm>
            <a:off x="6340018" y="1761409"/>
            <a:ext cx="5232645" cy="1679866"/>
            <a:chOff x="5504130" y="2135509"/>
            <a:chExt cx="4821884" cy="2035501"/>
          </a:xfrm>
        </p:grpSpPr>
        <p:sp>
          <p:nvSpPr>
            <p:cNvPr id="174" name="文本框 146">
              <a:extLst>
                <a:ext uri="{FF2B5EF4-FFF2-40B4-BE49-F238E27FC236}">
                  <a16:creationId xmlns:a16="http://schemas.microsoft.com/office/drawing/2014/main" id="{653E7275-6289-4D3A-8CC9-7FE202DCCD1E}"/>
                </a:ext>
              </a:extLst>
            </p:cNvPr>
            <p:cNvSpPr txBox="1"/>
            <p:nvPr/>
          </p:nvSpPr>
          <p:spPr>
            <a:xfrm>
              <a:off x="5504130" y="2135509"/>
              <a:ext cx="2245687" cy="819135"/>
            </a:xfrm>
            <a:prstGeom prst="rect">
              <a:avLst/>
            </a:prstGeom>
            <a:solidFill>
              <a:srgbClr val="FECC09"/>
            </a:solidFill>
            <a:ln w="19050">
              <a:solidFill>
                <a:schemeClr val="tx1"/>
              </a:solidFill>
              <a:prstDash val="dash"/>
            </a:ln>
          </p:spPr>
          <p:txBody>
            <a:bodyPr wrap="square" rtlCol="0">
              <a:spAutoFit/>
              <a:scene3d>
                <a:camera prst="orthographicFront"/>
                <a:lightRig rig="threePt" dir="t"/>
              </a:scene3d>
              <a:sp3d contourW="12700"/>
            </a:bodyPr>
            <a:lstStyle/>
            <a:p>
              <a:pPr marL="464458" indent="-464458" algn="ctr" defTabSz="912815">
                <a:buFont typeface="Wingdings" panose="05000000000000000000" pitchFamily="2" charset="2"/>
                <a:buChar char="ü"/>
              </a:pPr>
              <a:r>
                <a:rPr lang="en-US" altLang="zh-CN" sz="3793" b="1" dirty="0" err="1">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Đoạn</a:t>
              </a:r>
              <a:r>
                <a:rPr lang="en-US" altLang="zh-CN" sz="3793"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2</a:t>
              </a:r>
            </a:p>
          </p:txBody>
        </p:sp>
        <p:sp>
          <p:nvSpPr>
            <p:cNvPr id="175" name="文本框 147">
              <a:extLst>
                <a:ext uri="{FF2B5EF4-FFF2-40B4-BE49-F238E27FC236}">
                  <a16:creationId xmlns:a16="http://schemas.microsoft.com/office/drawing/2014/main" id="{10B102BF-C085-48E0-9E4D-73BECAF17059}"/>
                </a:ext>
              </a:extLst>
            </p:cNvPr>
            <p:cNvSpPr txBox="1"/>
            <p:nvPr/>
          </p:nvSpPr>
          <p:spPr>
            <a:xfrm>
              <a:off x="5637668" y="2846783"/>
              <a:ext cx="4688346" cy="1324227"/>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algn="ctr" defTabSz="912815">
                <a:lnSpc>
                  <a:spcPct val="100000"/>
                </a:lnSpc>
              </a:pP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Phò</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tá</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đến</a:t>
              </a: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p>
            <a:p>
              <a:pPr algn="ctr" defTabSz="912815">
                <a:lnSpc>
                  <a:spcPct val="100000"/>
                </a:lnSpc>
              </a:pP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Tô</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Hiến</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Thành</a:t>
              </a:r>
              <a:r>
                <a:rPr lang="en-US" altLang="zh-CN" sz="3251" b="1" i="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 </a:t>
              </a:r>
              <a:r>
                <a:rPr lang="en-US" altLang="zh-CN" sz="3251" b="1" i="1" dirty="0" err="1">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được</a:t>
              </a:r>
              <a:r>
                <a:rPr lang="en-US" altLang="zh-CN" sz="3251" dirty="0">
                  <a:solidFill>
                    <a:prstClr val="black">
                      <a:lumMod val="65000"/>
                      <a:lumOff val="35000"/>
                    </a:prstClr>
                  </a:solidFill>
                  <a:latin typeface="Cambria" panose="02040503050406030204" pitchFamily="18" charset="0"/>
                  <a:ea typeface="Cambria" panose="02040503050406030204" pitchFamily="18" charset="0"/>
                  <a:cs typeface="Arial" panose="020B0604020202020204" pitchFamily="34" charset="0"/>
                </a:rPr>
                <a:t>.</a:t>
              </a:r>
              <a:endParaRPr lang="zh-CN" altLang="en-US" sz="3251" dirty="0">
                <a:solidFill>
                  <a:prstClr val="black">
                    <a:lumMod val="65000"/>
                    <a:lumOff val="35000"/>
                  </a:prstClr>
                </a:solidFill>
                <a:latin typeface="Cambria" panose="02040503050406030204" pitchFamily="18" charset="0"/>
                <a:ea typeface="字魂36号-正文宋楷" panose="02000000000000000000" pitchFamily="2" charset="-122"/>
                <a:cs typeface="Arial" panose="020B0604020202020204" pitchFamily="34" charset="0"/>
              </a:endParaRPr>
            </a:p>
          </p:txBody>
        </p:sp>
      </p:grpSp>
      <p:sp>
        <p:nvSpPr>
          <p:cNvPr id="176" name="文本框 13">
            <a:extLst>
              <a:ext uri="{FF2B5EF4-FFF2-40B4-BE49-F238E27FC236}">
                <a16:creationId xmlns:a16="http://schemas.microsoft.com/office/drawing/2014/main" id="{CAD5F869-C84C-4BF3-BE1A-FAA58A356943}"/>
              </a:ext>
            </a:extLst>
          </p:cNvPr>
          <p:cNvSpPr txBox="1"/>
          <p:nvPr/>
        </p:nvSpPr>
        <p:spPr>
          <a:xfrm>
            <a:off x="4534082" y="720312"/>
            <a:ext cx="3493380" cy="842667"/>
          </a:xfrm>
          <a:prstGeom prst="rect">
            <a:avLst/>
          </a:prstGeom>
          <a:noFill/>
        </p:spPr>
        <p:txBody>
          <a:bodyPr wrap="square" rtlCol="0">
            <a:spAutoFit/>
            <a:scene3d>
              <a:camera prst="orthographicFront"/>
              <a:lightRig rig="threePt" dir="t"/>
            </a:scene3d>
            <a:sp3d contourW="12700"/>
          </a:bodyPr>
          <a:lstStyle/>
          <a:p>
            <a:pPr algn="ctr" defTabSz="912815"/>
            <a:r>
              <a:rPr lang="en-US" altLang="zh-CN" sz="4876" b="1" dirty="0">
                <a:solidFill>
                  <a:srgbClr val="3D9600">
                    <a:lumMod val="60000"/>
                    <a:lumOff val="40000"/>
                  </a:srgb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Chia </a:t>
            </a:r>
            <a:r>
              <a:rPr lang="en-US" altLang="zh-CN" sz="4876" b="1" dirty="0" err="1">
                <a:solidFill>
                  <a:srgbClr val="3D9600">
                    <a:lumMod val="60000"/>
                    <a:lumOff val="40000"/>
                  </a:srgb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đoạn</a:t>
            </a:r>
            <a:endParaRPr lang="zh-CN" altLang="en-US" sz="4876" b="1" dirty="0">
              <a:solidFill>
                <a:srgbClr val="3D9600">
                  <a:lumMod val="60000"/>
                  <a:lumOff val="40000"/>
                </a:srgbClr>
              </a:solidFill>
              <a:effectLst>
                <a:outerShdw blurRad="38100" dist="38100" dir="2700000" algn="tl">
                  <a:srgbClr val="000000">
                    <a:alpha val="43137"/>
                  </a:srgbClr>
                </a:outerShdw>
              </a:effectLst>
              <a:latin typeface="Cambria" panose="02040503050406030204" pitchFamily="18" charset="0"/>
              <a:ea typeface="字魂36号-正文宋楷" panose="02000000000000000000" pitchFamily="2" charset="-122"/>
            </a:endParaRPr>
          </a:p>
        </p:txBody>
      </p:sp>
    </p:spTree>
    <p:extLst>
      <p:ext uri="{BB962C8B-B14F-4D97-AF65-F5344CB8AC3E}">
        <p14:creationId xmlns:p14="http://schemas.microsoft.com/office/powerpoint/2010/main" val="17555847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6"/>
                                        </p:tgtEl>
                                        <p:attrNameLst>
                                          <p:attrName>style.visibility</p:attrName>
                                        </p:attrNameLst>
                                      </p:cBhvr>
                                      <p:to>
                                        <p:strVal val="visible"/>
                                      </p:to>
                                    </p:set>
                                    <p:anim calcmode="lin" valueType="num">
                                      <p:cBhvr>
                                        <p:cTn id="7" dur="500" fill="hold"/>
                                        <p:tgtEl>
                                          <p:spTgt spid="176"/>
                                        </p:tgtEl>
                                        <p:attrNameLst>
                                          <p:attrName>ppt_w</p:attrName>
                                        </p:attrNameLst>
                                      </p:cBhvr>
                                      <p:tavLst>
                                        <p:tav tm="0">
                                          <p:val>
                                            <p:fltVal val="0"/>
                                          </p:val>
                                        </p:tav>
                                        <p:tav tm="100000">
                                          <p:val>
                                            <p:strVal val="#ppt_w"/>
                                          </p:val>
                                        </p:tav>
                                      </p:tavLst>
                                    </p:anim>
                                    <p:anim calcmode="lin" valueType="num">
                                      <p:cBhvr>
                                        <p:cTn id="8" dur="500" fill="hold"/>
                                        <p:tgtEl>
                                          <p:spTgt spid="176"/>
                                        </p:tgtEl>
                                        <p:attrNameLst>
                                          <p:attrName>ppt_h</p:attrName>
                                        </p:attrNameLst>
                                      </p:cBhvr>
                                      <p:tavLst>
                                        <p:tav tm="0">
                                          <p:val>
                                            <p:fltVal val="0"/>
                                          </p:val>
                                        </p:tav>
                                        <p:tav tm="100000">
                                          <p:val>
                                            <p:strVal val="#ppt_h"/>
                                          </p:val>
                                        </p:tav>
                                      </p:tavLst>
                                    </p:anim>
                                    <p:animEffect transition="in" filter="fade">
                                      <p:cBhvr>
                                        <p:cTn id="9" dur="500"/>
                                        <p:tgtEl>
                                          <p:spTgt spid="17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170"/>
                                        </p:tgtEl>
                                        <p:attrNameLst>
                                          <p:attrName>style.visibility</p:attrName>
                                        </p:attrNameLst>
                                      </p:cBhvr>
                                      <p:to>
                                        <p:strVal val="visible"/>
                                      </p:to>
                                    </p:set>
                                    <p:anim calcmode="lin" valueType="num">
                                      <p:cBhvr additive="base">
                                        <p:cTn id="19" dur="500"/>
                                        <p:tgtEl>
                                          <p:spTgt spid="170"/>
                                        </p:tgtEl>
                                        <p:attrNameLst>
                                          <p:attrName>ppt_x</p:attrName>
                                        </p:attrNameLst>
                                      </p:cBhvr>
                                      <p:tavLst>
                                        <p:tav tm="0">
                                          <p:val>
                                            <p:strVal val="#ppt_x-#ppt_w*1.125000"/>
                                          </p:val>
                                        </p:tav>
                                        <p:tav tm="100000">
                                          <p:val>
                                            <p:strVal val="#ppt_x"/>
                                          </p:val>
                                        </p:tav>
                                      </p:tavLst>
                                    </p:anim>
                                    <p:animEffect transition="in" filter="wipe(right)">
                                      <p:cBhvr>
                                        <p:cTn id="20" dur="500"/>
                                        <p:tgtEl>
                                          <p:spTgt spid="17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173"/>
                                        </p:tgtEl>
                                        <p:attrNameLst>
                                          <p:attrName>style.visibility</p:attrName>
                                        </p:attrNameLst>
                                      </p:cBhvr>
                                      <p:to>
                                        <p:strVal val="visible"/>
                                      </p:to>
                                    </p:set>
                                    <p:anim calcmode="lin" valueType="num">
                                      <p:cBhvr additive="base">
                                        <p:cTn id="25" dur="500"/>
                                        <p:tgtEl>
                                          <p:spTgt spid="173"/>
                                        </p:tgtEl>
                                        <p:attrNameLst>
                                          <p:attrName>ppt_x</p:attrName>
                                        </p:attrNameLst>
                                      </p:cBhvr>
                                      <p:tavLst>
                                        <p:tav tm="0">
                                          <p:val>
                                            <p:strVal val="#ppt_x-#ppt_w*1.125000"/>
                                          </p:val>
                                        </p:tav>
                                        <p:tav tm="100000">
                                          <p:val>
                                            <p:strVal val="#ppt_x"/>
                                          </p:val>
                                        </p:tav>
                                      </p:tavLst>
                                    </p:anim>
                                    <p:animEffect transition="in" filter="wipe(right)">
                                      <p:cBhvr>
                                        <p:cTn id="26" dur="500"/>
                                        <p:tgtEl>
                                          <p:spTgt spid="173"/>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167"/>
                                        </p:tgtEl>
                                        <p:attrNameLst>
                                          <p:attrName>style.visibility</p:attrName>
                                        </p:attrNameLst>
                                      </p:cBhvr>
                                      <p:to>
                                        <p:strVal val="visible"/>
                                      </p:to>
                                    </p:set>
                                    <p:anim calcmode="lin" valueType="num">
                                      <p:cBhvr additive="base">
                                        <p:cTn id="31" dur="500"/>
                                        <p:tgtEl>
                                          <p:spTgt spid="167"/>
                                        </p:tgtEl>
                                        <p:attrNameLst>
                                          <p:attrName>ppt_x</p:attrName>
                                        </p:attrNameLst>
                                      </p:cBhvr>
                                      <p:tavLst>
                                        <p:tav tm="0">
                                          <p:val>
                                            <p:strVal val="#ppt_x-#ppt_w*1.125000"/>
                                          </p:val>
                                        </p:tav>
                                        <p:tav tm="100000">
                                          <p:val>
                                            <p:strVal val="#ppt_x"/>
                                          </p:val>
                                        </p:tav>
                                      </p:tavLst>
                                    </p:anim>
                                    <p:animEffect transition="in" filter="wipe(right)">
                                      <p:cBhvr>
                                        <p:cTn id="32"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5456"/>
            <a:ext cx="12591816" cy="6827091"/>
          </a:xfrm>
          <a:prstGeom prst="rect">
            <a:avLst/>
          </a:prstGeom>
        </p:spPr>
      </p:pic>
      <p:sp>
        <p:nvSpPr>
          <p:cNvPr id="4" name="矩形 3"/>
          <p:cNvSpPr/>
          <p:nvPr/>
        </p:nvSpPr>
        <p:spPr>
          <a:xfrm>
            <a:off x="909317" y="658250"/>
            <a:ext cx="10284689" cy="5612681"/>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815"/>
            <a:endParaRPr lang="zh-CN" altLang="en-US" sz="1761" dirty="0">
              <a:solidFill>
                <a:prstClr val="white"/>
              </a:solidFill>
              <a:latin typeface="印品黑体" panose="00000500000000000000" pitchFamily="2" charset="-122"/>
              <a:ea typeface="印品黑体" panose="00000500000000000000" pitchFamily="2" charset="-122"/>
            </a:endParaRPr>
          </a:p>
        </p:txBody>
      </p:sp>
      <p:sp>
        <p:nvSpPr>
          <p:cNvPr id="12" name="文本框 13">
            <a:extLst>
              <a:ext uri="{FF2B5EF4-FFF2-40B4-BE49-F238E27FC236}">
                <a16:creationId xmlns:a16="http://schemas.microsoft.com/office/drawing/2014/main" id="{CAD5F869-C84C-4BF3-BE1A-FAA58A356943}"/>
              </a:ext>
            </a:extLst>
          </p:cNvPr>
          <p:cNvSpPr txBox="1"/>
          <p:nvPr/>
        </p:nvSpPr>
        <p:spPr>
          <a:xfrm>
            <a:off x="3018409" y="1608617"/>
            <a:ext cx="6555000" cy="3093796"/>
          </a:xfrm>
          <a:prstGeom prst="rect">
            <a:avLst/>
          </a:prstGeom>
          <a:noFill/>
        </p:spPr>
        <p:txBody>
          <a:bodyPr wrap="none" rtlCol="0">
            <a:spAutoFit/>
            <a:scene3d>
              <a:camera prst="orthographicFront"/>
              <a:lightRig rig="threePt" dir="t"/>
            </a:scene3d>
            <a:sp3d contourW="12700"/>
          </a:bodyPr>
          <a:lstStyle/>
          <a:p>
            <a:pPr algn="ctr" defTabSz="912815"/>
            <a:r>
              <a:rPr lang="en-US" altLang="zh-CN" sz="9752"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Luyện</a:t>
            </a:r>
            <a:r>
              <a:rPr lang="en-US" altLang="zh-CN" sz="9752"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9752"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đọc</a:t>
            </a:r>
            <a:endParaRPr lang="en-US" altLang="zh-CN" sz="9752"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endParaRPr>
          </a:p>
          <a:p>
            <a:pPr algn="ctr" defTabSz="912815"/>
            <a:r>
              <a:rPr lang="en-US" altLang="zh-CN" sz="9752"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Giải</a:t>
            </a:r>
            <a:r>
              <a:rPr lang="en-US" altLang="zh-CN" sz="9752"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9752"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nghĩa</a:t>
            </a:r>
            <a:r>
              <a:rPr lang="en-US" altLang="zh-CN" sz="9752"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 </a:t>
            </a:r>
            <a:r>
              <a:rPr lang="en-US" altLang="zh-CN" sz="9752" dirty="0" err="1">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rPr>
              <a:t>từ</a:t>
            </a:r>
            <a:endParaRPr lang="zh-CN" altLang="en-US" sz="9752" dirty="0">
              <a:solidFill>
                <a:srgbClr val="FDA622"/>
              </a:solidFill>
              <a:effectLst>
                <a:outerShdw blurRad="38100" dist="38100" dir="2700000" algn="tl">
                  <a:srgbClr val="000000">
                    <a:alpha val="43137"/>
                  </a:srgbClr>
                </a:outerShdw>
                <a:reflection blurRad="6350" stA="60000" endA="900" endPos="60000" dist="29997" dir="5400000" sy="-100000" algn="bl" rotWithShape="0"/>
              </a:effectLst>
              <a:latin typeface="UTM Azuki" panose="02040603050506020204" pitchFamily="18" charset="0"/>
              <a:ea typeface="字魂36号-正文宋楷" panose="02000000000000000000" pitchFamily="2" charset="-122"/>
            </a:endParaRPr>
          </a:p>
        </p:txBody>
      </p:sp>
    </p:spTree>
    <p:extLst>
      <p:ext uri="{BB962C8B-B14F-4D97-AF65-F5344CB8AC3E}">
        <p14:creationId xmlns:p14="http://schemas.microsoft.com/office/powerpoint/2010/main" val="4052663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5|3.9|4.3|0.9"/>
</p:tagLst>
</file>

<file path=ppt/tags/tag2.xml><?xml version="1.0" encoding="utf-8"?>
<p:tagLst xmlns:a="http://schemas.openxmlformats.org/drawingml/2006/main" xmlns:r="http://schemas.openxmlformats.org/officeDocument/2006/relationships" xmlns:p="http://schemas.openxmlformats.org/presentationml/2006/main">
  <p:tag name="TIMING" val="|6.5|3.9|4.3|0.9"/>
</p:tagLst>
</file>

<file path=ppt/theme/theme1.xml><?xml version="1.0" encoding="utf-8"?>
<a:theme xmlns:a="http://schemas.openxmlformats.org/drawingml/2006/main" name="微软雅黑">
  <a:themeElements>
    <a:clrScheme name="自定义 17">
      <a:dk1>
        <a:sysClr val="windowText" lastClr="000000"/>
      </a:dk1>
      <a:lt1>
        <a:sysClr val="window" lastClr="FFFFFF"/>
      </a:lt1>
      <a:dk2>
        <a:srgbClr val="44546A"/>
      </a:dk2>
      <a:lt2>
        <a:srgbClr val="E7E6E6"/>
      </a:lt2>
      <a:accent1>
        <a:srgbClr val="3D9600"/>
      </a:accent1>
      <a:accent2>
        <a:srgbClr val="7FC44C"/>
      </a:accent2>
      <a:accent3>
        <a:srgbClr val="3D9600"/>
      </a:accent3>
      <a:accent4>
        <a:srgbClr val="7FC44C"/>
      </a:accent4>
      <a:accent5>
        <a:srgbClr val="3D9600"/>
      </a:accent5>
      <a:accent6>
        <a:srgbClr val="7FC44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a:latin typeface="微软雅黑 Light" panose="020B0502040204020203" pitchFamily="34" charset="-122"/>
            <a:ea typeface="微软雅黑 Light" panose="020B0502040204020203" pitchFamily="34" charset="-122"/>
          </a:defRPr>
        </a:defPPr>
      </a:lstStyle>
    </a:txDef>
  </a:objectDefaults>
  <a:extraClrSchemeLst/>
  <a:extLst>
    <a:ext uri="{05A4C25C-085E-4340-85A3-A5531E510DB2}">
      <thm15:themeFamily xmlns:thm15="http://schemas.microsoft.com/office/thememl/2012/main" name="微软雅黑" id="{3E5E0507-0DD5-4F3F-BEAB-EA1E7E1D7A0F}" vid="{617B5E1D-EDAA-47A6-85A5-3E9FA5C64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1960</Words>
  <Application>Microsoft Office PowerPoint</Application>
  <PresentationFormat>Widescreen</PresentationFormat>
  <Paragraphs>271</Paragraphs>
  <Slides>27</Slides>
  <Notes>26</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Cambria</vt:lpstr>
      <vt:lpstr>Wingdings</vt:lpstr>
      <vt:lpstr>印品黑体</vt:lpstr>
      <vt:lpstr>Times New Roman</vt:lpstr>
      <vt:lpstr>Arial</vt:lpstr>
      <vt:lpstr>Calibri</vt:lpstr>
      <vt:lpstr>UTM Azuki</vt:lpstr>
      <vt:lpstr>UTM Showcard</vt:lpstr>
      <vt:lpstr>UTM A&amp;S Graceland</vt:lpstr>
      <vt:lpstr>DengXian</vt:lpstr>
      <vt:lpstr>微软雅黑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MANGNONTEAM</cp:keywords>
  <cp:lastModifiedBy>Dương Thị Lan Anh</cp:lastModifiedBy>
  <cp:revision>5</cp:revision>
  <dcterms:created xsi:type="dcterms:W3CDTF">2022-08-01T16:40:26Z</dcterms:created>
  <dcterms:modified xsi:type="dcterms:W3CDTF">2022-09-26T04:27:36Z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2022-09-25T16:05:28Z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6e38e3e5-b3b6-4e96-bf80-1261b5a6c47f</vt:lpwstr>
  </property>
  <property fmtid="{D5CDD505-2E9C-101B-9397-08002B2CF9AE}" pid="8" name="MSIP_Label_defa4170-0d19-0005-0004-bc88714345d2_ContentBits">
    <vt:lpwstr>0</vt:lpwstr>
  </property>
</Properties>
</file>