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9"/>
  </p:notesMasterIdLst>
  <p:sldIdLst>
    <p:sldId id="275" r:id="rId2"/>
    <p:sldId id="264" r:id="rId3"/>
    <p:sldId id="276" r:id="rId4"/>
    <p:sldId id="273" r:id="rId5"/>
    <p:sldId id="277" r:id="rId6"/>
    <p:sldId id="278" r:id="rId7"/>
    <p:sldId id="286" r:id="rId8"/>
    <p:sldId id="258" r:id="rId9"/>
    <p:sldId id="279" r:id="rId10"/>
    <p:sldId id="280" r:id="rId11"/>
    <p:sldId id="281" r:id="rId12"/>
    <p:sldId id="265" r:id="rId13"/>
    <p:sldId id="282" r:id="rId14"/>
    <p:sldId id="283" r:id="rId15"/>
    <p:sldId id="267" r:id="rId16"/>
    <p:sldId id="284" r:id="rId17"/>
    <p:sldId id="26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38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1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6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1: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Kể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về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gia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đình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3000"/>
            <a:ext cx="7924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Ai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lẫn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018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229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</a:p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ý</a:t>
            </a: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517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4412" y="381000"/>
            <a:ext cx="8750988" cy="5715000"/>
            <a:chOff x="164412" y="1371600"/>
            <a:chExt cx="8141388" cy="378229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93"/>
            <a:stretch/>
          </p:blipFill>
          <p:spPr>
            <a:xfrm>
              <a:off x="164412" y="1371600"/>
              <a:ext cx="4178988" cy="378229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192"/>
            <a:stretch/>
          </p:blipFill>
          <p:spPr>
            <a:xfrm>
              <a:off x="4343400" y="1371600"/>
              <a:ext cx="3962400" cy="37822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990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600200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20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7620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98141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1" t="74237" r="61961" b="7422"/>
          <a:stretch/>
        </p:blipFill>
        <p:spPr>
          <a:xfrm>
            <a:off x="228600" y="838200"/>
            <a:ext cx="8534400" cy="5714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4" t="74736" r="33767" b="6738"/>
          <a:stretch/>
        </p:blipFill>
        <p:spPr>
          <a:xfrm>
            <a:off x="838200" y="1309254"/>
            <a:ext cx="7543800" cy="47867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79" t="74747" r="8990" b="7475"/>
          <a:stretch/>
        </p:blipFill>
        <p:spPr>
          <a:xfrm>
            <a:off x="176743" y="685800"/>
            <a:ext cx="8638114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8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11430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4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" t="63233" r="731" b="202"/>
          <a:stretch/>
        </p:blipFill>
        <p:spPr>
          <a:xfrm>
            <a:off x="533400" y="533400"/>
            <a:ext cx="80010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06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762000"/>
            <a:ext cx="8763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27636" y="457200"/>
            <a:ext cx="8088728" cy="5638800"/>
            <a:chOff x="685800" y="1143000"/>
            <a:chExt cx="6777042" cy="434340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464" b="13535"/>
            <a:stretch/>
          </p:blipFill>
          <p:spPr>
            <a:xfrm>
              <a:off x="685800" y="1143000"/>
              <a:ext cx="4864788" cy="43434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549" r="54557" b="14725"/>
            <a:stretch/>
          </p:blipFill>
          <p:spPr>
            <a:xfrm>
              <a:off x="5334000" y="1152776"/>
              <a:ext cx="2128842" cy="426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075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984638"/>
            <a:ext cx="8229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5576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762000"/>
            <a:ext cx="838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>
              <a:buAutoNum type="arabicPeriod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6896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0" t="20606" r="9589" b="59009"/>
          <a:stretch/>
        </p:blipFill>
        <p:spPr>
          <a:xfrm>
            <a:off x="76200" y="8860"/>
            <a:ext cx="4080040" cy="32145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8DF9E9-9DDF-403B-80DE-AAA8407F46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9" t="41804" r="8130" b="37811"/>
          <a:stretch/>
        </p:blipFill>
        <p:spPr>
          <a:xfrm>
            <a:off x="4648200" y="102782"/>
            <a:ext cx="4080040" cy="32145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EEF2E2-8D85-477D-B707-EFDADFCB64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2" t="62560" r="9017" b="15437"/>
          <a:stretch/>
        </p:blipFill>
        <p:spPr>
          <a:xfrm>
            <a:off x="2663115" y="3379382"/>
            <a:ext cx="4080040" cy="346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3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0606" r="7566" b="58384"/>
          <a:stretch/>
        </p:blipFill>
        <p:spPr>
          <a:xfrm>
            <a:off x="838200" y="381000"/>
            <a:ext cx="7696200" cy="6172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9" t="41064" r="7405" b="37072"/>
          <a:stretch/>
        </p:blipFill>
        <p:spPr>
          <a:xfrm>
            <a:off x="838200" y="422729"/>
            <a:ext cx="7696200" cy="6324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2020" r="5858" b="15556"/>
          <a:stretch/>
        </p:blipFill>
        <p:spPr>
          <a:xfrm>
            <a:off x="762000" y="395346"/>
            <a:ext cx="78486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0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838200"/>
            <a:ext cx="7924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3874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236</TotalTime>
  <Words>267</Words>
  <Application>Microsoft Office PowerPoint</Application>
  <PresentationFormat>On-screen Show (4:3)</PresentationFormat>
  <Paragraphs>23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Georgia</vt:lpstr>
      <vt:lpstr>Times New Roman</vt:lpstr>
      <vt:lpstr>Trebuchet MS</vt:lpstr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NGOC LAN</cp:lastModifiedBy>
  <cp:revision>42</cp:revision>
  <dcterms:created xsi:type="dcterms:W3CDTF">2020-08-08T13:30:12Z</dcterms:created>
  <dcterms:modified xsi:type="dcterms:W3CDTF">2020-08-11T04:16:16Z</dcterms:modified>
</cp:coreProperties>
</file>