
<file path=[Content_Types].xml><?xml version="1.0" encoding="utf-8"?>
<Types xmlns="http://schemas.openxmlformats.org/package/2006/content-types">
  <Default Extension="png" ContentType="image/png"/>
  <Default Extension="bmp" ContentType="image/bmp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63" r:id="rId2"/>
    <p:sldId id="256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C8DED3-7A71-44B5-A23F-04BD276A6A04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8DE49A-6AED-46BF-8EFD-A3F7DE595B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5869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0AF2573-EF2B-4AB1-99EA-E647D85F4734}" type="slidenum">
              <a:rPr lang="en-US" b="0" smtClean="0"/>
              <a:pPr eaLnBrk="1" hangingPunct="1"/>
              <a:t>1</a:t>
            </a:fld>
            <a:endParaRPr lang="en-US" b="0" smtClean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9C5D-967B-49F0-8FAE-B3707F5FC772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2E18-C37F-4C72-A1ED-A580558D164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9C5D-967B-49F0-8FAE-B3707F5FC772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2E18-C37F-4C72-A1ED-A580558D164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9C5D-967B-49F0-8FAE-B3707F5FC772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2E18-C37F-4C72-A1ED-A580558D164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9C5D-967B-49F0-8FAE-B3707F5FC772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2E18-C37F-4C72-A1ED-A580558D164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9C5D-967B-49F0-8FAE-B3707F5FC772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2E18-C37F-4C72-A1ED-A580558D164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9C5D-967B-49F0-8FAE-B3707F5FC772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2E18-C37F-4C72-A1ED-A580558D164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9C5D-967B-49F0-8FAE-B3707F5FC772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2E18-C37F-4C72-A1ED-A580558D164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9C5D-967B-49F0-8FAE-B3707F5FC772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2E18-C37F-4C72-A1ED-A580558D164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9C5D-967B-49F0-8FAE-B3707F5FC772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2E18-C37F-4C72-A1ED-A580558D164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9C5D-967B-49F0-8FAE-B3707F5FC772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2E18-C37F-4C72-A1ED-A580558D164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9C5D-967B-49F0-8FAE-B3707F5FC772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2E18-C37F-4C72-A1ED-A580558D164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FB99C5D-967B-49F0-8FAE-B3707F5FC772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EC52E18-C37F-4C72-A1ED-A580558D164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mp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mp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mp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9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4" name="Oval 4"/>
          <p:cNvSpPr>
            <a:spLocks noChangeArrowheads="1"/>
          </p:cNvSpPr>
          <p:nvPr/>
        </p:nvSpPr>
        <p:spPr bwMode="auto">
          <a:xfrm>
            <a:off x="1359694" y="609600"/>
            <a:ext cx="6424612" cy="1295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3F7A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5400" dirty="0" err="1" smtClean="0">
                <a:solidFill>
                  <a:srgbClr val="0000FF"/>
                </a:solidFill>
              </a:rPr>
              <a:t>Tự</a:t>
            </a:r>
            <a:r>
              <a:rPr lang="en-US" sz="5400" dirty="0" smtClean="0">
                <a:solidFill>
                  <a:srgbClr val="0000FF"/>
                </a:solidFill>
              </a:rPr>
              <a:t> </a:t>
            </a:r>
            <a:r>
              <a:rPr lang="en-US" sz="5400" dirty="0" err="1" smtClean="0">
                <a:solidFill>
                  <a:srgbClr val="0000FF"/>
                </a:solidFill>
              </a:rPr>
              <a:t>nhiên</a:t>
            </a:r>
            <a:r>
              <a:rPr lang="en-US" sz="5400" dirty="0" smtClean="0">
                <a:solidFill>
                  <a:srgbClr val="0000FF"/>
                </a:solidFill>
              </a:rPr>
              <a:t> </a:t>
            </a:r>
            <a:r>
              <a:rPr lang="en-US" sz="5400" dirty="0" err="1" smtClean="0">
                <a:solidFill>
                  <a:srgbClr val="0000FF"/>
                </a:solidFill>
              </a:rPr>
              <a:t>và</a:t>
            </a:r>
            <a:r>
              <a:rPr lang="en-US" sz="5400" dirty="0" smtClean="0">
                <a:solidFill>
                  <a:srgbClr val="0000FF"/>
                </a:solidFill>
              </a:rPr>
              <a:t> </a:t>
            </a:r>
            <a:r>
              <a:rPr lang="en-US" sz="5400" dirty="0" err="1" smtClean="0">
                <a:solidFill>
                  <a:srgbClr val="0000FF"/>
                </a:solidFill>
              </a:rPr>
              <a:t>xã</a:t>
            </a:r>
            <a:r>
              <a:rPr lang="en-US" sz="5400" dirty="0" smtClean="0">
                <a:solidFill>
                  <a:srgbClr val="0000FF"/>
                </a:solidFill>
              </a:rPr>
              <a:t> </a:t>
            </a:r>
            <a:r>
              <a:rPr lang="en-US" sz="5400" dirty="0" err="1" smtClean="0">
                <a:solidFill>
                  <a:srgbClr val="0000FF"/>
                </a:solidFill>
              </a:rPr>
              <a:t>hội</a:t>
            </a:r>
            <a:endParaRPr lang="en-US" sz="5400" dirty="0">
              <a:solidFill>
                <a:srgbClr val="0000FF"/>
              </a:solidFill>
            </a:endParaRPr>
          </a:p>
        </p:txBody>
      </p:sp>
      <p:sp>
        <p:nvSpPr>
          <p:cNvPr id="107526" name="WordArt 6"/>
          <p:cNvSpPr>
            <a:spLocks noChangeArrowheads="1" noChangeShapeType="1" noTextEdit="1"/>
          </p:cNvSpPr>
          <p:nvPr/>
        </p:nvSpPr>
        <p:spPr bwMode="auto">
          <a:xfrm>
            <a:off x="3848100" y="3959225"/>
            <a:ext cx="1676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SGK/ </a:t>
            </a:r>
            <a:r>
              <a:rPr lang="en-US" sz="3600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40</a:t>
            </a:r>
            <a:endParaRPr lang="en-US" sz="3600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Arial Black"/>
            </a:endParaRPr>
          </a:p>
        </p:txBody>
      </p:sp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381000" y="2133600"/>
            <a:ext cx="8382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 smtClean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Bài</a:t>
            </a:r>
            <a:r>
              <a:rPr lang="en-US" sz="3600" kern="10" dirty="0" smtClean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smtClean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9: </a:t>
            </a:r>
            <a:r>
              <a:rPr lang="en-US" sz="3600" kern="10" dirty="0" err="1" smtClean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Ôn</a:t>
            </a:r>
            <a:r>
              <a:rPr lang="en-US" sz="3600" kern="10" dirty="0" smtClean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 smtClean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tập</a:t>
            </a:r>
            <a:r>
              <a:rPr lang="en-US" sz="3600" kern="10" dirty="0" smtClean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 smtClean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chủ</a:t>
            </a:r>
            <a:r>
              <a:rPr lang="en-US" sz="3600" kern="10" dirty="0" smtClean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 smtClean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đề</a:t>
            </a:r>
            <a:r>
              <a:rPr lang="en-US" sz="3600" kern="10" dirty="0" smtClean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 smtClean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trường</a:t>
            </a:r>
            <a:r>
              <a:rPr lang="en-US" sz="3600" kern="10" dirty="0" smtClean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 smtClean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học</a:t>
            </a:r>
            <a:endParaRPr lang="en-US" sz="3600" kern="10" dirty="0">
              <a:ln w="9525">
                <a:solidFill>
                  <a:srgbClr val="FF33CC"/>
                </a:solidFill>
                <a:round/>
                <a:headEnd/>
                <a:tailEnd/>
              </a:ln>
              <a:solidFill>
                <a:srgbClr val="FF33CC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86346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6" grpId="0" animBg="1"/>
      <p:bldP spid="10752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0" t="24040" r="11838" b="35960"/>
          <a:stretch/>
        </p:blipFill>
        <p:spPr>
          <a:xfrm>
            <a:off x="1143000" y="1447799"/>
            <a:ext cx="6934200" cy="52183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24000" y="457200"/>
            <a:ext cx="59713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lãm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endParaRPr 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992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0" t="69899" r="8705" b="8687"/>
          <a:stretch/>
        </p:blipFill>
        <p:spPr>
          <a:xfrm>
            <a:off x="762000" y="1905000"/>
            <a:ext cx="7620000" cy="4191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2000" y="533400"/>
            <a:ext cx="8077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“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du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lịch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2803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1" t="69495" r="64240" b="8888"/>
          <a:stretch/>
        </p:blipFill>
        <p:spPr>
          <a:xfrm>
            <a:off x="1066800" y="990600"/>
            <a:ext cx="7045038" cy="50292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91" t="69899" r="38324" b="8687"/>
          <a:stretch/>
        </p:blipFill>
        <p:spPr>
          <a:xfrm>
            <a:off x="1066800" y="990600"/>
            <a:ext cx="7045038" cy="5029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07" t="69293" r="8420" b="9091"/>
          <a:stretch/>
        </p:blipFill>
        <p:spPr>
          <a:xfrm>
            <a:off x="1066800" y="990600"/>
            <a:ext cx="7045038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313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32" t="9862" r="22660" b="48889"/>
          <a:stretch/>
        </p:blipFill>
        <p:spPr>
          <a:xfrm>
            <a:off x="762000" y="1785256"/>
            <a:ext cx="7620000" cy="461554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38200" y="533400"/>
            <a:ext cx="7086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endParaRPr 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9049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16" t="8889" r="52848" b="71313"/>
          <a:stretch/>
        </p:blipFill>
        <p:spPr>
          <a:xfrm>
            <a:off x="838200" y="609600"/>
            <a:ext cx="7467600" cy="567689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47" t="28687" r="22945" b="48990"/>
          <a:stretch/>
        </p:blipFill>
        <p:spPr>
          <a:xfrm>
            <a:off x="1676400" y="386458"/>
            <a:ext cx="7288869" cy="542107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13" t="10303" r="23229" b="71111"/>
          <a:stretch/>
        </p:blipFill>
        <p:spPr>
          <a:xfrm>
            <a:off x="838199" y="386458"/>
            <a:ext cx="8127069" cy="6011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1345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3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515" b="7677"/>
          <a:stretch/>
        </p:blipFill>
        <p:spPr>
          <a:xfrm>
            <a:off x="457200" y="1981200"/>
            <a:ext cx="8305800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3550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56</TotalTime>
  <Words>49</Words>
  <Application>Microsoft Office PowerPoint</Application>
  <PresentationFormat>On-screen Show (4:3)</PresentationFormat>
  <Paragraphs>7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Slipstream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ThienIT</dc:creator>
  <cp:lastModifiedBy>ThienIT</cp:lastModifiedBy>
  <cp:revision>10</cp:revision>
  <dcterms:created xsi:type="dcterms:W3CDTF">2020-08-19T08:40:40Z</dcterms:created>
  <dcterms:modified xsi:type="dcterms:W3CDTF">2020-08-19T09:37:15Z</dcterms:modified>
</cp:coreProperties>
</file>