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1"/>
  </p:notesMasterIdLst>
  <p:sldIdLst>
    <p:sldId id="277" r:id="rId2"/>
    <p:sldId id="280" r:id="rId3"/>
    <p:sldId id="281" r:id="rId4"/>
    <p:sldId id="282" r:id="rId5"/>
    <p:sldId id="283" r:id="rId6"/>
    <p:sldId id="284" r:id="rId7"/>
    <p:sldId id="287" r:id="rId8"/>
    <p:sldId id="271" r:id="rId9"/>
    <p:sldId id="257" r:id="rId10"/>
    <p:sldId id="258" r:id="rId11"/>
    <p:sldId id="264" r:id="rId12"/>
    <p:sldId id="259" r:id="rId13"/>
    <p:sldId id="285" r:id="rId14"/>
    <p:sldId id="268" r:id="rId15"/>
    <p:sldId id="260" r:id="rId16"/>
    <p:sldId id="286" r:id="rId17"/>
    <p:sldId id="265" r:id="rId18"/>
    <p:sldId id="266" r:id="rId19"/>
    <p:sldId id="278" r:id="rId20"/>
  </p:sldIdLst>
  <p:sldSz cx="12192000" cy="6858000"/>
  <p:notesSz cx="6858000" cy="9144000"/>
  <p:embeddedFontLst>
    <p:embeddedFont>
      <p:font typeface="SVN-Poky's" panose="020B0604020202020204" charset="0"/>
      <p:regular r:id="rId22"/>
    </p:embeddedFont>
    <p:embeddedFont>
      <p:font typeface="HP001 4 hàng" panose="020B0603050302020204" pitchFamily="34" charset="0"/>
      <p:regular r:id="rId23"/>
      <p:bold r:id="rId24"/>
    </p:embeddedFont>
    <p:embeddedFont>
      <p:font typeface="SVN-Anastasia" panose="020B0604020202020204" charset="0"/>
      <p:regular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等线" panose="020B0604020202020204" charset="-122"/>
      <p:regular r:id="rId30"/>
      <p:bold r:id="rId31"/>
    </p:embeddedFont>
    <p:embeddedFont>
      <p:font typeface="字魂20号-石头体" panose="020B0604020202020204" charset="-122"/>
      <p:regular r:id="rId32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894C2E"/>
    <a:srgbClr val="F4AB3F"/>
    <a:srgbClr val="CACE91"/>
    <a:srgbClr val="89CE00"/>
    <a:srgbClr val="CCCE00"/>
    <a:srgbClr val="FF9200"/>
    <a:srgbClr val="CCCB97"/>
    <a:srgbClr val="009C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723" autoAdjust="0"/>
    <p:restoredTop sz="94660"/>
  </p:normalViewPr>
  <p:slideViewPr>
    <p:cSldViewPr snapToGrid="0">
      <p:cViewPr>
        <p:scale>
          <a:sx n="52" d="100"/>
          <a:sy n="52" d="100"/>
        </p:scale>
        <p:origin x="-1627" y="-7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507909-83FF-4EEC-8C76-8B57F035793E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595685-D0C4-4A86-9535-01648095D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242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4B24E0-32EF-4EF3-AD41-84E7A117D336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096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4B24E0-32EF-4EF3-AD41-84E7A117D336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08318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4B24E0-32EF-4EF3-AD41-84E7A117D336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3563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4B24E0-32EF-4EF3-AD41-84E7A117D336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2636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4B24E0-32EF-4EF3-AD41-84E7A117D336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8637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3934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3652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0969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="" xmlns:a16="http://schemas.microsoft.com/office/drawing/2014/main" id="{3A70B09E-B74C-4DF4-A280-B70EAFCB50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6D1169B3-C06C-4EA0-A39D-7BC333595F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5791200"/>
            <a:ext cx="12191996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895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1F6E05B6-3A85-4A45-8725-F0F5371674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16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尾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035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425EB4B6-BD15-4E68-8BFA-8A2D3AAA4790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FA026279-CC7E-44C3-BE74-605769375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981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917" y="7102400"/>
            <a:ext cx="1704846" cy="17048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23929" y="-2100593"/>
            <a:ext cx="1704846" cy="17048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85457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3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6.png"/><Relationship Id="rId7" Type="http://schemas.openxmlformats.org/officeDocument/2006/relationships/image" Target="../media/image51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7.png"/><Relationship Id="rId5" Type="http://schemas.openxmlformats.org/officeDocument/2006/relationships/image" Target="../media/image50.png"/><Relationship Id="rId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.png"/><Relationship Id="rId5" Type="http://schemas.openxmlformats.org/officeDocument/2006/relationships/image" Target="../media/image47.png"/><Relationship Id="rId4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Relationship Id="rId6" Type="http://schemas.microsoft.com/office/2007/relationships/hdphoto" Target="../media/hdphoto13.wdp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5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22.png"/><Relationship Id="rId3" Type="http://schemas.openxmlformats.org/officeDocument/2006/relationships/audio" Target="../media/media1.mp3"/><Relationship Id="rId7" Type="http://schemas.openxmlformats.org/officeDocument/2006/relationships/image" Target="../media/image19.png"/><Relationship Id="rId12" Type="http://schemas.microsoft.com/office/2007/relationships/hdphoto" Target="../media/hdphoto3.wdp"/><Relationship Id="rId17" Type="http://schemas.openxmlformats.org/officeDocument/2006/relationships/image" Target="../media/image24.png"/><Relationship Id="rId2" Type="http://schemas.microsoft.com/office/2007/relationships/media" Target="../media/media1.mp3"/><Relationship Id="rId16" Type="http://schemas.microsoft.com/office/2007/relationships/hdphoto" Target="../media/hdphoto5.wdp"/><Relationship Id="rId1" Type="http://schemas.openxmlformats.org/officeDocument/2006/relationships/tags" Target="../tags/tag1.xml"/><Relationship Id="rId6" Type="http://schemas.openxmlformats.org/officeDocument/2006/relationships/image" Target="../media/image18.jpeg"/><Relationship Id="rId11" Type="http://schemas.openxmlformats.org/officeDocument/2006/relationships/image" Target="../media/image21.png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23.png"/><Relationship Id="rId10" Type="http://schemas.microsoft.com/office/2007/relationships/hdphoto" Target="../media/hdphoto2.wdp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0.png"/><Relationship Id="rId14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microsoft.com/office/2007/relationships/hdphoto" Target="../media/hdphoto7.wdp"/><Relationship Id="rId18" Type="http://schemas.openxmlformats.org/officeDocument/2006/relationships/image" Target="../media/image30.png"/><Relationship Id="rId26" Type="http://schemas.openxmlformats.org/officeDocument/2006/relationships/image" Target="../media/image23.png"/><Relationship Id="rId3" Type="http://schemas.microsoft.com/office/2007/relationships/media" Target="../media/media2.mp3"/><Relationship Id="rId21" Type="http://schemas.openxmlformats.org/officeDocument/2006/relationships/slide" Target="slide5.xml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27.png"/><Relationship Id="rId17" Type="http://schemas.openxmlformats.org/officeDocument/2006/relationships/image" Target="../media/image29.png"/><Relationship Id="rId25" Type="http://schemas.microsoft.com/office/2007/relationships/hdphoto" Target="../media/hdphoto1.wdp"/><Relationship Id="rId2" Type="http://schemas.openxmlformats.org/officeDocument/2006/relationships/audio" Target="NULL" TargetMode="External"/><Relationship Id="rId16" Type="http://schemas.openxmlformats.org/officeDocument/2006/relationships/image" Target="../media/image24.png"/><Relationship Id="rId20" Type="http://schemas.openxmlformats.org/officeDocument/2006/relationships/image" Target="../media/image31.png"/><Relationship Id="rId29" Type="http://schemas.openxmlformats.org/officeDocument/2006/relationships/slide" Target="slide9.xml"/><Relationship Id="rId1" Type="http://schemas.openxmlformats.org/officeDocument/2006/relationships/tags" Target="../tags/tag2.xml"/><Relationship Id="rId6" Type="http://schemas.openxmlformats.org/officeDocument/2006/relationships/slideLayout" Target="../slideLayouts/slideLayout7.xml"/><Relationship Id="rId11" Type="http://schemas.microsoft.com/office/2007/relationships/hdphoto" Target="../media/hdphoto6.wdp"/><Relationship Id="rId24" Type="http://schemas.openxmlformats.org/officeDocument/2006/relationships/image" Target="../media/image19.png"/><Relationship Id="rId5" Type="http://schemas.openxmlformats.org/officeDocument/2006/relationships/audio" Target="../media/media3.mp3"/><Relationship Id="rId15" Type="http://schemas.microsoft.com/office/2007/relationships/hdphoto" Target="../media/hdphoto8.wdp"/><Relationship Id="rId23" Type="http://schemas.openxmlformats.org/officeDocument/2006/relationships/slide" Target="slide6.xml"/><Relationship Id="rId28" Type="http://schemas.openxmlformats.org/officeDocument/2006/relationships/image" Target="../media/image33.png"/><Relationship Id="rId10" Type="http://schemas.openxmlformats.org/officeDocument/2006/relationships/image" Target="../media/image26.png"/><Relationship Id="rId19" Type="http://schemas.openxmlformats.org/officeDocument/2006/relationships/slide" Target="slide4.xml"/><Relationship Id="rId4" Type="http://schemas.microsoft.com/office/2007/relationships/media" Target="../media/media3.mp3"/><Relationship Id="rId9" Type="http://schemas.openxmlformats.org/officeDocument/2006/relationships/image" Target="../media/image25.jpeg"/><Relationship Id="rId14" Type="http://schemas.openxmlformats.org/officeDocument/2006/relationships/image" Target="../media/image28.png"/><Relationship Id="rId22" Type="http://schemas.openxmlformats.org/officeDocument/2006/relationships/image" Target="../media/image32.png"/><Relationship Id="rId27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microsoft.com/office/2007/relationships/hdphoto" Target="../media/hdphoto10.wdp"/><Relationship Id="rId3" Type="http://schemas.openxmlformats.org/officeDocument/2006/relationships/notesSlide" Target="../notesSlides/notesSlide3.xml"/><Relationship Id="rId7" Type="http://schemas.microsoft.com/office/2007/relationships/hdphoto" Target="../media/hdphoto2.wdp"/><Relationship Id="rId12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6" Type="http://schemas.microsoft.com/office/2007/relationships/hdphoto" Target="../media/hdphoto11.wdp"/><Relationship Id="rId1" Type="http://schemas.openxmlformats.org/officeDocument/2006/relationships/tags" Target="../tags/tag3.xml"/><Relationship Id="rId6" Type="http://schemas.openxmlformats.org/officeDocument/2006/relationships/image" Target="../media/image20.png"/><Relationship Id="rId11" Type="http://schemas.microsoft.com/office/2007/relationships/hdphoto" Target="../media/hdphoto9.wdp"/><Relationship Id="rId5" Type="http://schemas.openxmlformats.org/officeDocument/2006/relationships/image" Target="../media/image18.jpeg"/><Relationship Id="rId15" Type="http://schemas.openxmlformats.org/officeDocument/2006/relationships/image" Target="../media/image36.png"/><Relationship Id="rId10" Type="http://schemas.openxmlformats.org/officeDocument/2006/relationships/image" Target="../media/image34.png"/><Relationship Id="rId4" Type="http://schemas.openxmlformats.org/officeDocument/2006/relationships/audio" Target="../media/audio1.wav"/><Relationship Id="rId9" Type="http://schemas.microsoft.com/office/2007/relationships/hdphoto" Target="../media/hdphoto4.wdp"/><Relationship Id="rId1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34.png"/><Relationship Id="rId18" Type="http://schemas.openxmlformats.org/officeDocument/2006/relationships/slide" Target="slide3.xml"/><Relationship Id="rId3" Type="http://schemas.openxmlformats.org/officeDocument/2006/relationships/audio" Target="../media/media4.mp3"/><Relationship Id="rId7" Type="http://schemas.openxmlformats.org/officeDocument/2006/relationships/notesSlide" Target="../notesSlides/notesSlide4.xml"/><Relationship Id="rId12" Type="http://schemas.microsoft.com/office/2007/relationships/hdphoto" Target="../media/hdphoto11.wdp"/><Relationship Id="rId17" Type="http://schemas.openxmlformats.org/officeDocument/2006/relationships/image" Target="../media/image24.png"/><Relationship Id="rId2" Type="http://schemas.microsoft.com/office/2007/relationships/media" Target="../media/media4.mp3"/><Relationship Id="rId16" Type="http://schemas.microsoft.com/office/2007/relationships/hdphoto" Target="../media/hdphoto10.wdp"/><Relationship Id="rId20" Type="http://schemas.microsoft.com/office/2007/relationships/hdphoto" Target="../media/hdphoto4.wdp"/><Relationship Id="rId1" Type="http://schemas.openxmlformats.org/officeDocument/2006/relationships/tags" Target="../tags/tag4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37.png"/><Relationship Id="rId5" Type="http://schemas.microsoft.com/office/2007/relationships/media" Target="../media/media2.mp3"/><Relationship Id="rId15" Type="http://schemas.openxmlformats.org/officeDocument/2006/relationships/image" Target="../media/image35.png"/><Relationship Id="rId10" Type="http://schemas.microsoft.com/office/2007/relationships/hdphoto" Target="../media/hdphoto2.wdp"/><Relationship Id="rId19" Type="http://schemas.openxmlformats.org/officeDocument/2006/relationships/image" Target="../media/image22.png"/><Relationship Id="rId4" Type="http://schemas.openxmlformats.org/officeDocument/2006/relationships/audio" Target="NULL" TargetMode="External"/><Relationship Id="rId9" Type="http://schemas.openxmlformats.org/officeDocument/2006/relationships/image" Target="../media/image20.png"/><Relationship Id="rId14" Type="http://schemas.microsoft.com/office/2007/relationships/hdphoto" Target="../media/hdphoto9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34.png"/><Relationship Id="rId18" Type="http://schemas.openxmlformats.org/officeDocument/2006/relationships/slide" Target="slide3.xml"/><Relationship Id="rId3" Type="http://schemas.openxmlformats.org/officeDocument/2006/relationships/audio" Target="../media/media4.mp3"/><Relationship Id="rId7" Type="http://schemas.openxmlformats.org/officeDocument/2006/relationships/notesSlide" Target="../notesSlides/notesSlide5.xml"/><Relationship Id="rId12" Type="http://schemas.microsoft.com/office/2007/relationships/hdphoto" Target="../media/hdphoto4.wdp"/><Relationship Id="rId17" Type="http://schemas.openxmlformats.org/officeDocument/2006/relationships/image" Target="../media/image24.png"/><Relationship Id="rId2" Type="http://schemas.microsoft.com/office/2007/relationships/media" Target="../media/media4.mp3"/><Relationship Id="rId16" Type="http://schemas.microsoft.com/office/2007/relationships/hdphoto" Target="../media/hdphoto10.wdp"/><Relationship Id="rId20" Type="http://schemas.microsoft.com/office/2007/relationships/hdphoto" Target="../media/hdphoto2.wdp"/><Relationship Id="rId1" Type="http://schemas.openxmlformats.org/officeDocument/2006/relationships/tags" Target="../tags/tag5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22.png"/><Relationship Id="rId5" Type="http://schemas.microsoft.com/office/2007/relationships/media" Target="../media/media2.mp3"/><Relationship Id="rId15" Type="http://schemas.openxmlformats.org/officeDocument/2006/relationships/image" Target="../media/image35.png"/><Relationship Id="rId10" Type="http://schemas.microsoft.com/office/2007/relationships/hdphoto" Target="../media/hdphoto11.wdp"/><Relationship Id="rId19" Type="http://schemas.openxmlformats.org/officeDocument/2006/relationships/image" Target="../media/image20.png"/><Relationship Id="rId4" Type="http://schemas.openxmlformats.org/officeDocument/2006/relationships/audio" Target="NULL" TargetMode="External"/><Relationship Id="rId9" Type="http://schemas.openxmlformats.org/officeDocument/2006/relationships/image" Target="../media/image37.png"/><Relationship Id="rId14" Type="http://schemas.microsoft.com/office/2007/relationships/hdphoto" Target="../media/hdphoto9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9.png"/><Relationship Id="rId7" Type="http://schemas.openxmlformats.org/officeDocument/2006/relationships/image" Target="../media/image4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png"/><Relationship Id="rId5" Type="http://schemas.microsoft.com/office/2007/relationships/hdphoto" Target="../media/hdphoto12.wdp"/><Relationship Id="rId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96006E38-CE35-4C3D-901D-F1607B8795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="" xmlns:a16="http://schemas.microsoft.com/office/drawing/2014/main" id="{CA0315CD-9C48-4BB7-BE46-D03C6846C1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070" y="0"/>
            <a:ext cx="1441634" cy="536884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1833E7C1-54F3-4747-B588-70ACC893A8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21250"/>
            <a:ext cx="12192000" cy="193675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="" xmlns:a16="http://schemas.microsoft.com/office/drawing/2014/main" id="{B65EA33E-8F6C-4B69-8482-E93E1185EE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1" y="3131542"/>
            <a:ext cx="2443968" cy="281287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="" xmlns:a16="http://schemas.microsoft.com/office/drawing/2014/main" id="{34341BAA-8E2A-4AE5-A897-DEB1EA53CB6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67140" y="4906429"/>
            <a:ext cx="1082193" cy="1919375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="" xmlns:a16="http://schemas.microsoft.com/office/drawing/2014/main" id="{A6AD1579-FF74-4F40-B6A7-F071AFBCBB64}"/>
              </a:ext>
            </a:extLst>
          </p:cNvPr>
          <p:cNvGrpSpPr/>
          <p:nvPr/>
        </p:nvGrpSpPr>
        <p:grpSpPr>
          <a:xfrm>
            <a:off x="6699258" y="4589276"/>
            <a:ext cx="2806820" cy="1941641"/>
            <a:chOff x="6699258" y="4589276"/>
            <a:chExt cx="2806820" cy="1941641"/>
          </a:xfrm>
        </p:grpSpPr>
        <p:pic>
          <p:nvPicPr>
            <p:cNvPr id="11" name="图片 10">
              <a:extLst>
                <a:ext uri="{FF2B5EF4-FFF2-40B4-BE49-F238E27FC236}">
                  <a16:creationId xmlns="" xmlns:a16="http://schemas.microsoft.com/office/drawing/2014/main" id="{1A1BF5F1-DC51-4343-ACF2-A0236E70D4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9444" y="4589276"/>
              <a:ext cx="2516634" cy="1893704"/>
            </a:xfrm>
            <a:prstGeom prst="rect">
              <a:avLst/>
            </a:prstGeom>
          </p:spPr>
        </p:pic>
        <p:pic>
          <p:nvPicPr>
            <p:cNvPr id="27" name="图片 26">
              <a:extLst>
                <a:ext uri="{FF2B5EF4-FFF2-40B4-BE49-F238E27FC236}">
                  <a16:creationId xmlns="" xmlns:a16="http://schemas.microsoft.com/office/drawing/2014/main" id="{908B685C-F6E0-4240-83EC-8430B73B06E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9258" y="6205764"/>
              <a:ext cx="1428036" cy="325153"/>
            </a:xfrm>
            <a:prstGeom prst="rect">
              <a:avLst/>
            </a:prstGeom>
          </p:spPr>
        </p:pic>
      </p:grpSp>
      <p:pic>
        <p:nvPicPr>
          <p:cNvPr id="32" name="图片 31">
            <a:extLst>
              <a:ext uri="{FF2B5EF4-FFF2-40B4-BE49-F238E27FC236}">
                <a16:creationId xmlns="" xmlns:a16="http://schemas.microsoft.com/office/drawing/2014/main" id="{23976B2D-8249-4081-82CE-633DB473B93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26" t="-216" b="-216"/>
          <a:stretch>
            <a:fillRect/>
          </a:stretch>
        </p:blipFill>
        <p:spPr>
          <a:xfrm>
            <a:off x="-101599" y="-14820"/>
            <a:ext cx="2902857" cy="6887640"/>
          </a:xfrm>
          <a:custGeom>
            <a:avLst/>
            <a:gdLst>
              <a:gd name="connsiteX0" fmla="*/ 0 w 2902857"/>
              <a:gd name="connsiteY0" fmla="*/ 0 h 6887640"/>
              <a:gd name="connsiteX1" fmla="*/ 2902857 w 2902857"/>
              <a:gd name="connsiteY1" fmla="*/ 0 h 6887640"/>
              <a:gd name="connsiteX2" fmla="*/ 2902857 w 2902857"/>
              <a:gd name="connsiteY2" fmla="*/ 14820 h 6887640"/>
              <a:gd name="connsiteX3" fmla="*/ 101600 w 2902857"/>
              <a:gd name="connsiteY3" fmla="*/ 14820 h 6887640"/>
              <a:gd name="connsiteX4" fmla="*/ 101600 w 2902857"/>
              <a:gd name="connsiteY4" fmla="*/ 6872820 h 6887640"/>
              <a:gd name="connsiteX5" fmla="*/ 2902857 w 2902857"/>
              <a:gd name="connsiteY5" fmla="*/ 6872820 h 6887640"/>
              <a:gd name="connsiteX6" fmla="*/ 2902857 w 2902857"/>
              <a:gd name="connsiteY6" fmla="*/ 6887640 h 6887640"/>
              <a:gd name="connsiteX7" fmla="*/ 0 w 2902857"/>
              <a:gd name="connsiteY7" fmla="*/ 6887640 h 6887640"/>
              <a:gd name="connsiteX8" fmla="*/ 0 w 2902857"/>
              <a:gd name="connsiteY8" fmla="*/ 0 h 6887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02857" h="6887640">
                <a:moveTo>
                  <a:pt x="0" y="0"/>
                </a:moveTo>
                <a:lnTo>
                  <a:pt x="2902857" y="0"/>
                </a:lnTo>
                <a:lnTo>
                  <a:pt x="2902857" y="14820"/>
                </a:lnTo>
                <a:lnTo>
                  <a:pt x="101600" y="14820"/>
                </a:lnTo>
                <a:lnTo>
                  <a:pt x="101600" y="6872820"/>
                </a:lnTo>
                <a:lnTo>
                  <a:pt x="2902857" y="6872820"/>
                </a:lnTo>
                <a:lnTo>
                  <a:pt x="2902857" y="6887640"/>
                </a:lnTo>
                <a:lnTo>
                  <a:pt x="0" y="688764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1" name="图片 30">
            <a:extLst>
              <a:ext uri="{FF2B5EF4-FFF2-40B4-BE49-F238E27FC236}">
                <a16:creationId xmlns="" xmlns:a16="http://schemas.microsoft.com/office/drawing/2014/main" id="{6B60B39C-AC7A-4686-B34E-E78B5479FAD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6" r="-3211" b="-216"/>
          <a:stretch>
            <a:fillRect/>
          </a:stretch>
        </p:blipFill>
        <p:spPr>
          <a:xfrm>
            <a:off x="9917460" y="-14820"/>
            <a:ext cx="2347543" cy="6887640"/>
          </a:xfrm>
          <a:custGeom>
            <a:avLst/>
            <a:gdLst>
              <a:gd name="connsiteX0" fmla="*/ 0 w 2347543"/>
              <a:gd name="connsiteY0" fmla="*/ 0 h 6887640"/>
              <a:gd name="connsiteX1" fmla="*/ 2347543 w 2347543"/>
              <a:gd name="connsiteY1" fmla="*/ 0 h 6887640"/>
              <a:gd name="connsiteX2" fmla="*/ 2347543 w 2347543"/>
              <a:gd name="connsiteY2" fmla="*/ 6887640 h 6887640"/>
              <a:gd name="connsiteX3" fmla="*/ 0 w 2347543"/>
              <a:gd name="connsiteY3" fmla="*/ 6887640 h 6887640"/>
              <a:gd name="connsiteX4" fmla="*/ 0 w 2347543"/>
              <a:gd name="connsiteY4" fmla="*/ 6872820 h 6887640"/>
              <a:gd name="connsiteX5" fmla="*/ 2274541 w 2347543"/>
              <a:gd name="connsiteY5" fmla="*/ 6872820 h 6887640"/>
              <a:gd name="connsiteX6" fmla="*/ 2274541 w 2347543"/>
              <a:gd name="connsiteY6" fmla="*/ 14820 h 6887640"/>
              <a:gd name="connsiteX7" fmla="*/ 0 w 2347543"/>
              <a:gd name="connsiteY7" fmla="*/ 14820 h 6887640"/>
              <a:gd name="connsiteX8" fmla="*/ 0 w 2347543"/>
              <a:gd name="connsiteY8" fmla="*/ 0 h 6887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47543" h="6887640">
                <a:moveTo>
                  <a:pt x="0" y="0"/>
                </a:moveTo>
                <a:lnTo>
                  <a:pt x="2347543" y="0"/>
                </a:lnTo>
                <a:lnTo>
                  <a:pt x="2347543" y="6887640"/>
                </a:lnTo>
                <a:lnTo>
                  <a:pt x="0" y="6887640"/>
                </a:lnTo>
                <a:lnTo>
                  <a:pt x="0" y="6872820"/>
                </a:lnTo>
                <a:lnTo>
                  <a:pt x="2274541" y="6872820"/>
                </a:lnTo>
                <a:lnTo>
                  <a:pt x="2274541" y="14820"/>
                </a:lnTo>
                <a:lnTo>
                  <a:pt x="0" y="14820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38" name="组合 37">
            <a:extLst>
              <a:ext uri="{FF2B5EF4-FFF2-40B4-BE49-F238E27FC236}">
                <a16:creationId xmlns="" xmlns:a16="http://schemas.microsoft.com/office/drawing/2014/main" id="{21B37BA7-F555-41A2-A98C-A9750CAFF5F1}"/>
              </a:ext>
            </a:extLst>
          </p:cNvPr>
          <p:cNvGrpSpPr/>
          <p:nvPr/>
        </p:nvGrpSpPr>
        <p:grpSpPr>
          <a:xfrm>
            <a:off x="1026888" y="4731603"/>
            <a:ext cx="3564824" cy="1856463"/>
            <a:chOff x="1026887" y="4085770"/>
            <a:chExt cx="4824574" cy="2502298"/>
          </a:xfrm>
        </p:grpSpPr>
        <p:pic>
          <p:nvPicPr>
            <p:cNvPr id="23" name="图片 22">
              <a:extLst>
                <a:ext uri="{FF2B5EF4-FFF2-40B4-BE49-F238E27FC236}">
                  <a16:creationId xmlns="" xmlns:a16="http://schemas.microsoft.com/office/drawing/2014/main" id="{AA4930F2-1A74-4B24-A8B7-0FF103E3FD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6887" y="5731759"/>
              <a:ext cx="4824574" cy="856309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="" xmlns:a16="http://schemas.microsoft.com/office/drawing/2014/main" id="{8126656B-F5A9-4720-9FBF-416F65AE9E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7175" y="4085770"/>
              <a:ext cx="4601669" cy="2380351"/>
            </a:xfrm>
            <a:prstGeom prst="rect">
              <a:avLst/>
            </a:prstGeom>
          </p:spPr>
        </p:pic>
      </p:grpSp>
      <p:pic>
        <p:nvPicPr>
          <p:cNvPr id="34" name="图片 33">
            <a:extLst>
              <a:ext uri="{FF2B5EF4-FFF2-40B4-BE49-F238E27FC236}">
                <a16:creationId xmlns="" xmlns:a16="http://schemas.microsoft.com/office/drawing/2014/main" id="{66B388D3-FF4C-4D19-B139-A911A3632CC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0"/>
            <a:ext cx="2801257" cy="6858000"/>
          </a:xfrm>
          <a:custGeom>
            <a:avLst/>
            <a:gdLst>
              <a:gd name="connsiteX0" fmla="*/ 0 w 2801257"/>
              <a:gd name="connsiteY0" fmla="*/ 0 h 6858000"/>
              <a:gd name="connsiteX1" fmla="*/ 2801257 w 2801257"/>
              <a:gd name="connsiteY1" fmla="*/ 0 h 6858000"/>
              <a:gd name="connsiteX2" fmla="*/ 2801257 w 2801257"/>
              <a:gd name="connsiteY2" fmla="*/ 6858000 h 6858000"/>
              <a:gd name="connsiteX3" fmla="*/ 0 w 2801257"/>
              <a:gd name="connsiteY3" fmla="*/ 6858000 h 6858000"/>
              <a:gd name="connsiteX4" fmla="*/ 0 w 2801257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1257" h="6858000">
                <a:moveTo>
                  <a:pt x="0" y="0"/>
                </a:moveTo>
                <a:lnTo>
                  <a:pt x="2801257" y="0"/>
                </a:lnTo>
                <a:lnTo>
                  <a:pt x="2801257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3" name="组合 2">
            <a:extLst>
              <a:ext uri="{FF2B5EF4-FFF2-40B4-BE49-F238E27FC236}">
                <a16:creationId xmlns="" xmlns:a16="http://schemas.microsoft.com/office/drawing/2014/main" id="{35A3E8DD-0A7A-4CB5-9901-1EFAF8AE6C20}"/>
              </a:ext>
            </a:extLst>
          </p:cNvPr>
          <p:cNvGrpSpPr/>
          <p:nvPr/>
        </p:nvGrpSpPr>
        <p:grpSpPr>
          <a:xfrm>
            <a:off x="8640602" y="3147635"/>
            <a:ext cx="3290679" cy="3725185"/>
            <a:chOff x="8640602" y="3147635"/>
            <a:chExt cx="3290679" cy="3725185"/>
          </a:xfrm>
        </p:grpSpPr>
        <p:pic>
          <p:nvPicPr>
            <p:cNvPr id="13" name="图片 12">
              <a:extLst>
                <a:ext uri="{FF2B5EF4-FFF2-40B4-BE49-F238E27FC236}">
                  <a16:creationId xmlns="" xmlns:a16="http://schemas.microsoft.com/office/drawing/2014/main" id="{60212442-0791-4968-A1E7-DC91D06346F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49751" y="3147635"/>
              <a:ext cx="1981529" cy="3525579"/>
            </a:xfrm>
            <a:prstGeom prst="rect">
              <a:avLst/>
            </a:prstGeom>
          </p:spPr>
        </p:pic>
        <p:pic>
          <p:nvPicPr>
            <p:cNvPr id="25" name="图片 24">
              <a:extLst>
                <a:ext uri="{FF2B5EF4-FFF2-40B4-BE49-F238E27FC236}">
                  <a16:creationId xmlns="" xmlns:a16="http://schemas.microsoft.com/office/drawing/2014/main" id="{D56143DF-092F-493D-9803-B9B172CF48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40602" y="6161006"/>
              <a:ext cx="3290679" cy="711814"/>
            </a:xfrm>
            <a:prstGeom prst="rect">
              <a:avLst/>
            </a:prstGeom>
          </p:spPr>
        </p:pic>
      </p:grpSp>
      <p:pic>
        <p:nvPicPr>
          <p:cNvPr id="33" name="图片 32">
            <a:extLst>
              <a:ext uri="{FF2B5EF4-FFF2-40B4-BE49-F238E27FC236}">
                <a16:creationId xmlns="" xmlns:a16="http://schemas.microsoft.com/office/drawing/2014/main" id="{F2125B28-B401-4A49-9D49-023666C8BED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17460" y="0"/>
            <a:ext cx="2274541" cy="6858000"/>
          </a:xfrm>
          <a:custGeom>
            <a:avLst/>
            <a:gdLst>
              <a:gd name="connsiteX0" fmla="*/ 0 w 2274541"/>
              <a:gd name="connsiteY0" fmla="*/ 0 h 6858000"/>
              <a:gd name="connsiteX1" fmla="*/ 2274541 w 2274541"/>
              <a:gd name="connsiteY1" fmla="*/ 0 h 6858000"/>
              <a:gd name="connsiteX2" fmla="*/ 2274541 w 2274541"/>
              <a:gd name="connsiteY2" fmla="*/ 6858000 h 6858000"/>
              <a:gd name="connsiteX3" fmla="*/ 0 w 2274541"/>
              <a:gd name="connsiteY3" fmla="*/ 6858000 h 6858000"/>
              <a:gd name="connsiteX4" fmla="*/ 0 w 2274541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4541" h="6858000">
                <a:moveTo>
                  <a:pt x="0" y="0"/>
                </a:moveTo>
                <a:lnTo>
                  <a:pt x="2274541" y="0"/>
                </a:lnTo>
                <a:lnTo>
                  <a:pt x="2274541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6" name="TextBox 5"/>
          <p:cNvSpPr txBox="1"/>
          <p:nvPr/>
        </p:nvSpPr>
        <p:spPr>
          <a:xfrm>
            <a:off x="5805361" y="647638"/>
            <a:ext cx="11079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err="1" smtClean="0">
                <a:latin typeface="Rockstar" panose="00000500000000000000" pitchFamily="50" charset="0"/>
              </a:rPr>
              <a:t>Toán</a:t>
            </a:r>
            <a:endParaRPr lang="en-US" sz="6000" dirty="0">
              <a:latin typeface="Rockstar" panose="00000500000000000000" pitchFamily="50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45668" y="1805700"/>
            <a:ext cx="685572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0" dirty="0" smtClean="0">
                <a:solidFill>
                  <a:srgbClr val="FF0000"/>
                </a:solidFill>
                <a:latin typeface="SVN-Ziclets" panose="02000603000000000000" pitchFamily="2" charset="0"/>
              </a:rPr>
              <a:t>LUYỆN TẬP</a:t>
            </a:r>
            <a:endParaRPr lang="en-US" sz="10000" dirty="0">
              <a:solidFill>
                <a:srgbClr val="FF0000"/>
              </a:solidFill>
              <a:latin typeface="SVN-Ziclets" panose="02000603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93282" y="3750869"/>
            <a:ext cx="219002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latin typeface="HP001 4 hàng" panose="020B0603050302020204" pitchFamily="34" charset="0"/>
              </a:rPr>
              <a:t>(</a:t>
            </a:r>
            <a:r>
              <a:rPr lang="en-US" sz="3000" b="1" dirty="0" err="1" smtClean="0">
                <a:latin typeface="HP001 4 hàng" panose="020B0603050302020204" pitchFamily="34" charset="0"/>
              </a:rPr>
              <a:t>Trang</a:t>
            </a:r>
            <a:r>
              <a:rPr lang="en-US" sz="3000" b="1" dirty="0" smtClean="0">
                <a:latin typeface="HP001 4 hàng" panose="020B0603050302020204" pitchFamily="34" charset="0"/>
              </a:rPr>
              <a:t> 72)</a:t>
            </a:r>
            <a:endParaRPr lang="en-US" sz="3000" b="1" dirty="0"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9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>
            <a:extLst>
              <a:ext uri="{FF2B5EF4-FFF2-40B4-BE49-F238E27FC236}">
                <a16:creationId xmlns="" xmlns:a16="http://schemas.microsoft.com/office/drawing/2014/main" id="{FE649E7A-A5BD-4412-8C18-433B437DDD16}"/>
              </a:ext>
            </a:extLst>
          </p:cNvPr>
          <p:cNvGrpSpPr/>
          <p:nvPr/>
        </p:nvGrpSpPr>
        <p:grpSpPr>
          <a:xfrm>
            <a:off x="1477926" y="372139"/>
            <a:ext cx="3827721" cy="2931939"/>
            <a:chOff x="564316" y="378816"/>
            <a:chExt cx="5393413" cy="3914606"/>
          </a:xfrm>
        </p:grpSpPr>
        <p:grpSp>
          <p:nvGrpSpPr>
            <p:cNvPr id="22" name="组合 21">
              <a:extLst>
                <a:ext uri="{FF2B5EF4-FFF2-40B4-BE49-F238E27FC236}">
                  <a16:creationId xmlns="" xmlns:a16="http://schemas.microsoft.com/office/drawing/2014/main" id="{98657421-1F5C-44C8-826A-6E5F86E10A79}"/>
                </a:ext>
              </a:extLst>
            </p:cNvPr>
            <p:cNvGrpSpPr/>
            <p:nvPr/>
          </p:nvGrpSpPr>
          <p:grpSpPr>
            <a:xfrm>
              <a:off x="732457" y="559663"/>
              <a:ext cx="5046217" cy="3694839"/>
              <a:chOff x="3057189" y="3555370"/>
              <a:chExt cx="5046217" cy="3694839"/>
            </a:xfrm>
          </p:grpSpPr>
          <p:sp>
            <p:nvSpPr>
              <p:cNvPr id="10" name="任意多边形: 形状 9">
                <a:extLst>
                  <a:ext uri="{FF2B5EF4-FFF2-40B4-BE49-F238E27FC236}">
                    <a16:creationId xmlns="" xmlns:a16="http://schemas.microsoft.com/office/drawing/2014/main" id="{F58A1221-C38C-4796-86CB-414163DEF1A5}"/>
                  </a:ext>
                </a:extLst>
              </p:cNvPr>
              <p:cNvSpPr/>
              <p:nvPr/>
            </p:nvSpPr>
            <p:spPr>
              <a:xfrm>
                <a:off x="3057189" y="3555370"/>
                <a:ext cx="5046217" cy="369483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rgbClr val="F4AB3F"/>
              </a:solidFill>
              <a:ln w="381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" name="任意多边形: 形状 10">
                <a:extLst>
                  <a:ext uri="{FF2B5EF4-FFF2-40B4-BE49-F238E27FC236}">
                    <a16:creationId xmlns="" xmlns:a16="http://schemas.microsoft.com/office/drawing/2014/main" id="{684F3323-FB92-46F0-9957-4CC07A8A3E90}"/>
                  </a:ext>
                </a:extLst>
              </p:cNvPr>
              <p:cNvSpPr/>
              <p:nvPr/>
            </p:nvSpPr>
            <p:spPr>
              <a:xfrm>
                <a:off x="3167247" y="3681110"/>
                <a:ext cx="4839801" cy="354369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grpSp>
          <p:nvGrpSpPr>
            <p:cNvPr id="21" name="组合 20">
              <a:extLst>
                <a:ext uri="{FF2B5EF4-FFF2-40B4-BE49-F238E27FC236}">
                  <a16:creationId xmlns="" xmlns:a16="http://schemas.microsoft.com/office/drawing/2014/main" id="{DD3C4D5C-8AAA-489A-B3AC-44BE716978AD}"/>
                </a:ext>
              </a:extLst>
            </p:cNvPr>
            <p:cNvGrpSpPr/>
            <p:nvPr/>
          </p:nvGrpSpPr>
          <p:grpSpPr>
            <a:xfrm>
              <a:off x="564316" y="378816"/>
              <a:ext cx="5393413" cy="3914606"/>
              <a:chOff x="564316" y="378816"/>
              <a:chExt cx="5393413" cy="3914606"/>
            </a:xfrm>
          </p:grpSpPr>
          <p:sp>
            <p:nvSpPr>
              <p:cNvPr id="12" name="任意多边形: 形状 11">
                <a:extLst>
                  <a:ext uri="{FF2B5EF4-FFF2-40B4-BE49-F238E27FC236}">
                    <a16:creationId xmlns="" xmlns:a16="http://schemas.microsoft.com/office/drawing/2014/main" id="{722212AA-F86D-4FEA-A554-6896BB629869}"/>
                  </a:ext>
                </a:extLst>
              </p:cNvPr>
              <p:cNvSpPr/>
              <p:nvPr/>
            </p:nvSpPr>
            <p:spPr>
              <a:xfrm>
                <a:off x="2832100" y="378816"/>
                <a:ext cx="787400" cy="129184"/>
              </a:xfrm>
              <a:custGeom>
                <a:avLst/>
                <a:gdLst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7400" h="129184">
                    <a:moveTo>
                      <a:pt x="0" y="2184"/>
                    </a:moveTo>
                    <a:cubicBezTo>
                      <a:pt x="95250" y="67"/>
                      <a:pt x="273050" y="-21099"/>
                      <a:pt x="419100" y="129184"/>
                    </a:cubicBezTo>
                    <a:cubicBezTo>
                      <a:pt x="529167" y="93201"/>
                      <a:pt x="632883" y="38167"/>
                      <a:pt x="787400" y="78384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任意多边形: 形状 12">
                <a:extLst>
                  <a:ext uri="{FF2B5EF4-FFF2-40B4-BE49-F238E27FC236}">
                    <a16:creationId xmlns="" xmlns:a16="http://schemas.microsoft.com/office/drawing/2014/main" id="{995AEA96-F41B-4DC6-9E67-6D65E3246410}"/>
                  </a:ext>
                </a:extLst>
              </p:cNvPr>
              <p:cNvSpPr/>
              <p:nvPr/>
            </p:nvSpPr>
            <p:spPr>
              <a:xfrm>
                <a:off x="4329430" y="699823"/>
                <a:ext cx="693420" cy="454660"/>
              </a:xfrm>
              <a:custGeom>
                <a:avLst/>
                <a:gdLst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93420" h="454660">
                    <a:moveTo>
                      <a:pt x="0" y="0"/>
                    </a:moveTo>
                    <a:cubicBezTo>
                      <a:pt x="320040" y="15663"/>
                      <a:pt x="607060" y="169757"/>
                      <a:pt x="693420" y="45466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·</a:t>
                </a:r>
                <a:endParaRPr lang="zh-CN" altLang="en-US" dirty="0"/>
              </a:p>
            </p:txBody>
          </p:sp>
          <p:sp>
            <p:nvSpPr>
              <p:cNvPr id="14" name="任意多边形: 形状 13">
                <a:extLst>
                  <a:ext uri="{FF2B5EF4-FFF2-40B4-BE49-F238E27FC236}">
                    <a16:creationId xmlns="" xmlns:a16="http://schemas.microsoft.com/office/drawing/2014/main" id="{BEC21BA5-5C50-45D7-9578-F48CD8DB701B}"/>
                  </a:ext>
                </a:extLst>
              </p:cNvPr>
              <p:cNvSpPr/>
              <p:nvPr/>
            </p:nvSpPr>
            <p:spPr>
              <a:xfrm>
                <a:off x="5203190" y="1234440"/>
                <a:ext cx="754539" cy="1361183"/>
              </a:xfrm>
              <a:custGeom>
                <a:avLst/>
                <a:gdLst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772251"/>
                  <a:gd name="connsiteY0" fmla="*/ 1358900 h 1358900"/>
                  <a:gd name="connsiteX1" fmla="*/ 0 w 772251"/>
                  <a:gd name="connsiteY1" fmla="*/ 0 h 1358900"/>
                  <a:gd name="connsiteX0" fmla="*/ 520700 w 754539"/>
                  <a:gd name="connsiteY0" fmla="*/ 1361183 h 1361183"/>
                  <a:gd name="connsiteX1" fmla="*/ 0 w 754539"/>
                  <a:gd name="connsiteY1" fmla="*/ 2283 h 1361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54539" h="1361183">
                    <a:moveTo>
                      <a:pt x="520700" y="1361183"/>
                    </a:moveTo>
                    <a:cubicBezTo>
                      <a:pt x="1071033" y="692316"/>
                      <a:pt x="548217" y="-46400"/>
                      <a:pt x="0" y="2283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任意多边形: 形状 14">
                <a:extLst>
                  <a:ext uri="{FF2B5EF4-FFF2-40B4-BE49-F238E27FC236}">
                    <a16:creationId xmlns="" xmlns:a16="http://schemas.microsoft.com/office/drawing/2014/main" id="{7A567A10-3D96-4AC6-A356-255C9403AD6F}"/>
                  </a:ext>
                </a:extLst>
              </p:cNvPr>
              <p:cNvSpPr/>
              <p:nvPr/>
            </p:nvSpPr>
            <p:spPr>
              <a:xfrm>
                <a:off x="564316" y="1257300"/>
                <a:ext cx="578684" cy="857250"/>
              </a:xfrm>
              <a:custGeom>
                <a:avLst/>
                <a:gdLst>
                  <a:gd name="connsiteX0" fmla="*/ 660400 w 660400"/>
                  <a:gd name="connsiteY0" fmla="*/ 0 h 819150"/>
                  <a:gd name="connsiteX1" fmla="*/ 0 w 660400"/>
                  <a:gd name="connsiteY1" fmla="*/ 819150 h 8191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571500 w 571500"/>
                  <a:gd name="connsiteY0" fmla="*/ 0 h 857250"/>
                  <a:gd name="connsiteX1" fmla="*/ 0 w 571500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8684" h="857250">
                    <a:moveTo>
                      <a:pt x="578684" y="0"/>
                    </a:moveTo>
                    <a:cubicBezTo>
                      <a:pt x="237901" y="15240"/>
                      <a:pt x="-49543" y="426720"/>
                      <a:pt x="7184" y="85725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" name="任意多边形: 形状 15">
                <a:extLst>
                  <a:ext uri="{FF2B5EF4-FFF2-40B4-BE49-F238E27FC236}">
                    <a16:creationId xmlns="" xmlns:a16="http://schemas.microsoft.com/office/drawing/2014/main" id="{BB5C8988-84DA-4932-AD3F-6BD09D93D40B}"/>
                  </a:ext>
                </a:extLst>
              </p:cNvPr>
              <p:cNvSpPr/>
              <p:nvPr/>
            </p:nvSpPr>
            <p:spPr>
              <a:xfrm>
                <a:off x="666750" y="2463800"/>
                <a:ext cx="317500" cy="577850"/>
              </a:xfrm>
              <a:custGeom>
                <a:avLst/>
                <a:gdLst>
                  <a:gd name="connsiteX0" fmla="*/ 0 w 355600"/>
                  <a:gd name="connsiteY0" fmla="*/ 0 h 577850"/>
                  <a:gd name="connsiteX1" fmla="*/ 355600 w 355600"/>
                  <a:gd name="connsiteY1" fmla="*/ 260350 h 577850"/>
                  <a:gd name="connsiteX2" fmla="*/ 304800 w 3556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7500" h="577850">
                    <a:moveTo>
                      <a:pt x="0" y="0"/>
                    </a:moveTo>
                    <a:cubicBezTo>
                      <a:pt x="35983" y="143933"/>
                      <a:pt x="179917" y="205317"/>
                      <a:pt x="317500" y="260350"/>
                    </a:cubicBezTo>
                    <a:cubicBezTo>
                      <a:pt x="243417" y="359833"/>
                      <a:pt x="245533" y="478367"/>
                      <a:pt x="266700" y="57785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任意多边形: 形状 17">
                <a:extLst>
                  <a:ext uri="{FF2B5EF4-FFF2-40B4-BE49-F238E27FC236}">
                    <a16:creationId xmlns="" xmlns:a16="http://schemas.microsoft.com/office/drawing/2014/main" id="{2D79BDA9-90BF-4DC9-A855-2296791876F1}"/>
                  </a:ext>
                </a:extLst>
              </p:cNvPr>
              <p:cNvSpPr/>
              <p:nvPr/>
            </p:nvSpPr>
            <p:spPr>
              <a:xfrm>
                <a:off x="1066800" y="3479800"/>
                <a:ext cx="806450" cy="577850"/>
              </a:xfrm>
              <a:custGeom>
                <a:avLst/>
                <a:gdLst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806450"/>
                  <a:gd name="connsiteY0" fmla="*/ 0 h 577850"/>
                  <a:gd name="connsiteX1" fmla="*/ 654050 w 806450"/>
                  <a:gd name="connsiteY1" fmla="*/ 3302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6450" h="577850">
                    <a:moveTo>
                      <a:pt x="0" y="0"/>
                    </a:moveTo>
                    <a:cubicBezTo>
                      <a:pt x="122767" y="110067"/>
                      <a:pt x="201083" y="315383"/>
                      <a:pt x="615950" y="304800"/>
                    </a:cubicBezTo>
                    <a:cubicBezTo>
                      <a:pt x="660400" y="493183"/>
                      <a:pt x="736600" y="529167"/>
                      <a:pt x="806450" y="57785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·</a:t>
                </a:r>
                <a:endParaRPr lang="zh-CN" altLang="en-US" dirty="0"/>
              </a:p>
            </p:txBody>
          </p:sp>
          <p:sp>
            <p:nvSpPr>
              <p:cNvPr id="19" name="任意多边形: 形状 18">
                <a:extLst>
                  <a:ext uri="{FF2B5EF4-FFF2-40B4-BE49-F238E27FC236}">
                    <a16:creationId xmlns="" xmlns:a16="http://schemas.microsoft.com/office/drawing/2014/main" id="{4D42AAA1-FA0E-40E1-84EC-3EC99BA2E2CB}"/>
                  </a:ext>
                </a:extLst>
              </p:cNvPr>
              <p:cNvSpPr/>
              <p:nvPr/>
            </p:nvSpPr>
            <p:spPr>
              <a:xfrm>
                <a:off x="2252980" y="4009390"/>
                <a:ext cx="829310" cy="284032"/>
              </a:xfrm>
              <a:custGeom>
                <a:avLst/>
                <a:gdLst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69290 w 669290"/>
                  <a:gd name="connsiteY0" fmla="*/ 0 h 240208"/>
                  <a:gd name="connsiteX1" fmla="*/ 0 w 669290"/>
                  <a:gd name="connsiteY1" fmla="*/ 240030 h 240208"/>
                  <a:gd name="connsiteX0" fmla="*/ 669290 w 669290"/>
                  <a:gd name="connsiteY0" fmla="*/ 0 h 308610"/>
                  <a:gd name="connsiteX1" fmla="*/ 0 w 669290"/>
                  <a:gd name="connsiteY1" fmla="*/ 308610 h 308610"/>
                  <a:gd name="connsiteX0" fmla="*/ 829310 w 829310"/>
                  <a:gd name="connsiteY0" fmla="*/ 0 h 240208"/>
                  <a:gd name="connsiteX1" fmla="*/ 0 w 829310"/>
                  <a:gd name="connsiteY1" fmla="*/ 240030 h 240208"/>
                  <a:gd name="connsiteX0" fmla="*/ 829310 w 829310"/>
                  <a:gd name="connsiteY0" fmla="*/ 0 h 284032"/>
                  <a:gd name="connsiteX1" fmla="*/ 0 w 829310"/>
                  <a:gd name="connsiteY1" fmla="*/ 240030 h 284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29310" h="284032">
                    <a:moveTo>
                      <a:pt x="829310" y="0"/>
                    </a:moveTo>
                    <a:cubicBezTo>
                      <a:pt x="643043" y="304800"/>
                      <a:pt x="226907" y="326390"/>
                      <a:pt x="0" y="24003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任意多边形: 形状 19">
                <a:extLst>
                  <a:ext uri="{FF2B5EF4-FFF2-40B4-BE49-F238E27FC236}">
                    <a16:creationId xmlns="" xmlns:a16="http://schemas.microsoft.com/office/drawing/2014/main" id="{A0A312A6-5AFF-4EAE-A567-8143017A38BC}"/>
                  </a:ext>
                </a:extLst>
              </p:cNvPr>
              <p:cNvSpPr/>
              <p:nvPr/>
            </p:nvSpPr>
            <p:spPr>
              <a:xfrm>
                <a:off x="1866900" y="680081"/>
                <a:ext cx="323850" cy="62867"/>
              </a:xfrm>
              <a:custGeom>
                <a:avLst/>
                <a:gdLst>
                  <a:gd name="connsiteX0" fmla="*/ 0 w 381000"/>
                  <a:gd name="connsiteY0" fmla="*/ 0 h 101600"/>
                  <a:gd name="connsiteX1" fmla="*/ 381000 w 381000"/>
                  <a:gd name="connsiteY1" fmla="*/ 101600 h 101600"/>
                  <a:gd name="connsiteX0" fmla="*/ 0 w 317500"/>
                  <a:gd name="connsiteY0" fmla="*/ 0 h 88900"/>
                  <a:gd name="connsiteX1" fmla="*/ 317500 w 317500"/>
                  <a:gd name="connsiteY1" fmla="*/ 88900 h 88900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4794 h 93694"/>
                  <a:gd name="connsiteX1" fmla="*/ 317500 w 317500"/>
                  <a:gd name="connsiteY1" fmla="*/ 93694 h 93694"/>
                  <a:gd name="connsiteX0" fmla="*/ 0 w 317500"/>
                  <a:gd name="connsiteY0" fmla="*/ 4294 h 93194"/>
                  <a:gd name="connsiteX1" fmla="*/ 317500 w 317500"/>
                  <a:gd name="connsiteY1" fmla="*/ 93194 h 93194"/>
                  <a:gd name="connsiteX0" fmla="*/ 0 w 323850"/>
                  <a:gd name="connsiteY0" fmla="*/ 8743 h 65893"/>
                  <a:gd name="connsiteX1" fmla="*/ 323850 w 323850"/>
                  <a:gd name="connsiteY1" fmla="*/ 65893 h 65893"/>
                  <a:gd name="connsiteX0" fmla="*/ 0 w 323850"/>
                  <a:gd name="connsiteY0" fmla="*/ 5717 h 62867"/>
                  <a:gd name="connsiteX1" fmla="*/ 323850 w 323850"/>
                  <a:gd name="connsiteY1" fmla="*/ 62867 h 62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23850" h="62867">
                    <a:moveTo>
                      <a:pt x="0" y="5717"/>
                    </a:moveTo>
                    <a:cubicBezTo>
                      <a:pt x="133350" y="-11216"/>
                      <a:pt x="203200" y="9950"/>
                      <a:pt x="323850" y="62867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3" name="任意多边形: 形状 22">
              <a:extLst>
                <a:ext uri="{FF2B5EF4-FFF2-40B4-BE49-F238E27FC236}">
                  <a16:creationId xmlns="" xmlns:a16="http://schemas.microsoft.com/office/drawing/2014/main" id="{D72F5CF6-CD98-4EC9-BB77-A55936235751}"/>
                </a:ext>
              </a:extLst>
            </p:cNvPr>
            <p:cNvSpPr/>
            <p:nvPr/>
          </p:nvSpPr>
          <p:spPr>
            <a:xfrm>
              <a:off x="4191000" y="3375660"/>
              <a:ext cx="1447800" cy="868680"/>
            </a:xfrm>
            <a:custGeom>
              <a:avLst/>
              <a:gdLst>
                <a:gd name="connsiteX0" fmla="*/ 0 w 1135380"/>
                <a:gd name="connsiteY0" fmla="*/ 472440 h 472440"/>
                <a:gd name="connsiteX1" fmla="*/ 1135380 w 1135380"/>
                <a:gd name="connsiteY1" fmla="*/ 0 h 472440"/>
                <a:gd name="connsiteX0" fmla="*/ 0 w 1135380"/>
                <a:gd name="connsiteY0" fmla="*/ 472440 h 472440"/>
                <a:gd name="connsiteX1" fmla="*/ 213360 w 1135380"/>
                <a:gd name="connsiteY1" fmla="*/ 388620 h 472440"/>
                <a:gd name="connsiteX2" fmla="*/ 1135380 w 1135380"/>
                <a:gd name="connsiteY2" fmla="*/ 0 h 472440"/>
                <a:gd name="connsiteX0" fmla="*/ 0 w 1447800"/>
                <a:gd name="connsiteY0" fmla="*/ 868680 h 868680"/>
                <a:gd name="connsiteX1" fmla="*/ 525780 w 1447800"/>
                <a:gd name="connsiteY1" fmla="*/ 38862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47800" h="868680">
                  <a:moveTo>
                    <a:pt x="0" y="868680"/>
                  </a:moveTo>
                  <a:cubicBezTo>
                    <a:pt x="170180" y="807720"/>
                    <a:pt x="241300" y="655320"/>
                    <a:pt x="259080" y="365760"/>
                  </a:cubicBezTo>
                  <a:cubicBezTo>
                    <a:pt x="767080" y="673100"/>
                    <a:pt x="1244600" y="401320"/>
                    <a:pt x="1447800" y="0"/>
                  </a:cubicBezTo>
                </a:path>
              </a:pathLst>
            </a:custGeom>
            <a:noFill/>
            <a:ln w="38100" cap="rnd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2" name="图片 31">
            <a:extLst>
              <a:ext uri="{FF2B5EF4-FFF2-40B4-BE49-F238E27FC236}">
                <a16:creationId xmlns="" xmlns:a16="http://schemas.microsoft.com/office/drawing/2014/main" id="{E35665DE-0BB6-43EE-BF9C-69D13552E5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0305125" y="0"/>
            <a:ext cx="1886875" cy="2228248"/>
          </a:xfrm>
          <a:custGeom>
            <a:avLst/>
            <a:gdLst>
              <a:gd name="connsiteX0" fmla="*/ 902940 w 2274541"/>
              <a:gd name="connsiteY0" fmla="*/ 0 h 2686050"/>
              <a:gd name="connsiteX1" fmla="*/ 1360140 w 2274541"/>
              <a:gd name="connsiteY1" fmla="*/ 133350 h 2686050"/>
              <a:gd name="connsiteX2" fmla="*/ 1436340 w 2274541"/>
              <a:gd name="connsiteY2" fmla="*/ 133350 h 2686050"/>
              <a:gd name="connsiteX3" fmla="*/ 2274541 w 2274541"/>
              <a:gd name="connsiteY3" fmla="*/ 1399205 h 2686050"/>
              <a:gd name="connsiteX4" fmla="*/ 2274541 w 2274541"/>
              <a:gd name="connsiteY4" fmla="*/ 2686050 h 2686050"/>
              <a:gd name="connsiteX5" fmla="*/ 0 w 2274541"/>
              <a:gd name="connsiteY5" fmla="*/ 2686050 h 2686050"/>
              <a:gd name="connsiteX6" fmla="*/ 0 w 2274541"/>
              <a:gd name="connsiteY6" fmla="*/ 1175526 h 2686050"/>
              <a:gd name="connsiteX7" fmla="*/ 902940 w 2274541"/>
              <a:gd name="connsiteY7" fmla="*/ 0 h 2686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2686050">
                <a:moveTo>
                  <a:pt x="902940" y="0"/>
                </a:moveTo>
                <a:lnTo>
                  <a:pt x="1360140" y="133350"/>
                </a:lnTo>
                <a:lnTo>
                  <a:pt x="1436340" y="133350"/>
                </a:lnTo>
                <a:lnTo>
                  <a:pt x="2274541" y="1399205"/>
                </a:lnTo>
                <a:lnTo>
                  <a:pt x="2274541" y="2686050"/>
                </a:lnTo>
                <a:lnTo>
                  <a:pt x="0" y="2686050"/>
                </a:lnTo>
                <a:lnTo>
                  <a:pt x="0" y="1175526"/>
                </a:lnTo>
                <a:lnTo>
                  <a:pt x="902940" y="0"/>
                </a:lnTo>
                <a:close/>
              </a:path>
            </a:pathLst>
          </a:custGeom>
        </p:spPr>
      </p:pic>
      <p:pic>
        <p:nvPicPr>
          <p:cNvPr id="33" name="图片 32">
            <a:extLst>
              <a:ext uri="{FF2B5EF4-FFF2-40B4-BE49-F238E27FC236}">
                <a16:creationId xmlns="" xmlns:a16="http://schemas.microsoft.com/office/drawing/2014/main" id="{8296B1CA-F6D8-4F81-B2FB-C6F6809BCC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" y="0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pic>
        <p:nvPicPr>
          <p:cNvPr id="25" name="图片 24">
            <a:extLst>
              <a:ext uri="{FF2B5EF4-FFF2-40B4-BE49-F238E27FC236}">
                <a16:creationId xmlns="" xmlns:a16="http://schemas.microsoft.com/office/drawing/2014/main" id="{1CB082E4-A508-4E25-95C5-F146A0E49B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17460" y="1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6" name="图片 25">
            <a:extLst>
              <a:ext uri="{FF2B5EF4-FFF2-40B4-BE49-F238E27FC236}">
                <a16:creationId xmlns="" xmlns:a16="http://schemas.microsoft.com/office/drawing/2014/main" id="{476C58C0-6461-460D-B545-545E23E4D33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582878" cy="6858000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="" xmlns:a16="http://schemas.microsoft.com/office/drawing/2014/main" id="{B7E1ABED-A9EF-4D86-81BE-6EDAED0E557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1"/>
            <a:ext cx="2801257" cy="4629751"/>
          </a:xfrm>
          <a:custGeom>
            <a:avLst/>
            <a:gdLst>
              <a:gd name="connsiteX0" fmla="*/ 0 w 2801257"/>
              <a:gd name="connsiteY0" fmla="*/ 0 h 4629751"/>
              <a:gd name="connsiteX1" fmla="*/ 2801257 w 2801257"/>
              <a:gd name="connsiteY1" fmla="*/ 0 h 4629751"/>
              <a:gd name="connsiteX2" fmla="*/ 2801257 w 2801257"/>
              <a:gd name="connsiteY2" fmla="*/ 3896077 h 4629751"/>
              <a:gd name="connsiteX3" fmla="*/ 1386037 w 2801257"/>
              <a:gd name="connsiteY3" fmla="*/ 3705726 h 4629751"/>
              <a:gd name="connsiteX4" fmla="*/ 529388 w 2801257"/>
              <a:gd name="connsiteY4" fmla="*/ 4109987 h 4629751"/>
              <a:gd name="connsiteX5" fmla="*/ 0 w 2801257"/>
              <a:gd name="connsiteY5" fmla="*/ 4629751 h 4629751"/>
              <a:gd name="connsiteX6" fmla="*/ 0 w 2801257"/>
              <a:gd name="connsiteY6" fmla="*/ 0 h 4629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4629751">
                <a:moveTo>
                  <a:pt x="0" y="0"/>
                </a:moveTo>
                <a:lnTo>
                  <a:pt x="2801257" y="0"/>
                </a:lnTo>
                <a:lnTo>
                  <a:pt x="2801257" y="3896077"/>
                </a:lnTo>
                <a:lnTo>
                  <a:pt x="1386037" y="3705726"/>
                </a:lnTo>
                <a:lnTo>
                  <a:pt x="529388" y="4109987"/>
                </a:lnTo>
                <a:lnTo>
                  <a:pt x="0" y="4629751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9" name="图片 28">
            <a:extLst>
              <a:ext uri="{FF2B5EF4-FFF2-40B4-BE49-F238E27FC236}">
                <a16:creationId xmlns="" xmlns:a16="http://schemas.microsoft.com/office/drawing/2014/main" id="{CC28A636-F456-4D8A-9909-A42C4C74C8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69536"/>
            <a:ext cx="12192000" cy="218846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FE537A54-5AD7-4ED9-BEE3-64B27BBE24E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0894" y="4003085"/>
            <a:ext cx="2741315" cy="271791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60972" y="1262181"/>
            <a:ext cx="13917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Beloved" pitchFamily="50" charset="0"/>
                <a:cs typeface="Times New Roman" panose="02020603050405020304" pitchFamily="18" charset="0"/>
              </a:rPr>
              <a:t>a. 17,55</a:t>
            </a:r>
            <a:endParaRPr lang="en-US" sz="4000" dirty="0">
              <a:latin typeface="SVN-Beloved" pitchFamily="50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682216" y="1243140"/>
            <a:ext cx="6254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Beloved" pitchFamily="50" charset="0"/>
                <a:cs typeface="Times New Roman" panose="02020603050405020304" pitchFamily="18" charset="0"/>
              </a:rPr>
              <a:t>3,9</a:t>
            </a:r>
            <a:endParaRPr lang="en-US" sz="4000" dirty="0">
              <a:latin typeface="SVN-Beloved" pitchFamily="50" charset="0"/>
              <a:cs typeface="Times New Roman" panose="02020603050405020304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3575422" y="1437953"/>
            <a:ext cx="0" cy="134762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575422" y="1774419"/>
            <a:ext cx="92326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965331" y="1284850"/>
            <a:ext cx="2680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SVN-Beloved" pitchFamily="50" charset="0"/>
              </a:rPr>
              <a:t>,</a:t>
            </a:r>
            <a:endParaRPr lang="en-US" sz="4000" b="1" dirty="0">
              <a:solidFill>
                <a:srgbClr val="FF0000"/>
              </a:solidFill>
              <a:latin typeface="SVN-Beloved" pitchFamily="50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3932643" y="1675276"/>
            <a:ext cx="181668" cy="120717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785152" y="1675276"/>
            <a:ext cx="181668" cy="120717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974659" y="1767554"/>
            <a:ext cx="3994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SVN-Beloved" pitchFamily="50" charset="0"/>
                <a:cs typeface="Times New Roman" panose="02020603050405020304" pitchFamily="18" charset="0"/>
              </a:rPr>
              <a:t>5</a:t>
            </a:r>
            <a:endParaRPr lang="en-US" sz="4000" dirty="0">
              <a:solidFill>
                <a:srgbClr val="FF0000"/>
              </a:solidFill>
              <a:latin typeface="SVN-Beloved" pitchFamily="50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618407" y="1750856"/>
            <a:ext cx="3978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SVN-Beloved" pitchFamily="50" charset="0"/>
                <a:cs typeface="Times New Roman" panose="02020603050405020304" pitchFamily="18" charset="0"/>
              </a:rPr>
              <a:t>4</a:t>
            </a:r>
            <a:endParaRPr lang="en-US" sz="4000" dirty="0">
              <a:solidFill>
                <a:srgbClr val="FF0000"/>
              </a:solidFill>
              <a:latin typeface="SVN-Beloved" pitchFamily="50" charset="0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840336" y="1779988"/>
            <a:ext cx="406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SVN-Beloved" pitchFamily="50" charset="0"/>
                <a:cs typeface="Times New Roman" panose="02020603050405020304" pitchFamily="18" charset="0"/>
              </a:rPr>
              <a:t>,</a:t>
            </a:r>
            <a:endParaRPr lang="en-US" sz="4000" dirty="0">
              <a:solidFill>
                <a:srgbClr val="FF0000"/>
              </a:solidFill>
              <a:latin typeface="SVN-Beloved" pitchFamily="50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519553" y="1703161"/>
            <a:ext cx="6158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Beloved" pitchFamily="50" charset="0"/>
                <a:cs typeface="Times New Roman" panose="02020603050405020304" pitchFamily="18" charset="0"/>
              </a:rPr>
              <a:t>1 9</a:t>
            </a:r>
            <a:endParaRPr lang="en-US" sz="4000" dirty="0">
              <a:latin typeface="SVN-Beloved" pitchFamily="50" charset="0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012234" y="1698974"/>
            <a:ext cx="3994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Beloved" pitchFamily="50" charset="0"/>
                <a:cs typeface="Times New Roman" panose="02020603050405020304" pitchFamily="18" charset="0"/>
              </a:rPr>
              <a:t>5</a:t>
            </a:r>
            <a:endParaRPr lang="en-US" sz="4000" dirty="0">
              <a:latin typeface="SVN-Beloved" pitchFamily="50" charset="0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984656" y="2150965"/>
            <a:ext cx="3770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Beloved" pitchFamily="50" charset="0"/>
                <a:cs typeface="Times New Roman" panose="02020603050405020304" pitchFamily="18" charset="0"/>
              </a:rPr>
              <a:t>0</a:t>
            </a:r>
            <a:endParaRPr lang="en-US" sz="4000" dirty="0">
              <a:latin typeface="SVN-Beloved" pitchFamily="50" charset="0"/>
              <a:cs typeface="Times New Roman" panose="02020603050405020304" pitchFamily="18" charset="0"/>
            </a:endParaRPr>
          </a:p>
        </p:txBody>
      </p:sp>
      <p:grpSp>
        <p:nvGrpSpPr>
          <p:cNvPr id="42" name="组合 23">
            <a:extLst>
              <a:ext uri="{FF2B5EF4-FFF2-40B4-BE49-F238E27FC236}">
                <a16:creationId xmlns="" xmlns:a16="http://schemas.microsoft.com/office/drawing/2014/main" id="{FE649E7A-A5BD-4412-8C18-433B437DDD16}"/>
              </a:ext>
            </a:extLst>
          </p:cNvPr>
          <p:cNvGrpSpPr/>
          <p:nvPr/>
        </p:nvGrpSpPr>
        <p:grpSpPr>
          <a:xfrm>
            <a:off x="6343017" y="372139"/>
            <a:ext cx="3827721" cy="2931939"/>
            <a:chOff x="564316" y="378816"/>
            <a:chExt cx="5393413" cy="3914606"/>
          </a:xfrm>
        </p:grpSpPr>
        <p:grpSp>
          <p:nvGrpSpPr>
            <p:cNvPr id="43" name="组合 21">
              <a:extLst>
                <a:ext uri="{FF2B5EF4-FFF2-40B4-BE49-F238E27FC236}">
                  <a16:creationId xmlns="" xmlns:a16="http://schemas.microsoft.com/office/drawing/2014/main" id="{98657421-1F5C-44C8-826A-6E5F86E10A79}"/>
                </a:ext>
              </a:extLst>
            </p:cNvPr>
            <p:cNvGrpSpPr/>
            <p:nvPr/>
          </p:nvGrpSpPr>
          <p:grpSpPr>
            <a:xfrm>
              <a:off x="732457" y="559663"/>
              <a:ext cx="5046217" cy="3694839"/>
              <a:chOff x="3057189" y="3555370"/>
              <a:chExt cx="5046217" cy="3694839"/>
            </a:xfrm>
          </p:grpSpPr>
          <p:sp>
            <p:nvSpPr>
              <p:cNvPr id="54" name="任意多边形: 形状 9">
                <a:extLst>
                  <a:ext uri="{FF2B5EF4-FFF2-40B4-BE49-F238E27FC236}">
                    <a16:creationId xmlns="" xmlns:a16="http://schemas.microsoft.com/office/drawing/2014/main" id="{F58A1221-C38C-4796-86CB-414163DEF1A5}"/>
                  </a:ext>
                </a:extLst>
              </p:cNvPr>
              <p:cNvSpPr/>
              <p:nvPr/>
            </p:nvSpPr>
            <p:spPr>
              <a:xfrm>
                <a:off x="3057189" y="3555370"/>
                <a:ext cx="5046217" cy="369483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rgbClr val="F4AB3F"/>
              </a:solidFill>
              <a:ln w="381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5" name="任意多边形: 形状 10">
                <a:extLst>
                  <a:ext uri="{FF2B5EF4-FFF2-40B4-BE49-F238E27FC236}">
                    <a16:creationId xmlns="" xmlns:a16="http://schemas.microsoft.com/office/drawing/2014/main" id="{684F3323-FB92-46F0-9957-4CC07A8A3E90}"/>
                  </a:ext>
                </a:extLst>
              </p:cNvPr>
              <p:cNvSpPr/>
              <p:nvPr/>
            </p:nvSpPr>
            <p:spPr>
              <a:xfrm>
                <a:off x="3167247" y="3681110"/>
                <a:ext cx="4839801" cy="354369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grpSp>
          <p:nvGrpSpPr>
            <p:cNvPr id="44" name="组合 20">
              <a:extLst>
                <a:ext uri="{FF2B5EF4-FFF2-40B4-BE49-F238E27FC236}">
                  <a16:creationId xmlns="" xmlns:a16="http://schemas.microsoft.com/office/drawing/2014/main" id="{DD3C4D5C-8AAA-489A-B3AC-44BE716978AD}"/>
                </a:ext>
              </a:extLst>
            </p:cNvPr>
            <p:cNvGrpSpPr/>
            <p:nvPr/>
          </p:nvGrpSpPr>
          <p:grpSpPr>
            <a:xfrm>
              <a:off x="564316" y="378816"/>
              <a:ext cx="5393413" cy="3914606"/>
              <a:chOff x="564316" y="378816"/>
              <a:chExt cx="5393413" cy="3914606"/>
            </a:xfrm>
          </p:grpSpPr>
          <p:sp>
            <p:nvSpPr>
              <p:cNvPr id="46" name="任意多边形: 形状 11">
                <a:extLst>
                  <a:ext uri="{FF2B5EF4-FFF2-40B4-BE49-F238E27FC236}">
                    <a16:creationId xmlns="" xmlns:a16="http://schemas.microsoft.com/office/drawing/2014/main" id="{722212AA-F86D-4FEA-A554-6896BB629869}"/>
                  </a:ext>
                </a:extLst>
              </p:cNvPr>
              <p:cNvSpPr/>
              <p:nvPr/>
            </p:nvSpPr>
            <p:spPr>
              <a:xfrm>
                <a:off x="2832100" y="378816"/>
                <a:ext cx="787400" cy="129184"/>
              </a:xfrm>
              <a:custGeom>
                <a:avLst/>
                <a:gdLst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7400" h="129184">
                    <a:moveTo>
                      <a:pt x="0" y="2184"/>
                    </a:moveTo>
                    <a:cubicBezTo>
                      <a:pt x="95250" y="67"/>
                      <a:pt x="273050" y="-21099"/>
                      <a:pt x="419100" y="129184"/>
                    </a:cubicBezTo>
                    <a:cubicBezTo>
                      <a:pt x="529167" y="93201"/>
                      <a:pt x="632883" y="38167"/>
                      <a:pt x="787400" y="78384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" name="任意多边形: 形状 12">
                <a:extLst>
                  <a:ext uri="{FF2B5EF4-FFF2-40B4-BE49-F238E27FC236}">
                    <a16:creationId xmlns="" xmlns:a16="http://schemas.microsoft.com/office/drawing/2014/main" id="{995AEA96-F41B-4DC6-9E67-6D65E3246410}"/>
                  </a:ext>
                </a:extLst>
              </p:cNvPr>
              <p:cNvSpPr/>
              <p:nvPr/>
            </p:nvSpPr>
            <p:spPr>
              <a:xfrm>
                <a:off x="4329430" y="699823"/>
                <a:ext cx="693420" cy="454660"/>
              </a:xfrm>
              <a:custGeom>
                <a:avLst/>
                <a:gdLst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93420" h="454660">
                    <a:moveTo>
                      <a:pt x="0" y="0"/>
                    </a:moveTo>
                    <a:cubicBezTo>
                      <a:pt x="320040" y="15663"/>
                      <a:pt x="607060" y="169757"/>
                      <a:pt x="693420" y="45466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·</a:t>
                </a:r>
                <a:endParaRPr lang="zh-CN" altLang="en-US" dirty="0"/>
              </a:p>
            </p:txBody>
          </p:sp>
          <p:sp>
            <p:nvSpPr>
              <p:cNvPr id="48" name="任意多边形: 形状 13">
                <a:extLst>
                  <a:ext uri="{FF2B5EF4-FFF2-40B4-BE49-F238E27FC236}">
                    <a16:creationId xmlns="" xmlns:a16="http://schemas.microsoft.com/office/drawing/2014/main" id="{BEC21BA5-5C50-45D7-9578-F48CD8DB701B}"/>
                  </a:ext>
                </a:extLst>
              </p:cNvPr>
              <p:cNvSpPr/>
              <p:nvPr/>
            </p:nvSpPr>
            <p:spPr>
              <a:xfrm>
                <a:off x="5203190" y="1234440"/>
                <a:ext cx="754539" cy="1361183"/>
              </a:xfrm>
              <a:custGeom>
                <a:avLst/>
                <a:gdLst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772251"/>
                  <a:gd name="connsiteY0" fmla="*/ 1358900 h 1358900"/>
                  <a:gd name="connsiteX1" fmla="*/ 0 w 772251"/>
                  <a:gd name="connsiteY1" fmla="*/ 0 h 1358900"/>
                  <a:gd name="connsiteX0" fmla="*/ 520700 w 754539"/>
                  <a:gd name="connsiteY0" fmla="*/ 1361183 h 1361183"/>
                  <a:gd name="connsiteX1" fmla="*/ 0 w 754539"/>
                  <a:gd name="connsiteY1" fmla="*/ 2283 h 1361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54539" h="1361183">
                    <a:moveTo>
                      <a:pt x="520700" y="1361183"/>
                    </a:moveTo>
                    <a:cubicBezTo>
                      <a:pt x="1071033" y="692316"/>
                      <a:pt x="548217" y="-46400"/>
                      <a:pt x="0" y="2283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9" name="任意多边形: 形状 14">
                <a:extLst>
                  <a:ext uri="{FF2B5EF4-FFF2-40B4-BE49-F238E27FC236}">
                    <a16:creationId xmlns="" xmlns:a16="http://schemas.microsoft.com/office/drawing/2014/main" id="{7A567A10-3D96-4AC6-A356-255C9403AD6F}"/>
                  </a:ext>
                </a:extLst>
              </p:cNvPr>
              <p:cNvSpPr/>
              <p:nvPr/>
            </p:nvSpPr>
            <p:spPr>
              <a:xfrm>
                <a:off x="564316" y="1257300"/>
                <a:ext cx="578684" cy="857250"/>
              </a:xfrm>
              <a:custGeom>
                <a:avLst/>
                <a:gdLst>
                  <a:gd name="connsiteX0" fmla="*/ 660400 w 660400"/>
                  <a:gd name="connsiteY0" fmla="*/ 0 h 819150"/>
                  <a:gd name="connsiteX1" fmla="*/ 0 w 660400"/>
                  <a:gd name="connsiteY1" fmla="*/ 819150 h 8191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571500 w 571500"/>
                  <a:gd name="connsiteY0" fmla="*/ 0 h 857250"/>
                  <a:gd name="connsiteX1" fmla="*/ 0 w 571500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8684" h="857250">
                    <a:moveTo>
                      <a:pt x="578684" y="0"/>
                    </a:moveTo>
                    <a:cubicBezTo>
                      <a:pt x="237901" y="15240"/>
                      <a:pt x="-49543" y="426720"/>
                      <a:pt x="7184" y="85725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0" name="任意多边形: 形状 15">
                <a:extLst>
                  <a:ext uri="{FF2B5EF4-FFF2-40B4-BE49-F238E27FC236}">
                    <a16:creationId xmlns="" xmlns:a16="http://schemas.microsoft.com/office/drawing/2014/main" id="{BB5C8988-84DA-4932-AD3F-6BD09D93D40B}"/>
                  </a:ext>
                </a:extLst>
              </p:cNvPr>
              <p:cNvSpPr/>
              <p:nvPr/>
            </p:nvSpPr>
            <p:spPr>
              <a:xfrm>
                <a:off x="666750" y="2463800"/>
                <a:ext cx="317500" cy="577850"/>
              </a:xfrm>
              <a:custGeom>
                <a:avLst/>
                <a:gdLst>
                  <a:gd name="connsiteX0" fmla="*/ 0 w 355600"/>
                  <a:gd name="connsiteY0" fmla="*/ 0 h 577850"/>
                  <a:gd name="connsiteX1" fmla="*/ 355600 w 355600"/>
                  <a:gd name="connsiteY1" fmla="*/ 260350 h 577850"/>
                  <a:gd name="connsiteX2" fmla="*/ 304800 w 3556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7500" h="577850">
                    <a:moveTo>
                      <a:pt x="0" y="0"/>
                    </a:moveTo>
                    <a:cubicBezTo>
                      <a:pt x="35983" y="143933"/>
                      <a:pt x="179917" y="205317"/>
                      <a:pt x="317500" y="260350"/>
                    </a:cubicBezTo>
                    <a:cubicBezTo>
                      <a:pt x="243417" y="359833"/>
                      <a:pt x="245533" y="478367"/>
                      <a:pt x="266700" y="57785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1" name="任意多边形: 形状 17">
                <a:extLst>
                  <a:ext uri="{FF2B5EF4-FFF2-40B4-BE49-F238E27FC236}">
                    <a16:creationId xmlns="" xmlns:a16="http://schemas.microsoft.com/office/drawing/2014/main" id="{2D79BDA9-90BF-4DC9-A855-2296791876F1}"/>
                  </a:ext>
                </a:extLst>
              </p:cNvPr>
              <p:cNvSpPr/>
              <p:nvPr/>
            </p:nvSpPr>
            <p:spPr>
              <a:xfrm>
                <a:off x="1066800" y="3479800"/>
                <a:ext cx="806450" cy="577850"/>
              </a:xfrm>
              <a:custGeom>
                <a:avLst/>
                <a:gdLst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806450"/>
                  <a:gd name="connsiteY0" fmla="*/ 0 h 577850"/>
                  <a:gd name="connsiteX1" fmla="*/ 654050 w 806450"/>
                  <a:gd name="connsiteY1" fmla="*/ 3302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6450" h="577850">
                    <a:moveTo>
                      <a:pt x="0" y="0"/>
                    </a:moveTo>
                    <a:cubicBezTo>
                      <a:pt x="122767" y="110067"/>
                      <a:pt x="201083" y="315383"/>
                      <a:pt x="615950" y="304800"/>
                    </a:cubicBezTo>
                    <a:cubicBezTo>
                      <a:pt x="660400" y="493183"/>
                      <a:pt x="736600" y="529167"/>
                      <a:pt x="806450" y="57785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·</a:t>
                </a:r>
                <a:endParaRPr lang="zh-CN" altLang="en-US" dirty="0"/>
              </a:p>
            </p:txBody>
          </p:sp>
          <p:sp>
            <p:nvSpPr>
              <p:cNvPr id="52" name="任意多边形: 形状 18">
                <a:extLst>
                  <a:ext uri="{FF2B5EF4-FFF2-40B4-BE49-F238E27FC236}">
                    <a16:creationId xmlns="" xmlns:a16="http://schemas.microsoft.com/office/drawing/2014/main" id="{4D42AAA1-FA0E-40E1-84EC-3EC99BA2E2CB}"/>
                  </a:ext>
                </a:extLst>
              </p:cNvPr>
              <p:cNvSpPr/>
              <p:nvPr/>
            </p:nvSpPr>
            <p:spPr>
              <a:xfrm>
                <a:off x="2252980" y="4009390"/>
                <a:ext cx="829310" cy="284032"/>
              </a:xfrm>
              <a:custGeom>
                <a:avLst/>
                <a:gdLst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69290 w 669290"/>
                  <a:gd name="connsiteY0" fmla="*/ 0 h 240208"/>
                  <a:gd name="connsiteX1" fmla="*/ 0 w 669290"/>
                  <a:gd name="connsiteY1" fmla="*/ 240030 h 240208"/>
                  <a:gd name="connsiteX0" fmla="*/ 669290 w 669290"/>
                  <a:gd name="connsiteY0" fmla="*/ 0 h 308610"/>
                  <a:gd name="connsiteX1" fmla="*/ 0 w 669290"/>
                  <a:gd name="connsiteY1" fmla="*/ 308610 h 308610"/>
                  <a:gd name="connsiteX0" fmla="*/ 829310 w 829310"/>
                  <a:gd name="connsiteY0" fmla="*/ 0 h 240208"/>
                  <a:gd name="connsiteX1" fmla="*/ 0 w 829310"/>
                  <a:gd name="connsiteY1" fmla="*/ 240030 h 240208"/>
                  <a:gd name="connsiteX0" fmla="*/ 829310 w 829310"/>
                  <a:gd name="connsiteY0" fmla="*/ 0 h 284032"/>
                  <a:gd name="connsiteX1" fmla="*/ 0 w 829310"/>
                  <a:gd name="connsiteY1" fmla="*/ 240030 h 284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29310" h="284032">
                    <a:moveTo>
                      <a:pt x="829310" y="0"/>
                    </a:moveTo>
                    <a:cubicBezTo>
                      <a:pt x="643043" y="304800"/>
                      <a:pt x="226907" y="326390"/>
                      <a:pt x="0" y="24003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任意多边形: 形状 19">
                <a:extLst>
                  <a:ext uri="{FF2B5EF4-FFF2-40B4-BE49-F238E27FC236}">
                    <a16:creationId xmlns="" xmlns:a16="http://schemas.microsoft.com/office/drawing/2014/main" id="{A0A312A6-5AFF-4EAE-A567-8143017A38BC}"/>
                  </a:ext>
                </a:extLst>
              </p:cNvPr>
              <p:cNvSpPr/>
              <p:nvPr/>
            </p:nvSpPr>
            <p:spPr>
              <a:xfrm>
                <a:off x="1866900" y="680081"/>
                <a:ext cx="323850" cy="62867"/>
              </a:xfrm>
              <a:custGeom>
                <a:avLst/>
                <a:gdLst>
                  <a:gd name="connsiteX0" fmla="*/ 0 w 381000"/>
                  <a:gd name="connsiteY0" fmla="*/ 0 h 101600"/>
                  <a:gd name="connsiteX1" fmla="*/ 381000 w 381000"/>
                  <a:gd name="connsiteY1" fmla="*/ 101600 h 101600"/>
                  <a:gd name="connsiteX0" fmla="*/ 0 w 317500"/>
                  <a:gd name="connsiteY0" fmla="*/ 0 h 88900"/>
                  <a:gd name="connsiteX1" fmla="*/ 317500 w 317500"/>
                  <a:gd name="connsiteY1" fmla="*/ 88900 h 88900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4794 h 93694"/>
                  <a:gd name="connsiteX1" fmla="*/ 317500 w 317500"/>
                  <a:gd name="connsiteY1" fmla="*/ 93694 h 93694"/>
                  <a:gd name="connsiteX0" fmla="*/ 0 w 317500"/>
                  <a:gd name="connsiteY0" fmla="*/ 4294 h 93194"/>
                  <a:gd name="connsiteX1" fmla="*/ 317500 w 317500"/>
                  <a:gd name="connsiteY1" fmla="*/ 93194 h 93194"/>
                  <a:gd name="connsiteX0" fmla="*/ 0 w 323850"/>
                  <a:gd name="connsiteY0" fmla="*/ 8743 h 65893"/>
                  <a:gd name="connsiteX1" fmla="*/ 323850 w 323850"/>
                  <a:gd name="connsiteY1" fmla="*/ 65893 h 65893"/>
                  <a:gd name="connsiteX0" fmla="*/ 0 w 323850"/>
                  <a:gd name="connsiteY0" fmla="*/ 5717 h 62867"/>
                  <a:gd name="connsiteX1" fmla="*/ 323850 w 323850"/>
                  <a:gd name="connsiteY1" fmla="*/ 62867 h 62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23850" h="62867">
                    <a:moveTo>
                      <a:pt x="0" y="5717"/>
                    </a:moveTo>
                    <a:cubicBezTo>
                      <a:pt x="133350" y="-11216"/>
                      <a:pt x="203200" y="9950"/>
                      <a:pt x="323850" y="62867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5" name="任意多边形: 形状 22">
              <a:extLst>
                <a:ext uri="{FF2B5EF4-FFF2-40B4-BE49-F238E27FC236}">
                  <a16:creationId xmlns="" xmlns:a16="http://schemas.microsoft.com/office/drawing/2014/main" id="{D72F5CF6-CD98-4EC9-BB77-A55936235751}"/>
                </a:ext>
              </a:extLst>
            </p:cNvPr>
            <p:cNvSpPr/>
            <p:nvPr/>
          </p:nvSpPr>
          <p:spPr>
            <a:xfrm>
              <a:off x="4191000" y="3375660"/>
              <a:ext cx="1447800" cy="868680"/>
            </a:xfrm>
            <a:custGeom>
              <a:avLst/>
              <a:gdLst>
                <a:gd name="connsiteX0" fmla="*/ 0 w 1135380"/>
                <a:gd name="connsiteY0" fmla="*/ 472440 h 472440"/>
                <a:gd name="connsiteX1" fmla="*/ 1135380 w 1135380"/>
                <a:gd name="connsiteY1" fmla="*/ 0 h 472440"/>
                <a:gd name="connsiteX0" fmla="*/ 0 w 1135380"/>
                <a:gd name="connsiteY0" fmla="*/ 472440 h 472440"/>
                <a:gd name="connsiteX1" fmla="*/ 213360 w 1135380"/>
                <a:gd name="connsiteY1" fmla="*/ 388620 h 472440"/>
                <a:gd name="connsiteX2" fmla="*/ 1135380 w 1135380"/>
                <a:gd name="connsiteY2" fmla="*/ 0 h 472440"/>
                <a:gd name="connsiteX0" fmla="*/ 0 w 1447800"/>
                <a:gd name="connsiteY0" fmla="*/ 868680 h 868680"/>
                <a:gd name="connsiteX1" fmla="*/ 525780 w 1447800"/>
                <a:gd name="connsiteY1" fmla="*/ 38862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47800" h="868680">
                  <a:moveTo>
                    <a:pt x="0" y="868680"/>
                  </a:moveTo>
                  <a:cubicBezTo>
                    <a:pt x="170180" y="807720"/>
                    <a:pt x="241300" y="655320"/>
                    <a:pt x="259080" y="365760"/>
                  </a:cubicBezTo>
                  <a:cubicBezTo>
                    <a:pt x="767080" y="673100"/>
                    <a:pt x="1244600" y="401320"/>
                    <a:pt x="1447800" y="0"/>
                  </a:cubicBezTo>
                </a:path>
              </a:pathLst>
            </a:custGeom>
            <a:noFill/>
            <a:ln w="38100" cap="rnd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6994072" y="1180672"/>
            <a:ext cx="14045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SVN-Beloved" pitchFamily="50" charset="0"/>
                <a:cs typeface="Times New Roman" panose="02020603050405020304" pitchFamily="18" charset="0"/>
              </a:rPr>
              <a:t>b</a:t>
            </a:r>
            <a:r>
              <a:rPr lang="en-US" sz="4000" dirty="0" smtClean="0">
                <a:latin typeface="SVN-Beloved" pitchFamily="50" charset="0"/>
                <a:cs typeface="Times New Roman" panose="02020603050405020304" pitchFamily="18" charset="0"/>
              </a:rPr>
              <a:t>. 0,603</a:t>
            </a:r>
            <a:endParaRPr lang="en-US" sz="4000" dirty="0">
              <a:latin typeface="SVN-Beloved" pitchFamily="50" charset="0"/>
              <a:cs typeface="Times New Roman" panose="02020603050405020304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8615316" y="1161631"/>
            <a:ext cx="8098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Beloved" pitchFamily="50" charset="0"/>
                <a:cs typeface="Times New Roman" panose="02020603050405020304" pitchFamily="18" charset="0"/>
              </a:rPr>
              <a:t>0,09</a:t>
            </a:r>
            <a:endParaRPr lang="en-US" sz="4000" dirty="0">
              <a:latin typeface="SVN-Beloved" pitchFamily="50" charset="0"/>
              <a:cs typeface="Times New Roman" panose="02020603050405020304" pitchFamily="18" charset="0"/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>
            <a:off x="8508522" y="1356444"/>
            <a:ext cx="0" cy="134762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8508522" y="1692910"/>
            <a:ext cx="92326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7953110" y="1213327"/>
            <a:ext cx="2680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SVN-Beloved" pitchFamily="50" charset="0"/>
              </a:rPr>
              <a:t>,</a:t>
            </a:r>
            <a:endParaRPr lang="en-US" sz="4000" b="1" dirty="0">
              <a:solidFill>
                <a:srgbClr val="FF0000"/>
              </a:solidFill>
              <a:latin typeface="SVN-Beloved" pitchFamily="50" charset="0"/>
            </a:endParaRPr>
          </a:p>
        </p:txBody>
      </p:sp>
      <p:cxnSp>
        <p:nvCxnSpPr>
          <p:cNvPr id="61" name="Straight Connector 60"/>
          <p:cNvCxnSpPr/>
          <p:nvPr/>
        </p:nvCxnSpPr>
        <p:spPr>
          <a:xfrm>
            <a:off x="7593879" y="1605170"/>
            <a:ext cx="181668" cy="120717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8852241" y="1618020"/>
            <a:ext cx="181668" cy="120717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8926919" y="1652716"/>
            <a:ext cx="3626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SVN-Beloved" pitchFamily="50" charset="0"/>
                <a:cs typeface="Times New Roman" panose="02020603050405020304" pitchFamily="18" charset="0"/>
              </a:rPr>
              <a:t>7</a:t>
            </a:r>
            <a:endParaRPr lang="en-US" sz="4000" dirty="0">
              <a:solidFill>
                <a:srgbClr val="FF0000"/>
              </a:solidFill>
              <a:latin typeface="SVN-Beloved" pitchFamily="50" charset="0"/>
              <a:cs typeface="Times New Roman" panose="02020603050405020304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8591933" y="1646651"/>
            <a:ext cx="3770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SVN-Beloved" pitchFamily="50" charset="0"/>
                <a:cs typeface="Times New Roman" panose="02020603050405020304" pitchFamily="18" charset="0"/>
              </a:rPr>
              <a:t>6</a:t>
            </a:r>
            <a:endParaRPr lang="en-US" sz="4000" dirty="0">
              <a:solidFill>
                <a:srgbClr val="FF0000"/>
              </a:solidFill>
              <a:latin typeface="SVN-Beloved" pitchFamily="50" charset="0"/>
              <a:cs typeface="Times New Roman" panose="02020603050405020304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8782634" y="1673374"/>
            <a:ext cx="406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SVN-Beloved" pitchFamily="50" charset="0"/>
                <a:cs typeface="Times New Roman" panose="02020603050405020304" pitchFamily="18" charset="0"/>
              </a:rPr>
              <a:t>,</a:t>
            </a:r>
            <a:endParaRPr lang="en-US" sz="4000" dirty="0">
              <a:solidFill>
                <a:srgbClr val="FF0000"/>
              </a:solidFill>
              <a:latin typeface="SVN-Beloved" pitchFamily="50" charset="0"/>
              <a:cs typeface="Times New Roman" panose="02020603050405020304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7758224" y="1616124"/>
            <a:ext cx="3770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Beloved" pitchFamily="50" charset="0"/>
                <a:cs typeface="Times New Roman" panose="02020603050405020304" pitchFamily="18" charset="0"/>
              </a:rPr>
              <a:t>6</a:t>
            </a:r>
            <a:endParaRPr lang="en-US" sz="4000" dirty="0">
              <a:latin typeface="SVN-Beloved" pitchFamily="50" charset="0"/>
              <a:cs typeface="Times New Roman" panose="02020603050405020304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8028195" y="1627078"/>
            <a:ext cx="3994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Beloved" pitchFamily="50" charset="0"/>
                <a:cs typeface="Times New Roman" panose="02020603050405020304" pitchFamily="18" charset="0"/>
              </a:rPr>
              <a:t>3</a:t>
            </a:r>
            <a:endParaRPr lang="en-US" sz="4000" dirty="0">
              <a:latin typeface="SVN-Beloved" pitchFamily="50" charset="0"/>
              <a:cs typeface="Times New Roman" panose="02020603050405020304" pitchFamily="18" charset="0"/>
            </a:endParaRPr>
          </a:p>
        </p:txBody>
      </p:sp>
      <p:grpSp>
        <p:nvGrpSpPr>
          <p:cNvPr id="69" name="组合 23">
            <a:extLst>
              <a:ext uri="{FF2B5EF4-FFF2-40B4-BE49-F238E27FC236}">
                <a16:creationId xmlns="" xmlns:a16="http://schemas.microsoft.com/office/drawing/2014/main" id="{FE649E7A-A5BD-4412-8C18-433B437DDD16}"/>
              </a:ext>
            </a:extLst>
          </p:cNvPr>
          <p:cNvGrpSpPr/>
          <p:nvPr/>
        </p:nvGrpSpPr>
        <p:grpSpPr>
          <a:xfrm>
            <a:off x="1477926" y="3372938"/>
            <a:ext cx="3827721" cy="2931939"/>
            <a:chOff x="564316" y="378816"/>
            <a:chExt cx="5393413" cy="3914606"/>
          </a:xfrm>
        </p:grpSpPr>
        <p:grpSp>
          <p:nvGrpSpPr>
            <p:cNvPr id="70" name="组合 21">
              <a:extLst>
                <a:ext uri="{FF2B5EF4-FFF2-40B4-BE49-F238E27FC236}">
                  <a16:creationId xmlns="" xmlns:a16="http://schemas.microsoft.com/office/drawing/2014/main" id="{98657421-1F5C-44C8-826A-6E5F86E10A79}"/>
                </a:ext>
              </a:extLst>
            </p:cNvPr>
            <p:cNvGrpSpPr/>
            <p:nvPr/>
          </p:nvGrpSpPr>
          <p:grpSpPr>
            <a:xfrm>
              <a:off x="732457" y="559663"/>
              <a:ext cx="5046217" cy="3694839"/>
              <a:chOff x="3057189" y="3555370"/>
              <a:chExt cx="5046217" cy="3694839"/>
            </a:xfrm>
          </p:grpSpPr>
          <p:sp>
            <p:nvSpPr>
              <p:cNvPr id="81" name="任意多边形: 形状 9">
                <a:extLst>
                  <a:ext uri="{FF2B5EF4-FFF2-40B4-BE49-F238E27FC236}">
                    <a16:creationId xmlns="" xmlns:a16="http://schemas.microsoft.com/office/drawing/2014/main" id="{F58A1221-C38C-4796-86CB-414163DEF1A5}"/>
                  </a:ext>
                </a:extLst>
              </p:cNvPr>
              <p:cNvSpPr/>
              <p:nvPr/>
            </p:nvSpPr>
            <p:spPr>
              <a:xfrm>
                <a:off x="3057189" y="3555370"/>
                <a:ext cx="5046217" cy="369483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rgbClr val="F4AB3F"/>
              </a:solidFill>
              <a:ln w="381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任意多边形: 形状 10">
                <a:extLst>
                  <a:ext uri="{FF2B5EF4-FFF2-40B4-BE49-F238E27FC236}">
                    <a16:creationId xmlns="" xmlns:a16="http://schemas.microsoft.com/office/drawing/2014/main" id="{684F3323-FB92-46F0-9957-4CC07A8A3E90}"/>
                  </a:ext>
                </a:extLst>
              </p:cNvPr>
              <p:cNvSpPr/>
              <p:nvPr/>
            </p:nvSpPr>
            <p:spPr>
              <a:xfrm>
                <a:off x="3167247" y="3681110"/>
                <a:ext cx="4839801" cy="354369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grpSp>
          <p:nvGrpSpPr>
            <p:cNvPr id="71" name="组合 20">
              <a:extLst>
                <a:ext uri="{FF2B5EF4-FFF2-40B4-BE49-F238E27FC236}">
                  <a16:creationId xmlns="" xmlns:a16="http://schemas.microsoft.com/office/drawing/2014/main" id="{DD3C4D5C-8AAA-489A-B3AC-44BE716978AD}"/>
                </a:ext>
              </a:extLst>
            </p:cNvPr>
            <p:cNvGrpSpPr/>
            <p:nvPr/>
          </p:nvGrpSpPr>
          <p:grpSpPr>
            <a:xfrm>
              <a:off x="564316" y="378816"/>
              <a:ext cx="5393413" cy="3914606"/>
              <a:chOff x="564316" y="378816"/>
              <a:chExt cx="5393413" cy="3914606"/>
            </a:xfrm>
          </p:grpSpPr>
          <p:sp>
            <p:nvSpPr>
              <p:cNvPr id="73" name="任意多边形: 形状 11">
                <a:extLst>
                  <a:ext uri="{FF2B5EF4-FFF2-40B4-BE49-F238E27FC236}">
                    <a16:creationId xmlns="" xmlns:a16="http://schemas.microsoft.com/office/drawing/2014/main" id="{722212AA-F86D-4FEA-A554-6896BB629869}"/>
                  </a:ext>
                </a:extLst>
              </p:cNvPr>
              <p:cNvSpPr/>
              <p:nvPr/>
            </p:nvSpPr>
            <p:spPr>
              <a:xfrm>
                <a:off x="2832100" y="378816"/>
                <a:ext cx="787400" cy="129184"/>
              </a:xfrm>
              <a:custGeom>
                <a:avLst/>
                <a:gdLst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7400" h="129184">
                    <a:moveTo>
                      <a:pt x="0" y="2184"/>
                    </a:moveTo>
                    <a:cubicBezTo>
                      <a:pt x="95250" y="67"/>
                      <a:pt x="273050" y="-21099"/>
                      <a:pt x="419100" y="129184"/>
                    </a:cubicBezTo>
                    <a:cubicBezTo>
                      <a:pt x="529167" y="93201"/>
                      <a:pt x="632883" y="38167"/>
                      <a:pt x="787400" y="78384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4" name="任意多边形: 形状 12">
                <a:extLst>
                  <a:ext uri="{FF2B5EF4-FFF2-40B4-BE49-F238E27FC236}">
                    <a16:creationId xmlns="" xmlns:a16="http://schemas.microsoft.com/office/drawing/2014/main" id="{995AEA96-F41B-4DC6-9E67-6D65E3246410}"/>
                  </a:ext>
                </a:extLst>
              </p:cNvPr>
              <p:cNvSpPr/>
              <p:nvPr/>
            </p:nvSpPr>
            <p:spPr>
              <a:xfrm>
                <a:off x="4329430" y="699823"/>
                <a:ext cx="693420" cy="454660"/>
              </a:xfrm>
              <a:custGeom>
                <a:avLst/>
                <a:gdLst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93420" h="454660">
                    <a:moveTo>
                      <a:pt x="0" y="0"/>
                    </a:moveTo>
                    <a:cubicBezTo>
                      <a:pt x="320040" y="15663"/>
                      <a:pt x="607060" y="169757"/>
                      <a:pt x="693420" y="45466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·</a:t>
                </a:r>
                <a:endParaRPr lang="zh-CN" altLang="en-US" dirty="0"/>
              </a:p>
            </p:txBody>
          </p:sp>
          <p:sp>
            <p:nvSpPr>
              <p:cNvPr id="75" name="任意多边形: 形状 13">
                <a:extLst>
                  <a:ext uri="{FF2B5EF4-FFF2-40B4-BE49-F238E27FC236}">
                    <a16:creationId xmlns="" xmlns:a16="http://schemas.microsoft.com/office/drawing/2014/main" id="{BEC21BA5-5C50-45D7-9578-F48CD8DB701B}"/>
                  </a:ext>
                </a:extLst>
              </p:cNvPr>
              <p:cNvSpPr/>
              <p:nvPr/>
            </p:nvSpPr>
            <p:spPr>
              <a:xfrm>
                <a:off x="5203190" y="1234440"/>
                <a:ext cx="754539" cy="1361183"/>
              </a:xfrm>
              <a:custGeom>
                <a:avLst/>
                <a:gdLst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772251"/>
                  <a:gd name="connsiteY0" fmla="*/ 1358900 h 1358900"/>
                  <a:gd name="connsiteX1" fmla="*/ 0 w 772251"/>
                  <a:gd name="connsiteY1" fmla="*/ 0 h 1358900"/>
                  <a:gd name="connsiteX0" fmla="*/ 520700 w 754539"/>
                  <a:gd name="connsiteY0" fmla="*/ 1361183 h 1361183"/>
                  <a:gd name="connsiteX1" fmla="*/ 0 w 754539"/>
                  <a:gd name="connsiteY1" fmla="*/ 2283 h 1361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54539" h="1361183">
                    <a:moveTo>
                      <a:pt x="520700" y="1361183"/>
                    </a:moveTo>
                    <a:cubicBezTo>
                      <a:pt x="1071033" y="692316"/>
                      <a:pt x="548217" y="-46400"/>
                      <a:pt x="0" y="2283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6" name="任意多边形: 形状 14">
                <a:extLst>
                  <a:ext uri="{FF2B5EF4-FFF2-40B4-BE49-F238E27FC236}">
                    <a16:creationId xmlns="" xmlns:a16="http://schemas.microsoft.com/office/drawing/2014/main" id="{7A567A10-3D96-4AC6-A356-255C9403AD6F}"/>
                  </a:ext>
                </a:extLst>
              </p:cNvPr>
              <p:cNvSpPr/>
              <p:nvPr/>
            </p:nvSpPr>
            <p:spPr>
              <a:xfrm>
                <a:off x="564316" y="1257300"/>
                <a:ext cx="578684" cy="857250"/>
              </a:xfrm>
              <a:custGeom>
                <a:avLst/>
                <a:gdLst>
                  <a:gd name="connsiteX0" fmla="*/ 660400 w 660400"/>
                  <a:gd name="connsiteY0" fmla="*/ 0 h 819150"/>
                  <a:gd name="connsiteX1" fmla="*/ 0 w 660400"/>
                  <a:gd name="connsiteY1" fmla="*/ 819150 h 8191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571500 w 571500"/>
                  <a:gd name="connsiteY0" fmla="*/ 0 h 857250"/>
                  <a:gd name="connsiteX1" fmla="*/ 0 w 571500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8684" h="857250">
                    <a:moveTo>
                      <a:pt x="578684" y="0"/>
                    </a:moveTo>
                    <a:cubicBezTo>
                      <a:pt x="237901" y="15240"/>
                      <a:pt x="-49543" y="426720"/>
                      <a:pt x="7184" y="85725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7" name="任意多边形: 形状 15">
                <a:extLst>
                  <a:ext uri="{FF2B5EF4-FFF2-40B4-BE49-F238E27FC236}">
                    <a16:creationId xmlns="" xmlns:a16="http://schemas.microsoft.com/office/drawing/2014/main" id="{BB5C8988-84DA-4932-AD3F-6BD09D93D40B}"/>
                  </a:ext>
                </a:extLst>
              </p:cNvPr>
              <p:cNvSpPr/>
              <p:nvPr/>
            </p:nvSpPr>
            <p:spPr>
              <a:xfrm>
                <a:off x="666750" y="2463800"/>
                <a:ext cx="317500" cy="577850"/>
              </a:xfrm>
              <a:custGeom>
                <a:avLst/>
                <a:gdLst>
                  <a:gd name="connsiteX0" fmla="*/ 0 w 355600"/>
                  <a:gd name="connsiteY0" fmla="*/ 0 h 577850"/>
                  <a:gd name="connsiteX1" fmla="*/ 355600 w 355600"/>
                  <a:gd name="connsiteY1" fmla="*/ 260350 h 577850"/>
                  <a:gd name="connsiteX2" fmla="*/ 304800 w 3556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7500" h="577850">
                    <a:moveTo>
                      <a:pt x="0" y="0"/>
                    </a:moveTo>
                    <a:cubicBezTo>
                      <a:pt x="35983" y="143933"/>
                      <a:pt x="179917" y="205317"/>
                      <a:pt x="317500" y="260350"/>
                    </a:cubicBezTo>
                    <a:cubicBezTo>
                      <a:pt x="243417" y="359833"/>
                      <a:pt x="245533" y="478367"/>
                      <a:pt x="266700" y="57785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8" name="任意多边形: 形状 17">
                <a:extLst>
                  <a:ext uri="{FF2B5EF4-FFF2-40B4-BE49-F238E27FC236}">
                    <a16:creationId xmlns="" xmlns:a16="http://schemas.microsoft.com/office/drawing/2014/main" id="{2D79BDA9-90BF-4DC9-A855-2296791876F1}"/>
                  </a:ext>
                </a:extLst>
              </p:cNvPr>
              <p:cNvSpPr/>
              <p:nvPr/>
            </p:nvSpPr>
            <p:spPr>
              <a:xfrm>
                <a:off x="1066800" y="3479800"/>
                <a:ext cx="806450" cy="577850"/>
              </a:xfrm>
              <a:custGeom>
                <a:avLst/>
                <a:gdLst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806450"/>
                  <a:gd name="connsiteY0" fmla="*/ 0 h 577850"/>
                  <a:gd name="connsiteX1" fmla="*/ 654050 w 806450"/>
                  <a:gd name="connsiteY1" fmla="*/ 3302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6450" h="577850">
                    <a:moveTo>
                      <a:pt x="0" y="0"/>
                    </a:moveTo>
                    <a:cubicBezTo>
                      <a:pt x="122767" y="110067"/>
                      <a:pt x="201083" y="315383"/>
                      <a:pt x="615950" y="304800"/>
                    </a:cubicBezTo>
                    <a:cubicBezTo>
                      <a:pt x="660400" y="493183"/>
                      <a:pt x="736600" y="529167"/>
                      <a:pt x="806450" y="57785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·</a:t>
                </a:r>
                <a:endParaRPr lang="zh-CN" altLang="en-US" dirty="0"/>
              </a:p>
            </p:txBody>
          </p:sp>
          <p:sp>
            <p:nvSpPr>
              <p:cNvPr id="79" name="任意多边形: 形状 18">
                <a:extLst>
                  <a:ext uri="{FF2B5EF4-FFF2-40B4-BE49-F238E27FC236}">
                    <a16:creationId xmlns="" xmlns:a16="http://schemas.microsoft.com/office/drawing/2014/main" id="{4D42AAA1-FA0E-40E1-84EC-3EC99BA2E2CB}"/>
                  </a:ext>
                </a:extLst>
              </p:cNvPr>
              <p:cNvSpPr/>
              <p:nvPr/>
            </p:nvSpPr>
            <p:spPr>
              <a:xfrm>
                <a:off x="2252980" y="4009390"/>
                <a:ext cx="829310" cy="284032"/>
              </a:xfrm>
              <a:custGeom>
                <a:avLst/>
                <a:gdLst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69290 w 669290"/>
                  <a:gd name="connsiteY0" fmla="*/ 0 h 240208"/>
                  <a:gd name="connsiteX1" fmla="*/ 0 w 669290"/>
                  <a:gd name="connsiteY1" fmla="*/ 240030 h 240208"/>
                  <a:gd name="connsiteX0" fmla="*/ 669290 w 669290"/>
                  <a:gd name="connsiteY0" fmla="*/ 0 h 308610"/>
                  <a:gd name="connsiteX1" fmla="*/ 0 w 669290"/>
                  <a:gd name="connsiteY1" fmla="*/ 308610 h 308610"/>
                  <a:gd name="connsiteX0" fmla="*/ 829310 w 829310"/>
                  <a:gd name="connsiteY0" fmla="*/ 0 h 240208"/>
                  <a:gd name="connsiteX1" fmla="*/ 0 w 829310"/>
                  <a:gd name="connsiteY1" fmla="*/ 240030 h 240208"/>
                  <a:gd name="connsiteX0" fmla="*/ 829310 w 829310"/>
                  <a:gd name="connsiteY0" fmla="*/ 0 h 284032"/>
                  <a:gd name="connsiteX1" fmla="*/ 0 w 829310"/>
                  <a:gd name="connsiteY1" fmla="*/ 240030 h 284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29310" h="284032">
                    <a:moveTo>
                      <a:pt x="829310" y="0"/>
                    </a:moveTo>
                    <a:cubicBezTo>
                      <a:pt x="643043" y="304800"/>
                      <a:pt x="226907" y="326390"/>
                      <a:pt x="0" y="24003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0" name="任意多边形: 形状 19">
                <a:extLst>
                  <a:ext uri="{FF2B5EF4-FFF2-40B4-BE49-F238E27FC236}">
                    <a16:creationId xmlns="" xmlns:a16="http://schemas.microsoft.com/office/drawing/2014/main" id="{A0A312A6-5AFF-4EAE-A567-8143017A38BC}"/>
                  </a:ext>
                </a:extLst>
              </p:cNvPr>
              <p:cNvSpPr/>
              <p:nvPr/>
            </p:nvSpPr>
            <p:spPr>
              <a:xfrm>
                <a:off x="1866900" y="680081"/>
                <a:ext cx="323850" cy="62867"/>
              </a:xfrm>
              <a:custGeom>
                <a:avLst/>
                <a:gdLst>
                  <a:gd name="connsiteX0" fmla="*/ 0 w 381000"/>
                  <a:gd name="connsiteY0" fmla="*/ 0 h 101600"/>
                  <a:gd name="connsiteX1" fmla="*/ 381000 w 381000"/>
                  <a:gd name="connsiteY1" fmla="*/ 101600 h 101600"/>
                  <a:gd name="connsiteX0" fmla="*/ 0 w 317500"/>
                  <a:gd name="connsiteY0" fmla="*/ 0 h 88900"/>
                  <a:gd name="connsiteX1" fmla="*/ 317500 w 317500"/>
                  <a:gd name="connsiteY1" fmla="*/ 88900 h 88900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4794 h 93694"/>
                  <a:gd name="connsiteX1" fmla="*/ 317500 w 317500"/>
                  <a:gd name="connsiteY1" fmla="*/ 93694 h 93694"/>
                  <a:gd name="connsiteX0" fmla="*/ 0 w 317500"/>
                  <a:gd name="connsiteY0" fmla="*/ 4294 h 93194"/>
                  <a:gd name="connsiteX1" fmla="*/ 317500 w 317500"/>
                  <a:gd name="connsiteY1" fmla="*/ 93194 h 93194"/>
                  <a:gd name="connsiteX0" fmla="*/ 0 w 323850"/>
                  <a:gd name="connsiteY0" fmla="*/ 8743 h 65893"/>
                  <a:gd name="connsiteX1" fmla="*/ 323850 w 323850"/>
                  <a:gd name="connsiteY1" fmla="*/ 65893 h 65893"/>
                  <a:gd name="connsiteX0" fmla="*/ 0 w 323850"/>
                  <a:gd name="connsiteY0" fmla="*/ 5717 h 62867"/>
                  <a:gd name="connsiteX1" fmla="*/ 323850 w 323850"/>
                  <a:gd name="connsiteY1" fmla="*/ 62867 h 62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23850" h="62867">
                    <a:moveTo>
                      <a:pt x="0" y="5717"/>
                    </a:moveTo>
                    <a:cubicBezTo>
                      <a:pt x="133350" y="-11216"/>
                      <a:pt x="203200" y="9950"/>
                      <a:pt x="323850" y="62867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72" name="任意多边形: 形状 22">
              <a:extLst>
                <a:ext uri="{FF2B5EF4-FFF2-40B4-BE49-F238E27FC236}">
                  <a16:creationId xmlns="" xmlns:a16="http://schemas.microsoft.com/office/drawing/2014/main" id="{D72F5CF6-CD98-4EC9-BB77-A55936235751}"/>
                </a:ext>
              </a:extLst>
            </p:cNvPr>
            <p:cNvSpPr/>
            <p:nvPr/>
          </p:nvSpPr>
          <p:spPr>
            <a:xfrm>
              <a:off x="4191000" y="3375660"/>
              <a:ext cx="1447800" cy="868680"/>
            </a:xfrm>
            <a:custGeom>
              <a:avLst/>
              <a:gdLst>
                <a:gd name="connsiteX0" fmla="*/ 0 w 1135380"/>
                <a:gd name="connsiteY0" fmla="*/ 472440 h 472440"/>
                <a:gd name="connsiteX1" fmla="*/ 1135380 w 1135380"/>
                <a:gd name="connsiteY1" fmla="*/ 0 h 472440"/>
                <a:gd name="connsiteX0" fmla="*/ 0 w 1135380"/>
                <a:gd name="connsiteY0" fmla="*/ 472440 h 472440"/>
                <a:gd name="connsiteX1" fmla="*/ 213360 w 1135380"/>
                <a:gd name="connsiteY1" fmla="*/ 388620 h 472440"/>
                <a:gd name="connsiteX2" fmla="*/ 1135380 w 1135380"/>
                <a:gd name="connsiteY2" fmla="*/ 0 h 472440"/>
                <a:gd name="connsiteX0" fmla="*/ 0 w 1447800"/>
                <a:gd name="connsiteY0" fmla="*/ 868680 h 868680"/>
                <a:gd name="connsiteX1" fmla="*/ 525780 w 1447800"/>
                <a:gd name="connsiteY1" fmla="*/ 38862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47800" h="868680">
                  <a:moveTo>
                    <a:pt x="0" y="868680"/>
                  </a:moveTo>
                  <a:cubicBezTo>
                    <a:pt x="170180" y="807720"/>
                    <a:pt x="241300" y="655320"/>
                    <a:pt x="259080" y="365760"/>
                  </a:cubicBezTo>
                  <a:cubicBezTo>
                    <a:pt x="767080" y="673100"/>
                    <a:pt x="1244600" y="401320"/>
                    <a:pt x="1447800" y="0"/>
                  </a:cubicBezTo>
                </a:path>
              </a:pathLst>
            </a:custGeom>
            <a:noFill/>
            <a:ln w="38100" cap="rnd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3" name="TextBox 82"/>
          <p:cNvSpPr txBox="1"/>
          <p:nvPr/>
        </p:nvSpPr>
        <p:spPr>
          <a:xfrm>
            <a:off x="2051187" y="4180145"/>
            <a:ext cx="15359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Beloved" pitchFamily="50" charset="0"/>
                <a:cs typeface="Times New Roman" panose="02020603050405020304" pitchFamily="18" charset="0"/>
              </a:rPr>
              <a:t>c. 0,3068</a:t>
            </a:r>
            <a:endParaRPr lang="en-US" sz="4000" dirty="0">
              <a:latin typeface="SVN-Beloved" pitchFamily="50" charset="0"/>
              <a:cs typeface="Times New Roman" panose="02020603050405020304" pitchFamily="18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3632581" y="4172673"/>
            <a:ext cx="8563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Beloved" pitchFamily="50" charset="0"/>
                <a:cs typeface="Times New Roman" panose="02020603050405020304" pitchFamily="18" charset="0"/>
              </a:rPr>
              <a:t>0,26</a:t>
            </a:r>
            <a:endParaRPr lang="en-US" sz="4000" dirty="0">
              <a:latin typeface="SVN-Beloved" pitchFamily="50" charset="0"/>
              <a:cs typeface="Times New Roman" panose="02020603050405020304" pitchFamily="18" charset="0"/>
            </a:endParaRPr>
          </a:p>
        </p:txBody>
      </p:sp>
      <p:cxnSp>
        <p:nvCxnSpPr>
          <p:cNvPr id="85" name="Straight Connector 84"/>
          <p:cNvCxnSpPr/>
          <p:nvPr/>
        </p:nvCxnSpPr>
        <p:spPr>
          <a:xfrm>
            <a:off x="3565637" y="4355917"/>
            <a:ext cx="0" cy="134762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>
            <a:off x="3565637" y="4692383"/>
            <a:ext cx="92326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2948897" y="4205432"/>
            <a:ext cx="2680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SVN-Beloved" pitchFamily="50" charset="0"/>
              </a:rPr>
              <a:t>,</a:t>
            </a:r>
            <a:endParaRPr lang="en-US" sz="4000" b="1" dirty="0">
              <a:solidFill>
                <a:srgbClr val="FF0000"/>
              </a:solidFill>
              <a:latin typeface="SVN-Beloved" pitchFamily="50" charset="0"/>
            </a:endParaRPr>
          </a:p>
        </p:txBody>
      </p:sp>
      <p:cxnSp>
        <p:nvCxnSpPr>
          <p:cNvPr id="90" name="Straight Connector 89"/>
          <p:cNvCxnSpPr/>
          <p:nvPr/>
        </p:nvCxnSpPr>
        <p:spPr>
          <a:xfrm>
            <a:off x="2592870" y="4609410"/>
            <a:ext cx="181668" cy="120717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>
            <a:off x="3871907" y="4624780"/>
            <a:ext cx="181668" cy="120717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3611034" y="4658599"/>
            <a:ext cx="3433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smtClean="0">
                <a:solidFill>
                  <a:srgbClr val="FF0000"/>
                </a:solidFill>
                <a:latin typeface="SVN-Beloved" pitchFamily="50" charset="0"/>
                <a:cs typeface="Times New Roman" panose="02020603050405020304" pitchFamily="18" charset="0"/>
              </a:rPr>
              <a:t>1</a:t>
            </a:r>
            <a:endParaRPr lang="en-US" sz="4000" dirty="0">
              <a:solidFill>
                <a:srgbClr val="FF0000"/>
              </a:solidFill>
              <a:latin typeface="SVN-Beloved" pitchFamily="50" charset="0"/>
              <a:cs typeface="Times New Roman" panose="02020603050405020304" pitchFamily="18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8016708" y="2080228"/>
            <a:ext cx="3770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Beloved" pitchFamily="50" charset="0"/>
                <a:cs typeface="Times New Roman" panose="02020603050405020304" pitchFamily="18" charset="0"/>
              </a:rPr>
              <a:t>0</a:t>
            </a:r>
            <a:endParaRPr lang="en-US" sz="4000" dirty="0">
              <a:latin typeface="SVN-Beloved" pitchFamily="50" charset="0"/>
              <a:cs typeface="Times New Roman" panose="02020603050405020304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2742978" y="4628264"/>
            <a:ext cx="3978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SVN-Beloved" pitchFamily="50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3808569" y="4655985"/>
            <a:ext cx="406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SVN-Beloved" pitchFamily="50" charset="0"/>
                <a:cs typeface="Times New Roman" panose="02020603050405020304" pitchFamily="18" charset="0"/>
              </a:rPr>
              <a:t>,</a:t>
            </a:r>
            <a:endParaRPr lang="en-US" sz="4000" dirty="0">
              <a:solidFill>
                <a:srgbClr val="FF0000"/>
              </a:solidFill>
              <a:latin typeface="SVN-Beloved" pitchFamily="50" charset="0"/>
              <a:cs typeface="Times New Roman" panose="02020603050405020304" pitchFamily="18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3001710" y="4628264"/>
            <a:ext cx="3770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Beloved" pitchFamily="50" charset="0"/>
                <a:cs typeface="Times New Roman" panose="02020603050405020304" pitchFamily="18" charset="0"/>
              </a:rPr>
              <a:t>6</a:t>
            </a:r>
            <a:endParaRPr lang="en-US" sz="4000" dirty="0">
              <a:latin typeface="SVN-Beloved" pitchFamily="50" charset="0"/>
              <a:cs typeface="Times New Roman" panose="02020603050405020304" pitchFamily="18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3975847" y="4644510"/>
            <a:ext cx="3433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SVN-Beloved" pitchFamily="50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2716236" y="5046192"/>
            <a:ext cx="5934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Beloved" pitchFamily="50" charset="0"/>
                <a:cs typeface="Times New Roman" panose="02020603050405020304" pitchFamily="18" charset="0"/>
              </a:rPr>
              <a:t>20</a:t>
            </a:r>
            <a:endParaRPr lang="en-US" sz="4000" dirty="0">
              <a:latin typeface="SVN-Beloved" pitchFamily="50" charset="0"/>
              <a:cs typeface="Times New Roman" panose="02020603050405020304" pitchFamily="18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3167586" y="5040440"/>
            <a:ext cx="3593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Beloved" pitchFamily="50" charset="0"/>
                <a:cs typeface="Times New Roman" panose="02020603050405020304" pitchFamily="18" charset="0"/>
              </a:rPr>
              <a:t>8</a:t>
            </a:r>
            <a:endParaRPr lang="en-US" sz="4000" dirty="0">
              <a:latin typeface="SVN-Beloved" pitchFamily="50" charset="0"/>
              <a:cs typeface="Times New Roman" panose="02020603050405020304" pitchFamily="18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4192224" y="4659885"/>
            <a:ext cx="3593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SVN-Beloved" pitchFamily="50" charset="0"/>
                <a:cs typeface="Times New Roman" panose="02020603050405020304" pitchFamily="18" charset="0"/>
              </a:rPr>
              <a:t>8</a:t>
            </a:r>
            <a:endParaRPr lang="en-US" sz="4000" dirty="0">
              <a:solidFill>
                <a:srgbClr val="FF0000"/>
              </a:solidFill>
              <a:latin typeface="SVN-Beloved" pitchFamily="50" charset="0"/>
              <a:cs typeface="Times New Roman" panose="02020603050405020304" pitchFamily="18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3149300" y="5405039"/>
            <a:ext cx="3770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Beloved" pitchFamily="50" charset="0"/>
                <a:cs typeface="Times New Roman" panose="02020603050405020304" pitchFamily="18" charset="0"/>
              </a:rPr>
              <a:t>0</a:t>
            </a:r>
            <a:endParaRPr lang="en-US" sz="4000" dirty="0">
              <a:latin typeface="SVN-Beloved" pitchFamily="50" charset="0"/>
              <a:cs typeface="Times New Roman" panose="02020603050405020304" pitchFamily="18" charset="0"/>
            </a:endParaRPr>
          </a:p>
        </p:txBody>
      </p:sp>
      <p:grpSp>
        <p:nvGrpSpPr>
          <p:cNvPr id="105" name="组合 23">
            <a:extLst>
              <a:ext uri="{FF2B5EF4-FFF2-40B4-BE49-F238E27FC236}">
                <a16:creationId xmlns="" xmlns:a16="http://schemas.microsoft.com/office/drawing/2014/main" id="{FE649E7A-A5BD-4412-8C18-433B437DDD16}"/>
              </a:ext>
            </a:extLst>
          </p:cNvPr>
          <p:cNvGrpSpPr/>
          <p:nvPr/>
        </p:nvGrpSpPr>
        <p:grpSpPr>
          <a:xfrm>
            <a:off x="6335411" y="3383581"/>
            <a:ext cx="3827721" cy="2931939"/>
            <a:chOff x="564316" y="378816"/>
            <a:chExt cx="5393413" cy="3914606"/>
          </a:xfrm>
        </p:grpSpPr>
        <p:grpSp>
          <p:nvGrpSpPr>
            <p:cNvPr id="106" name="组合 21">
              <a:extLst>
                <a:ext uri="{FF2B5EF4-FFF2-40B4-BE49-F238E27FC236}">
                  <a16:creationId xmlns="" xmlns:a16="http://schemas.microsoft.com/office/drawing/2014/main" id="{98657421-1F5C-44C8-826A-6E5F86E10A79}"/>
                </a:ext>
              </a:extLst>
            </p:cNvPr>
            <p:cNvGrpSpPr/>
            <p:nvPr/>
          </p:nvGrpSpPr>
          <p:grpSpPr>
            <a:xfrm>
              <a:off x="732457" y="559663"/>
              <a:ext cx="5046217" cy="3694839"/>
              <a:chOff x="3057189" y="3555370"/>
              <a:chExt cx="5046217" cy="3694839"/>
            </a:xfrm>
          </p:grpSpPr>
          <p:sp>
            <p:nvSpPr>
              <p:cNvPr id="117" name="任意多边形: 形状 9">
                <a:extLst>
                  <a:ext uri="{FF2B5EF4-FFF2-40B4-BE49-F238E27FC236}">
                    <a16:creationId xmlns="" xmlns:a16="http://schemas.microsoft.com/office/drawing/2014/main" id="{F58A1221-C38C-4796-86CB-414163DEF1A5}"/>
                  </a:ext>
                </a:extLst>
              </p:cNvPr>
              <p:cNvSpPr/>
              <p:nvPr/>
            </p:nvSpPr>
            <p:spPr>
              <a:xfrm>
                <a:off x="3057189" y="3555370"/>
                <a:ext cx="5046217" cy="369483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rgbClr val="F4AB3F"/>
              </a:solidFill>
              <a:ln w="381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8" name="任意多边形: 形状 10">
                <a:extLst>
                  <a:ext uri="{FF2B5EF4-FFF2-40B4-BE49-F238E27FC236}">
                    <a16:creationId xmlns="" xmlns:a16="http://schemas.microsoft.com/office/drawing/2014/main" id="{684F3323-FB92-46F0-9957-4CC07A8A3E90}"/>
                  </a:ext>
                </a:extLst>
              </p:cNvPr>
              <p:cNvSpPr/>
              <p:nvPr/>
            </p:nvSpPr>
            <p:spPr>
              <a:xfrm>
                <a:off x="3167247" y="3681110"/>
                <a:ext cx="4839801" cy="3543699"/>
              </a:xfrm>
              <a:custGeom>
                <a:avLst/>
                <a:gdLst>
                  <a:gd name="connsiteX0" fmla="*/ 0 w 4203700"/>
                  <a:gd name="connsiteY0" fmla="*/ 2006600 h 3073400"/>
                  <a:gd name="connsiteX1" fmla="*/ 101600 w 4203700"/>
                  <a:gd name="connsiteY1" fmla="*/ 635000 h 3073400"/>
                  <a:gd name="connsiteX2" fmla="*/ 1054100 w 4203700"/>
                  <a:gd name="connsiteY2" fmla="*/ 215900 h 3073400"/>
                  <a:gd name="connsiteX3" fmla="*/ 2044700 w 4203700"/>
                  <a:gd name="connsiteY3" fmla="*/ 0 h 3073400"/>
                  <a:gd name="connsiteX4" fmla="*/ 2959100 w 4203700"/>
                  <a:gd name="connsiteY4" fmla="*/ 190500 h 3073400"/>
                  <a:gd name="connsiteX5" fmla="*/ 3695700 w 4203700"/>
                  <a:gd name="connsiteY5" fmla="*/ 647700 h 3073400"/>
                  <a:gd name="connsiteX6" fmla="*/ 4203700 w 4203700"/>
                  <a:gd name="connsiteY6" fmla="*/ 1981200 h 3073400"/>
                  <a:gd name="connsiteX7" fmla="*/ 3098800 w 4203700"/>
                  <a:gd name="connsiteY7" fmla="*/ 2857500 h 3073400"/>
                  <a:gd name="connsiteX8" fmla="*/ 1892300 w 4203700"/>
                  <a:gd name="connsiteY8" fmla="*/ 3073400 h 3073400"/>
                  <a:gd name="connsiteX9" fmla="*/ 584200 w 4203700"/>
                  <a:gd name="connsiteY9" fmla="*/ 2946400 h 3073400"/>
                  <a:gd name="connsiteX10" fmla="*/ 0 w 4203700"/>
                  <a:gd name="connsiteY10" fmla="*/ 2006600 h 3073400"/>
                  <a:gd name="connsiteX0" fmla="*/ 0 w 4203700"/>
                  <a:gd name="connsiteY0" fmla="*/ 2097388 h 3164188"/>
                  <a:gd name="connsiteX1" fmla="*/ 101600 w 4203700"/>
                  <a:gd name="connsiteY1" fmla="*/ 725788 h 3164188"/>
                  <a:gd name="connsiteX2" fmla="*/ 1054100 w 4203700"/>
                  <a:gd name="connsiteY2" fmla="*/ 306688 h 3164188"/>
                  <a:gd name="connsiteX3" fmla="*/ 2044700 w 4203700"/>
                  <a:gd name="connsiteY3" fmla="*/ 90788 h 3164188"/>
                  <a:gd name="connsiteX4" fmla="*/ 2959100 w 4203700"/>
                  <a:gd name="connsiteY4" fmla="*/ 281288 h 3164188"/>
                  <a:gd name="connsiteX5" fmla="*/ 3695700 w 4203700"/>
                  <a:gd name="connsiteY5" fmla="*/ 738488 h 3164188"/>
                  <a:gd name="connsiteX6" fmla="*/ 4203700 w 4203700"/>
                  <a:gd name="connsiteY6" fmla="*/ 2071988 h 3164188"/>
                  <a:gd name="connsiteX7" fmla="*/ 3098800 w 4203700"/>
                  <a:gd name="connsiteY7" fmla="*/ 2948288 h 3164188"/>
                  <a:gd name="connsiteX8" fmla="*/ 1892300 w 4203700"/>
                  <a:gd name="connsiteY8" fmla="*/ 3164188 h 3164188"/>
                  <a:gd name="connsiteX9" fmla="*/ 584200 w 4203700"/>
                  <a:gd name="connsiteY9" fmla="*/ 3037188 h 3164188"/>
                  <a:gd name="connsiteX10" fmla="*/ 0 w 4203700"/>
                  <a:gd name="connsiteY10" fmla="*/ 2097388 h 3164188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203700"/>
                  <a:gd name="connsiteY0" fmla="*/ 2146930 h 3213730"/>
                  <a:gd name="connsiteX1" fmla="*/ 101600 w 4203700"/>
                  <a:gd name="connsiteY1" fmla="*/ 775330 h 3213730"/>
                  <a:gd name="connsiteX2" fmla="*/ 1054100 w 4203700"/>
                  <a:gd name="connsiteY2" fmla="*/ 356230 h 3213730"/>
                  <a:gd name="connsiteX3" fmla="*/ 2044700 w 4203700"/>
                  <a:gd name="connsiteY3" fmla="*/ 140330 h 3213730"/>
                  <a:gd name="connsiteX4" fmla="*/ 2959100 w 4203700"/>
                  <a:gd name="connsiteY4" fmla="*/ 330830 h 3213730"/>
                  <a:gd name="connsiteX5" fmla="*/ 3695700 w 4203700"/>
                  <a:gd name="connsiteY5" fmla="*/ 788030 h 3213730"/>
                  <a:gd name="connsiteX6" fmla="*/ 4203700 w 4203700"/>
                  <a:gd name="connsiteY6" fmla="*/ 2121530 h 3213730"/>
                  <a:gd name="connsiteX7" fmla="*/ 3098800 w 4203700"/>
                  <a:gd name="connsiteY7" fmla="*/ 2997830 h 3213730"/>
                  <a:gd name="connsiteX8" fmla="*/ 1892300 w 4203700"/>
                  <a:gd name="connsiteY8" fmla="*/ 3213730 h 3213730"/>
                  <a:gd name="connsiteX9" fmla="*/ 584200 w 4203700"/>
                  <a:gd name="connsiteY9" fmla="*/ 3086730 h 3213730"/>
                  <a:gd name="connsiteX10" fmla="*/ 0 w 4203700"/>
                  <a:gd name="connsiteY10" fmla="*/ 2146930 h 3213730"/>
                  <a:gd name="connsiteX0" fmla="*/ 0 w 4585882"/>
                  <a:gd name="connsiteY0" fmla="*/ 2146930 h 3213730"/>
                  <a:gd name="connsiteX1" fmla="*/ 101600 w 4585882"/>
                  <a:gd name="connsiteY1" fmla="*/ 775330 h 3213730"/>
                  <a:gd name="connsiteX2" fmla="*/ 1054100 w 4585882"/>
                  <a:gd name="connsiteY2" fmla="*/ 356230 h 3213730"/>
                  <a:gd name="connsiteX3" fmla="*/ 2044700 w 4585882"/>
                  <a:gd name="connsiteY3" fmla="*/ 140330 h 3213730"/>
                  <a:gd name="connsiteX4" fmla="*/ 2959100 w 4585882"/>
                  <a:gd name="connsiteY4" fmla="*/ 330830 h 3213730"/>
                  <a:gd name="connsiteX5" fmla="*/ 3695700 w 4585882"/>
                  <a:gd name="connsiteY5" fmla="*/ 788030 h 3213730"/>
                  <a:gd name="connsiteX6" fmla="*/ 4203700 w 4585882"/>
                  <a:gd name="connsiteY6" fmla="*/ 2121530 h 3213730"/>
                  <a:gd name="connsiteX7" fmla="*/ 3098800 w 4585882"/>
                  <a:gd name="connsiteY7" fmla="*/ 2997830 h 3213730"/>
                  <a:gd name="connsiteX8" fmla="*/ 1892300 w 4585882"/>
                  <a:gd name="connsiteY8" fmla="*/ 3213730 h 3213730"/>
                  <a:gd name="connsiteX9" fmla="*/ 584200 w 4585882"/>
                  <a:gd name="connsiteY9" fmla="*/ 3086730 h 3213730"/>
                  <a:gd name="connsiteX10" fmla="*/ 0 w 4585882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213730"/>
                  <a:gd name="connsiteX1" fmla="*/ 101600 w 4570821"/>
                  <a:gd name="connsiteY1" fmla="*/ 775330 h 3213730"/>
                  <a:gd name="connsiteX2" fmla="*/ 1054100 w 4570821"/>
                  <a:gd name="connsiteY2" fmla="*/ 356230 h 3213730"/>
                  <a:gd name="connsiteX3" fmla="*/ 2044700 w 4570821"/>
                  <a:gd name="connsiteY3" fmla="*/ 140330 h 3213730"/>
                  <a:gd name="connsiteX4" fmla="*/ 2959100 w 4570821"/>
                  <a:gd name="connsiteY4" fmla="*/ 330830 h 3213730"/>
                  <a:gd name="connsiteX5" fmla="*/ 3695700 w 4570821"/>
                  <a:gd name="connsiteY5" fmla="*/ 788030 h 3213730"/>
                  <a:gd name="connsiteX6" fmla="*/ 4203700 w 4570821"/>
                  <a:gd name="connsiteY6" fmla="*/ 2121530 h 3213730"/>
                  <a:gd name="connsiteX7" fmla="*/ 3098800 w 4570821"/>
                  <a:gd name="connsiteY7" fmla="*/ 2997830 h 3213730"/>
                  <a:gd name="connsiteX8" fmla="*/ 1892300 w 4570821"/>
                  <a:gd name="connsiteY8" fmla="*/ 3213730 h 3213730"/>
                  <a:gd name="connsiteX9" fmla="*/ 584200 w 4570821"/>
                  <a:gd name="connsiteY9" fmla="*/ 3086730 h 3213730"/>
                  <a:gd name="connsiteX10" fmla="*/ 0 w 4570821"/>
                  <a:gd name="connsiteY10" fmla="*/ 2146930 h 3213730"/>
                  <a:gd name="connsiteX0" fmla="*/ 0 w 4570821"/>
                  <a:gd name="connsiteY0" fmla="*/ 2146930 h 3391660"/>
                  <a:gd name="connsiteX1" fmla="*/ 101600 w 4570821"/>
                  <a:gd name="connsiteY1" fmla="*/ 775330 h 3391660"/>
                  <a:gd name="connsiteX2" fmla="*/ 1054100 w 4570821"/>
                  <a:gd name="connsiteY2" fmla="*/ 356230 h 3391660"/>
                  <a:gd name="connsiteX3" fmla="*/ 2044700 w 4570821"/>
                  <a:gd name="connsiteY3" fmla="*/ 140330 h 3391660"/>
                  <a:gd name="connsiteX4" fmla="*/ 2959100 w 4570821"/>
                  <a:gd name="connsiteY4" fmla="*/ 330830 h 3391660"/>
                  <a:gd name="connsiteX5" fmla="*/ 3695700 w 4570821"/>
                  <a:gd name="connsiteY5" fmla="*/ 788030 h 3391660"/>
                  <a:gd name="connsiteX6" fmla="*/ 4203700 w 4570821"/>
                  <a:gd name="connsiteY6" fmla="*/ 2121530 h 3391660"/>
                  <a:gd name="connsiteX7" fmla="*/ 3098800 w 4570821"/>
                  <a:gd name="connsiteY7" fmla="*/ 2997830 h 3391660"/>
                  <a:gd name="connsiteX8" fmla="*/ 1892300 w 4570821"/>
                  <a:gd name="connsiteY8" fmla="*/ 3213730 h 3391660"/>
                  <a:gd name="connsiteX9" fmla="*/ 584200 w 4570821"/>
                  <a:gd name="connsiteY9" fmla="*/ 3086730 h 3391660"/>
                  <a:gd name="connsiteX10" fmla="*/ 0 w 4570821"/>
                  <a:gd name="connsiteY10" fmla="*/ 2146930 h 3391660"/>
                  <a:gd name="connsiteX0" fmla="*/ 0 w 4570821"/>
                  <a:gd name="connsiteY0" fmla="*/ 2146930 h 3691815"/>
                  <a:gd name="connsiteX1" fmla="*/ 101600 w 4570821"/>
                  <a:gd name="connsiteY1" fmla="*/ 775330 h 3691815"/>
                  <a:gd name="connsiteX2" fmla="*/ 1054100 w 4570821"/>
                  <a:gd name="connsiteY2" fmla="*/ 356230 h 3691815"/>
                  <a:gd name="connsiteX3" fmla="*/ 2044700 w 4570821"/>
                  <a:gd name="connsiteY3" fmla="*/ 140330 h 3691815"/>
                  <a:gd name="connsiteX4" fmla="*/ 2959100 w 4570821"/>
                  <a:gd name="connsiteY4" fmla="*/ 330830 h 3691815"/>
                  <a:gd name="connsiteX5" fmla="*/ 3695700 w 4570821"/>
                  <a:gd name="connsiteY5" fmla="*/ 788030 h 3691815"/>
                  <a:gd name="connsiteX6" fmla="*/ 4203700 w 4570821"/>
                  <a:gd name="connsiteY6" fmla="*/ 2121530 h 3691815"/>
                  <a:gd name="connsiteX7" fmla="*/ 3098800 w 4570821"/>
                  <a:gd name="connsiteY7" fmla="*/ 2997830 h 3691815"/>
                  <a:gd name="connsiteX8" fmla="*/ 1892300 w 4570821"/>
                  <a:gd name="connsiteY8" fmla="*/ 3213730 h 3691815"/>
                  <a:gd name="connsiteX9" fmla="*/ 584200 w 4570821"/>
                  <a:gd name="connsiteY9" fmla="*/ 3086730 h 3691815"/>
                  <a:gd name="connsiteX10" fmla="*/ 0 w 4570821"/>
                  <a:gd name="connsiteY10" fmla="*/ 2146930 h 3691815"/>
                  <a:gd name="connsiteX0" fmla="*/ 0 w 4570821"/>
                  <a:gd name="connsiteY0" fmla="*/ 2146930 h 3667856"/>
                  <a:gd name="connsiteX1" fmla="*/ 101600 w 4570821"/>
                  <a:gd name="connsiteY1" fmla="*/ 775330 h 3667856"/>
                  <a:gd name="connsiteX2" fmla="*/ 1054100 w 4570821"/>
                  <a:gd name="connsiteY2" fmla="*/ 356230 h 3667856"/>
                  <a:gd name="connsiteX3" fmla="*/ 2044700 w 4570821"/>
                  <a:gd name="connsiteY3" fmla="*/ 140330 h 3667856"/>
                  <a:gd name="connsiteX4" fmla="*/ 2959100 w 4570821"/>
                  <a:gd name="connsiteY4" fmla="*/ 330830 h 3667856"/>
                  <a:gd name="connsiteX5" fmla="*/ 3695700 w 4570821"/>
                  <a:gd name="connsiteY5" fmla="*/ 788030 h 3667856"/>
                  <a:gd name="connsiteX6" fmla="*/ 4203700 w 4570821"/>
                  <a:gd name="connsiteY6" fmla="*/ 2121530 h 3667856"/>
                  <a:gd name="connsiteX7" fmla="*/ 3098800 w 4570821"/>
                  <a:gd name="connsiteY7" fmla="*/ 2997830 h 3667856"/>
                  <a:gd name="connsiteX8" fmla="*/ 1892300 w 4570821"/>
                  <a:gd name="connsiteY8" fmla="*/ 3213730 h 3667856"/>
                  <a:gd name="connsiteX9" fmla="*/ 584200 w 4570821"/>
                  <a:gd name="connsiteY9" fmla="*/ 3086730 h 3667856"/>
                  <a:gd name="connsiteX10" fmla="*/ 0 w 4570821"/>
                  <a:gd name="connsiteY10" fmla="*/ 2146930 h 3667856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0 w 4570821"/>
                  <a:gd name="connsiteY0" fmla="*/ 2146930 h 3694839"/>
                  <a:gd name="connsiteX1" fmla="*/ 101600 w 4570821"/>
                  <a:gd name="connsiteY1" fmla="*/ 775330 h 3694839"/>
                  <a:gd name="connsiteX2" fmla="*/ 1054100 w 4570821"/>
                  <a:gd name="connsiteY2" fmla="*/ 356230 h 3694839"/>
                  <a:gd name="connsiteX3" fmla="*/ 2044700 w 4570821"/>
                  <a:gd name="connsiteY3" fmla="*/ 140330 h 3694839"/>
                  <a:gd name="connsiteX4" fmla="*/ 2959100 w 4570821"/>
                  <a:gd name="connsiteY4" fmla="*/ 330830 h 3694839"/>
                  <a:gd name="connsiteX5" fmla="*/ 3695700 w 4570821"/>
                  <a:gd name="connsiteY5" fmla="*/ 788030 h 3694839"/>
                  <a:gd name="connsiteX6" fmla="*/ 4203700 w 4570821"/>
                  <a:gd name="connsiteY6" fmla="*/ 2121530 h 3694839"/>
                  <a:gd name="connsiteX7" fmla="*/ 3098800 w 4570821"/>
                  <a:gd name="connsiteY7" fmla="*/ 2997830 h 3694839"/>
                  <a:gd name="connsiteX8" fmla="*/ 1892300 w 4570821"/>
                  <a:gd name="connsiteY8" fmla="*/ 3213730 h 3694839"/>
                  <a:gd name="connsiteX9" fmla="*/ 584200 w 4570821"/>
                  <a:gd name="connsiteY9" fmla="*/ 3086730 h 3694839"/>
                  <a:gd name="connsiteX10" fmla="*/ 0 w 4570821"/>
                  <a:gd name="connsiteY10" fmla="*/ 2146930 h 3694839"/>
                  <a:gd name="connsiteX0" fmla="*/ 98681 w 4669502"/>
                  <a:gd name="connsiteY0" fmla="*/ 2146930 h 3694839"/>
                  <a:gd name="connsiteX1" fmla="*/ 200281 w 4669502"/>
                  <a:gd name="connsiteY1" fmla="*/ 775330 h 3694839"/>
                  <a:gd name="connsiteX2" fmla="*/ 1152781 w 4669502"/>
                  <a:gd name="connsiteY2" fmla="*/ 356230 h 3694839"/>
                  <a:gd name="connsiteX3" fmla="*/ 2143381 w 4669502"/>
                  <a:gd name="connsiteY3" fmla="*/ 140330 h 3694839"/>
                  <a:gd name="connsiteX4" fmla="*/ 3057781 w 4669502"/>
                  <a:gd name="connsiteY4" fmla="*/ 330830 h 3694839"/>
                  <a:gd name="connsiteX5" fmla="*/ 3794381 w 4669502"/>
                  <a:gd name="connsiteY5" fmla="*/ 788030 h 3694839"/>
                  <a:gd name="connsiteX6" fmla="*/ 4302381 w 4669502"/>
                  <a:gd name="connsiteY6" fmla="*/ 2121530 h 3694839"/>
                  <a:gd name="connsiteX7" fmla="*/ 3197481 w 4669502"/>
                  <a:gd name="connsiteY7" fmla="*/ 2997830 h 3694839"/>
                  <a:gd name="connsiteX8" fmla="*/ 1990981 w 4669502"/>
                  <a:gd name="connsiteY8" fmla="*/ 3213730 h 3694839"/>
                  <a:gd name="connsiteX9" fmla="*/ 682881 w 4669502"/>
                  <a:gd name="connsiteY9" fmla="*/ 3086730 h 3694839"/>
                  <a:gd name="connsiteX10" fmla="*/ 98681 w 4669502"/>
                  <a:gd name="connsiteY10" fmla="*/ 2146930 h 3694839"/>
                  <a:gd name="connsiteX0" fmla="*/ 244057 w 4814878"/>
                  <a:gd name="connsiteY0" fmla="*/ 2146930 h 3694839"/>
                  <a:gd name="connsiteX1" fmla="*/ 345657 w 4814878"/>
                  <a:gd name="connsiteY1" fmla="*/ 775330 h 3694839"/>
                  <a:gd name="connsiteX2" fmla="*/ 1298157 w 4814878"/>
                  <a:gd name="connsiteY2" fmla="*/ 356230 h 3694839"/>
                  <a:gd name="connsiteX3" fmla="*/ 2288757 w 4814878"/>
                  <a:gd name="connsiteY3" fmla="*/ 140330 h 3694839"/>
                  <a:gd name="connsiteX4" fmla="*/ 3203157 w 4814878"/>
                  <a:gd name="connsiteY4" fmla="*/ 330830 h 3694839"/>
                  <a:gd name="connsiteX5" fmla="*/ 3939757 w 4814878"/>
                  <a:gd name="connsiteY5" fmla="*/ 788030 h 3694839"/>
                  <a:gd name="connsiteX6" fmla="*/ 4447757 w 4814878"/>
                  <a:gd name="connsiteY6" fmla="*/ 2121530 h 3694839"/>
                  <a:gd name="connsiteX7" fmla="*/ 3342857 w 4814878"/>
                  <a:gd name="connsiteY7" fmla="*/ 2997830 h 3694839"/>
                  <a:gd name="connsiteX8" fmla="*/ 2136357 w 4814878"/>
                  <a:gd name="connsiteY8" fmla="*/ 3213730 h 3694839"/>
                  <a:gd name="connsiteX9" fmla="*/ 828257 w 4814878"/>
                  <a:gd name="connsiteY9" fmla="*/ 3086730 h 3694839"/>
                  <a:gd name="connsiteX10" fmla="*/ 244057 w 4814878"/>
                  <a:gd name="connsiteY10" fmla="*/ 2146930 h 3694839"/>
                  <a:gd name="connsiteX0" fmla="*/ 454104 w 5024925"/>
                  <a:gd name="connsiteY0" fmla="*/ 2146930 h 3694839"/>
                  <a:gd name="connsiteX1" fmla="*/ 555704 w 5024925"/>
                  <a:gd name="connsiteY1" fmla="*/ 775330 h 3694839"/>
                  <a:gd name="connsiteX2" fmla="*/ 1508204 w 5024925"/>
                  <a:gd name="connsiteY2" fmla="*/ 356230 h 3694839"/>
                  <a:gd name="connsiteX3" fmla="*/ 2498804 w 5024925"/>
                  <a:gd name="connsiteY3" fmla="*/ 140330 h 3694839"/>
                  <a:gd name="connsiteX4" fmla="*/ 3413204 w 5024925"/>
                  <a:gd name="connsiteY4" fmla="*/ 330830 h 3694839"/>
                  <a:gd name="connsiteX5" fmla="*/ 4149804 w 5024925"/>
                  <a:gd name="connsiteY5" fmla="*/ 788030 h 3694839"/>
                  <a:gd name="connsiteX6" fmla="*/ 4657804 w 5024925"/>
                  <a:gd name="connsiteY6" fmla="*/ 2121530 h 3694839"/>
                  <a:gd name="connsiteX7" fmla="*/ 3552904 w 5024925"/>
                  <a:gd name="connsiteY7" fmla="*/ 2997830 h 3694839"/>
                  <a:gd name="connsiteX8" fmla="*/ 2346404 w 5024925"/>
                  <a:gd name="connsiteY8" fmla="*/ 3213730 h 3694839"/>
                  <a:gd name="connsiteX9" fmla="*/ 1038304 w 5024925"/>
                  <a:gd name="connsiteY9" fmla="*/ 3086730 h 3694839"/>
                  <a:gd name="connsiteX10" fmla="*/ 454104 w 5024925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488347 w 5059168"/>
                  <a:gd name="connsiteY0" fmla="*/ 2146930 h 3694839"/>
                  <a:gd name="connsiteX1" fmla="*/ 589947 w 5059168"/>
                  <a:gd name="connsiteY1" fmla="*/ 775330 h 3694839"/>
                  <a:gd name="connsiteX2" fmla="*/ 1542447 w 5059168"/>
                  <a:gd name="connsiteY2" fmla="*/ 356230 h 3694839"/>
                  <a:gd name="connsiteX3" fmla="*/ 2533047 w 5059168"/>
                  <a:gd name="connsiteY3" fmla="*/ 140330 h 3694839"/>
                  <a:gd name="connsiteX4" fmla="*/ 3447447 w 5059168"/>
                  <a:gd name="connsiteY4" fmla="*/ 330830 h 3694839"/>
                  <a:gd name="connsiteX5" fmla="*/ 4184047 w 5059168"/>
                  <a:gd name="connsiteY5" fmla="*/ 788030 h 3694839"/>
                  <a:gd name="connsiteX6" fmla="*/ 4692047 w 5059168"/>
                  <a:gd name="connsiteY6" fmla="*/ 2121530 h 3694839"/>
                  <a:gd name="connsiteX7" fmla="*/ 3587147 w 5059168"/>
                  <a:gd name="connsiteY7" fmla="*/ 2997830 h 3694839"/>
                  <a:gd name="connsiteX8" fmla="*/ 2380647 w 5059168"/>
                  <a:gd name="connsiteY8" fmla="*/ 3213730 h 3694839"/>
                  <a:gd name="connsiteX9" fmla="*/ 1072547 w 5059168"/>
                  <a:gd name="connsiteY9" fmla="*/ 3086730 h 3694839"/>
                  <a:gd name="connsiteX10" fmla="*/ 488347 w 5059168"/>
                  <a:gd name="connsiteY10" fmla="*/ 2146930 h 3694839"/>
                  <a:gd name="connsiteX0" fmla="*/ 518386 w 5089207"/>
                  <a:gd name="connsiteY0" fmla="*/ 2146930 h 3694839"/>
                  <a:gd name="connsiteX1" fmla="*/ 619986 w 5089207"/>
                  <a:gd name="connsiteY1" fmla="*/ 775330 h 3694839"/>
                  <a:gd name="connsiteX2" fmla="*/ 1572486 w 5089207"/>
                  <a:gd name="connsiteY2" fmla="*/ 356230 h 3694839"/>
                  <a:gd name="connsiteX3" fmla="*/ 2563086 w 5089207"/>
                  <a:gd name="connsiteY3" fmla="*/ 140330 h 3694839"/>
                  <a:gd name="connsiteX4" fmla="*/ 3477486 w 5089207"/>
                  <a:gd name="connsiteY4" fmla="*/ 330830 h 3694839"/>
                  <a:gd name="connsiteX5" fmla="*/ 4214086 w 5089207"/>
                  <a:gd name="connsiteY5" fmla="*/ 788030 h 3694839"/>
                  <a:gd name="connsiteX6" fmla="*/ 4722086 w 5089207"/>
                  <a:gd name="connsiteY6" fmla="*/ 2121530 h 3694839"/>
                  <a:gd name="connsiteX7" fmla="*/ 3617186 w 5089207"/>
                  <a:gd name="connsiteY7" fmla="*/ 2997830 h 3694839"/>
                  <a:gd name="connsiteX8" fmla="*/ 2410686 w 5089207"/>
                  <a:gd name="connsiteY8" fmla="*/ 3213730 h 3694839"/>
                  <a:gd name="connsiteX9" fmla="*/ 1102586 w 5089207"/>
                  <a:gd name="connsiteY9" fmla="*/ 3086730 h 3694839"/>
                  <a:gd name="connsiteX10" fmla="*/ 518386 w 5089207"/>
                  <a:gd name="connsiteY10" fmla="*/ 2146930 h 3694839"/>
                  <a:gd name="connsiteX0" fmla="*/ 479570 w 5050391"/>
                  <a:gd name="connsiteY0" fmla="*/ 2146930 h 3694839"/>
                  <a:gd name="connsiteX1" fmla="*/ 581170 w 5050391"/>
                  <a:gd name="connsiteY1" fmla="*/ 775330 h 3694839"/>
                  <a:gd name="connsiteX2" fmla="*/ 1533670 w 5050391"/>
                  <a:gd name="connsiteY2" fmla="*/ 356230 h 3694839"/>
                  <a:gd name="connsiteX3" fmla="*/ 2524270 w 5050391"/>
                  <a:gd name="connsiteY3" fmla="*/ 140330 h 3694839"/>
                  <a:gd name="connsiteX4" fmla="*/ 3438670 w 5050391"/>
                  <a:gd name="connsiteY4" fmla="*/ 330830 h 3694839"/>
                  <a:gd name="connsiteX5" fmla="*/ 4175270 w 5050391"/>
                  <a:gd name="connsiteY5" fmla="*/ 788030 h 3694839"/>
                  <a:gd name="connsiteX6" fmla="*/ 4683270 w 5050391"/>
                  <a:gd name="connsiteY6" fmla="*/ 2121530 h 3694839"/>
                  <a:gd name="connsiteX7" fmla="*/ 3578370 w 5050391"/>
                  <a:gd name="connsiteY7" fmla="*/ 2997830 h 3694839"/>
                  <a:gd name="connsiteX8" fmla="*/ 2371870 w 5050391"/>
                  <a:gd name="connsiteY8" fmla="*/ 3213730 h 3694839"/>
                  <a:gd name="connsiteX9" fmla="*/ 1063770 w 5050391"/>
                  <a:gd name="connsiteY9" fmla="*/ 3086730 h 3694839"/>
                  <a:gd name="connsiteX10" fmla="*/ 479570 w 5050391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  <a:gd name="connsiteX0" fmla="*/ 475396 w 5046217"/>
                  <a:gd name="connsiteY0" fmla="*/ 2146930 h 3694839"/>
                  <a:gd name="connsiteX1" fmla="*/ 576996 w 5046217"/>
                  <a:gd name="connsiteY1" fmla="*/ 775330 h 3694839"/>
                  <a:gd name="connsiteX2" fmla="*/ 1529496 w 5046217"/>
                  <a:gd name="connsiteY2" fmla="*/ 356230 h 3694839"/>
                  <a:gd name="connsiteX3" fmla="*/ 2520096 w 5046217"/>
                  <a:gd name="connsiteY3" fmla="*/ 140330 h 3694839"/>
                  <a:gd name="connsiteX4" fmla="*/ 3434496 w 5046217"/>
                  <a:gd name="connsiteY4" fmla="*/ 330830 h 3694839"/>
                  <a:gd name="connsiteX5" fmla="*/ 4171096 w 5046217"/>
                  <a:gd name="connsiteY5" fmla="*/ 788030 h 3694839"/>
                  <a:gd name="connsiteX6" fmla="*/ 4679096 w 5046217"/>
                  <a:gd name="connsiteY6" fmla="*/ 2121530 h 3694839"/>
                  <a:gd name="connsiteX7" fmla="*/ 3574196 w 5046217"/>
                  <a:gd name="connsiteY7" fmla="*/ 2997830 h 3694839"/>
                  <a:gd name="connsiteX8" fmla="*/ 2367696 w 5046217"/>
                  <a:gd name="connsiteY8" fmla="*/ 3213730 h 3694839"/>
                  <a:gd name="connsiteX9" fmla="*/ 1059596 w 5046217"/>
                  <a:gd name="connsiteY9" fmla="*/ 3086730 h 3694839"/>
                  <a:gd name="connsiteX10" fmla="*/ 475396 w 5046217"/>
                  <a:gd name="connsiteY10" fmla="*/ 2146930 h 369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46217" h="3694839">
                    <a:moveTo>
                      <a:pt x="475396" y="2146930"/>
                    </a:moveTo>
                    <a:cubicBezTo>
                      <a:pt x="-278137" y="2007230"/>
                      <a:pt x="-53771" y="813430"/>
                      <a:pt x="576996" y="775330"/>
                    </a:cubicBezTo>
                    <a:cubicBezTo>
                      <a:pt x="627796" y="280030"/>
                      <a:pt x="1250096" y="76830"/>
                      <a:pt x="1529496" y="356230"/>
                    </a:cubicBezTo>
                    <a:cubicBezTo>
                      <a:pt x="1707296" y="17563"/>
                      <a:pt x="2126396" y="-130603"/>
                      <a:pt x="2520096" y="140330"/>
                    </a:cubicBezTo>
                    <a:cubicBezTo>
                      <a:pt x="2862996" y="-88270"/>
                      <a:pt x="3243996" y="127630"/>
                      <a:pt x="3434496" y="330830"/>
                    </a:cubicBezTo>
                    <a:cubicBezTo>
                      <a:pt x="3705429" y="267330"/>
                      <a:pt x="4103363" y="470530"/>
                      <a:pt x="4171096" y="788030"/>
                    </a:cubicBezTo>
                    <a:cubicBezTo>
                      <a:pt x="4899229" y="699130"/>
                      <a:pt x="5436863" y="1461130"/>
                      <a:pt x="4679096" y="2121530"/>
                    </a:cubicBezTo>
                    <a:cubicBezTo>
                      <a:pt x="5174396" y="2985130"/>
                      <a:pt x="4069496" y="3442330"/>
                      <a:pt x="3574196" y="2997830"/>
                    </a:cubicBezTo>
                    <a:cubicBezTo>
                      <a:pt x="3807029" y="3704797"/>
                      <a:pt x="2503163" y="4030763"/>
                      <a:pt x="2367696" y="3213730"/>
                    </a:cubicBezTo>
                    <a:cubicBezTo>
                      <a:pt x="2198363" y="3780997"/>
                      <a:pt x="1165429" y="3611663"/>
                      <a:pt x="1059596" y="3086730"/>
                    </a:cubicBezTo>
                    <a:cubicBezTo>
                      <a:pt x="496563" y="3103663"/>
                      <a:pt x="212929" y="2472897"/>
                      <a:pt x="475396" y="2146930"/>
                    </a:cubicBezTo>
                    <a:close/>
                  </a:path>
                </a:pathLst>
              </a:cu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grpSp>
          <p:nvGrpSpPr>
            <p:cNvPr id="107" name="组合 20">
              <a:extLst>
                <a:ext uri="{FF2B5EF4-FFF2-40B4-BE49-F238E27FC236}">
                  <a16:creationId xmlns="" xmlns:a16="http://schemas.microsoft.com/office/drawing/2014/main" id="{DD3C4D5C-8AAA-489A-B3AC-44BE716978AD}"/>
                </a:ext>
              </a:extLst>
            </p:cNvPr>
            <p:cNvGrpSpPr/>
            <p:nvPr/>
          </p:nvGrpSpPr>
          <p:grpSpPr>
            <a:xfrm>
              <a:off x="564316" y="378816"/>
              <a:ext cx="5393413" cy="3914606"/>
              <a:chOff x="564316" y="378816"/>
              <a:chExt cx="5393413" cy="3914606"/>
            </a:xfrm>
          </p:grpSpPr>
          <p:sp>
            <p:nvSpPr>
              <p:cNvPr id="109" name="任意多边形: 形状 11">
                <a:extLst>
                  <a:ext uri="{FF2B5EF4-FFF2-40B4-BE49-F238E27FC236}">
                    <a16:creationId xmlns="" xmlns:a16="http://schemas.microsoft.com/office/drawing/2014/main" id="{722212AA-F86D-4FEA-A554-6896BB629869}"/>
                  </a:ext>
                </a:extLst>
              </p:cNvPr>
              <p:cNvSpPr/>
              <p:nvPr/>
            </p:nvSpPr>
            <p:spPr>
              <a:xfrm>
                <a:off x="2832100" y="378816"/>
                <a:ext cx="787400" cy="129184"/>
              </a:xfrm>
              <a:custGeom>
                <a:avLst/>
                <a:gdLst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0 h 127000"/>
                  <a:gd name="connsiteX1" fmla="*/ 419100 w 787400"/>
                  <a:gd name="connsiteY1" fmla="*/ 127000 h 127000"/>
                  <a:gd name="connsiteX2" fmla="*/ 787400 w 787400"/>
                  <a:gd name="connsiteY2" fmla="*/ 76200 h 127000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  <a:gd name="connsiteX0" fmla="*/ 0 w 787400"/>
                  <a:gd name="connsiteY0" fmla="*/ 2184 h 129184"/>
                  <a:gd name="connsiteX1" fmla="*/ 419100 w 787400"/>
                  <a:gd name="connsiteY1" fmla="*/ 129184 h 129184"/>
                  <a:gd name="connsiteX2" fmla="*/ 787400 w 787400"/>
                  <a:gd name="connsiteY2" fmla="*/ 78384 h 129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87400" h="129184">
                    <a:moveTo>
                      <a:pt x="0" y="2184"/>
                    </a:moveTo>
                    <a:cubicBezTo>
                      <a:pt x="95250" y="67"/>
                      <a:pt x="273050" y="-21099"/>
                      <a:pt x="419100" y="129184"/>
                    </a:cubicBezTo>
                    <a:cubicBezTo>
                      <a:pt x="529167" y="93201"/>
                      <a:pt x="632883" y="38167"/>
                      <a:pt x="787400" y="78384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0" name="任意多边形: 形状 12">
                <a:extLst>
                  <a:ext uri="{FF2B5EF4-FFF2-40B4-BE49-F238E27FC236}">
                    <a16:creationId xmlns="" xmlns:a16="http://schemas.microsoft.com/office/drawing/2014/main" id="{995AEA96-F41B-4DC6-9E67-6D65E3246410}"/>
                  </a:ext>
                </a:extLst>
              </p:cNvPr>
              <p:cNvSpPr/>
              <p:nvPr/>
            </p:nvSpPr>
            <p:spPr>
              <a:xfrm>
                <a:off x="4329430" y="699823"/>
                <a:ext cx="693420" cy="454660"/>
              </a:xfrm>
              <a:custGeom>
                <a:avLst/>
                <a:gdLst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09600"/>
                  <a:gd name="connsiteY0" fmla="*/ 0 h 508000"/>
                  <a:gd name="connsiteX1" fmla="*/ 609600 w 609600"/>
                  <a:gd name="connsiteY1" fmla="*/ 508000 h 50800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  <a:gd name="connsiteX0" fmla="*/ 0 w 693420"/>
                  <a:gd name="connsiteY0" fmla="*/ 0 h 454660"/>
                  <a:gd name="connsiteX1" fmla="*/ 693420 w 693420"/>
                  <a:gd name="connsiteY1" fmla="*/ 454660 h 45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93420" h="454660">
                    <a:moveTo>
                      <a:pt x="0" y="0"/>
                    </a:moveTo>
                    <a:cubicBezTo>
                      <a:pt x="320040" y="15663"/>
                      <a:pt x="607060" y="169757"/>
                      <a:pt x="693420" y="45466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·</a:t>
                </a:r>
                <a:endParaRPr lang="zh-CN" altLang="en-US" dirty="0"/>
              </a:p>
            </p:txBody>
          </p:sp>
          <p:sp>
            <p:nvSpPr>
              <p:cNvPr id="111" name="任意多边形: 形状 13">
                <a:extLst>
                  <a:ext uri="{FF2B5EF4-FFF2-40B4-BE49-F238E27FC236}">
                    <a16:creationId xmlns="" xmlns:a16="http://schemas.microsoft.com/office/drawing/2014/main" id="{BEC21BA5-5C50-45D7-9578-F48CD8DB701B}"/>
                  </a:ext>
                </a:extLst>
              </p:cNvPr>
              <p:cNvSpPr/>
              <p:nvPr/>
            </p:nvSpPr>
            <p:spPr>
              <a:xfrm>
                <a:off x="5203190" y="1234440"/>
                <a:ext cx="754539" cy="1361183"/>
              </a:xfrm>
              <a:custGeom>
                <a:avLst/>
                <a:gdLst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520700"/>
                  <a:gd name="connsiteY0" fmla="*/ 1358900 h 1358900"/>
                  <a:gd name="connsiteX1" fmla="*/ 0 w 520700"/>
                  <a:gd name="connsiteY1" fmla="*/ 0 h 1358900"/>
                  <a:gd name="connsiteX0" fmla="*/ 520700 w 772251"/>
                  <a:gd name="connsiteY0" fmla="*/ 1358900 h 1358900"/>
                  <a:gd name="connsiteX1" fmla="*/ 0 w 772251"/>
                  <a:gd name="connsiteY1" fmla="*/ 0 h 1358900"/>
                  <a:gd name="connsiteX0" fmla="*/ 520700 w 754539"/>
                  <a:gd name="connsiteY0" fmla="*/ 1361183 h 1361183"/>
                  <a:gd name="connsiteX1" fmla="*/ 0 w 754539"/>
                  <a:gd name="connsiteY1" fmla="*/ 2283 h 1361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54539" h="1361183">
                    <a:moveTo>
                      <a:pt x="520700" y="1361183"/>
                    </a:moveTo>
                    <a:cubicBezTo>
                      <a:pt x="1071033" y="692316"/>
                      <a:pt x="548217" y="-46400"/>
                      <a:pt x="0" y="2283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2" name="任意多边形: 形状 14">
                <a:extLst>
                  <a:ext uri="{FF2B5EF4-FFF2-40B4-BE49-F238E27FC236}">
                    <a16:creationId xmlns="" xmlns:a16="http://schemas.microsoft.com/office/drawing/2014/main" id="{7A567A10-3D96-4AC6-A356-255C9403AD6F}"/>
                  </a:ext>
                </a:extLst>
              </p:cNvPr>
              <p:cNvSpPr/>
              <p:nvPr/>
            </p:nvSpPr>
            <p:spPr>
              <a:xfrm>
                <a:off x="564316" y="1257300"/>
                <a:ext cx="578684" cy="857250"/>
              </a:xfrm>
              <a:custGeom>
                <a:avLst/>
                <a:gdLst>
                  <a:gd name="connsiteX0" fmla="*/ 660400 w 660400"/>
                  <a:gd name="connsiteY0" fmla="*/ 0 h 819150"/>
                  <a:gd name="connsiteX1" fmla="*/ 0 w 660400"/>
                  <a:gd name="connsiteY1" fmla="*/ 819150 h 8191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647700 w 647700"/>
                  <a:gd name="connsiteY0" fmla="*/ 0 h 781050"/>
                  <a:gd name="connsiteX1" fmla="*/ 0 w 647700"/>
                  <a:gd name="connsiteY1" fmla="*/ 781050 h 781050"/>
                  <a:gd name="connsiteX0" fmla="*/ 571500 w 571500"/>
                  <a:gd name="connsiteY0" fmla="*/ 0 h 857250"/>
                  <a:gd name="connsiteX1" fmla="*/ 0 w 571500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  <a:gd name="connsiteX0" fmla="*/ 578684 w 578684"/>
                  <a:gd name="connsiteY0" fmla="*/ 0 h 857250"/>
                  <a:gd name="connsiteX1" fmla="*/ 7184 w 578684"/>
                  <a:gd name="connsiteY1" fmla="*/ 857250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78684" h="857250">
                    <a:moveTo>
                      <a:pt x="578684" y="0"/>
                    </a:moveTo>
                    <a:cubicBezTo>
                      <a:pt x="237901" y="15240"/>
                      <a:pt x="-49543" y="426720"/>
                      <a:pt x="7184" y="85725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3" name="任意多边形: 形状 15">
                <a:extLst>
                  <a:ext uri="{FF2B5EF4-FFF2-40B4-BE49-F238E27FC236}">
                    <a16:creationId xmlns="" xmlns:a16="http://schemas.microsoft.com/office/drawing/2014/main" id="{BB5C8988-84DA-4932-AD3F-6BD09D93D40B}"/>
                  </a:ext>
                </a:extLst>
              </p:cNvPr>
              <p:cNvSpPr/>
              <p:nvPr/>
            </p:nvSpPr>
            <p:spPr>
              <a:xfrm>
                <a:off x="666750" y="2463800"/>
                <a:ext cx="317500" cy="577850"/>
              </a:xfrm>
              <a:custGeom>
                <a:avLst/>
                <a:gdLst>
                  <a:gd name="connsiteX0" fmla="*/ 0 w 355600"/>
                  <a:gd name="connsiteY0" fmla="*/ 0 h 577850"/>
                  <a:gd name="connsiteX1" fmla="*/ 355600 w 355600"/>
                  <a:gd name="connsiteY1" fmla="*/ 260350 h 577850"/>
                  <a:gd name="connsiteX2" fmla="*/ 304800 w 3556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  <a:gd name="connsiteX0" fmla="*/ 0 w 317500"/>
                  <a:gd name="connsiteY0" fmla="*/ 0 h 577850"/>
                  <a:gd name="connsiteX1" fmla="*/ 317500 w 317500"/>
                  <a:gd name="connsiteY1" fmla="*/ 260350 h 577850"/>
                  <a:gd name="connsiteX2" fmla="*/ 266700 w 31750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7500" h="577850">
                    <a:moveTo>
                      <a:pt x="0" y="0"/>
                    </a:moveTo>
                    <a:cubicBezTo>
                      <a:pt x="35983" y="143933"/>
                      <a:pt x="179917" y="205317"/>
                      <a:pt x="317500" y="260350"/>
                    </a:cubicBezTo>
                    <a:cubicBezTo>
                      <a:pt x="243417" y="359833"/>
                      <a:pt x="245533" y="478367"/>
                      <a:pt x="266700" y="57785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4" name="任意多边形: 形状 17">
                <a:extLst>
                  <a:ext uri="{FF2B5EF4-FFF2-40B4-BE49-F238E27FC236}">
                    <a16:creationId xmlns="" xmlns:a16="http://schemas.microsoft.com/office/drawing/2014/main" id="{2D79BDA9-90BF-4DC9-A855-2296791876F1}"/>
                  </a:ext>
                </a:extLst>
              </p:cNvPr>
              <p:cNvSpPr/>
              <p:nvPr/>
            </p:nvSpPr>
            <p:spPr>
              <a:xfrm>
                <a:off x="1066800" y="3479800"/>
                <a:ext cx="806450" cy="577850"/>
              </a:xfrm>
              <a:custGeom>
                <a:avLst/>
                <a:gdLst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768350"/>
                  <a:gd name="connsiteY0" fmla="*/ 0 h 571500"/>
                  <a:gd name="connsiteX1" fmla="*/ 654050 w 768350"/>
                  <a:gd name="connsiteY1" fmla="*/ 330200 h 571500"/>
                  <a:gd name="connsiteX2" fmla="*/ 768350 w 768350"/>
                  <a:gd name="connsiteY2" fmla="*/ 571500 h 571500"/>
                  <a:gd name="connsiteX0" fmla="*/ 0 w 806450"/>
                  <a:gd name="connsiteY0" fmla="*/ 0 h 577850"/>
                  <a:gd name="connsiteX1" fmla="*/ 654050 w 806450"/>
                  <a:gd name="connsiteY1" fmla="*/ 3302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  <a:gd name="connsiteX0" fmla="*/ 0 w 806450"/>
                  <a:gd name="connsiteY0" fmla="*/ 0 h 577850"/>
                  <a:gd name="connsiteX1" fmla="*/ 615950 w 806450"/>
                  <a:gd name="connsiteY1" fmla="*/ 304800 h 577850"/>
                  <a:gd name="connsiteX2" fmla="*/ 806450 w 806450"/>
                  <a:gd name="connsiteY2" fmla="*/ 577850 h 57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6450" h="577850">
                    <a:moveTo>
                      <a:pt x="0" y="0"/>
                    </a:moveTo>
                    <a:cubicBezTo>
                      <a:pt x="122767" y="110067"/>
                      <a:pt x="201083" y="315383"/>
                      <a:pt x="615950" y="304800"/>
                    </a:cubicBezTo>
                    <a:cubicBezTo>
                      <a:pt x="660400" y="493183"/>
                      <a:pt x="736600" y="529167"/>
                      <a:pt x="806450" y="57785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·</a:t>
                </a:r>
                <a:endParaRPr lang="zh-CN" altLang="en-US" dirty="0"/>
              </a:p>
            </p:txBody>
          </p:sp>
          <p:sp>
            <p:nvSpPr>
              <p:cNvPr id="115" name="任意多边形: 形状 18">
                <a:extLst>
                  <a:ext uri="{FF2B5EF4-FFF2-40B4-BE49-F238E27FC236}">
                    <a16:creationId xmlns="" xmlns:a16="http://schemas.microsoft.com/office/drawing/2014/main" id="{4D42AAA1-FA0E-40E1-84EC-3EC99BA2E2CB}"/>
                  </a:ext>
                </a:extLst>
              </p:cNvPr>
              <p:cNvSpPr/>
              <p:nvPr/>
            </p:nvSpPr>
            <p:spPr>
              <a:xfrm>
                <a:off x="2252980" y="4009390"/>
                <a:ext cx="829310" cy="284032"/>
              </a:xfrm>
              <a:custGeom>
                <a:avLst/>
                <a:gdLst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92150 w 692150"/>
                  <a:gd name="connsiteY0" fmla="*/ 0 h 400050"/>
                  <a:gd name="connsiteX1" fmla="*/ 0 w 692150"/>
                  <a:gd name="connsiteY1" fmla="*/ 400050 h 400050"/>
                  <a:gd name="connsiteX0" fmla="*/ 669290 w 669290"/>
                  <a:gd name="connsiteY0" fmla="*/ 0 h 240208"/>
                  <a:gd name="connsiteX1" fmla="*/ 0 w 669290"/>
                  <a:gd name="connsiteY1" fmla="*/ 240030 h 240208"/>
                  <a:gd name="connsiteX0" fmla="*/ 669290 w 669290"/>
                  <a:gd name="connsiteY0" fmla="*/ 0 h 308610"/>
                  <a:gd name="connsiteX1" fmla="*/ 0 w 669290"/>
                  <a:gd name="connsiteY1" fmla="*/ 308610 h 308610"/>
                  <a:gd name="connsiteX0" fmla="*/ 829310 w 829310"/>
                  <a:gd name="connsiteY0" fmla="*/ 0 h 240208"/>
                  <a:gd name="connsiteX1" fmla="*/ 0 w 829310"/>
                  <a:gd name="connsiteY1" fmla="*/ 240030 h 240208"/>
                  <a:gd name="connsiteX0" fmla="*/ 829310 w 829310"/>
                  <a:gd name="connsiteY0" fmla="*/ 0 h 284032"/>
                  <a:gd name="connsiteX1" fmla="*/ 0 w 829310"/>
                  <a:gd name="connsiteY1" fmla="*/ 240030 h 284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29310" h="284032">
                    <a:moveTo>
                      <a:pt x="829310" y="0"/>
                    </a:moveTo>
                    <a:cubicBezTo>
                      <a:pt x="643043" y="304800"/>
                      <a:pt x="226907" y="326390"/>
                      <a:pt x="0" y="240030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6" name="任意多边形: 形状 19">
                <a:extLst>
                  <a:ext uri="{FF2B5EF4-FFF2-40B4-BE49-F238E27FC236}">
                    <a16:creationId xmlns="" xmlns:a16="http://schemas.microsoft.com/office/drawing/2014/main" id="{A0A312A6-5AFF-4EAE-A567-8143017A38BC}"/>
                  </a:ext>
                </a:extLst>
              </p:cNvPr>
              <p:cNvSpPr/>
              <p:nvPr/>
            </p:nvSpPr>
            <p:spPr>
              <a:xfrm>
                <a:off x="1866900" y="680081"/>
                <a:ext cx="323850" cy="62867"/>
              </a:xfrm>
              <a:custGeom>
                <a:avLst/>
                <a:gdLst>
                  <a:gd name="connsiteX0" fmla="*/ 0 w 381000"/>
                  <a:gd name="connsiteY0" fmla="*/ 0 h 101600"/>
                  <a:gd name="connsiteX1" fmla="*/ 381000 w 381000"/>
                  <a:gd name="connsiteY1" fmla="*/ 101600 h 101600"/>
                  <a:gd name="connsiteX0" fmla="*/ 0 w 317500"/>
                  <a:gd name="connsiteY0" fmla="*/ 0 h 88900"/>
                  <a:gd name="connsiteX1" fmla="*/ 317500 w 317500"/>
                  <a:gd name="connsiteY1" fmla="*/ 88900 h 88900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2541 h 91441"/>
                  <a:gd name="connsiteX1" fmla="*/ 317500 w 317500"/>
                  <a:gd name="connsiteY1" fmla="*/ 91441 h 91441"/>
                  <a:gd name="connsiteX0" fmla="*/ 0 w 317500"/>
                  <a:gd name="connsiteY0" fmla="*/ 4794 h 93694"/>
                  <a:gd name="connsiteX1" fmla="*/ 317500 w 317500"/>
                  <a:gd name="connsiteY1" fmla="*/ 93694 h 93694"/>
                  <a:gd name="connsiteX0" fmla="*/ 0 w 317500"/>
                  <a:gd name="connsiteY0" fmla="*/ 4294 h 93194"/>
                  <a:gd name="connsiteX1" fmla="*/ 317500 w 317500"/>
                  <a:gd name="connsiteY1" fmla="*/ 93194 h 93194"/>
                  <a:gd name="connsiteX0" fmla="*/ 0 w 323850"/>
                  <a:gd name="connsiteY0" fmla="*/ 8743 h 65893"/>
                  <a:gd name="connsiteX1" fmla="*/ 323850 w 323850"/>
                  <a:gd name="connsiteY1" fmla="*/ 65893 h 65893"/>
                  <a:gd name="connsiteX0" fmla="*/ 0 w 323850"/>
                  <a:gd name="connsiteY0" fmla="*/ 5717 h 62867"/>
                  <a:gd name="connsiteX1" fmla="*/ 323850 w 323850"/>
                  <a:gd name="connsiteY1" fmla="*/ 62867 h 62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23850" h="62867">
                    <a:moveTo>
                      <a:pt x="0" y="5717"/>
                    </a:moveTo>
                    <a:cubicBezTo>
                      <a:pt x="133350" y="-11216"/>
                      <a:pt x="203200" y="9950"/>
                      <a:pt x="323850" y="62867"/>
                    </a:cubicBezTo>
                  </a:path>
                </a:pathLst>
              </a:custGeom>
              <a:noFill/>
              <a:ln w="38100" cap="rnd">
                <a:solidFill>
                  <a:schemeClr val="tx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08" name="任意多边形: 形状 22">
              <a:extLst>
                <a:ext uri="{FF2B5EF4-FFF2-40B4-BE49-F238E27FC236}">
                  <a16:creationId xmlns="" xmlns:a16="http://schemas.microsoft.com/office/drawing/2014/main" id="{D72F5CF6-CD98-4EC9-BB77-A55936235751}"/>
                </a:ext>
              </a:extLst>
            </p:cNvPr>
            <p:cNvSpPr/>
            <p:nvPr/>
          </p:nvSpPr>
          <p:spPr>
            <a:xfrm>
              <a:off x="4191000" y="3375660"/>
              <a:ext cx="1447800" cy="868680"/>
            </a:xfrm>
            <a:custGeom>
              <a:avLst/>
              <a:gdLst>
                <a:gd name="connsiteX0" fmla="*/ 0 w 1135380"/>
                <a:gd name="connsiteY0" fmla="*/ 472440 h 472440"/>
                <a:gd name="connsiteX1" fmla="*/ 1135380 w 1135380"/>
                <a:gd name="connsiteY1" fmla="*/ 0 h 472440"/>
                <a:gd name="connsiteX0" fmla="*/ 0 w 1135380"/>
                <a:gd name="connsiteY0" fmla="*/ 472440 h 472440"/>
                <a:gd name="connsiteX1" fmla="*/ 213360 w 1135380"/>
                <a:gd name="connsiteY1" fmla="*/ 388620 h 472440"/>
                <a:gd name="connsiteX2" fmla="*/ 1135380 w 1135380"/>
                <a:gd name="connsiteY2" fmla="*/ 0 h 472440"/>
                <a:gd name="connsiteX0" fmla="*/ 0 w 1447800"/>
                <a:gd name="connsiteY0" fmla="*/ 868680 h 868680"/>
                <a:gd name="connsiteX1" fmla="*/ 525780 w 1447800"/>
                <a:gd name="connsiteY1" fmla="*/ 38862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13360 w 1447800"/>
                <a:gd name="connsiteY1" fmla="*/ 43434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  <a:gd name="connsiteX0" fmla="*/ 0 w 1447800"/>
                <a:gd name="connsiteY0" fmla="*/ 868680 h 868680"/>
                <a:gd name="connsiteX1" fmla="*/ 259080 w 1447800"/>
                <a:gd name="connsiteY1" fmla="*/ 365760 h 868680"/>
                <a:gd name="connsiteX2" fmla="*/ 1447800 w 1447800"/>
                <a:gd name="connsiteY2" fmla="*/ 0 h 86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47800" h="868680">
                  <a:moveTo>
                    <a:pt x="0" y="868680"/>
                  </a:moveTo>
                  <a:cubicBezTo>
                    <a:pt x="170180" y="807720"/>
                    <a:pt x="241300" y="655320"/>
                    <a:pt x="259080" y="365760"/>
                  </a:cubicBezTo>
                  <a:cubicBezTo>
                    <a:pt x="767080" y="673100"/>
                    <a:pt x="1244600" y="401320"/>
                    <a:pt x="1447800" y="0"/>
                  </a:cubicBezTo>
                </a:path>
              </a:pathLst>
            </a:custGeom>
            <a:noFill/>
            <a:ln w="38100" cap="rnd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9" name="TextBox 118"/>
          <p:cNvSpPr txBox="1"/>
          <p:nvPr/>
        </p:nvSpPr>
        <p:spPr>
          <a:xfrm>
            <a:off x="6934246" y="4049369"/>
            <a:ext cx="15359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SVN-Beloved" pitchFamily="50" charset="0"/>
                <a:cs typeface="Times New Roman" panose="02020603050405020304" pitchFamily="18" charset="0"/>
              </a:rPr>
              <a:t>d</a:t>
            </a:r>
            <a:r>
              <a:rPr lang="en-US" sz="4000" dirty="0" smtClean="0">
                <a:latin typeface="SVN-Beloved" pitchFamily="50" charset="0"/>
                <a:cs typeface="Times New Roman" panose="02020603050405020304" pitchFamily="18" charset="0"/>
              </a:rPr>
              <a:t>. 98,156</a:t>
            </a:r>
            <a:endParaRPr lang="en-US" sz="4000" dirty="0">
              <a:latin typeface="SVN-Beloved" pitchFamily="50" charset="0"/>
              <a:cs typeface="Times New Roman" panose="02020603050405020304" pitchFamily="18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8651185" y="4030328"/>
            <a:ext cx="8611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Beloved" pitchFamily="50" charset="0"/>
                <a:cs typeface="Times New Roman" panose="02020603050405020304" pitchFamily="18" charset="0"/>
              </a:rPr>
              <a:t>4,63</a:t>
            </a:r>
            <a:endParaRPr lang="en-US" sz="4000" dirty="0">
              <a:latin typeface="SVN-Beloved" pitchFamily="50" charset="0"/>
              <a:cs typeface="Times New Roman" panose="02020603050405020304" pitchFamily="18" charset="0"/>
            </a:endParaRPr>
          </a:p>
        </p:txBody>
      </p:sp>
      <p:cxnSp>
        <p:nvCxnSpPr>
          <p:cNvPr id="121" name="Straight Connector 120"/>
          <p:cNvCxnSpPr/>
          <p:nvPr/>
        </p:nvCxnSpPr>
        <p:spPr>
          <a:xfrm>
            <a:off x="8544391" y="4225141"/>
            <a:ext cx="0" cy="134762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>
            <a:off x="8544391" y="4561607"/>
            <a:ext cx="92326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8022275" y="4063215"/>
            <a:ext cx="2680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SVN-Beloved" pitchFamily="50" charset="0"/>
              </a:rPr>
              <a:t>,</a:t>
            </a:r>
            <a:endParaRPr lang="en-US" sz="4000" b="1" dirty="0">
              <a:solidFill>
                <a:srgbClr val="FF0000"/>
              </a:solidFill>
              <a:latin typeface="SVN-Beloved" pitchFamily="50" charset="0"/>
            </a:endParaRPr>
          </a:p>
        </p:txBody>
      </p:sp>
      <p:cxnSp>
        <p:nvCxnSpPr>
          <p:cNvPr id="124" name="Straight Connector 123"/>
          <p:cNvCxnSpPr/>
          <p:nvPr/>
        </p:nvCxnSpPr>
        <p:spPr>
          <a:xfrm>
            <a:off x="7674253" y="4469495"/>
            <a:ext cx="181668" cy="120717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>
            <a:off x="8911388" y="4463164"/>
            <a:ext cx="181668" cy="120717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TextBox 126"/>
          <p:cNvSpPr txBox="1"/>
          <p:nvPr/>
        </p:nvSpPr>
        <p:spPr>
          <a:xfrm>
            <a:off x="8603951" y="4521112"/>
            <a:ext cx="4010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SVN-Beloved" pitchFamily="50" charset="0"/>
                <a:cs typeface="Times New Roman" panose="02020603050405020304" pitchFamily="18" charset="0"/>
              </a:rPr>
              <a:t>2</a:t>
            </a:r>
            <a:endParaRPr lang="en-US" sz="4000" dirty="0">
              <a:solidFill>
                <a:srgbClr val="FF0000"/>
              </a:solidFill>
              <a:latin typeface="SVN-Beloved" pitchFamily="50" charset="0"/>
              <a:cs typeface="Times New Roman" panose="02020603050405020304" pitchFamily="18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7430441" y="4500294"/>
            <a:ext cx="8290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Beloved" pitchFamily="50" charset="0"/>
                <a:cs typeface="Times New Roman" panose="02020603050405020304" pitchFamily="18" charset="0"/>
              </a:rPr>
              <a:t>555</a:t>
            </a:r>
            <a:endParaRPr lang="en-US" sz="4000" dirty="0">
              <a:latin typeface="SVN-Beloved" pitchFamily="50" charset="0"/>
              <a:cs typeface="Times New Roman" panose="02020603050405020304" pitchFamily="18" charset="0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8862462" y="4514005"/>
            <a:ext cx="3433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SVN-Beloved" pitchFamily="50" charset="0"/>
                <a:cs typeface="Times New Roman" panose="02020603050405020304" pitchFamily="18" charset="0"/>
              </a:rPr>
              <a:t>1</a:t>
            </a:r>
            <a:endParaRPr lang="en-US" sz="4000" dirty="0">
              <a:solidFill>
                <a:srgbClr val="FF0000"/>
              </a:solidFill>
              <a:latin typeface="SVN-Beloved" pitchFamily="50" charset="0"/>
              <a:cs typeface="Times New Roman" panose="02020603050405020304" pitchFamily="18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7626492" y="4928311"/>
            <a:ext cx="5709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Beloved" pitchFamily="50" charset="0"/>
                <a:cs typeface="Times New Roman" panose="02020603050405020304" pitchFamily="18" charset="0"/>
              </a:rPr>
              <a:t>92</a:t>
            </a:r>
            <a:endParaRPr lang="en-US" sz="4000" dirty="0">
              <a:latin typeface="SVN-Beloved" pitchFamily="50" charset="0"/>
              <a:cs typeface="Times New Roman" panose="02020603050405020304" pitchFamily="18" charset="0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9081751" y="4537819"/>
            <a:ext cx="406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SVN-Beloved" pitchFamily="50" charset="0"/>
                <a:cs typeface="Times New Roman" panose="02020603050405020304" pitchFamily="18" charset="0"/>
              </a:rPr>
              <a:t>,</a:t>
            </a:r>
            <a:endParaRPr lang="en-US" sz="4000" dirty="0">
              <a:solidFill>
                <a:srgbClr val="FF0000"/>
              </a:solidFill>
              <a:latin typeface="SVN-Beloved" pitchFamily="50" charset="0"/>
              <a:cs typeface="Times New Roman" panose="02020603050405020304" pitchFamily="18" charset="0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8086393" y="4909297"/>
            <a:ext cx="3770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SVN-Beloved" pitchFamily="50" charset="0"/>
                <a:cs typeface="Times New Roman" panose="02020603050405020304" pitchFamily="18" charset="0"/>
              </a:rPr>
              <a:t>6</a:t>
            </a:r>
            <a:endParaRPr lang="en-US" sz="4000" dirty="0">
              <a:latin typeface="SVN-Beloved" pitchFamily="50" charset="0"/>
              <a:cs typeface="Times New Roman" panose="02020603050405020304" pitchFamily="18" charset="0"/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9202462" y="4505876"/>
            <a:ext cx="4010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SVN-Beloved" pitchFamily="50" charset="0"/>
                <a:cs typeface="Times New Roman" panose="02020603050405020304" pitchFamily="18" charset="0"/>
              </a:rPr>
              <a:t>2</a:t>
            </a:r>
            <a:endParaRPr lang="en-US" sz="4000" dirty="0">
              <a:solidFill>
                <a:srgbClr val="FF0000"/>
              </a:solidFill>
              <a:latin typeface="SVN-Beloved" pitchFamily="50" charset="0"/>
              <a:cs typeface="Times New Roman" panose="02020603050405020304" pitchFamily="18" charset="0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8091110" y="5306800"/>
            <a:ext cx="3770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smtClean="0">
                <a:latin typeface="SVN-Beloved" pitchFamily="50" charset="0"/>
                <a:cs typeface="Times New Roman" panose="02020603050405020304" pitchFamily="18" charset="0"/>
              </a:rPr>
              <a:t>0</a:t>
            </a:r>
            <a:endParaRPr lang="en-US" sz="4000" dirty="0">
              <a:latin typeface="SVN-Beloved" pitchFamily="50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080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500"/>
                            </p:stCondLst>
                            <p:childTnLst>
                              <p:par>
                                <p:cTn id="3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500"/>
                            </p:stCondLst>
                            <p:childTnLst>
                              <p:par>
                                <p:cTn id="7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000"/>
                            </p:stCondLst>
                            <p:childTnLst>
                              <p:par>
                                <p:cTn id="8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00"/>
                            </p:stCondLst>
                            <p:childTnLst>
                              <p:par>
                                <p:cTn id="1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000"/>
                            </p:stCondLst>
                            <p:childTnLst>
                              <p:par>
                                <p:cTn id="14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2500"/>
                            </p:stCondLst>
                            <p:childTnLst>
                              <p:par>
                                <p:cTn id="14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3000"/>
                            </p:stCondLst>
                            <p:childTnLst>
                              <p:par>
                                <p:cTn id="14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000"/>
                            </p:stCondLst>
                            <p:childTnLst>
                              <p:par>
                                <p:cTn id="18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500"/>
                            </p:stCondLst>
                            <p:childTnLst>
                              <p:par>
                                <p:cTn id="19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000"/>
                            </p:stCondLst>
                            <p:childTnLst>
                              <p:par>
                                <p:cTn id="20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2000"/>
                            </p:stCondLst>
                            <p:childTnLst>
                              <p:par>
                                <p:cTn id="20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3000"/>
                            </p:stCondLst>
                            <p:childTnLst>
                              <p:par>
                                <p:cTn id="2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3500"/>
                            </p:stCondLst>
                            <p:childTnLst>
                              <p:par>
                                <p:cTn id="2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2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2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500"/>
                            </p:stCondLst>
                            <p:childTnLst>
                              <p:par>
                                <p:cTn id="24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3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1000"/>
                            </p:stCondLst>
                            <p:childTnLst>
                              <p:par>
                                <p:cTn id="24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1000"/>
                            </p:stCondLst>
                            <p:childTnLst>
                              <p:par>
                                <p:cTn id="26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5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8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3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500"/>
                            </p:stCondLst>
                            <p:childTnLst>
                              <p:par>
                                <p:cTn id="27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1000"/>
                            </p:stCondLst>
                            <p:childTnLst>
                              <p:par>
                                <p:cTn id="27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1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1500"/>
                            </p:stCondLst>
                            <p:childTnLst>
                              <p:par>
                                <p:cTn id="28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5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2000"/>
                            </p:stCondLst>
                            <p:childTnLst>
                              <p:par>
                                <p:cTn id="28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9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0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3000"/>
                            </p:stCondLst>
                            <p:childTnLst>
                              <p:par>
                                <p:cTn id="29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5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3500"/>
                            </p:stCondLst>
                            <p:childTnLst>
                              <p:par>
                                <p:cTn id="29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9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4000"/>
                            </p:stCondLst>
                            <p:childTnLst>
                              <p:par>
                                <p:cTn id="30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3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0" grpId="0"/>
      <p:bldP spid="8" grpId="0"/>
      <p:bldP spid="35" grpId="0"/>
      <p:bldP spid="36" grpId="0"/>
      <p:bldP spid="37" grpId="0"/>
      <p:bldP spid="38" grpId="0"/>
      <p:bldP spid="39" grpId="0"/>
      <p:bldP spid="40" grpId="0"/>
      <p:bldP spid="56" grpId="0"/>
      <p:bldP spid="57" grpId="0"/>
      <p:bldP spid="60" grpId="0"/>
      <p:bldP spid="63" grpId="0"/>
      <p:bldP spid="64" grpId="0"/>
      <p:bldP spid="65" grpId="0"/>
      <p:bldP spid="66" grpId="0"/>
      <p:bldP spid="67" grpId="0"/>
      <p:bldP spid="83" grpId="0"/>
      <p:bldP spid="84" grpId="0"/>
      <p:bldP spid="87" grpId="0"/>
      <p:bldP spid="93" grpId="0"/>
      <p:bldP spid="96" grpId="0"/>
      <p:bldP spid="97" grpId="0"/>
      <p:bldP spid="98" grpId="0"/>
      <p:bldP spid="99" grpId="0"/>
      <p:bldP spid="100" grpId="0"/>
      <p:bldP spid="101" grpId="0"/>
      <p:bldP spid="102" grpId="0"/>
      <p:bldP spid="103" grpId="0"/>
      <p:bldP spid="104" grpId="0"/>
      <p:bldP spid="119" grpId="0"/>
      <p:bldP spid="120" grpId="0"/>
      <p:bldP spid="123" grpId="0"/>
      <p:bldP spid="127" grpId="0"/>
      <p:bldP spid="128" grpId="0"/>
      <p:bldP spid="129" grpId="0"/>
      <p:bldP spid="130" grpId="0"/>
      <p:bldP spid="131" grpId="0"/>
      <p:bldP spid="132" grpId="0"/>
      <p:bldP spid="133" grpId="0"/>
      <p:bldP spid="1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="" xmlns:a16="http://schemas.microsoft.com/office/drawing/2014/main" id="{011B10A9-D529-44ED-9AB5-071390CE9925}"/>
              </a:ext>
            </a:extLst>
          </p:cNvPr>
          <p:cNvGrpSpPr/>
          <p:nvPr/>
        </p:nvGrpSpPr>
        <p:grpSpPr>
          <a:xfrm>
            <a:off x="2050742" y="783771"/>
            <a:ext cx="6169979" cy="4731076"/>
            <a:chOff x="2657482" y="566057"/>
            <a:chExt cx="4881246" cy="5110390"/>
          </a:xfrm>
        </p:grpSpPr>
        <p:sp>
          <p:nvSpPr>
            <p:cNvPr id="2" name="矩形 1">
              <a:extLst>
                <a:ext uri="{FF2B5EF4-FFF2-40B4-BE49-F238E27FC236}">
                  <a16:creationId xmlns="" xmlns:a16="http://schemas.microsoft.com/office/drawing/2014/main" id="{98F8D89D-5D40-41C1-8D52-CB77DAE2925F}"/>
                </a:ext>
              </a:extLst>
            </p:cNvPr>
            <p:cNvSpPr/>
            <p:nvPr/>
          </p:nvSpPr>
          <p:spPr>
            <a:xfrm>
              <a:off x="2657482" y="566057"/>
              <a:ext cx="4881246" cy="5110390"/>
            </a:xfrm>
            <a:custGeom>
              <a:avLst/>
              <a:gdLst>
                <a:gd name="connsiteX0" fmla="*/ 0 w 4864688"/>
                <a:gd name="connsiteY0" fmla="*/ 0 h 4747428"/>
                <a:gd name="connsiteX1" fmla="*/ 4864688 w 4864688"/>
                <a:gd name="connsiteY1" fmla="*/ 0 h 4747428"/>
                <a:gd name="connsiteX2" fmla="*/ 4864688 w 4864688"/>
                <a:gd name="connsiteY2" fmla="*/ 4747428 h 4747428"/>
                <a:gd name="connsiteX3" fmla="*/ 0 w 4864688"/>
                <a:gd name="connsiteY3" fmla="*/ 4747428 h 4747428"/>
                <a:gd name="connsiteX4" fmla="*/ 0 w 4864688"/>
                <a:gd name="connsiteY4" fmla="*/ 0 h 4747428"/>
                <a:gd name="connsiteX0" fmla="*/ 0 w 5472773"/>
                <a:gd name="connsiteY0" fmla="*/ 593428 h 5340856"/>
                <a:gd name="connsiteX1" fmla="*/ 4864688 w 5472773"/>
                <a:gd name="connsiteY1" fmla="*/ 593428 h 5340856"/>
                <a:gd name="connsiteX2" fmla="*/ 4864688 w 5472773"/>
                <a:gd name="connsiteY2" fmla="*/ 5340856 h 5340856"/>
                <a:gd name="connsiteX3" fmla="*/ 0 w 5472773"/>
                <a:gd name="connsiteY3" fmla="*/ 5340856 h 5340856"/>
                <a:gd name="connsiteX4" fmla="*/ 0 w 5472773"/>
                <a:gd name="connsiteY4" fmla="*/ 593428 h 5340856"/>
                <a:gd name="connsiteX0" fmla="*/ 608085 w 6080858"/>
                <a:gd name="connsiteY0" fmla="*/ 593428 h 5340856"/>
                <a:gd name="connsiteX1" fmla="*/ 5472773 w 6080858"/>
                <a:gd name="connsiteY1" fmla="*/ 593428 h 5340856"/>
                <a:gd name="connsiteX2" fmla="*/ 5472773 w 6080858"/>
                <a:gd name="connsiteY2" fmla="*/ 5340856 h 5340856"/>
                <a:gd name="connsiteX3" fmla="*/ 608085 w 6080858"/>
                <a:gd name="connsiteY3" fmla="*/ 5340856 h 5340856"/>
                <a:gd name="connsiteX4" fmla="*/ 608085 w 6080858"/>
                <a:gd name="connsiteY4" fmla="*/ 593428 h 5340856"/>
                <a:gd name="connsiteX0" fmla="*/ 608085 w 6408982"/>
                <a:gd name="connsiteY0" fmla="*/ 593428 h 5340856"/>
                <a:gd name="connsiteX1" fmla="*/ 5472773 w 6408982"/>
                <a:gd name="connsiteY1" fmla="*/ 593428 h 5340856"/>
                <a:gd name="connsiteX2" fmla="*/ 5472773 w 6408982"/>
                <a:gd name="connsiteY2" fmla="*/ 5340856 h 5340856"/>
                <a:gd name="connsiteX3" fmla="*/ 608085 w 6408982"/>
                <a:gd name="connsiteY3" fmla="*/ 5340856 h 5340856"/>
                <a:gd name="connsiteX4" fmla="*/ 608085 w 6408982"/>
                <a:gd name="connsiteY4" fmla="*/ 593428 h 5340856"/>
                <a:gd name="connsiteX0" fmla="*/ 632944 w 6108442"/>
                <a:gd name="connsiteY0" fmla="*/ 592522 h 5687870"/>
                <a:gd name="connsiteX1" fmla="*/ 5497632 w 6108442"/>
                <a:gd name="connsiteY1" fmla="*/ 592522 h 5687870"/>
                <a:gd name="connsiteX2" fmla="*/ 5497632 w 6108442"/>
                <a:gd name="connsiteY2" fmla="*/ 5339950 h 5687870"/>
                <a:gd name="connsiteX3" fmla="*/ 589402 w 6108442"/>
                <a:gd name="connsiteY3" fmla="*/ 5325436 h 5687870"/>
                <a:gd name="connsiteX4" fmla="*/ 632944 w 6108442"/>
                <a:gd name="connsiteY4" fmla="*/ 592522 h 5687870"/>
                <a:gd name="connsiteX0" fmla="*/ 632944 w 6108442"/>
                <a:gd name="connsiteY0" fmla="*/ 592522 h 5925256"/>
                <a:gd name="connsiteX1" fmla="*/ 5497632 w 6108442"/>
                <a:gd name="connsiteY1" fmla="*/ 592522 h 5925256"/>
                <a:gd name="connsiteX2" fmla="*/ 5497632 w 6108442"/>
                <a:gd name="connsiteY2" fmla="*/ 5339950 h 5925256"/>
                <a:gd name="connsiteX3" fmla="*/ 589402 w 6108442"/>
                <a:gd name="connsiteY3" fmla="*/ 5325436 h 5925256"/>
                <a:gd name="connsiteX4" fmla="*/ 632944 w 6108442"/>
                <a:gd name="connsiteY4" fmla="*/ 592522 h 5925256"/>
                <a:gd name="connsiteX0" fmla="*/ 632944 w 5937184"/>
                <a:gd name="connsiteY0" fmla="*/ 592522 h 5952986"/>
                <a:gd name="connsiteX1" fmla="*/ 5497632 w 5937184"/>
                <a:gd name="connsiteY1" fmla="*/ 592522 h 5952986"/>
                <a:gd name="connsiteX2" fmla="*/ 5497632 w 5937184"/>
                <a:gd name="connsiteY2" fmla="*/ 5339950 h 5952986"/>
                <a:gd name="connsiteX3" fmla="*/ 589402 w 5937184"/>
                <a:gd name="connsiteY3" fmla="*/ 5325436 h 5952986"/>
                <a:gd name="connsiteX4" fmla="*/ 632944 w 5937184"/>
                <a:gd name="connsiteY4" fmla="*/ 592522 h 5952986"/>
                <a:gd name="connsiteX0" fmla="*/ 476221 w 5780461"/>
                <a:gd name="connsiteY0" fmla="*/ 705484 h 6065948"/>
                <a:gd name="connsiteX1" fmla="*/ 5340909 w 5780461"/>
                <a:gd name="connsiteY1" fmla="*/ 705484 h 6065948"/>
                <a:gd name="connsiteX2" fmla="*/ 5340909 w 5780461"/>
                <a:gd name="connsiteY2" fmla="*/ 5452912 h 6065948"/>
                <a:gd name="connsiteX3" fmla="*/ 432679 w 5780461"/>
                <a:gd name="connsiteY3" fmla="*/ 5438398 h 6065948"/>
                <a:gd name="connsiteX4" fmla="*/ 476221 w 5780461"/>
                <a:gd name="connsiteY4" fmla="*/ 705484 h 6065948"/>
                <a:gd name="connsiteX0" fmla="*/ 280006 w 5584246"/>
                <a:gd name="connsiteY0" fmla="*/ 705484 h 6076550"/>
                <a:gd name="connsiteX1" fmla="*/ 5144694 w 5584246"/>
                <a:gd name="connsiteY1" fmla="*/ 705484 h 6076550"/>
                <a:gd name="connsiteX2" fmla="*/ 5144694 w 5584246"/>
                <a:gd name="connsiteY2" fmla="*/ 5452912 h 6076550"/>
                <a:gd name="connsiteX3" fmla="*/ 236464 w 5584246"/>
                <a:gd name="connsiteY3" fmla="*/ 5438398 h 6076550"/>
                <a:gd name="connsiteX4" fmla="*/ 280006 w 5584246"/>
                <a:gd name="connsiteY4" fmla="*/ 705484 h 6076550"/>
                <a:gd name="connsiteX0" fmla="*/ 268516 w 5572756"/>
                <a:gd name="connsiteY0" fmla="*/ 705484 h 5994989"/>
                <a:gd name="connsiteX1" fmla="*/ 5133204 w 5572756"/>
                <a:gd name="connsiteY1" fmla="*/ 705484 h 5994989"/>
                <a:gd name="connsiteX2" fmla="*/ 5133204 w 5572756"/>
                <a:gd name="connsiteY2" fmla="*/ 5452912 h 5994989"/>
                <a:gd name="connsiteX3" fmla="*/ 224974 w 5572756"/>
                <a:gd name="connsiteY3" fmla="*/ 5438398 h 5994989"/>
                <a:gd name="connsiteX4" fmla="*/ 268516 w 5572756"/>
                <a:gd name="connsiteY4" fmla="*/ 705484 h 5994989"/>
                <a:gd name="connsiteX0" fmla="*/ 253378 w 5557618"/>
                <a:gd name="connsiteY0" fmla="*/ 524203 h 5813708"/>
                <a:gd name="connsiteX1" fmla="*/ 5118066 w 5557618"/>
                <a:gd name="connsiteY1" fmla="*/ 524203 h 5813708"/>
                <a:gd name="connsiteX2" fmla="*/ 5118066 w 5557618"/>
                <a:gd name="connsiteY2" fmla="*/ 5271631 h 5813708"/>
                <a:gd name="connsiteX3" fmla="*/ 209836 w 5557618"/>
                <a:gd name="connsiteY3" fmla="*/ 5257117 h 5813708"/>
                <a:gd name="connsiteX4" fmla="*/ 253378 w 5557618"/>
                <a:gd name="connsiteY4" fmla="*/ 524203 h 5813708"/>
                <a:gd name="connsiteX0" fmla="*/ 253378 w 5392923"/>
                <a:gd name="connsiteY0" fmla="*/ 359475 h 5648980"/>
                <a:gd name="connsiteX1" fmla="*/ 5118066 w 5392923"/>
                <a:gd name="connsiteY1" fmla="*/ 359475 h 5648980"/>
                <a:gd name="connsiteX2" fmla="*/ 5118066 w 5392923"/>
                <a:gd name="connsiteY2" fmla="*/ 5106903 h 5648980"/>
                <a:gd name="connsiteX3" fmla="*/ 209836 w 5392923"/>
                <a:gd name="connsiteY3" fmla="*/ 5092389 h 5648980"/>
                <a:gd name="connsiteX4" fmla="*/ 253378 w 5392923"/>
                <a:gd name="connsiteY4" fmla="*/ 359475 h 5648980"/>
                <a:gd name="connsiteX0" fmla="*/ 457647 w 5778162"/>
                <a:gd name="connsiteY0" fmla="*/ 452219 h 5714213"/>
                <a:gd name="connsiteX1" fmla="*/ 5278792 w 5778162"/>
                <a:gd name="connsiteY1" fmla="*/ 423190 h 5714213"/>
                <a:gd name="connsiteX2" fmla="*/ 5322335 w 5778162"/>
                <a:gd name="connsiteY2" fmla="*/ 5199647 h 5714213"/>
                <a:gd name="connsiteX3" fmla="*/ 414105 w 5778162"/>
                <a:gd name="connsiteY3" fmla="*/ 5185133 h 5714213"/>
                <a:gd name="connsiteX4" fmla="*/ 457647 w 5778162"/>
                <a:gd name="connsiteY4" fmla="*/ 452219 h 5714213"/>
                <a:gd name="connsiteX0" fmla="*/ 457647 w 5598630"/>
                <a:gd name="connsiteY0" fmla="*/ 452219 h 5536885"/>
                <a:gd name="connsiteX1" fmla="*/ 5278792 w 5598630"/>
                <a:gd name="connsiteY1" fmla="*/ 423190 h 5536885"/>
                <a:gd name="connsiteX2" fmla="*/ 5322335 w 5598630"/>
                <a:gd name="connsiteY2" fmla="*/ 5199647 h 5536885"/>
                <a:gd name="connsiteX3" fmla="*/ 414105 w 5598630"/>
                <a:gd name="connsiteY3" fmla="*/ 5185133 h 5536885"/>
                <a:gd name="connsiteX4" fmla="*/ 457647 w 5598630"/>
                <a:gd name="connsiteY4" fmla="*/ 452219 h 5536885"/>
                <a:gd name="connsiteX0" fmla="*/ 615481 w 5815817"/>
                <a:gd name="connsiteY0" fmla="*/ 611804 h 5801917"/>
                <a:gd name="connsiteX1" fmla="*/ 5436626 w 5815817"/>
                <a:gd name="connsiteY1" fmla="*/ 582775 h 5801917"/>
                <a:gd name="connsiteX2" fmla="*/ 5247940 w 5815817"/>
                <a:gd name="connsiteY2" fmla="*/ 5402775 h 5801917"/>
                <a:gd name="connsiteX3" fmla="*/ 571939 w 5815817"/>
                <a:gd name="connsiteY3" fmla="*/ 5344718 h 5801917"/>
                <a:gd name="connsiteX4" fmla="*/ 615481 w 5815817"/>
                <a:gd name="connsiteY4" fmla="*/ 611804 h 5801917"/>
                <a:gd name="connsiteX0" fmla="*/ 468108 w 5668444"/>
                <a:gd name="connsiteY0" fmla="*/ 611804 h 5671720"/>
                <a:gd name="connsiteX1" fmla="*/ 5289253 w 5668444"/>
                <a:gd name="connsiteY1" fmla="*/ 582775 h 5671720"/>
                <a:gd name="connsiteX2" fmla="*/ 5100567 w 5668444"/>
                <a:gd name="connsiteY2" fmla="*/ 5402775 h 5671720"/>
                <a:gd name="connsiteX3" fmla="*/ 424566 w 5668444"/>
                <a:gd name="connsiteY3" fmla="*/ 5344718 h 5671720"/>
                <a:gd name="connsiteX4" fmla="*/ 468108 w 5668444"/>
                <a:gd name="connsiteY4" fmla="*/ 611804 h 5671720"/>
                <a:gd name="connsiteX0" fmla="*/ 326939 w 5527275"/>
                <a:gd name="connsiteY0" fmla="*/ 484224 h 5544140"/>
                <a:gd name="connsiteX1" fmla="*/ 5148084 w 5527275"/>
                <a:gd name="connsiteY1" fmla="*/ 455195 h 5544140"/>
                <a:gd name="connsiteX2" fmla="*/ 4959398 w 5527275"/>
                <a:gd name="connsiteY2" fmla="*/ 5275195 h 5544140"/>
                <a:gd name="connsiteX3" fmla="*/ 283397 w 5527275"/>
                <a:gd name="connsiteY3" fmla="*/ 5217138 h 5544140"/>
                <a:gd name="connsiteX4" fmla="*/ 326939 w 5527275"/>
                <a:gd name="connsiteY4" fmla="*/ 484224 h 5544140"/>
                <a:gd name="connsiteX0" fmla="*/ 326939 w 5360832"/>
                <a:gd name="connsiteY0" fmla="*/ 301341 h 5361257"/>
                <a:gd name="connsiteX1" fmla="*/ 5148084 w 5360832"/>
                <a:gd name="connsiteY1" fmla="*/ 272312 h 5361257"/>
                <a:gd name="connsiteX2" fmla="*/ 4959398 w 5360832"/>
                <a:gd name="connsiteY2" fmla="*/ 5092312 h 5361257"/>
                <a:gd name="connsiteX3" fmla="*/ 283397 w 5360832"/>
                <a:gd name="connsiteY3" fmla="*/ 5034255 h 5361257"/>
                <a:gd name="connsiteX4" fmla="*/ 326939 w 5360832"/>
                <a:gd name="connsiteY4" fmla="*/ 301341 h 536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60832" h="5361257">
                  <a:moveTo>
                    <a:pt x="326939" y="301341"/>
                  </a:moveTo>
                  <a:cubicBezTo>
                    <a:pt x="789377" y="-114945"/>
                    <a:pt x="4753380" y="-76240"/>
                    <a:pt x="5148084" y="272312"/>
                  </a:cubicBezTo>
                  <a:cubicBezTo>
                    <a:pt x="5542788" y="620864"/>
                    <a:pt x="5334751" y="4777627"/>
                    <a:pt x="4959398" y="5092312"/>
                  </a:cubicBezTo>
                  <a:cubicBezTo>
                    <a:pt x="4584045" y="5406997"/>
                    <a:pt x="634560" y="5513435"/>
                    <a:pt x="283397" y="5034255"/>
                  </a:cubicBezTo>
                  <a:cubicBezTo>
                    <a:pt x="-67766" y="4555075"/>
                    <a:pt x="-135499" y="717627"/>
                    <a:pt x="326939" y="301341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1">
              <a:extLst>
                <a:ext uri="{FF2B5EF4-FFF2-40B4-BE49-F238E27FC236}">
                  <a16:creationId xmlns="" xmlns:a16="http://schemas.microsoft.com/office/drawing/2014/main" id="{61D6928D-6CFF-4DC8-BAF6-E98BD044950C}"/>
                </a:ext>
              </a:extLst>
            </p:cNvPr>
            <p:cNvSpPr/>
            <p:nvPr/>
          </p:nvSpPr>
          <p:spPr>
            <a:xfrm>
              <a:off x="2842933" y="743850"/>
              <a:ext cx="4541604" cy="4754804"/>
            </a:xfrm>
            <a:custGeom>
              <a:avLst/>
              <a:gdLst>
                <a:gd name="connsiteX0" fmla="*/ 0 w 4864688"/>
                <a:gd name="connsiteY0" fmla="*/ 0 h 4747428"/>
                <a:gd name="connsiteX1" fmla="*/ 4864688 w 4864688"/>
                <a:gd name="connsiteY1" fmla="*/ 0 h 4747428"/>
                <a:gd name="connsiteX2" fmla="*/ 4864688 w 4864688"/>
                <a:gd name="connsiteY2" fmla="*/ 4747428 h 4747428"/>
                <a:gd name="connsiteX3" fmla="*/ 0 w 4864688"/>
                <a:gd name="connsiteY3" fmla="*/ 4747428 h 4747428"/>
                <a:gd name="connsiteX4" fmla="*/ 0 w 4864688"/>
                <a:gd name="connsiteY4" fmla="*/ 0 h 4747428"/>
                <a:gd name="connsiteX0" fmla="*/ 0 w 5472773"/>
                <a:gd name="connsiteY0" fmla="*/ 593428 h 5340856"/>
                <a:gd name="connsiteX1" fmla="*/ 4864688 w 5472773"/>
                <a:gd name="connsiteY1" fmla="*/ 593428 h 5340856"/>
                <a:gd name="connsiteX2" fmla="*/ 4864688 w 5472773"/>
                <a:gd name="connsiteY2" fmla="*/ 5340856 h 5340856"/>
                <a:gd name="connsiteX3" fmla="*/ 0 w 5472773"/>
                <a:gd name="connsiteY3" fmla="*/ 5340856 h 5340856"/>
                <a:gd name="connsiteX4" fmla="*/ 0 w 5472773"/>
                <a:gd name="connsiteY4" fmla="*/ 593428 h 5340856"/>
                <a:gd name="connsiteX0" fmla="*/ 608085 w 6080858"/>
                <a:gd name="connsiteY0" fmla="*/ 593428 h 5340856"/>
                <a:gd name="connsiteX1" fmla="*/ 5472773 w 6080858"/>
                <a:gd name="connsiteY1" fmla="*/ 593428 h 5340856"/>
                <a:gd name="connsiteX2" fmla="*/ 5472773 w 6080858"/>
                <a:gd name="connsiteY2" fmla="*/ 5340856 h 5340856"/>
                <a:gd name="connsiteX3" fmla="*/ 608085 w 6080858"/>
                <a:gd name="connsiteY3" fmla="*/ 5340856 h 5340856"/>
                <a:gd name="connsiteX4" fmla="*/ 608085 w 6080858"/>
                <a:gd name="connsiteY4" fmla="*/ 593428 h 5340856"/>
                <a:gd name="connsiteX0" fmla="*/ 608085 w 6408982"/>
                <a:gd name="connsiteY0" fmla="*/ 593428 h 5340856"/>
                <a:gd name="connsiteX1" fmla="*/ 5472773 w 6408982"/>
                <a:gd name="connsiteY1" fmla="*/ 593428 h 5340856"/>
                <a:gd name="connsiteX2" fmla="*/ 5472773 w 6408982"/>
                <a:gd name="connsiteY2" fmla="*/ 5340856 h 5340856"/>
                <a:gd name="connsiteX3" fmla="*/ 608085 w 6408982"/>
                <a:gd name="connsiteY3" fmla="*/ 5340856 h 5340856"/>
                <a:gd name="connsiteX4" fmla="*/ 608085 w 6408982"/>
                <a:gd name="connsiteY4" fmla="*/ 593428 h 5340856"/>
                <a:gd name="connsiteX0" fmla="*/ 632944 w 6108442"/>
                <a:gd name="connsiteY0" fmla="*/ 592522 h 5687870"/>
                <a:gd name="connsiteX1" fmla="*/ 5497632 w 6108442"/>
                <a:gd name="connsiteY1" fmla="*/ 592522 h 5687870"/>
                <a:gd name="connsiteX2" fmla="*/ 5497632 w 6108442"/>
                <a:gd name="connsiteY2" fmla="*/ 5339950 h 5687870"/>
                <a:gd name="connsiteX3" fmla="*/ 589402 w 6108442"/>
                <a:gd name="connsiteY3" fmla="*/ 5325436 h 5687870"/>
                <a:gd name="connsiteX4" fmla="*/ 632944 w 6108442"/>
                <a:gd name="connsiteY4" fmla="*/ 592522 h 5687870"/>
                <a:gd name="connsiteX0" fmla="*/ 632944 w 6108442"/>
                <a:gd name="connsiteY0" fmla="*/ 592522 h 5925256"/>
                <a:gd name="connsiteX1" fmla="*/ 5497632 w 6108442"/>
                <a:gd name="connsiteY1" fmla="*/ 592522 h 5925256"/>
                <a:gd name="connsiteX2" fmla="*/ 5497632 w 6108442"/>
                <a:gd name="connsiteY2" fmla="*/ 5339950 h 5925256"/>
                <a:gd name="connsiteX3" fmla="*/ 589402 w 6108442"/>
                <a:gd name="connsiteY3" fmla="*/ 5325436 h 5925256"/>
                <a:gd name="connsiteX4" fmla="*/ 632944 w 6108442"/>
                <a:gd name="connsiteY4" fmla="*/ 592522 h 5925256"/>
                <a:gd name="connsiteX0" fmla="*/ 632944 w 5937184"/>
                <a:gd name="connsiteY0" fmla="*/ 592522 h 5952986"/>
                <a:gd name="connsiteX1" fmla="*/ 5497632 w 5937184"/>
                <a:gd name="connsiteY1" fmla="*/ 592522 h 5952986"/>
                <a:gd name="connsiteX2" fmla="*/ 5497632 w 5937184"/>
                <a:gd name="connsiteY2" fmla="*/ 5339950 h 5952986"/>
                <a:gd name="connsiteX3" fmla="*/ 589402 w 5937184"/>
                <a:gd name="connsiteY3" fmla="*/ 5325436 h 5952986"/>
                <a:gd name="connsiteX4" fmla="*/ 632944 w 5937184"/>
                <a:gd name="connsiteY4" fmla="*/ 592522 h 5952986"/>
                <a:gd name="connsiteX0" fmla="*/ 476221 w 5780461"/>
                <a:gd name="connsiteY0" fmla="*/ 705484 h 6065948"/>
                <a:gd name="connsiteX1" fmla="*/ 5340909 w 5780461"/>
                <a:gd name="connsiteY1" fmla="*/ 705484 h 6065948"/>
                <a:gd name="connsiteX2" fmla="*/ 5340909 w 5780461"/>
                <a:gd name="connsiteY2" fmla="*/ 5452912 h 6065948"/>
                <a:gd name="connsiteX3" fmla="*/ 432679 w 5780461"/>
                <a:gd name="connsiteY3" fmla="*/ 5438398 h 6065948"/>
                <a:gd name="connsiteX4" fmla="*/ 476221 w 5780461"/>
                <a:gd name="connsiteY4" fmla="*/ 705484 h 6065948"/>
                <a:gd name="connsiteX0" fmla="*/ 280006 w 5584246"/>
                <a:gd name="connsiteY0" fmla="*/ 705484 h 6076550"/>
                <a:gd name="connsiteX1" fmla="*/ 5144694 w 5584246"/>
                <a:gd name="connsiteY1" fmla="*/ 705484 h 6076550"/>
                <a:gd name="connsiteX2" fmla="*/ 5144694 w 5584246"/>
                <a:gd name="connsiteY2" fmla="*/ 5452912 h 6076550"/>
                <a:gd name="connsiteX3" fmla="*/ 236464 w 5584246"/>
                <a:gd name="connsiteY3" fmla="*/ 5438398 h 6076550"/>
                <a:gd name="connsiteX4" fmla="*/ 280006 w 5584246"/>
                <a:gd name="connsiteY4" fmla="*/ 705484 h 6076550"/>
                <a:gd name="connsiteX0" fmla="*/ 268516 w 5572756"/>
                <a:gd name="connsiteY0" fmla="*/ 705484 h 5994989"/>
                <a:gd name="connsiteX1" fmla="*/ 5133204 w 5572756"/>
                <a:gd name="connsiteY1" fmla="*/ 705484 h 5994989"/>
                <a:gd name="connsiteX2" fmla="*/ 5133204 w 5572756"/>
                <a:gd name="connsiteY2" fmla="*/ 5452912 h 5994989"/>
                <a:gd name="connsiteX3" fmla="*/ 224974 w 5572756"/>
                <a:gd name="connsiteY3" fmla="*/ 5438398 h 5994989"/>
                <a:gd name="connsiteX4" fmla="*/ 268516 w 5572756"/>
                <a:gd name="connsiteY4" fmla="*/ 705484 h 5994989"/>
                <a:gd name="connsiteX0" fmla="*/ 253378 w 5557618"/>
                <a:gd name="connsiteY0" fmla="*/ 524203 h 5813708"/>
                <a:gd name="connsiteX1" fmla="*/ 5118066 w 5557618"/>
                <a:gd name="connsiteY1" fmla="*/ 524203 h 5813708"/>
                <a:gd name="connsiteX2" fmla="*/ 5118066 w 5557618"/>
                <a:gd name="connsiteY2" fmla="*/ 5271631 h 5813708"/>
                <a:gd name="connsiteX3" fmla="*/ 209836 w 5557618"/>
                <a:gd name="connsiteY3" fmla="*/ 5257117 h 5813708"/>
                <a:gd name="connsiteX4" fmla="*/ 253378 w 5557618"/>
                <a:gd name="connsiteY4" fmla="*/ 524203 h 5813708"/>
                <a:gd name="connsiteX0" fmla="*/ 253378 w 5392923"/>
                <a:gd name="connsiteY0" fmla="*/ 359475 h 5648980"/>
                <a:gd name="connsiteX1" fmla="*/ 5118066 w 5392923"/>
                <a:gd name="connsiteY1" fmla="*/ 359475 h 5648980"/>
                <a:gd name="connsiteX2" fmla="*/ 5118066 w 5392923"/>
                <a:gd name="connsiteY2" fmla="*/ 5106903 h 5648980"/>
                <a:gd name="connsiteX3" fmla="*/ 209836 w 5392923"/>
                <a:gd name="connsiteY3" fmla="*/ 5092389 h 5648980"/>
                <a:gd name="connsiteX4" fmla="*/ 253378 w 5392923"/>
                <a:gd name="connsiteY4" fmla="*/ 359475 h 5648980"/>
                <a:gd name="connsiteX0" fmla="*/ 457647 w 5778162"/>
                <a:gd name="connsiteY0" fmla="*/ 452219 h 5714213"/>
                <a:gd name="connsiteX1" fmla="*/ 5278792 w 5778162"/>
                <a:gd name="connsiteY1" fmla="*/ 423190 h 5714213"/>
                <a:gd name="connsiteX2" fmla="*/ 5322335 w 5778162"/>
                <a:gd name="connsiteY2" fmla="*/ 5199647 h 5714213"/>
                <a:gd name="connsiteX3" fmla="*/ 414105 w 5778162"/>
                <a:gd name="connsiteY3" fmla="*/ 5185133 h 5714213"/>
                <a:gd name="connsiteX4" fmla="*/ 457647 w 5778162"/>
                <a:gd name="connsiteY4" fmla="*/ 452219 h 5714213"/>
                <a:gd name="connsiteX0" fmla="*/ 457647 w 5598630"/>
                <a:gd name="connsiteY0" fmla="*/ 452219 h 5536885"/>
                <a:gd name="connsiteX1" fmla="*/ 5278792 w 5598630"/>
                <a:gd name="connsiteY1" fmla="*/ 423190 h 5536885"/>
                <a:gd name="connsiteX2" fmla="*/ 5322335 w 5598630"/>
                <a:gd name="connsiteY2" fmla="*/ 5199647 h 5536885"/>
                <a:gd name="connsiteX3" fmla="*/ 414105 w 5598630"/>
                <a:gd name="connsiteY3" fmla="*/ 5185133 h 5536885"/>
                <a:gd name="connsiteX4" fmla="*/ 457647 w 5598630"/>
                <a:gd name="connsiteY4" fmla="*/ 452219 h 5536885"/>
                <a:gd name="connsiteX0" fmla="*/ 615481 w 5815817"/>
                <a:gd name="connsiteY0" fmla="*/ 611804 h 5801917"/>
                <a:gd name="connsiteX1" fmla="*/ 5436626 w 5815817"/>
                <a:gd name="connsiteY1" fmla="*/ 582775 h 5801917"/>
                <a:gd name="connsiteX2" fmla="*/ 5247940 w 5815817"/>
                <a:gd name="connsiteY2" fmla="*/ 5402775 h 5801917"/>
                <a:gd name="connsiteX3" fmla="*/ 571939 w 5815817"/>
                <a:gd name="connsiteY3" fmla="*/ 5344718 h 5801917"/>
                <a:gd name="connsiteX4" fmla="*/ 615481 w 5815817"/>
                <a:gd name="connsiteY4" fmla="*/ 611804 h 5801917"/>
                <a:gd name="connsiteX0" fmla="*/ 468108 w 5668444"/>
                <a:gd name="connsiteY0" fmla="*/ 611804 h 5671720"/>
                <a:gd name="connsiteX1" fmla="*/ 5289253 w 5668444"/>
                <a:gd name="connsiteY1" fmla="*/ 582775 h 5671720"/>
                <a:gd name="connsiteX2" fmla="*/ 5100567 w 5668444"/>
                <a:gd name="connsiteY2" fmla="*/ 5402775 h 5671720"/>
                <a:gd name="connsiteX3" fmla="*/ 424566 w 5668444"/>
                <a:gd name="connsiteY3" fmla="*/ 5344718 h 5671720"/>
                <a:gd name="connsiteX4" fmla="*/ 468108 w 5668444"/>
                <a:gd name="connsiteY4" fmla="*/ 611804 h 5671720"/>
                <a:gd name="connsiteX0" fmla="*/ 326939 w 5527275"/>
                <a:gd name="connsiteY0" fmla="*/ 484224 h 5544140"/>
                <a:gd name="connsiteX1" fmla="*/ 5148084 w 5527275"/>
                <a:gd name="connsiteY1" fmla="*/ 455195 h 5544140"/>
                <a:gd name="connsiteX2" fmla="*/ 4959398 w 5527275"/>
                <a:gd name="connsiteY2" fmla="*/ 5275195 h 5544140"/>
                <a:gd name="connsiteX3" fmla="*/ 283397 w 5527275"/>
                <a:gd name="connsiteY3" fmla="*/ 5217138 h 5544140"/>
                <a:gd name="connsiteX4" fmla="*/ 326939 w 5527275"/>
                <a:gd name="connsiteY4" fmla="*/ 484224 h 5544140"/>
                <a:gd name="connsiteX0" fmla="*/ 326939 w 5360832"/>
                <a:gd name="connsiteY0" fmla="*/ 301341 h 5361257"/>
                <a:gd name="connsiteX1" fmla="*/ 5148084 w 5360832"/>
                <a:gd name="connsiteY1" fmla="*/ 272312 h 5361257"/>
                <a:gd name="connsiteX2" fmla="*/ 4959398 w 5360832"/>
                <a:gd name="connsiteY2" fmla="*/ 5092312 h 5361257"/>
                <a:gd name="connsiteX3" fmla="*/ 283397 w 5360832"/>
                <a:gd name="connsiteY3" fmla="*/ 5034255 h 5361257"/>
                <a:gd name="connsiteX4" fmla="*/ 326939 w 5360832"/>
                <a:gd name="connsiteY4" fmla="*/ 301341 h 536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60832" h="5361257">
                  <a:moveTo>
                    <a:pt x="326939" y="301341"/>
                  </a:moveTo>
                  <a:cubicBezTo>
                    <a:pt x="789377" y="-114945"/>
                    <a:pt x="4753380" y="-76240"/>
                    <a:pt x="5148084" y="272312"/>
                  </a:cubicBezTo>
                  <a:cubicBezTo>
                    <a:pt x="5542788" y="620864"/>
                    <a:pt x="5334751" y="4777627"/>
                    <a:pt x="4959398" y="5092312"/>
                  </a:cubicBezTo>
                  <a:cubicBezTo>
                    <a:pt x="4584045" y="5406997"/>
                    <a:pt x="634560" y="5513435"/>
                    <a:pt x="283397" y="5034255"/>
                  </a:cubicBezTo>
                  <a:cubicBezTo>
                    <a:pt x="-67766" y="4555075"/>
                    <a:pt x="-135499" y="717627"/>
                    <a:pt x="326939" y="301341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5" name="图片 24">
            <a:extLst>
              <a:ext uri="{FF2B5EF4-FFF2-40B4-BE49-F238E27FC236}">
                <a16:creationId xmlns="" xmlns:a16="http://schemas.microsoft.com/office/drawing/2014/main" id="{0F707AE0-DC6C-464F-A190-716081BBFD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0497" y="264390"/>
            <a:ext cx="3529890" cy="6383065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="" xmlns:a16="http://schemas.microsoft.com/office/drawing/2014/main" id="{7C9A62C3-380F-4CA8-B4CE-3380D4D08D98}"/>
              </a:ext>
            </a:extLst>
          </p:cNvPr>
          <p:cNvSpPr txBox="1"/>
          <p:nvPr/>
        </p:nvSpPr>
        <p:spPr>
          <a:xfrm>
            <a:off x="2951714" y="1203549"/>
            <a:ext cx="7235262" cy="45935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algn="just"/>
            <a:r>
              <a:rPr lang="en-US" altLang="zh-CN" sz="4500" u="sng" dirty="0" err="1" smtClean="0">
                <a:solidFill>
                  <a:srgbClr val="FF0000"/>
                </a:solidFill>
                <a:latin typeface="SVN-Beloved" pitchFamily="50" charset="0"/>
              </a:rPr>
              <a:t>Bài</a:t>
            </a:r>
            <a:r>
              <a:rPr lang="en-US" altLang="zh-CN" sz="4500" u="sng" dirty="0" smtClean="0">
                <a:solidFill>
                  <a:srgbClr val="FF0000"/>
                </a:solidFill>
                <a:latin typeface="SVN-Beloved" pitchFamily="50" charset="0"/>
              </a:rPr>
              <a:t> 2</a:t>
            </a:r>
            <a:r>
              <a:rPr lang="en-US" altLang="zh-CN" sz="4500" dirty="0" smtClean="0">
                <a:solidFill>
                  <a:srgbClr val="FF0000"/>
                </a:solidFill>
                <a:latin typeface="SVN-Beloved" pitchFamily="50" charset="0"/>
              </a:rPr>
              <a:t>: </a:t>
            </a:r>
            <a:r>
              <a:rPr lang="en-US" altLang="zh-CN" sz="4500" dirty="0" err="1" smtClean="0">
                <a:solidFill>
                  <a:schemeClr val="tx1"/>
                </a:solidFill>
                <a:latin typeface="SVN-Beloved" pitchFamily="50" charset="0"/>
              </a:rPr>
              <a:t>Tìm</a:t>
            </a:r>
            <a:r>
              <a:rPr lang="en-US" altLang="zh-CN" sz="450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4500" dirty="0" smtClean="0">
                <a:solidFill>
                  <a:schemeClr val="tx1"/>
                </a:solidFill>
                <a:latin typeface="HP001 4 hàng" panose="020B0603050302020204" pitchFamily="34" charset="0"/>
              </a:rPr>
              <a:t>x</a:t>
            </a:r>
            <a:r>
              <a:rPr lang="en-US" altLang="zh-CN" sz="4500" dirty="0" smtClean="0">
                <a:solidFill>
                  <a:schemeClr val="tx1"/>
                </a:solidFill>
                <a:latin typeface="SVN-Beloved" pitchFamily="50" charset="0"/>
              </a:rPr>
              <a:t>:</a:t>
            </a:r>
          </a:p>
          <a:p>
            <a:pPr algn="just"/>
            <a:r>
              <a:rPr lang="en-US" altLang="zh-CN" sz="4500" b="0" dirty="0" smtClean="0">
                <a:solidFill>
                  <a:schemeClr val="tx1"/>
                </a:solidFill>
                <a:latin typeface="SVN-Beloved" pitchFamily="50" charset="0"/>
              </a:rPr>
              <a:t>a. </a:t>
            </a:r>
            <a:r>
              <a:rPr lang="en-US" altLang="zh-CN" sz="4500" dirty="0" smtClean="0">
                <a:solidFill>
                  <a:schemeClr val="tx1"/>
                </a:solidFill>
                <a:latin typeface="HP001 4 hàng" panose="020B0603050302020204" pitchFamily="34" charset="0"/>
              </a:rPr>
              <a:t>x</a:t>
            </a:r>
            <a:r>
              <a:rPr lang="en-US" altLang="zh-CN" sz="4500" b="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4500" b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zh-CN" sz="4500" b="0" dirty="0" smtClean="0">
                <a:solidFill>
                  <a:schemeClr val="tx1"/>
                </a:solidFill>
                <a:latin typeface="SVN-Beloved" pitchFamily="50" charset="0"/>
              </a:rPr>
              <a:t> 1,8 = 72</a:t>
            </a:r>
          </a:p>
          <a:p>
            <a:pPr algn="just"/>
            <a:r>
              <a:rPr lang="en-US" altLang="zh-CN" sz="4500" b="0" dirty="0" smtClean="0">
                <a:solidFill>
                  <a:schemeClr val="tx1"/>
                </a:solidFill>
                <a:latin typeface="SVN-Beloved" pitchFamily="50" charset="0"/>
              </a:rPr>
              <a:t>b. </a:t>
            </a:r>
            <a:r>
              <a:rPr lang="en-US" altLang="zh-CN" sz="4500" dirty="0" smtClean="0">
                <a:solidFill>
                  <a:schemeClr val="tx1"/>
                </a:solidFill>
                <a:latin typeface="HP001 4 hàng" panose="020B0603050302020204" pitchFamily="34" charset="0"/>
              </a:rPr>
              <a:t>x</a:t>
            </a:r>
            <a:r>
              <a:rPr lang="en-US" altLang="zh-CN" sz="4500" b="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4500" b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zh-CN" sz="45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500" b="0" dirty="0" smtClean="0">
                <a:solidFill>
                  <a:schemeClr val="tx1"/>
                </a:solidFill>
                <a:latin typeface="SVN-Beloved" pitchFamily="50" charset="0"/>
              </a:rPr>
              <a:t>0,34 = 1,19 </a:t>
            </a:r>
            <a:r>
              <a:rPr lang="en-US" altLang="zh-CN" sz="45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zh-CN" sz="4500" b="0" dirty="0" smtClean="0">
                <a:solidFill>
                  <a:schemeClr val="tx1"/>
                </a:solidFill>
                <a:latin typeface="SVN-Beloved" pitchFamily="50" charset="0"/>
              </a:rPr>
              <a:t> 1,02 </a:t>
            </a:r>
            <a:r>
              <a:rPr lang="en-US" altLang="zh-CN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CN" sz="20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altLang="zh-CN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zh-CN" sz="20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zh-CN" sz="2000" b="0" dirty="0" smtClean="0">
              <a:solidFill>
                <a:schemeClr val="tx1"/>
              </a:solidFill>
              <a:latin typeface="SVN-Beloved" pitchFamily="50" charset="0"/>
            </a:endParaRPr>
          </a:p>
          <a:p>
            <a:pPr algn="just"/>
            <a:r>
              <a:rPr lang="en-US" altLang="zh-CN" sz="4500" b="0" dirty="0" smtClean="0">
                <a:solidFill>
                  <a:schemeClr val="tx1"/>
                </a:solidFill>
                <a:latin typeface="SVN-Beloved" pitchFamily="50" charset="0"/>
              </a:rPr>
              <a:t>c. </a:t>
            </a:r>
            <a:r>
              <a:rPr lang="en-US" altLang="zh-CN" sz="4500" dirty="0" smtClean="0">
                <a:solidFill>
                  <a:schemeClr val="tx1"/>
                </a:solidFill>
                <a:latin typeface="HP001 4 hàng" panose="020B0603050302020204" pitchFamily="34" charset="0"/>
              </a:rPr>
              <a:t>x</a:t>
            </a:r>
            <a:r>
              <a:rPr lang="en-US" altLang="zh-CN" sz="4500" b="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4500" b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zh-CN" sz="45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500" b="0" dirty="0" smtClean="0">
                <a:solidFill>
                  <a:schemeClr val="tx1"/>
                </a:solidFill>
                <a:latin typeface="SVN-Beloved" pitchFamily="50" charset="0"/>
              </a:rPr>
              <a:t>1,36 = 4,76 </a:t>
            </a:r>
            <a:r>
              <a:rPr lang="en-US" altLang="zh-CN" sz="45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zh-CN" sz="4500" b="0" dirty="0" smtClean="0">
                <a:solidFill>
                  <a:schemeClr val="tx1"/>
                </a:solidFill>
                <a:latin typeface="SVN-Beloved" pitchFamily="50" charset="0"/>
              </a:rPr>
              <a:t> 4,08 </a:t>
            </a:r>
            <a:r>
              <a:rPr lang="en-US" altLang="zh-CN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CN" sz="20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altLang="zh-CN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zh-CN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zh-CN" sz="2000" b="0" dirty="0">
              <a:solidFill>
                <a:schemeClr val="tx1"/>
              </a:solidFill>
              <a:latin typeface="SVN-Beloved" pitchFamily="50" charset="0"/>
            </a:endParaRPr>
          </a:p>
          <a:p>
            <a:pPr algn="just"/>
            <a:endParaRPr lang="zh-CN" altLang="en-US" sz="4500" b="0" dirty="0">
              <a:solidFill>
                <a:schemeClr val="tx1"/>
              </a:solidFill>
              <a:latin typeface="SVN-Beloved" pitchFamily="50" charset="0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="" xmlns:a16="http://schemas.microsoft.com/office/drawing/2014/main" id="{252436E4-2009-4BED-AEEB-9149BA2A10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752" y="3184644"/>
            <a:ext cx="2455248" cy="3689556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="" xmlns:a16="http://schemas.microsoft.com/office/drawing/2014/main" id="{A986A794-26FF-4FA3-88C3-D3BCF3FC19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" y="3190187"/>
            <a:ext cx="4231710" cy="368955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="" xmlns:a16="http://schemas.microsoft.com/office/drawing/2014/main" id="{8C78EC29-5FE3-4880-9830-6C3E5AE3F2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4064000" cy="251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001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>
            <a:extLst>
              <a:ext uri="{FF2B5EF4-FFF2-40B4-BE49-F238E27FC236}">
                <a16:creationId xmlns="" xmlns:a16="http://schemas.microsoft.com/office/drawing/2014/main" id="{8B85F465-905C-4CAE-8954-B726D778E8C4}"/>
              </a:ext>
            </a:extLst>
          </p:cNvPr>
          <p:cNvGrpSpPr/>
          <p:nvPr/>
        </p:nvGrpSpPr>
        <p:grpSpPr>
          <a:xfrm>
            <a:off x="2535355" y="767948"/>
            <a:ext cx="4875422" cy="4050994"/>
            <a:chOff x="2206754" y="916448"/>
            <a:chExt cx="4695813" cy="3901755"/>
          </a:xfrm>
        </p:grpSpPr>
        <p:sp>
          <p:nvSpPr>
            <p:cNvPr id="15" name="对话气泡: 椭圆形 13">
              <a:extLst>
                <a:ext uri="{FF2B5EF4-FFF2-40B4-BE49-F238E27FC236}">
                  <a16:creationId xmlns="" xmlns:a16="http://schemas.microsoft.com/office/drawing/2014/main" id="{3CCF6389-C1F9-48BA-A242-C4AEDD11BB70}"/>
                </a:ext>
              </a:extLst>
            </p:cNvPr>
            <p:cNvSpPr/>
            <p:nvPr/>
          </p:nvSpPr>
          <p:spPr>
            <a:xfrm>
              <a:off x="2206754" y="916448"/>
              <a:ext cx="4695813" cy="3901755"/>
            </a:xfrm>
            <a:custGeom>
              <a:avLst/>
              <a:gdLst>
                <a:gd name="connsiteX0" fmla="*/ 4993910 w 4908116"/>
                <a:gd name="connsiteY0" fmla="*/ 3358420 h 3696461"/>
                <a:gd name="connsiteX1" fmla="*/ 4054636 w 4908116"/>
                <a:gd name="connsiteY1" fmla="*/ 3249249 h 3696461"/>
                <a:gd name="connsiteX2" fmla="*/ 1269209 w 4908116"/>
                <a:gd name="connsiteY2" fmla="*/ 3466770 h 3696461"/>
                <a:gd name="connsiteX3" fmla="*/ 542086 w 4908116"/>
                <a:gd name="connsiteY3" fmla="*/ 689590 h 3696461"/>
                <a:gd name="connsiteX4" fmla="*/ 3307657 w 4908116"/>
                <a:gd name="connsiteY4" fmla="*/ 115408 h 3696461"/>
                <a:gd name="connsiteX5" fmla="*/ 4634953 w 4908116"/>
                <a:gd name="connsiteY5" fmla="*/ 2695664 h 3696461"/>
                <a:gd name="connsiteX6" fmla="*/ 4993910 w 4908116"/>
                <a:gd name="connsiteY6" fmla="*/ 3358420 h 3696461"/>
                <a:gd name="connsiteX0" fmla="*/ 5022203 w 5022203"/>
                <a:gd name="connsiteY0" fmla="*/ 3409591 h 3785087"/>
                <a:gd name="connsiteX1" fmla="*/ 4082929 w 5022203"/>
                <a:gd name="connsiteY1" fmla="*/ 3300420 h 3785087"/>
                <a:gd name="connsiteX2" fmla="*/ 1297502 w 5022203"/>
                <a:gd name="connsiteY2" fmla="*/ 3517941 h 3785087"/>
                <a:gd name="connsiteX3" fmla="*/ 341779 w 5022203"/>
                <a:gd name="connsiteY3" fmla="*/ 540736 h 3785087"/>
                <a:gd name="connsiteX4" fmla="*/ 3335950 w 5022203"/>
                <a:gd name="connsiteY4" fmla="*/ 166579 h 3785087"/>
                <a:gd name="connsiteX5" fmla="*/ 4663246 w 5022203"/>
                <a:gd name="connsiteY5" fmla="*/ 2746835 h 3785087"/>
                <a:gd name="connsiteX6" fmla="*/ 5022203 w 5022203"/>
                <a:gd name="connsiteY6" fmla="*/ 3409591 h 3785087"/>
                <a:gd name="connsiteX0" fmla="*/ 4940997 w 4940997"/>
                <a:gd name="connsiteY0" fmla="*/ 3402666 h 3926754"/>
                <a:gd name="connsiteX1" fmla="*/ 4001723 w 4940997"/>
                <a:gd name="connsiteY1" fmla="*/ 3293495 h 3926754"/>
                <a:gd name="connsiteX2" fmla="*/ 578121 w 4940997"/>
                <a:gd name="connsiteY2" fmla="*/ 3720566 h 3926754"/>
                <a:gd name="connsiteX3" fmla="*/ 260573 w 4940997"/>
                <a:gd name="connsiteY3" fmla="*/ 533811 h 3926754"/>
                <a:gd name="connsiteX4" fmla="*/ 3254744 w 4940997"/>
                <a:gd name="connsiteY4" fmla="*/ 159654 h 3926754"/>
                <a:gd name="connsiteX5" fmla="*/ 4582040 w 4940997"/>
                <a:gd name="connsiteY5" fmla="*/ 2739910 h 3926754"/>
                <a:gd name="connsiteX6" fmla="*/ 4940997 w 4940997"/>
                <a:gd name="connsiteY6" fmla="*/ 3402666 h 3926754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584795 w 4943752"/>
                <a:gd name="connsiteY5" fmla="*/ 2834839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422870 w 4943752"/>
                <a:gd name="connsiteY5" fmla="*/ 2901514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422870 w 4943752"/>
                <a:gd name="connsiteY5" fmla="*/ 2901514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207710"/>
                <a:gd name="connsiteX1" fmla="*/ 4004478 w 4943752"/>
                <a:gd name="connsiteY1" fmla="*/ 3388424 h 4207710"/>
                <a:gd name="connsiteX2" fmla="*/ 580876 w 4943752"/>
                <a:gd name="connsiteY2" fmla="*/ 3815495 h 4207710"/>
                <a:gd name="connsiteX3" fmla="*/ 263328 w 4943752"/>
                <a:gd name="connsiteY3" fmla="*/ 628740 h 4207710"/>
                <a:gd name="connsiteX4" fmla="*/ 3295599 w 4943752"/>
                <a:gd name="connsiteY4" fmla="*/ 130758 h 4207710"/>
                <a:gd name="connsiteX5" fmla="*/ 4422870 w 4943752"/>
                <a:gd name="connsiteY5" fmla="*/ 2901514 h 4207710"/>
                <a:gd name="connsiteX6" fmla="*/ 4943752 w 4943752"/>
                <a:gd name="connsiteY6" fmla="*/ 3497595 h 4207710"/>
                <a:gd name="connsiteX0" fmla="*/ 4943752 w 4943752"/>
                <a:gd name="connsiteY0" fmla="*/ 3497595 h 4107768"/>
                <a:gd name="connsiteX1" fmla="*/ 4004478 w 4943752"/>
                <a:gd name="connsiteY1" fmla="*/ 3388424 h 4107768"/>
                <a:gd name="connsiteX2" fmla="*/ 580876 w 4943752"/>
                <a:gd name="connsiteY2" fmla="*/ 3815495 h 4107768"/>
                <a:gd name="connsiteX3" fmla="*/ 263328 w 4943752"/>
                <a:gd name="connsiteY3" fmla="*/ 628740 h 4107768"/>
                <a:gd name="connsiteX4" fmla="*/ 3295599 w 4943752"/>
                <a:gd name="connsiteY4" fmla="*/ 130758 h 4107768"/>
                <a:gd name="connsiteX5" fmla="*/ 4422870 w 4943752"/>
                <a:gd name="connsiteY5" fmla="*/ 2901514 h 4107768"/>
                <a:gd name="connsiteX6" fmla="*/ 4943752 w 4943752"/>
                <a:gd name="connsiteY6" fmla="*/ 3497595 h 410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43752" h="4107768">
                  <a:moveTo>
                    <a:pt x="4943752" y="3497595"/>
                  </a:moveTo>
                  <a:lnTo>
                    <a:pt x="4004478" y="3388424"/>
                  </a:lnTo>
                  <a:cubicBezTo>
                    <a:pt x="3484620" y="4234842"/>
                    <a:pt x="1204401" y="4275442"/>
                    <a:pt x="580876" y="3815495"/>
                  </a:cubicBezTo>
                  <a:cubicBezTo>
                    <a:pt x="-42649" y="3355548"/>
                    <a:pt x="-189126" y="1242863"/>
                    <a:pt x="263328" y="628740"/>
                  </a:cubicBezTo>
                  <a:cubicBezTo>
                    <a:pt x="715782" y="14617"/>
                    <a:pt x="2305722" y="-145824"/>
                    <a:pt x="3295599" y="130758"/>
                  </a:cubicBezTo>
                  <a:cubicBezTo>
                    <a:pt x="4676499" y="516595"/>
                    <a:pt x="4393347" y="1629971"/>
                    <a:pt x="4422870" y="2901514"/>
                  </a:cubicBezTo>
                  <a:lnTo>
                    <a:pt x="4943752" y="3497595"/>
                  </a:ln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对话气泡: 椭圆形 13">
              <a:extLst>
                <a:ext uri="{FF2B5EF4-FFF2-40B4-BE49-F238E27FC236}">
                  <a16:creationId xmlns="" xmlns:a16="http://schemas.microsoft.com/office/drawing/2014/main" id="{BA788436-A4FC-4E99-B683-66BA861D3023}"/>
                </a:ext>
              </a:extLst>
            </p:cNvPr>
            <p:cNvSpPr/>
            <p:nvPr/>
          </p:nvSpPr>
          <p:spPr>
            <a:xfrm>
              <a:off x="2369895" y="1044434"/>
              <a:ext cx="4475657" cy="3718827"/>
            </a:xfrm>
            <a:custGeom>
              <a:avLst/>
              <a:gdLst>
                <a:gd name="connsiteX0" fmla="*/ 4993910 w 4908116"/>
                <a:gd name="connsiteY0" fmla="*/ 3358420 h 3696461"/>
                <a:gd name="connsiteX1" fmla="*/ 4054636 w 4908116"/>
                <a:gd name="connsiteY1" fmla="*/ 3249249 h 3696461"/>
                <a:gd name="connsiteX2" fmla="*/ 1269209 w 4908116"/>
                <a:gd name="connsiteY2" fmla="*/ 3466770 h 3696461"/>
                <a:gd name="connsiteX3" fmla="*/ 542086 w 4908116"/>
                <a:gd name="connsiteY3" fmla="*/ 689590 h 3696461"/>
                <a:gd name="connsiteX4" fmla="*/ 3307657 w 4908116"/>
                <a:gd name="connsiteY4" fmla="*/ 115408 h 3696461"/>
                <a:gd name="connsiteX5" fmla="*/ 4634953 w 4908116"/>
                <a:gd name="connsiteY5" fmla="*/ 2695664 h 3696461"/>
                <a:gd name="connsiteX6" fmla="*/ 4993910 w 4908116"/>
                <a:gd name="connsiteY6" fmla="*/ 3358420 h 3696461"/>
                <a:gd name="connsiteX0" fmla="*/ 5022203 w 5022203"/>
                <a:gd name="connsiteY0" fmla="*/ 3409591 h 3785087"/>
                <a:gd name="connsiteX1" fmla="*/ 4082929 w 5022203"/>
                <a:gd name="connsiteY1" fmla="*/ 3300420 h 3785087"/>
                <a:gd name="connsiteX2" fmla="*/ 1297502 w 5022203"/>
                <a:gd name="connsiteY2" fmla="*/ 3517941 h 3785087"/>
                <a:gd name="connsiteX3" fmla="*/ 341779 w 5022203"/>
                <a:gd name="connsiteY3" fmla="*/ 540736 h 3785087"/>
                <a:gd name="connsiteX4" fmla="*/ 3335950 w 5022203"/>
                <a:gd name="connsiteY4" fmla="*/ 166579 h 3785087"/>
                <a:gd name="connsiteX5" fmla="*/ 4663246 w 5022203"/>
                <a:gd name="connsiteY5" fmla="*/ 2746835 h 3785087"/>
                <a:gd name="connsiteX6" fmla="*/ 5022203 w 5022203"/>
                <a:gd name="connsiteY6" fmla="*/ 3409591 h 3785087"/>
                <a:gd name="connsiteX0" fmla="*/ 4940997 w 4940997"/>
                <a:gd name="connsiteY0" fmla="*/ 3402666 h 3926754"/>
                <a:gd name="connsiteX1" fmla="*/ 4001723 w 4940997"/>
                <a:gd name="connsiteY1" fmla="*/ 3293495 h 3926754"/>
                <a:gd name="connsiteX2" fmla="*/ 578121 w 4940997"/>
                <a:gd name="connsiteY2" fmla="*/ 3720566 h 3926754"/>
                <a:gd name="connsiteX3" fmla="*/ 260573 w 4940997"/>
                <a:gd name="connsiteY3" fmla="*/ 533811 h 3926754"/>
                <a:gd name="connsiteX4" fmla="*/ 3254744 w 4940997"/>
                <a:gd name="connsiteY4" fmla="*/ 159654 h 3926754"/>
                <a:gd name="connsiteX5" fmla="*/ 4582040 w 4940997"/>
                <a:gd name="connsiteY5" fmla="*/ 2739910 h 3926754"/>
                <a:gd name="connsiteX6" fmla="*/ 4940997 w 4940997"/>
                <a:gd name="connsiteY6" fmla="*/ 3402666 h 3926754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584795 w 4943752"/>
                <a:gd name="connsiteY5" fmla="*/ 2834839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422870 w 4943752"/>
                <a:gd name="connsiteY5" fmla="*/ 2901514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422870 w 4943752"/>
                <a:gd name="connsiteY5" fmla="*/ 2901514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207710"/>
                <a:gd name="connsiteX1" fmla="*/ 4004478 w 4943752"/>
                <a:gd name="connsiteY1" fmla="*/ 3388424 h 4207710"/>
                <a:gd name="connsiteX2" fmla="*/ 580876 w 4943752"/>
                <a:gd name="connsiteY2" fmla="*/ 3815495 h 4207710"/>
                <a:gd name="connsiteX3" fmla="*/ 263328 w 4943752"/>
                <a:gd name="connsiteY3" fmla="*/ 628740 h 4207710"/>
                <a:gd name="connsiteX4" fmla="*/ 3295599 w 4943752"/>
                <a:gd name="connsiteY4" fmla="*/ 130758 h 4207710"/>
                <a:gd name="connsiteX5" fmla="*/ 4422870 w 4943752"/>
                <a:gd name="connsiteY5" fmla="*/ 2901514 h 4207710"/>
                <a:gd name="connsiteX6" fmla="*/ 4943752 w 4943752"/>
                <a:gd name="connsiteY6" fmla="*/ 3497595 h 4207710"/>
                <a:gd name="connsiteX0" fmla="*/ 4943752 w 4943752"/>
                <a:gd name="connsiteY0" fmla="*/ 3497595 h 4107768"/>
                <a:gd name="connsiteX1" fmla="*/ 4004478 w 4943752"/>
                <a:gd name="connsiteY1" fmla="*/ 3388424 h 4107768"/>
                <a:gd name="connsiteX2" fmla="*/ 580876 w 4943752"/>
                <a:gd name="connsiteY2" fmla="*/ 3815495 h 4107768"/>
                <a:gd name="connsiteX3" fmla="*/ 263328 w 4943752"/>
                <a:gd name="connsiteY3" fmla="*/ 628740 h 4107768"/>
                <a:gd name="connsiteX4" fmla="*/ 3295599 w 4943752"/>
                <a:gd name="connsiteY4" fmla="*/ 130758 h 4107768"/>
                <a:gd name="connsiteX5" fmla="*/ 4422870 w 4943752"/>
                <a:gd name="connsiteY5" fmla="*/ 2901514 h 4107768"/>
                <a:gd name="connsiteX6" fmla="*/ 4943752 w 4943752"/>
                <a:gd name="connsiteY6" fmla="*/ 3497595 h 410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43752" h="4107768">
                  <a:moveTo>
                    <a:pt x="4943752" y="3497595"/>
                  </a:moveTo>
                  <a:lnTo>
                    <a:pt x="4004478" y="3388424"/>
                  </a:lnTo>
                  <a:cubicBezTo>
                    <a:pt x="3484620" y="4234842"/>
                    <a:pt x="1204401" y="4275442"/>
                    <a:pt x="580876" y="3815495"/>
                  </a:cubicBezTo>
                  <a:cubicBezTo>
                    <a:pt x="-42649" y="3355548"/>
                    <a:pt x="-189126" y="1242863"/>
                    <a:pt x="263328" y="628740"/>
                  </a:cubicBezTo>
                  <a:cubicBezTo>
                    <a:pt x="715782" y="14617"/>
                    <a:pt x="2305722" y="-145824"/>
                    <a:pt x="3295599" y="130758"/>
                  </a:cubicBezTo>
                  <a:cubicBezTo>
                    <a:pt x="4676499" y="516595"/>
                    <a:pt x="4393347" y="1629971"/>
                    <a:pt x="4422870" y="2901514"/>
                  </a:cubicBezTo>
                  <a:lnTo>
                    <a:pt x="4943752" y="349759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0F85C302-BF38-4C72-9729-CDB2AE079B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17460" y="1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56D6BA08-BF3F-4F75-97ED-B55CDD35B6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8462" y="1104900"/>
            <a:ext cx="3260089" cy="5753099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="" xmlns:a16="http://schemas.microsoft.com/office/drawing/2014/main" id="{DD6FCDE1-A0C1-4D9D-B47D-211E94AEFFE9}"/>
              </a:ext>
            </a:extLst>
          </p:cNvPr>
          <p:cNvSpPr txBox="1"/>
          <p:nvPr/>
        </p:nvSpPr>
        <p:spPr>
          <a:xfrm>
            <a:off x="2857065" y="1741316"/>
            <a:ext cx="3036544" cy="94064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algn="l"/>
            <a:r>
              <a:rPr lang="en-US" altLang="zh-CN" sz="4500" b="0" dirty="0">
                <a:solidFill>
                  <a:schemeClr val="tx1"/>
                </a:solidFill>
                <a:latin typeface="SVN-Beloved" pitchFamily="50" charset="0"/>
              </a:rPr>
              <a:t>a. </a:t>
            </a:r>
            <a:r>
              <a:rPr lang="en-US" altLang="zh-CN" sz="4500" dirty="0">
                <a:solidFill>
                  <a:schemeClr val="tx1"/>
                </a:solidFill>
                <a:latin typeface="HP001 4 hàng" panose="020B0603050302020204" pitchFamily="34" charset="0"/>
              </a:rPr>
              <a:t>x</a:t>
            </a:r>
            <a:r>
              <a:rPr lang="en-US" altLang="zh-CN" sz="4500" b="0" dirty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45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zh-CN" sz="4500" b="0" dirty="0">
                <a:solidFill>
                  <a:schemeClr val="tx1"/>
                </a:solidFill>
                <a:latin typeface="SVN-Beloved" pitchFamily="50" charset="0"/>
              </a:rPr>
              <a:t> 1,8 = </a:t>
            </a:r>
            <a:r>
              <a:rPr lang="en-US" altLang="zh-CN" sz="4500" b="0" dirty="0" smtClean="0">
                <a:solidFill>
                  <a:schemeClr val="tx1"/>
                </a:solidFill>
                <a:latin typeface="SVN-Beloved" pitchFamily="50" charset="0"/>
              </a:rPr>
              <a:t>72</a:t>
            </a:r>
            <a:endParaRPr lang="en-US" altLang="zh-CN" sz="4500" b="0" dirty="0">
              <a:solidFill>
                <a:schemeClr val="tx1"/>
              </a:solidFill>
              <a:latin typeface="SVN-Beloved" pitchFamily="50" charset="0"/>
            </a:endParaRPr>
          </a:p>
        </p:txBody>
      </p:sp>
      <p:pic>
        <p:nvPicPr>
          <p:cNvPr id="23" name="图片 22">
            <a:extLst>
              <a:ext uri="{FF2B5EF4-FFF2-40B4-BE49-F238E27FC236}">
                <a16:creationId xmlns="" xmlns:a16="http://schemas.microsoft.com/office/drawing/2014/main" id="{3600E8F8-7FC9-4DC5-9131-813D28F2DAD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582878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C1FD30EA-E47C-44CA-BFF1-0BD4B510B9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1"/>
            <a:ext cx="2801257" cy="4629751"/>
          </a:xfrm>
          <a:custGeom>
            <a:avLst/>
            <a:gdLst>
              <a:gd name="connsiteX0" fmla="*/ 0 w 2801257"/>
              <a:gd name="connsiteY0" fmla="*/ 0 h 4629751"/>
              <a:gd name="connsiteX1" fmla="*/ 2801257 w 2801257"/>
              <a:gd name="connsiteY1" fmla="*/ 0 h 4629751"/>
              <a:gd name="connsiteX2" fmla="*/ 2801257 w 2801257"/>
              <a:gd name="connsiteY2" fmla="*/ 3896077 h 4629751"/>
              <a:gd name="connsiteX3" fmla="*/ 1386037 w 2801257"/>
              <a:gd name="connsiteY3" fmla="*/ 3705726 h 4629751"/>
              <a:gd name="connsiteX4" fmla="*/ 529388 w 2801257"/>
              <a:gd name="connsiteY4" fmla="*/ 4109987 h 4629751"/>
              <a:gd name="connsiteX5" fmla="*/ 0 w 2801257"/>
              <a:gd name="connsiteY5" fmla="*/ 4629751 h 4629751"/>
              <a:gd name="connsiteX6" fmla="*/ 0 w 2801257"/>
              <a:gd name="connsiteY6" fmla="*/ 0 h 4629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4629751">
                <a:moveTo>
                  <a:pt x="0" y="0"/>
                </a:moveTo>
                <a:lnTo>
                  <a:pt x="2801257" y="0"/>
                </a:lnTo>
                <a:lnTo>
                  <a:pt x="2801257" y="3896077"/>
                </a:lnTo>
                <a:lnTo>
                  <a:pt x="1386037" y="3705726"/>
                </a:lnTo>
                <a:lnTo>
                  <a:pt x="529388" y="4109987"/>
                </a:lnTo>
                <a:lnTo>
                  <a:pt x="0" y="4629751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0" name="图片 19">
            <a:extLst>
              <a:ext uri="{FF2B5EF4-FFF2-40B4-BE49-F238E27FC236}">
                <a16:creationId xmlns="" xmlns:a16="http://schemas.microsoft.com/office/drawing/2014/main" id="{7353FC08-CB7A-48AC-82A0-787A0A97BB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69536"/>
            <a:ext cx="12192000" cy="2188464"/>
          </a:xfrm>
          <a:prstGeom prst="rect">
            <a:avLst/>
          </a:prstGeom>
        </p:spPr>
      </p:pic>
      <p:sp>
        <p:nvSpPr>
          <p:cNvPr id="11" name="文本框 12">
            <a:extLst>
              <a:ext uri="{FF2B5EF4-FFF2-40B4-BE49-F238E27FC236}">
                <a16:creationId xmlns="" xmlns:a16="http://schemas.microsoft.com/office/drawing/2014/main" id="{DD6FCDE1-A0C1-4D9D-B47D-211E94AEFFE9}"/>
              </a:ext>
            </a:extLst>
          </p:cNvPr>
          <p:cNvSpPr txBox="1"/>
          <p:nvPr/>
        </p:nvSpPr>
        <p:spPr>
          <a:xfrm>
            <a:off x="2873946" y="2337651"/>
            <a:ext cx="4172806" cy="99257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algn="l"/>
            <a:r>
              <a:rPr lang="en-US" altLang="zh-CN" sz="4500" b="0" dirty="0" smtClean="0">
                <a:solidFill>
                  <a:schemeClr val="tx1"/>
                </a:solidFill>
                <a:latin typeface="HP001 4 hàng" panose="020B0603050302020204" pitchFamily="34" charset="0"/>
              </a:rPr>
              <a:t>    </a:t>
            </a:r>
            <a:r>
              <a:rPr lang="en-US" altLang="zh-CN" sz="4500" dirty="0" smtClean="0">
                <a:solidFill>
                  <a:schemeClr val="tx1"/>
                </a:solidFill>
                <a:latin typeface="HP001 4 hàng" panose="020B0603050302020204" pitchFamily="34" charset="0"/>
              </a:rPr>
              <a:t>x</a:t>
            </a:r>
            <a:r>
              <a:rPr lang="en-US" altLang="zh-CN" sz="4500" b="0" dirty="0" smtClean="0">
                <a:solidFill>
                  <a:schemeClr val="tx1"/>
                </a:solidFill>
                <a:latin typeface="SVN-Beloved" pitchFamily="50" charset="0"/>
              </a:rPr>
              <a:t>     = 72 : 1,8</a:t>
            </a:r>
            <a:endParaRPr lang="en-US" altLang="zh-CN" sz="4500" b="0" dirty="0">
              <a:solidFill>
                <a:schemeClr val="tx1"/>
              </a:solidFill>
              <a:latin typeface="SVN-Beloved" pitchFamily="50" charset="0"/>
            </a:endParaRPr>
          </a:p>
        </p:txBody>
      </p:sp>
      <p:sp>
        <p:nvSpPr>
          <p:cNvPr id="12" name="文本框 12">
            <a:extLst>
              <a:ext uri="{FF2B5EF4-FFF2-40B4-BE49-F238E27FC236}">
                <a16:creationId xmlns="" xmlns:a16="http://schemas.microsoft.com/office/drawing/2014/main" id="{DD6FCDE1-A0C1-4D9D-B47D-211E94AEFFE9}"/>
              </a:ext>
            </a:extLst>
          </p:cNvPr>
          <p:cNvSpPr txBox="1"/>
          <p:nvPr/>
        </p:nvSpPr>
        <p:spPr>
          <a:xfrm>
            <a:off x="2890827" y="2988870"/>
            <a:ext cx="4172806" cy="99257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algn="l"/>
            <a:r>
              <a:rPr lang="en-US" altLang="zh-CN" sz="4500" b="0" dirty="0" smtClean="0">
                <a:solidFill>
                  <a:schemeClr val="tx1"/>
                </a:solidFill>
                <a:latin typeface="HP001 4 hàng" panose="020B0603050302020204" pitchFamily="34" charset="0"/>
              </a:rPr>
              <a:t>    </a:t>
            </a:r>
            <a:r>
              <a:rPr lang="en-US" altLang="zh-CN" sz="4500" dirty="0" smtClean="0">
                <a:solidFill>
                  <a:schemeClr val="tx1"/>
                </a:solidFill>
                <a:latin typeface="HP001 4 hàng" panose="020B0603050302020204" pitchFamily="34" charset="0"/>
              </a:rPr>
              <a:t>x</a:t>
            </a:r>
            <a:r>
              <a:rPr lang="en-US" altLang="zh-CN" sz="4500" b="0" dirty="0" smtClean="0">
                <a:solidFill>
                  <a:schemeClr val="tx1"/>
                </a:solidFill>
                <a:latin typeface="SVN-Beloved" pitchFamily="50" charset="0"/>
              </a:rPr>
              <a:t>     = 40</a:t>
            </a:r>
            <a:endParaRPr lang="en-US" altLang="zh-CN" sz="4500" b="0" dirty="0">
              <a:solidFill>
                <a:schemeClr val="tx1"/>
              </a:solidFill>
              <a:latin typeface="SVN-Beloved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182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>
            <a:extLst>
              <a:ext uri="{FF2B5EF4-FFF2-40B4-BE49-F238E27FC236}">
                <a16:creationId xmlns="" xmlns:a16="http://schemas.microsoft.com/office/drawing/2014/main" id="{61005FEB-A824-4785-BF29-24B2773EE9E0}"/>
              </a:ext>
            </a:extLst>
          </p:cNvPr>
          <p:cNvGrpSpPr/>
          <p:nvPr/>
        </p:nvGrpSpPr>
        <p:grpSpPr>
          <a:xfrm>
            <a:off x="731883" y="1025738"/>
            <a:ext cx="7205669" cy="4403171"/>
            <a:chOff x="731883" y="1025738"/>
            <a:chExt cx="7205669" cy="4403171"/>
          </a:xfrm>
        </p:grpSpPr>
        <p:sp>
          <p:nvSpPr>
            <p:cNvPr id="2" name="矩形 1">
              <a:extLst>
                <a:ext uri="{FF2B5EF4-FFF2-40B4-BE49-F238E27FC236}">
                  <a16:creationId xmlns="" xmlns:a16="http://schemas.microsoft.com/office/drawing/2014/main" id="{5061ACE5-85EB-401D-BFBB-C96D8EBC3086}"/>
                </a:ext>
              </a:extLst>
            </p:cNvPr>
            <p:cNvSpPr/>
            <p:nvPr/>
          </p:nvSpPr>
          <p:spPr>
            <a:xfrm>
              <a:off x="731883" y="1025738"/>
              <a:ext cx="7205669" cy="4403171"/>
            </a:xfrm>
            <a:custGeom>
              <a:avLst/>
              <a:gdLst>
                <a:gd name="connsiteX0" fmla="*/ 0 w 7025003"/>
                <a:gd name="connsiteY0" fmla="*/ 0 h 4000500"/>
                <a:gd name="connsiteX1" fmla="*/ 7025003 w 7025003"/>
                <a:gd name="connsiteY1" fmla="*/ 0 h 4000500"/>
                <a:gd name="connsiteX2" fmla="*/ 7025003 w 7025003"/>
                <a:gd name="connsiteY2" fmla="*/ 4000500 h 4000500"/>
                <a:gd name="connsiteX3" fmla="*/ 0 w 7025003"/>
                <a:gd name="connsiteY3" fmla="*/ 4000500 h 4000500"/>
                <a:gd name="connsiteX4" fmla="*/ 0 w 7025003"/>
                <a:gd name="connsiteY4" fmla="*/ 0 h 4000500"/>
                <a:gd name="connsiteX0" fmla="*/ 0 w 7025003"/>
                <a:gd name="connsiteY0" fmla="*/ 296333 h 4296833"/>
                <a:gd name="connsiteX1" fmla="*/ 7025003 w 7025003"/>
                <a:gd name="connsiteY1" fmla="*/ 296333 h 4296833"/>
                <a:gd name="connsiteX2" fmla="*/ 7025003 w 7025003"/>
                <a:gd name="connsiteY2" fmla="*/ 4296833 h 4296833"/>
                <a:gd name="connsiteX3" fmla="*/ 0 w 7025003"/>
                <a:gd name="connsiteY3" fmla="*/ 4296833 h 4296833"/>
                <a:gd name="connsiteX4" fmla="*/ 0 w 7025003"/>
                <a:gd name="connsiteY4" fmla="*/ 296333 h 4296833"/>
                <a:gd name="connsiteX0" fmla="*/ 0 w 7025003"/>
                <a:gd name="connsiteY0" fmla="*/ 769896 h 4770396"/>
                <a:gd name="connsiteX1" fmla="*/ 7025003 w 7025003"/>
                <a:gd name="connsiteY1" fmla="*/ 769896 h 4770396"/>
                <a:gd name="connsiteX2" fmla="*/ 7025003 w 7025003"/>
                <a:gd name="connsiteY2" fmla="*/ 4770396 h 4770396"/>
                <a:gd name="connsiteX3" fmla="*/ 0 w 7025003"/>
                <a:gd name="connsiteY3" fmla="*/ 4770396 h 4770396"/>
                <a:gd name="connsiteX4" fmla="*/ 0 w 7025003"/>
                <a:gd name="connsiteY4" fmla="*/ 769896 h 4770396"/>
                <a:gd name="connsiteX0" fmla="*/ 0 w 7287469"/>
                <a:gd name="connsiteY0" fmla="*/ 786021 h 4786521"/>
                <a:gd name="connsiteX1" fmla="*/ 7025003 w 7287469"/>
                <a:gd name="connsiteY1" fmla="*/ 786021 h 4786521"/>
                <a:gd name="connsiteX2" fmla="*/ 7025003 w 7287469"/>
                <a:gd name="connsiteY2" fmla="*/ 4786521 h 4786521"/>
                <a:gd name="connsiteX3" fmla="*/ 0 w 7287469"/>
                <a:gd name="connsiteY3" fmla="*/ 4786521 h 4786521"/>
                <a:gd name="connsiteX4" fmla="*/ 0 w 7287469"/>
                <a:gd name="connsiteY4" fmla="*/ 786021 h 4786521"/>
                <a:gd name="connsiteX0" fmla="*/ 0 w 7232593"/>
                <a:gd name="connsiteY0" fmla="*/ 537822 h 4538322"/>
                <a:gd name="connsiteX1" fmla="*/ 6948803 w 7232593"/>
                <a:gd name="connsiteY1" fmla="*/ 995022 h 4538322"/>
                <a:gd name="connsiteX2" fmla="*/ 7025003 w 7232593"/>
                <a:gd name="connsiteY2" fmla="*/ 4538322 h 4538322"/>
                <a:gd name="connsiteX3" fmla="*/ 0 w 7232593"/>
                <a:gd name="connsiteY3" fmla="*/ 4538322 h 4538322"/>
                <a:gd name="connsiteX4" fmla="*/ 0 w 7232593"/>
                <a:gd name="connsiteY4" fmla="*/ 537822 h 4538322"/>
                <a:gd name="connsiteX0" fmla="*/ 1348038 w 8580631"/>
                <a:gd name="connsiteY0" fmla="*/ 537822 h 4538322"/>
                <a:gd name="connsiteX1" fmla="*/ 8296841 w 8580631"/>
                <a:gd name="connsiteY1" fmla="*/ 995022 h 4538322"/>
                <a:gd name="connsiteX2" fmla="*/ 8373041 w 8580631"/>
                <a:gd name="connsiteY2" fmla="*/ 4538322 h 4538322"/>
                <a:gd name="connsiteX3" fmla="*/ 1348038 w 8580631"/>
                <a:gd name="connsiteY3" fmla="*/ 4538322 h 4538322"/>
                <a:gd name="connsiteX4" fmla="*/ 1348038 w 8580631"/>
                <a:gd name="connsiteY4" fmla="*/ 537822 h 4538322"/>
                <a:gd name="connsiteX0" fmla="*/ 695843 w 7928436"/>
                <a:gd name="connsiteY0" fmla="*/ 537822 h 4766922"/>
                <a:gd name="connsiteX1" fmla="*/ 7644646 w 7928436"/>
                <a:gd name="connsiteY1" fmla="*/ 995022 h 4766922"/>
                <a:gd name="connsiteX2" fmla="*/ 7720846 w 7928436"/>
                <a:gd name="connsiteY2" fmla="*/ 4538322 h 4766922"/>
                <a:gd name="connsiteX3" fmla="*/ 695843 w 7928436"/>
                <a:gd name="connsiteY3" fmla="*/ 4538322 h 4766922"/>
                <a:gd name="connsiteX4" fmla="*/ 695843 w 7928436"/>
                <a:gd name="connsiteY4" fmla="*/ 537822 h 4766922"/>
                <a:gd name="connsiteX0" fmla="*/ 1324112 w 7934080"/>
                <a:gd name="connsiteY0" fmla="*/ 279182 h 4821548"/>
                <a:gd name="connsiteX1" fmla="*/ 7453765 w 7934080"/>
                <a:gd name="connsiteY1" fmla="*/ 964982 h 4821548"/>
                <a:gd name="connsiteX2" fmla="*/ 7529965 w 7934080"/>
                <a:gd name="connsiteY2" fmla="*/ 4508282 h 4821548"/>
                <a:gd name="connsiteX3" fmla="*/ 504962 w 7934080"/>
                <a:gd name="connsiteY3" fmla="*/ 4508282 h 4821548"/>
                <a:gd name="connsiteX4" fmla="*/ 1324112 w 7934080"/>
                <a:gd name="connsiteY4" fmla="*/ 279182 h 4821548"/>
                <a:gd name="connsiteX0" fmla="*/ 951883 w 7561851"/>
                <a:gd name="connsiteY0" fmla="*/ 279182 h 4864538"/>
                <a:gd name="connsiteX1" fmla="*/ 7081536 w 7561851"/>
                <a:gd name="connsiteY1" fmla="*/ 964982 h 4864538"/>
                <a:gd name="connsiteX2" fmla="*/ 7157736 w 7561851"/>
                <a:gd name="connsiteY2" fmla="*/ 4508282 h 4864538"/>
                <a:gd name="connsiteX3" fmla="*/ 704233 w 7561851"/>
                <a:gd name="connsiteY3" fmla="*/ 4565432 h 4864538"/>
                <a:gd name="connsiteX4" fmla="*/ 951883 w 7561851"/>
                <a:gd name="connsiteY4" fmla="*/ 279182 h 4864538"/>
                <a:gd name="connsiteX0" fmla="*/ 1007038 w 7617006"/>
                <a:gd name="connsiteY0" fmla="*/ 279182 h 4726944"/>
                <a:gd name="connsiteX1" fmla="*/ 7136691 w 7617006"/>
                <a:gd name="connsiteY1" fmla="*/ 964982 h 4726944"/>
                <a:gd name="connsiteX2" fmla="*/ 7212891 w 7617006"/>
                <a:gd name="connsiteY2" fmla="*/ 4508282 h 4726944"/>
                <a:gd name="connsiteX3" fmla="*/ 664138 w 7617006"/>
                <a:gd name="connsiteY3" fmla="*/ 4374932 h 4726944"/>
                <a:gd name="connsiteX4" fmla="*/ 1007038 w 7617006"/>
                <a:gd name="connsiteY4" fmla="*/ 279182 h 4726944"/>
                <a:gd name="connsiteX0" fmla="*/ 1007038 w 7617006"/>
                <a:gd name="connsiteY0" fmla="*/ 314681 h 4762443"/>
                <a:gd name="connsiteX1" fmla="*/ 7136691 w 7617006"/>
                <a:gd name="connsiteY1" fmla="*/ 848081 h 4762443"/>
                <a:gd name="connsiteX2" fmla="*/ 7212891 w 7617006"/>
                <a:gd name="connsiteY2" fmla="*/ 4543781 h 4762443"/>
                <a:gd name="connsiteX3" fmla="*/ 664138 w 7617006"/>
                <a:gd name="connsiteY3" fmla="*/ 4410431 h 4762443"/>
                <a:gd name="connsiteX4" fmla="*/ 1007038 w 7617006"/>
                <a:gd name="connsiteY4" fmla="*/ 314681 h 4762443"/>
                <a:gd name="connsiteX0" fmla="*/ 930313 w 7703948"/>
                <a:gd name="connsiteY0" fmla="*/ 422059 h 4461066"/>
                <a:gd name="connsiteX1" fmla="*/ 7212366 w 7703948"/>
                <a:gd name="connsiteY1" fmla="*/ 574459 h 4461066"/>
                <a:gd name="connsiteX2" fmla="*/ 7288566 w 7703948"/>
                <a:gd name="connsiteY2" fmla="*/ 4270159 h 4461066"/>
                <a:gd name="connsiteX3" fmla="*/ 739813 w 7703948"/>
                <a:gd name="connsiteY3" fmla="*/ 4136809 h 4461066"/>
                <a:gd name="connsiteX4" fmla="*/ 930313 w 7703948"/>
                <a:gd name="connsiteY4" fmla="*/ 422059 h 4461066"/>
                <a:gd name="connsiteX0" fmla="*/ 860277 w 7633912"/>
                <a:gd name="connsiteY0" fmla="*/ 422059 h 4513663"/>
                <a:gd name="connsiteX1" fmla="*/ 7142330 w 7633912"/>
                <a:gd name="connsiteY1" fmla="*/ 574459 h 4513663"/>
                <a:gd name="connsiteX2" fmla="*/ 7218530 w 7633912"/>
                <a:gd name="connsiteY2" fmla="*/ 4270159 h 4513663"/>
                <a:gd name="connsiteX3" fmla="*/ 803127 w 7633912"/>
                <a:gd name="connsiteY3" fmla="*/ 4213009 h 4513663"/>
                <a:gd name="connsiteX4" fmla="*/ 860277 w 7633912"/>
                <a:gd name="connsiteY4" fmla="*/ 422059 h 4513663"/>
                <a:gd name="connsiteX0" fmla="*/ 656670 w 7430305"/>
                <a:gd name="connsiteY0" fmla="*/ 422059 h 4505222"/>
                <a:gd name="connsiteX1" fmla="*/ 6938723 w 7430305"/>
                <a:gd name="connsiteY1" fmla="*/ 574459 h 4505222"/>
                <a:gd name="connsiteX2" fmla="*/ 7014923 w 7430305"/>
                <a:gd name="connsiteY2" fmla="*/ 4270159 h 4505222"/>
                <a:gd name="connsiteX3" fmla="*/ 599520 w 7430305"/>
                <a:gd name="connsiteY3" fmla="*/ 4213009 h 4505222"/>
                <a:gd name="connsiteX4" fmla="*/ 656670 w 7430305"/>
                <a:gd name="connsiteY4" fmla="*/ 422059 h 4505222"/>
                <a:gd name="connsiteX0" fmla="*/ 431685 w 7205320"/>
                <a:gd name="connsiteY0" fmla="*/ 422059 h 4505222"/>
                <a:gd name="connsiteX1" fmla="*/ 6713738 w 7205320"/>
                <a:gd name="connsiteY1" fmla="*/ 574459 h 4505222"/>
                <a:gd name="connsiteX2" fmla="*/ 6789938 w 7205320"/>
                <a:gd name="connsiteY2" fmla="*/ 4270159 h 4505222"/>
                <a:gd name="connsiteX3" fmla="*/ 374535 w 7205320"/>
                <a:gd name="connsiteY3" fmla="*/ 4213009 h 4505222"/>
                <a:gd name="connsiteX4" fmla="*/ 431685 w 7205320"/>
                <a:gd name="connsiteY4" fmla="*/ 422059 h 4505222"/>
                <a:gd name="connsiteX0" fmla="*/ 506369 w 7280004"/>
                <a:gd name="connsiteY0" fmla="*/ 422059 h 4505222"/>
                <a:gd name="connsiteX1" fmla="*/ 6788422 w 7280004"/>
                <a:gd name="connsiteY1" fmla="*/ 574459 h 4505222"/>
                <a:gd name="connsiteX2" fmla="*/ 6864622 w 7280004"/>
                <a:gd name="connsiteY2" fmla="*/ 4270159 h 4505222"/>
                <a:gd name="connsiteX3" fmla="*/ 449219 w 7280004"/>
                <a:gd name="connsiteY3" fmla="*/ 4213009 h 4505222"/>
                <a:gd name="connsiteX4" fmla="*/ 506369 w 7280004"/>
                <a:gd name="connsiteY4" fmla="*/ 422059 h 4505222"/>
                <a:gd name="connsiteX0" fmla="*/ 506369 w 7205669"/>
                <a:gd name="connsiteY0" fmla="*/ 422059 h 4505222"/>
                <a:gd name="connsiteX1" fmla="*/ 6788422 w 7205669"/>
                <a:gd name="connsiteY1" fmla="*/ 574459 h 4505222"/>
                <a:gd name="connsiteX2" fmla="*/ 6864622 w 7205669"/>
                <a:gd name="connsiteY2" fmla="*/ 4270159 h 4505222"/>
                <a:gd name="connsiteX3" fmla="*/ 449219 w 7205669"/>
                <a:gd name="connsiteY3" fmla="*/ 4213009 h 4505222"/>
                <a:gd name="connsiteX4" fmla="*/ 506369 w 7205669"/>
                <a:gd name="connsiteY4" fmla="*/ 422059 h 4505222"/>
                <a:gd name="connsiteX0" fmla="*/ 506369 w 7205669"/>
                <a:gd name="connsiteY0" fmla="*/ 422059 h 4403171"/>
                <a:gd name="connsiteX1" fmla="*/ 6788422 w 7205669"/>
                <a:gd name="connsiteY1" fmla="*/ 574459 h 4403171"/>
                <a:gd name="connsiteX2" fmla="*/ 6864622 w 7205669"/>
                <a:gd name="connsiteY2" fmla="*/ 4270159 h 4403171"/>
                <a:gd name="connsiteX3" fmla="*/ 449219 w 7205669"/>
                <a:gd name="connsiteY3" fmla="*/ 4213009 h 4403171"/>
                <a:gd name="connsiteX4" fmla="*/ 506369 w 7205669"/>
                <a:gd name="connsiteY4" fmla="*/ 422059 h 44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5669" h="4403171">
                  <a:moveTo>
                    <a:pt x="506369" y="422059"/>
                  </a:moveTo>
                  <a:cubicBezTo>
                    <a:pt x="1677203" y="-244691"/>
                    <a:pt x="5728713" y="-66891"/>
                    <a:pt x="6788422" y="574459"/>
                  </a:cubicBezTo>
                  <a:cubicBezTo>
                    <a:pt x="7848131" y="1215809"/>
                    <a:pt x="6512197" y="2869984"/>
                    <a:pt x="6864622" y="4270159"/>
                  </a:cubicBezTo>
                  <a:cubicBezTo>
                    <a:pt x="4932529" y="3679609"/>
                    <a:pt x="918378" y="4835309"/>
                    <a:pt x="449219" y="4213009"/>
                  </a:cubicBezTo>
                  <a:cubicBezTo>
                    <a:pt x="-19940" y="3590709"/>
                    <a:pt x="-289815" y="1069759"/>
                    <a:pt x="506369" y="422059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">
              <a:extLst>
                <a:ext uri="{FF2B5EF4-FFF2-40B4-BE49-F238E27FC236}">
                  <a16:creationId xmlns="" xmlns:a16="http://schemas.microsoft.com/office/drawing/2014/main" id="{0D9D1FA6-B554-43B7-B1B8-4EA011EEBA0E}"/>
                </a:ext>
              </a:extLst>
            </p:cNvPr>
            <p:cNvSpPr/>
            <p:nvPr/>
          </p:nvSpPr>
          <p:spPr>
            <a:xfrm>
              <a:off x="962096" y="1166414"/>
              <a:ext cx="6975456" cy="4262495"/>
            </a:xfrm>
            <a:custGeom>
              <a:avLst/>
              <a:gdLst>
                <a:gd name="connsiteX0" fmla="*/ 0 w 7025003"/>
                <a:gd name="connsiteY0" fmla="*/ 0 h 4000500"/>
                <a:gd name="connsiteX1" fmla="*/ 7025003 w 7025003"/>
                <a:gd name="connsiteY1" fmla="*/ 0 h 4000500"/>
                <a:gd name="connsiteX2" fmla="*/ 7025003 w 7025003"/>
                <a:gd name="connsiteY2" fmla="*/ 4000500 h 4000500"/>
                <a:gd name="connsiteX3" fmla="*/ 0 w 7025003"/>
                <a:gd name="connsiteY3" fmla="*/ 4000500 h 4000500"/>
                <a:gd name="connsiteX4" fmla="*/ 0 w 7025003"/>
                <a:gd name="connsiteY4" fmla="*/ 0 h 4000500"/>
                <a:gd name="connsiteX0" fmla="*/ 0 w 7025003"/>
                <a:gd name="connsiteY0" fmla="*/ 296333 h 4296833"/>
                <a:gd name="connsiteX1" fmla="*/ 7025003 w 7025003"/>
                <a:gd name="connsiteY1" fmla="*/ 296333 h 4296833"/>
                <a:gd name="connsiteX2" fmla="*/ 7025003 w 7025003"/>
                <a:gd name="connsiteY2" fmla="*/ 4296833 h 4296833"/>
                <a:gd name="connsiteX3" fmla="*/ 0 w 7025003"/>
                <a:gd name="connsiteY3" fmla="*/ 4296833 h 4296833"/>
                <a:gd name="connsiteX4" fmla="*/ 0 w 7025003"/>
                <a:gd name="connsiteY4" fmla="*/ 296333 h 4296833"/>
                <a:gd name="connsiteX0" fmla="*/ 0 w 7025003"/>
                <a:gd name="connsiteY0" fmla="*/ 769896 h 4770396"/>
                <a:gd name="connsiteX1" fmla="*/ 7025003 w 7025003"/>
                <a:gd name="connsiteY1" fmla="*/ 769896 h 4770396"/>
                <a:gd name="connsiteX2" fmla="*/ 7025003 w 7025003"/>
                <a:gd name="connsiteY2" fmla="*/ 4770396 h 4770396"/>
                <a:gd name="connsiteX3" fmla="*/ 0 w 7025003"/>
                <a:gd name="connsiteY3" fmla="*/ 4770396 h 4770396"/>
                <a:gd name="connsiteX4" fmla="*/ 0 w 7025003"/>
                <a:gd name="connsiteY4" fmla="*/ 769896 h 4770396"/>
                <a:gd name="connsiteX0" fmla="*/ 0 w 7287469"/>
                <a:gd name="connsiteY0" fmla="*/ 786021 h 4786521"/>
                <a:gd name="connsiteX1" fmla="*/ 7025003 w 7287469"/>
                <a:gd name="connsiteY1" fmla="*/ 786021 h 4786521"/>
                <a:gd name="connsiteX2" fmla="*/ 7025003 w 7287469"/>
                <a:gd name="connsiteY2" fmla="*/ 4786521 h 4786521"/>
                <a:gd name="connsiteX3" fmla="*/ 0 w 7287469"/>
                <a:gd name="connsiteY3" fmla="*/ 4786521 h 4786521"/>
                <a:gd name="connsiteX4" fmla="*/ 0 w 7287469"/>
                <a:gd name="connsiteY4" fmla="*/ 786021 h 4786521"/>
                <a:gd name="connsiteX0" fmla="*/ 0 w 7232593"/>
                <a:gd name="connsiteY0" fmla="*/ 537822 h 4538322"/>
                <a:gd name="connsiteX1" fmla="*/ 6948803 w 7232593"/>
                <a:gd name="connsiteY1" fmla="*/ 995022 h 4538322"/>
                <a:gd name="connsiteX2" fmla="*/ 7025003 w 7232593"/>
                <a:gd name="connsiteY2" fmla="*/ 4538322 h 4538322"/>
                <a:gd name="connsiteX3" fmla="*/ 0 w 7232593"/>
                <a:gd name="connsiteY3" fmla="*/ 4538322 h 4538322"/>
                <a:gd name="connsiteX4" fmla="*/ 0 w 7232593"/>
                <a:gd name="connsiteY4" fmla="*/ 537822 h 4538322"/>
                <a:gd name="connsiteX0" fmla="*/ 1348038 w 8580631"/>
                <a:gd name="connsiteY0" fmla="*/ 537822 h 4538322"/>
                <a:gd name="connsiteX1" fmla="*/ 8296841 w 8580631"/>
                <a:gd name="connsiteY1" fmla="*/ 995022 h 4538322"/>
                <a:gd name="connsiteX2" fmla="*/ 8373041 w 8580631"/>
                <a:gd name="connsiteY2" fmla="*/ 4538322 h 4538322"/>
                <a:gd name="connsiteX3" fmla="*/ 1348038 w 8580631"/>
                <a:gd name="connsiteY3" fmla="*/ 4538322 h 4538322"/>
                <a:gd name="connsiteX4" fmla="*/ 1348038 w 8580631"/>
                <a:gd name="connsiteY4" fmla="*/ 537822 h 4538322"/>
                <a:gd name="connsiteX0" fmla="*/ 695843 w 7928436"/>
                <a:gd name="connsiteY0" fmla="*/ 537822 h 4766922"/>
                <a:gd name="connsiteX1" fmla="*/ 7644646 w 7928436"/>
                <a:gd name="connsiteY1" fmla="*/ 995022 h 4766922"/>
                <a:gd name="connsiteX2" fmla="*/ 7720846 w 7928436"/>
                <a:gd name="connsiteY2" fmla="*/ 4538322 h 4766922"/>
                <a:gd name="connsiteX3" fmla="*/ 695843 w 7928436"/>
                <a:gd name="connsiteY3" fmla="*/ 4538322 h 4766922"/>
                <a:gd name="connsiteX4" fmla="*/ 695843 w 7928436"/>
                <a:gd name="connsiteY4" fmla="*/ 537822 h 4766922"/>
                <a:gd name="connsiteX0" fmla="*/ 1324112 w 7934080"/>
                <a:gd name="connsiteY0" fmla="*/ 279182 h 4821548"/>
                <a:gd name="connsiteX1" fmla="*/ 7453765 w 7934080"/>
                <a:gd name="connsiteY1" fmla="*/ 964982 h 4821548"/>
                <a:gd name="connsiteX2" fmla="*/ 7529965 w 7934080"/>
                <a:gd name="connsiteY2" fmla="*/ 4508282 h 4821548"/>
                <a:gd name="connsiteX3" fmla="*/ 504962 w 7934080"/>
                <a:gd name="connsiteY3" fmla="*/ 4508282 h 4821548"/>
                <a:gd name="connsiteX4" fmla="*/ 1324112 w 7934080"/>
                <a:gd name="connsiteY4" fmla="*/ 279182 h 4821548"/>
                <a:gd name="connsiteX0" fmla="*/ 951883 w 7561851"/>
                <a:gd name="connsiteY0" fmla="*/ 279182 h 4864538"/>
                <a:gd name="connsiteX1" fmla="*/ 7081536 w 7561851"/>
                <a:gd name="connsiteY1" fmla="*/ 964982 h 4864538"/>
                <a:gd name="connsiteX2" fmla="*/ 7157736 w 7561851"/>
                <a:gd name="connsiteY2" fmla="*/ 4508282 h 4864538"/>
                <a:gd name="connsiteX3" fmla="*/ 704233 w 7561851"/>
                <a:gd name="connsiteY3" fmla="*/ 4565432 h 4864538"/>
                <a:gd name="connsiteX4" fmla="*/ 951883 w 7561851"/>
                <a:gd name="connsiteY4" fmla="*/ 279182 h 4864538"/>
                <a:gd name="connsiteX0" fmla="*/ 1007038 w 7617006"/>
                <a:gd name="connsiteY0" fmla="*/ 279182 h 4726944"/>
                <a:gd name="connsiteX1" fmla="*/ 7136691 w 7617006"/>
                <a:gd name="connsiteY1" fmla="*/ 964982 h 4726944"/>
                <a:gd name="connsiteX2" fmla="*/ 7212891 w 7617006"/>
                <a:gd name="connsiteY2" fmla="*/ 4508282 h 4726944"/>
                <a:gd name="connsiteX3" fmla="*/ 664138 w 7617006"/>
                <a:gd name="connsiteY3" fmla="*/ 4374932 h 4726944"/>
                <a:gd name="connsiteX4" fmla="*/ 1007038 w 7617006"/>
                <a:gd name="connsiteY4" fmla="*/ 279182 h 4726944"/>
                <a:gd name="connsiteX0" fmla="*/ 1007038 w 7617006"/>
                <a:gd name="connsiteY0" fmla="*/ 314681 h 4762443"/>
                <a:gd name="connsiteX1" fmla="*/ 7136691 w 7617006"/>
                <a:gd name="connsiteY1" fmla="*/ 848081 h 4762443"/>
                <a:gd name="connsiteX2" fmla="*/ 7212891 w 7617006"/>
                <a:gd name="connsiteY2" fmla="*/ 4543781 h 4762443"/>
                <a:gd name="connsiteX3" fmla="*/ 664138 w 7617006"/>
                <a:gd name="connsiteY3" fmla="*/ 4410431 h 4762443"/>
                <a:gd name="connsiteX4" fmla="*/ 1007038 w 7617006"/>
                <a:gd name="connsiteY4" fmla="*/ 314681 h 4762443"/>
                <a:gd name="connsiteX0" fmla="*/ 930313 w 7703948"/>
                <a:gd name="connsiteY0" fmla="*/ 422059 h 4461066"/>
                <a:gd name="connsiteX1" fmla="*/ 7212366 w 7703948"/>
                <a:gd name="connsiteY1" fmla="*/ 574459 h 4461066"/>
                <a:gd name="connsiteX2" fmla="*/ 7288566 w 7703948"/>
                <a:gd name="connsiteY2" fmla="*/ 4270159 h 4461066"/>
                <a:gd name="connsiteX3" fmla="*/ 739813 w 7703948"/>
                <a:gd name="connsiteY3" fmla="*/ 4136809 h 4461066"/>
                <a:gd name="connsiteX4" fmla="*/ 930313 w 7703948"/>
                <a:gd name="connsiteY4" fmla="*/ 422059 h 4461066"/>
                <a:gd name="connsiteX0" fmla="*/ 860277 w 7633912"/>
                <a:gd name="connsiteY0" fmla="*/ 422059 h 4513663"/>
                <a:gd name="connsiteX1" fmla="*/ 7142330 w 7633912"/>
                <a:gd name="connsiteY1" fmla="*/ 574459 h 4513663"/>
                <a:gd name="connsiteX2" fmla="*/ 7218530 w 7633912"/>
                <a:gd name="connsiteY2" fmla="*/ 4270159 h 4513663"/>
                <a:gd name="connsiteX3" fmla="*/ 803127 w 7633912"/>
                <a:gd name="connsiteY3" fmla="*/ 4213009 h 4513663"/>
                <a:gd name="connsiteX4" fmla="*/ 860277 w 7633912"/>
                <a:gd name="connsiteY4" fmla="*/ 422059 h 4513663"/>
                <a:gd name="connsiteX0" fmla="*/ 656670 w 7430305"/>
                <a:gd name="connsiteY0" fmla="*/ 422059 h 4505222"/>
                <a:gd name="connsiteX1" fmla="*/ 6938723 w 7430305"/>
                <a:gd name="connsiteY1" fmla="*/ 574459 h 4505222"/>
                <a:gd name="connsiteX2" fmla="*/ 7014923 w 7430305"/>
                <a:gd name="connsiteY2" fmla="*/ 4270159 h 4505222"/>
                <a:gd name="connsiteX3" fmla="*/ 599520 w 7430305"/>
                <a:gd name="connsiteY3" fmla="*/ 4213009 h 4505222"/>
                <a:gd name="connsiteX4" fmla="*/ 656670 w 7430305"/>
                <a:gd name="connsiteY4" fmla="*/ 422059 h 4505222"/>
                <a:gd name="connsiteX0" fmla="*/ 431685 w 7205320"/>
                <a:gd name="connsiteY0" fmla="*/ 422059 h 4505222"/>
                <a:gd name="connsiteX1" fmla="*/ 6713738 w 7205320"/>
                <a:gd name="connsiteY1" fmla="*/ 574459 h 4505222"/>
                <a:gd name="connsiteX2" fmla="*/ 6789938 w 7205320"/>
                <a:gd name="connsiteY2" fmla="*/ 4270159 h 4505222"/>
                <a:gd name="connsiteX3" fmla="*/ 374535 w 7205320"/>
                <a:gd name="connsiteY3" fmla="*/ 4213009 h 4505222"/>
                <a:gd name="connsiteX4" fmla="*/ 431685 w 7205320"/>
                <a:gd name="connsiteY4" fmla="*/ 422059 h 4505222"/>
                <a:gd name="connsiteX0" fmla="*/ 506369 w 7280004"/>
                <a:gd name="connsiteY0" fmla="*/ 422059 h 4505222"/>
                <a:gd name="connsiteX1" fmla="*/ 6788422 w 7280004"/>
                <a:gd name="connsiteY1" fmla="*/ 574459 h 4505222"/>
                <a:gd name="connsiteX2" fmla="*/ 6864622 w 7280004"/>
                <a:gd name="connsiteY2" fmla="*/ 4270159 h 4505222"/>
                <a:gd name="connsiteX3" fmla="*/ 449219 w 7280004"/>
                <a:gd name="connsiteY3" fmla="*/ 4213009 h 4505222"/>
                <a:gd name="connsiteX4" fmla="*/ 506369 w 7280004"/>
                <a:gd name="connsiteY4" fmla="*/ 422059 h 4505222"/>
                <a:gd name="connsiteX0" fmla="*/ 506369 w 7205669"/>
                <a:gd name="connsiteY0" fmla="*/ 422059 h 4505222"/>
                <a:gd name="connsiteX1" fmla="*/ 6788422 w 7205669"/>
                <a:gd name="connsiteY1" fmla="*/ 574459 h 4505222"/>
                <a:gd name="connsiteX2" fmla="*/ 6864622 w 7205669"/>
                <a:gd name="connsiteY2" fmla="*/ 4270159 h 4505222"/>
                <a:gd name="connsiteX3" fmla="*/ 449219 w 7205669"/>
                <a:gd name="connsiteY3" fmla="*/ 4213009 h 4505222"/>
                <a:gd name="connsiteX4" fmla="*/ 506369 w 7205669"/>
                <a:gd name="connsiteY4" fmla="*/ 422059 h 4505222"/>
                <a:gd name="connsiteX0" fmla="*/ 506369 w 7205669"/>
                <a:gd name="connsiteY0" fmla="*/ 422059 h 4403171"/>
                <a:gd name="connsiteX1" fmla="*/ 6788422 w 7205669"/>
                <a:gd name="connsiteY1" fmla="*/ 574459 h 4403171"/>
                <a:gd name="connsiteX2" fmla="*/ 6864622 w 7205669"/>
                <a:gd name="connsiteY2" fmla="*/ 4270159 h 4403171"/>
                <a:gd name="connsiteX3" fmla="*/ 449219 w 7205669"/>
                <a:gd name="connsiteY3" fmla="*/ 4213009 h 4403171"/>
                <a:gd name="connsiteX4" fmla="*/ 506369 w 7205669"/>
                <a:gd name="connsiteY4" fmla="*/ 422059 h 44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5669" h="4403171">
                  <a:moveTo>
                    <a:pt x="506369" y="422059"/>
                  </a:moveTo>
                  <a:cubicBezTo>
                    <a:pt x="1677203" y="-244691"/>
                    <a:pt x="5728713" y="-66891"/>
                    <a:pt x="6788422" y="574459"/>
                  </a:cubicBezTo>
                  <a:cubicBezTo>
                    <a:pt x="7848131" y="1215809"/>
                    <a:pt x="6512197" y="2869984"/>
                    <a:pt x="6864622" y="4270159"/>
                  </a:cubicBezTo>
                  <a:cubicBezTo>
                    <a:pt x="4932529" y="3679609"/>
                    <a:pt x="918378" y="4835309"/>
                    <a:pt x="449219" y="4213009"/>
                  </a:cubicBezTo>
                  <a:cubicBezTo>
                    <a:pt x="-19940" y="3590709"/>
                    <a:pt x="-289815" y="1069759"/>
                    <a:pt x="506369" y="422059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="" xmlns:a16="http://schemas.microsoft.com/office/drawing/2014/main" id="{81AEF95F-26A9-4D4F-8EF6-E6C683EC8675}"/>
              </a:ext>
            </a:extLst>
          </p:cNvPr>
          <p:cNvSpPr txBox="1"/>
          <p:nvPr/>
        </p:nvSpPr>
        <p:spPr>
          <a:xfrm>
            <a:off x="1704877" y="1641474"/>
            <a:ext cx="6395535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algn="just"/>
            <a:r>
              <a:rPr lang="en-US" altLang="zh-CN" sz="5000" b="0" dirty="0">
                <a:solidFill>
                  <a:schemeClr val="tx1"/>
                </a:solidFill>
                <a:latin typeface="SVN-Beloved" pitchFamily="50" charset="0"/>
              </a:rPr>
              <a:t>b. </a:t>
            </a:r>
            <a:r>
              <a:rPr lang="en-US" altLang="zh-CN" sz="5000" dirty="0">
                <a:solidFill>
                  <a:schemeClr val="tx1"/>
                </a:solidFill>
                <a:latin typeface="HP001 4 hàng" panose="020B0603050302020204" pitchFamily="34" charset="0"/>
              </a:rPr>
              <a:t>x</a:t>
            </a:r>
            <a:r>
              <a:rPr lang="en-US" altLang="zh-CN" sz="5000" dirty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50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zh-CN" sz="5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5000" b="0" dirty="0">
                <a:solidFill>
                  <a:schemeClr val="tx1"/>
                </a:solidFill>
                <a:latin typeface="SVN-Beloved" pitchFamily="50" charset="0"/>
              </a:rPr>
              <a:t>0,34 = 1,19 </a:t>
            </a:r>
            <a:r>
              <a:rPr lang="en-US" altLang="zh-CN" sz="5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zh-CN" sz="5000" b="0" dirty="0">
                <a:solidFill>
                  <a:schemeClr val="tx1"/>
                </a:solidFill>
                <a:latin typeface="SVN-Beloved" pitchFamily="50" charset="0"/>
              </a:rPr>
              <a:t> 1,02</a:t>
            </a:r>
          </a:p>
        </p:txBody>
      </p:sp>
      <p:pic>
        <p:nvPicPr>
          <p:cNvPr id="23" name="图片 22">
            <a:extLst>
              <a:ext uri="{FF2B5EF4-FFF2-40B4-BE49-F238E27FC236}">
                <a16:creationId xmlns="" xmlns:a16="http://schemas.microsoft.com/office/drawing/2014/main" id="{63D92735-2AB2-4197-AB45-D4FBC99A1D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6720114" cy="685800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="" xmlns:a16="http://schemas.microsoft.com/office/drawing/2014/main" id="{61D8C9F0-54CF-4651-9D0C-E37A93CB53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194" y="1166414"/>
            <a:ext cx="3173750" cy="4403172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="" xmlns:a16="http://schemas.microsoft.com/office/drawing/2014/main" id="{21DAA1F3-1CBB-444F-BF34-0118BC4BA7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49335" cy="2381249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="" xmlns:a16="http://schemas.microsoft.com/office/drawing/2014/main" id="{74676F07-D55E-4149-B94D-3D79F97DD0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90125"/>
            <a:ext cx="12816114" cy="2267875"/>
          </a:xfrm>
          <a:prstGeom prst="rect">
            <a:avLst/>
          </a:prstGeom>
        </p:spPr>
      </p:pic>
      <p:sp>
        <p:nvSpPr>
          <p:cNvPr id="11" name="文本框 17">
            <a:extLst>
              <a:ext uri="{FF2B5EF4-FFF2-40B4-BE49-F238E27FC236}">
                <a16:creationId xmlns="" xmlns:a16="http://schemas.microsoft.com/office/drawing/2014/main" id="{81AEF95F-26A9-4D4F-8EF6-E6C683EC8675}"/>
              </a:ext>
            </a:extLst>
          </p:cNvPr>
          <p:cNvSpPr txBox="1"/>
          <p:nvPr/>
        </p:nvSpPr>
        <p:spPr>
          <a:xfrm>
            <a:off x="1612367" y="2438346"/>
            <a:ext cx="3054529" cy="10348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algn="just"/>
            <a:r>
              <a:rPr lang="en-US" altLang="zh-CN" sz="5000" b="0" dirty="0" smtClean="0">
                <a:solidFill>
                  <a:schemeClr val="tx1"/>
                </a:solidFill>
                <a:latin typeface="HP001 4 hàng" panose="020B0603050302020204" pitchFamily="34" charset="0"/>
              </a:rPr>
              <a:t>  </a:t>
            </a:r>
            <a:r>
              <a:rPr lang="en-US" altLang="zh-CN" sz="5000" dirty="0" smtClean="0">
                <a:solidFill>
                  <a:schemeClr val="tx1"/>
                </a:solidFill>
                <a:latin typeface="HP001 4 hàng" panose="020B0603050302020204" pitchFamily="34" charset="0"/>
              </a:rPr>
              <a:t>x</a:t>
            </a:r>
            <a:r>
              <a:rPr lang="en-US" altLang="zh-CN" sz="5000" b="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5000" b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zh-CN" sz="50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5000" b="0" dirty="0" smtClean="0">
                <a:solidFill>
                  <a:schemeClr val="tx1"/>
                </a:solidFill>
                <a:latin typeface="SVN-Beloved" pitchFamily="50" charset="0"/>
              </a:rPr>
              <a:t>0,34 =</a:t>
            </a:r>
            <a:endParaRPr lang="en-US" altLang="zh-CN" sz="5000" b="0" dirty="0">
              <a:solidFill>
                <a:schemeClr val="tx1"/>
              </a:solidFill>
              <a:latin typeface="SVN-Beloved" pitchFamily="50" charset="0"/>
            </a:endParaRPr>
          </a:p>
        </p:txBody>
      </p:sp>
      <p:sp>
        <p:nvSpPr>
          <p:cNvPr id="4" name="Right Brace 3"/>
          <p:cNvSpPr/>
          <p:nvPr/>
        </p:nvSpPr>
        <p:spPr>
          <a:xfrm rot="5400000">
            <a:off x="5445200" y="1555406"/>
            <a:ext cx="253765" cy="1988174"/>
          </a:xfrm>
          <a:prstGeom prst="righ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文本框 17">
            <a:extLst>
              <a:ext uri="{FF2B5EF4-FFF2-40B4-BE49-F238E27FC236}">
                <a16:creationId xmlns="" xmlns:a16="http://schemas.microsoft.com/office/drawing/2014/main" id="{81AEF95F-26A9-4D4F-8EF6-E6C683EC8675}"/>
              </a:ext>
            </a:extLst>
          </p:cNvPr>
          <p:cNvSpPr txBox="1"/>
          <p:nvPr/>
        </p:nvSpPr>
        <p:spPr>
          <a:xfrm>
            <a:off x="4596558" y="2418451"/>
            <a:ext cx="3054529" cy="10348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algn="just"/>
            <a:r>
              <a:rPr lang="en-US" altLang="zh-CN" sz="5000" b="0" dirty="0" smtClean="0">
                <a:solidFill>
                  <a:schemeClr val="tx1"/>
                </a:solidFill>
                <a:latin typeface="SVN-Beloved" pitchFamily="50" charset="0"/>
              </a:rPr>
              <a:t>  1,2138</a:t>
            </a:r>
            <a:endParaRPr lang="en-US" altLang="zh-CN" sz="5000" b="0" dirty="0">
              <a:solidFill>
                <a:schemeClr val="tx1"/>
              </a:solidFill>
              <a:latin typeface="SVN-Beloved" pitchFamily="50" charset="0"/>
            </a:endParaRPr>
          </a:p>
        </p:txBody>
      </p:sp>
      <p:sp>
        <p:nvSpPr>
          <p:cNvPr id="14" name="文本框 17">
            <a:extLst>
              <a:ext uri="{FF2B5EF4-FFF2-40B4-BE49-F238E27FC236}">
                <a16:creationId xmlns="" xmlns:a16="http://schemas.microsoft.com/office/drawing/2014/main" id="{81AEF95F-26A9-4D4F-8EF6-E6C683EC8675}"/>
              </a:ext>
            </a:extLst>
          </p:cNvPr>
          <p:cNvSpPr txBox="1"/>
          <p:nvPr/>
        </p:nvSpPr>
        <p:spPr>
          <a:xfrm>
            <a:off x="1524591" y="3202394"/>
            <a:ext cx="6472345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algn="just"/>
            <a:r>
              <a:rPr lang="en-US" altLang="zh-CN" sz="5000" b="0" dirty="0" smtClean="0">
                <a:solidFill>
                  <a:schemeClr val="tx1"/>
                </a:solidFill>
                <a:latin typeface="HP001 4 hàng" panose="020B0603050302020204" pitchFamily="34" charset="0"/>
              </a:rPr>
              <a:t>      </a:t>
            </a:r>
            <a:r>
              <a:rPr lang="en-US" altLang="zh-CN" sz="5000" dirty="0" smtClean="0">
                <a:solidFill>
                  <a:schemeClr val="tx1"/>
                </a:solidFill>
                <a:latin typeface="HP001 4 hàng" panose="020B0603050302020204" pitchFamily="34" charset="0"/>
              </a:rPr>
              <a:t>x</a:t>
            </a:r>
            <a:r>
              <a:rPr lang="en-US" altLang="zh-CN" sz="500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5000" b="0" dirty="0" smtClean="0">
                <a:solidFill>
                  <a:schemeClr val="tx1"/>
                </a:solidFill>
                <a:latin typeface="SVN-Beloved" pitchFamily="50" charset="0"/>
              </a:rPr>
              <a:t>   =   1,2138 : 0,34</a:t>
            </a:r>
            <a:endParaRPr lang="en-US" altLang="zh-CN" sz="5000" b="0" dirty="0">
              <a:solidFill>
                <a:schemeClr val="tx1"/>
              </a:solidFill>
              <a:latin typeface="SVN-Beloved" pitchFamily="50" charset="0"/>
            </a:endParaRPr>
          </a:p>
        </p:txBody>
      </p:sp>
      <p:sp>
        <p:nvSpPr>
          <p:cNvPr id="15" name="文本框 17">
            <a:extLst>
              <a:ext uri="{FF2B5EF4-FFF2-40B4-BE49-F238E27FC236}">
                <a16:creationId xmlns="" xmlns:a16="http://schemas.microsoft.com/office/drawing/2014/main" id="{81AEF95F-26A9-4D4F-8EF6-E6C683EC8675}"/>
              </a:ext>
            </a:extLst>
          </p:cNvPr>
          <p:cNvSpPr txBox="1"/>
          <p:nvPr/>
        </p:nvSpPr>
        <p:spPr>
          <a:xfrm>
            <a:off x="1556006" y="4009822"/>
            <a:ext cx="6472345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algn="just"/>
            <a:r>
              <a:rPr lang="en-US" altLang="zh-CN" sz="5000" b="0" dirty="0" smtClean="0">
                <a:solidFill>
                  <a:schemeClr val="tx1"/>
                </a:solidFill>
                <a:latin typeface="HP001 4 hàng" panose="020B0603050302020204" pitchFamily="34" charset="0"/>
              </a:rPr>
              <a:t>      </a:t>
            </a:r>
            <a:r>
              <a:rPr lang="en-US" altLang="zh-CN" sz="5000" dirty="0" smtClean="0">
                <a:solidFill>
                  <a:schemeClr val="tx1"/>
                </a:solidFill>
                <a:latin typeface="HP001 4 hàng" panose="020B0603050302020204" pitchFamily="34" charset="0"/>
              </a:rPr>
              <a:t>x</a:t>
            </a:r>
            <a:r>
              <a:rPr lang="en-US" altLang="zh-CN" sz="5000" b="0" dirty="0" smtClean="0">
                <a:solidFill>
                  <a:schemeClr val="tx1"/>
                </a:solidFill>
                <a:latin typeface="SVN-Beloved" pitchFamily="50" charset="0"/>
              </a:rPr>
              <a:t>    =        3,57</a:t>
            </a:r>
            <a:endParaRPr lang="en-US" altLang="zh-CN" sz="5000" b="0" dirty="0">
              <a:solidFill>
                <a:schemeClr val="tx1"/>
              </a:solidFill>
              <a:latin typeface="SVN-Beloved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173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1" grpId="0"/>
      <p:bldP spid="4" grpId="0" animBg="1"/>
      <p:bldP spid="13" grpId="0"/>
      <p:bldP spid="14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>
            <a:extLst>
              <a:ext uri="{FF2B5EF4-FFF2-40B4-BE49-F238E27FC236}">
                <a16:creationId xmlns="" xmlns:a16="http://schemas.microsoft.com/office/drawing/2014/main" id="{6BBB49B0-9223-4382-90E3-2EAC1AC57B8F}"/>
              </a:ext>
            </a:extLst>
          </p:cNvPr>
          <p:cNvGrpSpPr/>
          <p:nvPr/>
        </p:nvGrpSpPr>
        <p:grpSpPr>
          <a:xfrm>
            <a:off x="5081079" y="-2565620"/>
            <a:ext cx="7287190" cy="6627846"/>
            <a:chOff x="3057189" y="3555370"/>
            <a:chExt cx="5046217" cy="3694839"/>
          </a:xfrm>
        </p:grpSpPr>
        <p:sp>
          <p:nvSpPr>
            <p:cNvPr id="43" name="椭圆 42">
              <a:extLst>
                <a:ext uri="{FF2B5EF4-FFF2-40B4-BE49-F238E27FC236}">
                  <a16:creationId xmlns="" xmlns:a16="http://schemas.microsoft.com/office/drawing/2014/main" id="{8A86286D-C0D0-40AB-A7CD-5E228E1B77A1}"/>
                </a:ext>
              </a:extLst>
            </p:cNvPr>
            <p:cNvSpPr/>
            <p:nvPr/>
          </p:nvSpPr>
          <p:spPr>
            <a:xfrm>
              <a:off x="3057189" y="3555370"/>
              <a:ext cx="5046217" cy="3694839"/>
            </a:xfrm>
            <a:prstGeom prst="ellipse">
              <a:avLst/>
            </a:pr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椭圆 43">
              <a:extLst>
                <a:ext uri="{FF2B5EF4-FFF2-40B4-BE49-F238E27FC236}">
                  <a16:creationId xmlns="" xmlns:a16="http://schemas.microsoft.com/office/drawing/2014/main" id="{8FF6794B-0717-4199-85EB-5E7B2D195DD0}"/>
                </a:ext>
              </a:extLst>
            </p:cNvPr>
            <p:cNvSpPr/>
            <p:nvPr/>
          </p:nvSpPr>
          <p:spPr>
            <a:xfrm>
              <a:off x="3167247" y="3681110"/>
              <a:ext cx="4839801" cy="3543699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0" name="图片 29">
            <a:extLst>
              <a:ext uri="{FF2B5EF4-FFF2-40B4-BE49-F238E27FC236}">
                <a16:creationId xmlns="" xmlns:a16="http://schemas.microsoft.com/office/drawing/2014/main" id="{B67DC2D5-EE15-40CF-8D9D-6EB7521B03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50946" y="1034223"/>
            <a:ext cx="4261398" cy="5591548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4D1B7BE2-6A36-4DD2-9177-6A71025E4E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2748" y="0"/>
            <a:ext cx="2626242" cy="4368800"/>
          </a:xfrm>
          <a:prstGeom prst="rect">
            <a:avLst/>
          </a:prstGeom>
        </p:spPr>
      </p:pic>
      <p:pic>
        <p:nvPicPr>
          <p:cNvPr id="49" name="图片 48">
            <a:extLst>
              <a:ext uri="{FF2B5EF4-FFF2-40B4-BE49-F238E27FC236}">
                <a16:creationId xmlns="" xmlns:a16="http://schemas.microsoft.com/office/drawing/2014/main" id="{898F585D-C426-4E31-8030-BA8758F40BF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74658" y="4761877"/>
            <a:ext cx="2766396" cy="2096123"/>
          </a:xfrm>
          <a:prstGeom prst="rect">
            <a:avLst/>
          </a:prstGeom>
        </p:spPr>
      </p:pic>
      <p:pic>
        <p:nvPicPr>
          <p:cNvPr id="51" name="图片 50">
            <a:extLst>
              <a:ext uri="{FF2B5EF4-FFF2-40B4-BE49-F238E27FC236}">
                <a16:creationId xmlns="" xmlns:a16="http://schemas.microsoft.com/office/drawing/2014/main" id="{E21256F5-F65D-4E14-9D2E-50EB9106262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061029"/>
            <a:ext cx="12192000" cy="4796971"/>
          </a:xfrm>
          <a:prstGeom prst="rect">
            <a:avLst/>
          </a:prstGeom>
        </p:spPr>
      </p:pic>
      <p:sp>
        <p:nvSpPr>
          <p:cNvPr id="10" name="文本框 17">
            <a:extLst>
              <a:ext uri="{FF2B5EF4-FFF2-40B4-BE49-F238E27FC236}">
                <a16:creationId xmlns="" xmlns:a16="http://schemas.microsoft.com/office/drawing/2014/main" id="{81AEF95F-26A9-4D4F-8EF6-E6C683EC8675}"/>
              </a:ext>
            </a:extLst>
          </p:cNvPr>
          <p:cNvSpPr txBox="1"/>
          <p:nvPr/>
        </p:nvSpPr>
        <p:spPr>
          <a:xfrm>
            <a:off x="6042308" y="41596"/>
            <a:ext cx="6395535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algn="just"/>
            <a:r>
              <a:rPr lang="en-US" altLang="zh-CN" sz="5000" b="0" dirty="0" smtClean="0">
                <a:solidFill>
                  <a:schemeClr val="tx1"/>
                </a:solidFill>
                <a:latin typeface="SVN-Beloved" pitchFamily="50" charset="0"/>
              </a:rPr>
              <a:t>c. </a:t>
            </a:r>
            <a:r>
              <a:rPr lang="en-US" altLang="zh-CN" sz="5000" dirty="0">
                <a:solidFill>
                  <a:schemeClr val="tx1"/>
                </a:solidFill>
                <a:latin typeface="HP001 4 hàng" panose="020B0603050302020204" pitchFamily="34" charset="0"/>
              </a:rPr>
              <a:t>x</a:t>
            </a:r>
            <a:r>
              <a:rPr lang="en-US" altLang="zh-CN" sz="5000" b="0" dirty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50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zh-CN" sz="5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5000" b="0" dirty="0" smtClean="0">
                <a:solidFill>
                  <a:schemeClr val="tx1"/>
                </a:solidFill>
                <a:latin typeface="SVN-Beloved" pitchFamily="50" charset="0"/>
              </a:rPr>
              <a:t>1,36 </a:t>
            </a:r>
            <a:r>
              <a:rPr lang="en-US" altLang="zh-CN" sz="5000" b="0" dirty="0">
                <a:solidFill>
                  <a:schemeClr val="tx1"/>
                </a:solidFill>
                <a:latin typeface="SVN-Beloved" pitchFamily="50" charset="0"/>
              </a:rPr>
              <a:t>= </a:t>
            </a:r>
            <a:r>
              <a:rPr lang="en-US" altLang="zh-CN" sz="5000" b="0" dirty="0" smtClean="0">
                <a:solidFill>
                  <a:schemeClr val="tx1"/>
                </a:solidFill>
                <a:latin typeface="SVN-Beloved" pitchFamily="50" charset="0"/>
              </a:rPr>
              <a:t>4,76 </a:t>
            </a:r>
            <a:r>
              <a:rPr lang="en-US" altLang="zh-CN" sz="5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zh-CN" sz="5000" b="0" dirty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5000" b="0" dirty="0" smtClean="0">
                <a:solidFill>
                  <a:schemeClr val="tx1"/>
                </a:solidFill>
                <a:latin typeface="SVN-Beloved" pitchFamily="50" charset="0"/>
              </a:rPr>
              <a:t>4,08</a:t>
            </a:r>
            <a:endParaRPr lang="en-US" altLang="zh-CN" sz="5000" b="0" dirty="0">
              <a:solidFill>
                <a:schemeClr val="tx1"/>
              </a:solidFill>
              <a:latin typeface="SVN-Beloved" pitchFamily="50" charset="0"/>
            </a:endParaRPr>
          </a:p>
        </p:txBody>
      </p:sp>
      <p:sp>
        <p:nvSpPr>
          <p:cNvPr id="11" name="文本框 17">
            <a:extLst>
              <a:ext uri="{FF2B5EF4-FFF2-40B4-BE49-F238E27FC236}">
                <a16:creationId xmlns="" xmlns:a16="http://schemas.microsoft.com/office/drawing/2014/main" id="{81AEF95F-26A9-4D4F-8EF6-E6C683EC8675}"/>
              </a:ext>
            </a:extLst>
          </p:cNvPr>
          <p:cNvSpPr txBox="1"/>
          <p:nvPr/>
        </p:nvSpPr>
        <p:spPr>
          <a:xfrm>
            <a:off x="5985052" y="873742"/>
            <a:ext cx="3054529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algn="just"/>
            <a:r>
              <a:rPr lang="en-US" altLang="zh-CN" sz="5000" b="0" dirty="0" smtClean="0">
                <a:solidFill>
                  <a:schemeClr val="tx1"/>
                </a:solidFill>
                <a:latin typeface="HP001 4 hàng" panose="020B0603050302020204" pitchFamily="34" charset="0"/>
              </a:rPr>
              <a:t>  </a:t>
            </a:r>
            <a:r>
              <a:rPr lang="en-US" altLang="zh-CN" sz="5000" dirty="0" smtClean="0">
                <a:solidFill>
                  <a:schemeClr val="tx1"/>
                </a:solidFill>
                <a:latin typeface="HP001 4 hàng" panose="020B0603050302020204" pitchFamily="34" charset="0"/>
              </a:rPr>
              <a:t>x</a:t>
            </a:r>
            <a:r>
              <a:rPr lang="en-US" altLang="zh-CN" sz="5000" b="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50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zh-CN" sz="5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5000" b="0" dirty="0" smtClean="0">
                <a:solidFill>
                  <a:schemeClr val="tx1"/>
                </a:solidFill>
                <a:latin typeface="SVN-Beloved" pitchFamily="50" charset="0"/>
              </a:rPr>
              <a:t>1,36 =</a:t>
            </a:r>
            <a:endParaRPr lang="en-US" altLang="zh-CN" sz="5000" b="0" dirty="0">
              <a:solidFill>
                <a:schemeClr val="tx1"/>
              </a:solidFill>
              <a:latin typeface="SVN-Beloved" pitchFamily="50" charset="0"/>
            </a:endParaRPr>
          </a:p>
        </p:txBody>
      </p:sp>
      <p:sp>
        <p:nvSpPr>
          <p:cNvPr id="12" name="Right Brace 11"/>
          <p:cNvSpPr/>
          <p:nvPr/>
        </p:nvSpPr>
        <p:spPr>
          <a:xfrm rot="5400000">
            <a:off x="9743730" y="-131674"/>
            <a:ext cx="271497" cy="2134888"/>
          </a:xfrm>
          <a:prstGeom prst="righ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文本框 17">
            <a:extLst>
              <a:ext uri="{FF2B5EF4-FFF2-40B4-BE49-F238E27FC236}">
                <a16:creationId xmlns="" xmlns:a16="http://schemas.microsoft.com/office/drawing/2014/main" id="{81AEF95F-26A9-4D4F-8EF6-E6C683EC8675}"/>
              </a:ext>
            </a:extLst>
          </p:cNvPr>
          <p:cNvSpPr txBox="1"/>
          <p:nvPr/>
        </p:nvSpPr>
        <p:spPr>
          <a:xfrm>
            <a:off x="8915193" y="828179"/>
            <a:ext cx="3054529" cy="10348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algn="just"/>
            <a:r>
              <a:rPr lang="en-US" altLang="zh-CN" sz="5000" b="0" dirty="0" smtClean="0">
                <a:solidFill>
                  <a:schemeClr val="tx1"/>
                </a:solidFill>
                <a:latin typeface="SVN-Beloved" pitchFamily="50" charset="0"/>
              </a:rPr>
              <a:t>  19,4208</a:t>
            </a:r>
            <a:endParaRPr lang="en-US" altLang="zh-CN" sz="5000" b="0" dirty="0">
              <a:solidFill>
                <a:schemeClr val="tx1"/>
              </a:solidFill>
              <a:latin typeface="SVN-Beloved" pitchFamily="50" charset="0"/>
            </a:endParaRPr>
          </a:p>
        </p:txBody>
      </p:sp>
      <p:sp>
        <p:nvSpPr>
          <p:cNvPr id="14" name="文本框 17">
            <a:extLst>
              <a:ext uri="{FF2B5EF4-FFF2-40B4-BE49-F238E27FC236}">
                <a16:creationId xmlns="" xmlns:a16="http://schemas.microsoft.com/office/drawing/2014/main" id="{81AEF95F-26A9-4D4F-8EF6-E6C683EC8675}"/>
              </a:ext>
            </a:extLst>
          </p:cNvPr>
          <p:cNvSpPr txBox="1"/>
          <p:nvPr/>
        </p:nvSpPr>
        <p:spPr>
          <a:xfrm>
            <a:off x="5679021" y="1552447"/>
            <a:ext cx="6472345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algn="just"/>
            <a:r>
              <a:rPr lang="en-US" altLang="zh-CN" sz="5000" b="0" dirty="0" smtClean="0">
                <a:solidFill>
                  <a:schemeClr val="tx1"/>
                </a:solidFill>
                <a:latin typeface="HP001 4 hàng" panose="020B0603050302020204" pitchFamily="34" charset="0"/>
              </a:rPr>
              <a:t>      </a:t>
            </a:r>
            <a:r>
              <a:rPr lang="en-US" altLang="zh-CN" sz="5000" dirty="0" smtClean="0">
                <a:solidFill>
                  <a:schemeClr val="tx1"/>
                </a:solidFill>
                <a:latin typeface="HP001 4 hàng" panose="020B0603050302020204" pitchFamily="34" charset="0"/>
              </a:rPr>
              <a:t>x</a:t>
            </a:r>
            <a:r>
              <a:rPr lang="en-US" altLang="zh-CN" sz="5000" b="0" dirty="0" smtClean="0">
                <a:solidFill>
                  <a:schemeClr val="tx1"/>
                </a:solidFill>
                <a:latin typeface="SVN-Beloved" pitchFamily="50" charset="0"/>
              </a:rPr>
              <a:t>      = 19,4208 : 1,36</a:t>
            </a:r>
            <a:endParaRPr lang="en-US" altLang="zh-CN" sz="5000" b="0" dirty="0">
              <a:solidFill>
                <a:schemeClr val="tx1"/>
              </a:solidFill>
              <a:latin typeface="SVN-Beloved" pitchFamily="50" charset="0"/>
            </a:endParaRPr>
          </a:p>
        </p:txBody>
      </p:sp>
      <p:sp>
        <p:nvSpPr>
          <p:cNvPr id="15" name="文本框 17">
            <a:extLst>
              <a:ext uri="{FF2B5EF4-FFF2-40B4-BE49-F238E27FC236}">
                <a16:creationId xmlns="" xmlns:a16="http://schemas.microsoft.com/office/drawing/2014/main" id="{81AEF95F-26A9-4D4F-8EF6-E6C683EC8675}"/>
              </a:ext>
            </a:extLst>
          </p:cNvPr>
          <p:cNvSpPr txBox="1"/>
          <p:nvPr/>
        </p:nvSpPr>
        <p:spPr>
          <a:xfrm>
            <a:off x="5748595" y="2286582"/>
            <a:ext cx="6472345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algn="just"/>
            <a:r>
              <a:rPr lang="en-US" altLang="zh-CN" sz="5000" b="0" dirty="0" smtClean="0">
                <a:solidFill>
                  <a:schemeClr val="tx1"/>
                </a:solidFill>
                <a:latin typeface="HP001 4 hàng" panose="020B0603050302020204" pitchFamily="34" charset="0"/>
              </a:rPr>
              <a:t>      </a:t>
            </a:r>
            <a:r>
              <a:rPr lang="en-US" altLang="zh-CN" sz="5000" dirty="0" smtClean="0">
                <a:solidFill>
                  <a:schemeClr val="tx1"/>
                </a:solidFill>
                <a:latin typeface="HP001 4 hàng" panose="020B0603050302020204" pitchFamily="34" charset="0"/>
              </a:rPr>
              <a:t>x</a:t>
            </a:r>
            <a:r>
              <a:rPr lang="en-US" altLang="zh-CN" sz="500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5000" b="0" dirty="0" smtClean="0">
                <a:solidFill>
                  <a:schemeClr val="tx1"/>
                </a:solidFill>
                <a:latin typeface="SVN-Beloved" pitchFamily="50" charset="0"/>
              </a:rPr>
              <a:t>     =        14,28</a:t>
            </a:r>
            <a:endParaRPr lang="en-US" altLang="zh-CN" sz="5000" b="0" dirty="0">
              <a:solidFill>
                <a:schemeClr val="tx1"/>
              </a:solidFill>
              <a:latin typeface="SVN-Beloved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6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animBg="1"/>
      <p:bldP spid="13" grpId="0"/>
      <p:bldP spid="14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30">
            <a:extLst>
              <a:ext uri="{FF2B5EF4-FFF2-40B4-BE49-F238E27FC236}">
                <a16:creationId xmlns="" xmlns:a16="http://schemas.microsoft.com/office/drawing/2014/main" id="{E64DA5E2-C9D0-451F-9601-662D7731F62A}"/>
              </a:ext>
            </a:extLst>
          </p:cNvPr>
          <p:cNvGrpSpPr/>
          <p:nvPr/>
        </p:nvGrpSpPr>
        <p:grpSpPr>
          <a:xfrm>
            <a:off x="904672" y="647854"/>
            <a:ext cx="10856068" cy="5295746"/>
            <a:chOff x="1251662" y="1243647"/>
            <a:chExt cx="6556824" cy="4453996"/>
          </a:xfrm>
        </p:grpSpPr>
        <p:sp>
          <p:nvSpPr>
            <p:cNvPr id="28" name="任意多边形: 形状 27">
              <a:extLst>
                <a:ext uri="{FF2B5EF4-FFF2-40B4-BE49-F238E27FC236}">
                  <a16:creationId xmlns="" xmlns:a16="http://schemas.microsoft.com/office/drawing/2014/main" id="{78E31A7B-ECC5-4288-BAEA-043BECAB1A67}"/>
                </a:ext>
              </a:extLst>
            </p:cNvPr>
            <p:cNvSpPr/>
            <p:nvPr/>
          </p:nvSpPr>
          <p:spPr>
            <a:xfrm>
              <a:off x="1251662" y="1243647"/>
              <a:ext cx="6556824" cy="4453996"/>
            </a:xfrm>
            <a:custGeom>
              <a:avLst/>
              <a:gdLst>
                <a:gd name="connsiteX0" fmla="*/ 6000607 w 6556824"/>
                <a:gd name="connsiteY0" fmla="*/ 0 h 4453996"/>
                <a:gd name="connsiteX1" fmla="*/ 6556824 w 6556824"/>
                <a:gd name="connsiteY1" fmla="*/ 556217 h 4453996"/>
                <a:gd name="connsiteX2" fmla="*/ 6393912 w 6556824"/>
                <a:gd name="connsiteY2" fmla="*/ 949522 h 4453996"/>
                <a:gd name="connsiteX3" fmla="*/ 6382251 w 6556824"/>
                <a:gd name="connsiteY3" fmla="*/ 959143 h 4453996"/>
                <a:gd name="connsiteX4" fmla="*/ 6382251 w 6556824"/>
                <a:gd name="connsiteY4" fmla="*/ 3494854 h 4453996"/>
                <a:gd name="connsiteX5" fmla="*/ 6393912 w 6556824"/>
                <a:gd name="connsiteY5" fmla="*/ 3504475 h 4453996"/>
                <a:gd name="connsiteX6" fmla="*/ 6556824 w 6556824"/>
                <a:gd name="connsiteY6" fmla="*/ 3897779 h 4453996"/>
                <a:gd name="connsiteX7" fmla="*/ 6000607 w 6556824"/>
                <a:gd name="connsiteY7" fmla="*/ 4453996 h 4453996"/>
                <a:gd name="connsiteX8" fmla="*/ 5607302 w 6556824"/>
                <a:gd name="connsiteY8" fmla="*/ 4291084 h 4453996"/>
                <a:gd name="connsiteX9" fmla="*/ 5581144 w 6556824"/>
                <a:gd name="connsiteY9" fmla="*/ 4259379 h 4453996"/>
                <a:gd name="connsiteX10" fmla="*/ 975681 w 6556824"/>
                <a:gd name="connsiteY10" fmla="*/ 4259379 h 4453996"/>
                <a:gd name="connsiteX11" fmla="*/ 949522 w 6556824"/>
                <a:gd name="connsiteY11" fmla="*/ 4291084 h 4453996"/>
                <a:gd name="connsiteX12" fmla="*/ 556217 w 6556824"/>
                <a:gd name="connsiteY12" fmla="*/ 4453996 h 4453996"/>
                <a:gd name="connsiteX13" fmla="*/ 1 w 6556824"/>
                <a:gd name="connsiteY13" fmla="*/ 3897779 h 4453996"/>
                <a:gd name="connsiteX14" fmla="*/ 94994 w 6556824"/>
                <a:gd name="connsiteY14" fmla="*/ 3586793 h 4453996"/>
                <a:gd name="connsiteX15" fmla="*/ 155623 w 6556824"/>
                <a:gd name="connsiteY15" fmla="*/ 3513309 h 4453996"/>
                <a:gd name="connsiteX16" fmla="*/ 155623 w 6556824"/>
                <a:gd name="connsiteY16" fmla="*/ 940687 h 4453996"/>
                <a:gd name="connsiteX17" fmla="*/ 94994 w 6556824"/>
                <a:gd name="connsiteY17" fmla="*/ 867203 h 4453996"/>
                <a:gd name="connsiteX18" fmla="*/ 0 w 6556824"/>
                <a:gd name="connsiteY18" fmla="*/ 556217 h 4453996"/>
                <a:gd name="connsiteX19" fmla="*/ 556217 w 6556824"/>
                <a:gd name="connsiteY19" fmla="*/ 0 h 4453996"/>
                <a:gd name="connsiteX20" fmla="*/ 1017441 w 6556824"/>
                <a:gd name="connsiteY20" fmla="*/ 245231 h 4453996"/>
                <a:gd name="connsiteX21" fmla="*/ 1020008 w 6556824"/>
                <a:gd name="connsiteY21" fmla="*/ 249960 h 4453996"/>
                <a:gd name="connsiteX22" fmla="*/ 5536816 w 6556824"/>
                <a:gd name="connsiteY22" fmla="*/ 249960 h 4453996"/>
                <a:gd name="connsiteX23" fmla="*/ 5539383 w 6556824"/>
                <a:gd name="connsiteY23" fmla="*/ 245231 h 4453996"/>
                <a:gd name="connsiteX24" fmla="*/ 6000607 w 6556824"/>
                <a:gd name="connsiteY24" fmla="*/ 0 h 4453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556824" h="4453996">
                  <a:moveTo>
                    <a:pt x="6000607" y="0"/>
                  </a:moveTo>
                  <a:cubicBezTo>
                    <a:pt x="6307797" y="0"/>
                    <a:pt x="6556824" y="249027"/>
                    <a:pt x="6556824" y="556217"/>
                  </a:cubicBezTo>
                  <a:cubicBezTo>
                    <a:pt x="6556824" y="709812"/>
                    <a:pt x="6494567" y="848866"/>
                    <a:pt x="6393912" y="949522"/>
                  </a:cubicBezTo>
                  <a:lnTo>
                    <a:pt x="6382251" y="959143"/>
                  </a:lnTo>
                  <a:lnTo>
                    <a:pt x="6382251" y="3494854"/>
                  </a:lnTo>
                  <a:lnTo>
                    <a:pt x="6393912" y="3504475"/>
                  </a:lnTo>
                  <a:cubicBezTo>
                    <a:pt x="6494567" y="3605130"/>
                    <a:pt x="6556824" y="3744184"/>
                    <a:pt x="6556824" y="3897779"/>
                  </a:cubicBezTo>
                  <a:cubicBezTo>
                    <a:pt x="6556824" y="4204969"/>
                    <a:pt x="6307797" y="4453996"/>
                    <a:pt x="6000607" y="4453996"/>
                  </a:cubicBezTo>
                  <a:cubicBezTo>
                    <a:pt x="5847012" y="4453996"/>
                    <a:pt x="5707958" y="4391740"/>
                    <a:pt x="5607302" y="4291084"/>
                  </a:cubicBezTo>
                  <a:lnTo>
                    <a:pt x="5581144" y="4259379"/>
                  </a:lnTo>
                  <a:lnTo>
                    <a:pt x="975681" y="4259379"/>
                  </a:lnTo>
                  <a:lnTo>
                    <a:pt x="949522" y="4291084"/>
                  </a:lnTo>
                  <a:cubicBezTo>
                    <a:pt x="848867" y="4391740"/>
                    <a:pt x="709813" y="4453996"/>
                    <a:pt x="556217" y="4453996"/>
                  </a:cubicBezTo>
                  <a:cubicBezTo>
                    <a:pt x="249027" y="4453996"/>
                    <a:pt x="1" y="4204969"/>
                    <a:pt x="1" y="3897779"/>
                  </a:cubicBezTo>
                  <a:cubicBezTo>
                    <a:pt x="1" y="3782583"/>
                    <a:pt x="35020" y="3675566"/>
                    <a:pt x="94994" y="3586793"/>
                  </a:cubicBezTo>
                  <a:lnTo>
                    <a:pt x="155623" y="3513309"/>
                  </a:lnTo>
                  <a:lnTo>
                    <a:pt x="155623" y="940687"/>
                  </a:lnTo>
                  <a:lnTo>
                    <a:pt x="94994" y="867203"/>
                  </a:lnTo>
                  <a:cubicBezTo>
                    <a:pt x="35020" y="778430"/>
                    <a:pt x="0" y="671413"/>
                    <a:pt x="0" y="556217"/>
                  </a:cubicBezTo>
                  <a:cubicBezTo>
                    <a:pt x="0" y="249027"/>
                    <a:pt x="249027" y="0"/>
                    <a:pt x="556217" y="0"/>
                  </a:cubicBezTo>
                  <a:cubicBezTo>
                    <a:pt x="748211" y="0"/>
                    <a:pt x="917485" y="97276"/>
                    <a:pt x="1017441" y="245231"/>
                  </a:cubicBezTo>
                  <a:lnTo>
                    <a:pt x="1020008" y="249960"/>
                  </a:lnTo>
                  <a:lnTo>
                    <a:pt x="5536816" y="249960"/>
                  </a:lnTo>
                  <a:lnTo>
                    <a:pt x="5539383" y="245231"/>
                  </a:lnTo>
                  <a:cubicBezTo>
                    <a:pt x="5639340" y="97276"/>
                    <a:pt x="5808614" y="0"/>
                    <a:pt x="6000607" y="0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0" name="矩形: 圆角 29">
              <a:extLst>
                <a:ext uri="{FF2B5EF4-FFF2-40B4-BE49-F238E27FC236}">
                  <a16:creationId xmlns="" xmlns:a16="http://schemas.microsoft.com/office/drawing/2014/main" id="{FC6A44DB-12C8-46B4-9598-A9C1D950677E}"/>
                </a:ext>
              </a:extLst>
            </p:cNvPr>
            <p:cNvSpPr/>
            <p:nvPr/>
          </p:nvSpPr>
          <p:spPr>
            <a:xfrm>
              <a:off x="1561009" y="1651861"/>
              <a:ext cx="5913699" cy="3688406"/>
            </a:xfrm>
            <a:prstGeom prst="roundRect">
              <a:avLst>
                <a:gd name="adj" fmla="val 1092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D</a:t>
              </a:r>
              <a:endParaRPr lang="zh-CN" altLang="en-US" dirty="0"/>
            </a:p>
          </p:txBody>
        </p:sp>
      </p:grpSp>
      <p:pic>
        <p:nvPicPr>
          <p:cNvPr id="20" name="图片 19">
            <a:extLst>
              <a:ext uri="{FF2B5EF4-FFF2-40B4-BE49-F238E27FC236}">
                <a16:creationId xmlns="" xmlns:a16="http://schemas.microsoft.com/office/drawing/2014/main" id="{8D6942F6-F7D2-4A3E-904F-56C124C896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0305125" y="0"/>
            <a:ext cx="1886875" cy="2228248"/>
          </a:xfrm>
          <a:custGeom>
            <a:avLst/>
            <a:gdLst>
              <a:gd name="connsiteX0" fmla="*/ 902940 w 2274541"/>
              <a:gd name="connsiteY0" fmla="*/ 0 h 2686050"/>
              <a:gd name="connsiteX1" fmla="*/ 1360140 w 2274541"/>
              <a:gd name="connsiteY1" fmla="*/ 133350 h 2686050"/>
              <a:gd name="connsiteX2" fmla="*/ 1436340 w 2274541"/>
              <a:gd name="connsiteY2" fmla="*/ 133350 h 2686050"/>
              <a:gd name="connsiteX3" fmla="*/ 2274541 w 2274541"/>
              <a:gd name="connsiteY3" fmla="*/ 1399205 h 2686050"/>
              <a:gd name="connsiteX4" fmla="*/ 2274541 w 2274541"/>
              <a:gd name="connsiteY4" fmla="*/ 2686050 h 2686050"/>
              <a:gd name="connsiteX5" fmla="*/ 0 w 2274541"/>
              <a:gd name="connsiteY5" fmla="*/ 2686050 h 2686050"/>
              <a:gd name="connsiteX6" fmla="*/ 0 w 2274541"/>
              <a:gd name="connsiteY6" fmla="*/ 1175526 h 2686050"/>
              <a:gd name="connsiteX7" fmla="*/ 902940 w 2274541"/>
              <a:gd name="connsiteY7" fmla="*/ 0 h 2686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2686050">
                <a:moveTo>
                  <a:pt x="902940" y="0"/>
                </a:moveTo>
                <a:lnTo>
                  <a:pt x="1360140" y="133350"/>
                </a:lnTo>
                <a:lnTo>
                  <a:pt x="1436340" y="133350"/>
                </a:lnTo>
                <a:lnTo>
                  <a:pt x="2274541" y="1399205"/>
                </a:lnTo>
                <a:lnTo>
                  <a:pt x="2274541" y="2686050"/>
                </a:lnTo>
                <a:lnTo>
                  <a:pt x="0" y="2686050"/>
                </a:lnTo>
                <a:lnTo>
                  <a:pt x="0" y="1175526"/>
                </a:lnTo>
                <a:lnTo>
                  <a:pt x="902940" y="0"/>
                </a:lnTo>
                <a:close/>
              </a:path>
            </a:pathLst>
          </a:custGeom>
        </p:spPr>
      </p:pic>
      <p:pic>
        <p:nvPicPr>
          <p:cNvPr id="21" name="图片 20">
            <a:extLst>
              <a:ext uri="{FF2B5EF4-FFF2-40B4-BE49-F238E27FC236}">
                <a16:creationId xmlns="" xmlns:a16="http://schemas.microsoft.com/office/drawing/2014/main" id="{C71641AD-E4BC-4B7B-9FE5-62CF532DB9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" y="0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D73AF226-192D-4C6E-BA0C-535E100883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752" y="3184644"/>
            <a:ext cx="2455248" cy="368955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53FFC0A3-5744-4F22-AE80-C1E5551EF6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" y="3190187"/>
            <a:ext cx="4231710" cy="3689556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="" xmlns:a16="http://schemas.microsoft.com/office/drawing/2014/main" id="{0213BE1E-32A7-44C3-8881-B9A683BB60C0}"/>
              </a:ext>
            </a:extLst>
          </p:cNvPr>
          <p:cNvSpPr txBox="1"/>
          <p:nvPr/>
        </p:nvSpPr>
        <p:spPr>
          <a:xfrm>
            <a:off x="1628428" y="1295358"/>
            <a:ext cx="9579679" cy="164660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algn="l"/>
            <a:r>
              <a:rPr lang="en-US" altLang="zh-CN" sz="4000" u="sng" dirty="0" err="1" smtClean="0">
                <a:solidFill>
                  <a:srgbClr val="FF0000"/>
                </a:solidFill>
                <a:latin typeface="SVN-Beloved" pitchFamily="50" charset="0"/>
              </a:rPr>
              <a:t>Bài</a:t>
            </a:r>
            <a:r>
              <a:rPr lang="en-US" altLang="zh-CN" sz="4000" u="sng" dirty="0" smtClean="0">
                <a:solidFill>
                  <a:srgbClr val="FF0000"/>
                </a:solidFill>
                <a:latin typeface="SVN-Beloved" pitchFamily="50" charset="0"/>
              </a:rPr>
              <a:t> 3</a:t>
            </a:r>
            <a:r>
              <a:rPr lang="en-US" altLang="zh-CN" sz="4000" dirty="0" smtClean="0">
                <a:solidFill>
                  <a:srgbClr val="FF0000"/>
                </a:solidFill>
                <a:latin typeface="SVN-Beloved" pitchFamily="50" charset="0"/>
              </a:rPr>
              <a:t>: </a:t>
            </a:r>
            <a:r>
              <a:rPr lang="en-US" altLang="zh-CN" sz="4000" dirty="0" err="1" smtClean="0">
                <a:solidFill>
                  <a:schemeClr val="tx1"/>
                </a:solidFill>
                <a:latin typeface="SVN-Beloved" pitchFamily="50" charset="0"/>
              </a:rPr>
              <a:t>Biết</a:t>
            </a:r>
            <a:r>
              <a:rPr lang="en-US" altLang="zh-CN" sz="4000" dirty="0" smtClean="0">
                <a:solidFill>
                  <a:schemeClr val="tx1"/>
                </a:solidFill>
                <a:latin typeface="SVN-Beloved" pitchFamily="50" charset="0"/>
              </a:rPr>
              <a:t> 5,2l </a:t>
            </a:r>
            <a:r>
              <a:rPr lang="en-US" altLang="zh-CN" sz="4000" dirty="0" err="1" smtClean="0">
                <a:solidFill>
                  <a:schemeClr val="tx1"/>
                </a:solidFill>
                <a:latin typeface="SVN-Beloved" pitchFamily="50" charset="0"/>
              </a:rPr>
              <a:t>dầu</a:t>
            </a:r>
            <a:r>
              <a:rPr lang="en-US" altLang="zh-CN" sz="400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4000" dirty="0" err="1" smtClean="0">
                <a:solidFill>
                  <a:schemeClr val="tx1"/>
                </a:solidFill>
                <a:latin typeface="SVN-Beloved" pitchFamily="50" charset="0"/>
              </a:rPr>
              <a:t>cân</a:t>
            </a:r>
            <a:r>
              <a:rPr lang="en-US" altLang="zh-CN" sz="400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4000" dirty="0" err="1" smtClean="0">
                <a:solidFill>
                  <a:schemeClr val="tx1"/>
                </a:solidFill>
                <a:latin typeface="SVN-Beloved" pitchFamily="50" charset="0"/>
              </a:rPr>
              <a:t>nặng</a:t>
            </a:r>
            <a:r>
              <a:rPr lang="en-US" altLang="zh-CN" sz="4000" dirty="0" smtClean="0">
                <a:solidFill>
                  <a:schemeClr val="tx1"/>
                </a:solidFill>
                <a:latin typeface="SVN-Beloved" pitchFamily="50" charset="0"/>
              </a:rPr>
              <a:t> 3,952kg. </a:t>
            </a:r>
            <a:r>
              <a:rPr lang="en-US" altLang="zh-CN" sz="4000" dirty="0" err="1" smtClean="0">
                <a:solidFill>
                  <a:schemeClr val="tx1"/>
                </a:solidFill>
                <a:latin typeface="SVN-Beloved" pitchFamily="50" charset="0"/>
              </a:rPr>
              <a:t>Hỏi</a:t>
            </a:r>
            <a:r>
              <a:rPr lang="en-US" altLang="zh-CN" sz="400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4000" dirty="0" err="1" smtClean="0">
                <a:solidFill>
                  <a:schemeClr val="tx1"/>
                </a:solidFill>
                <a:latin typeface="SVN-Beloved" pitchFamily="50" charset="0"/>
              </a:rPr>
              <a:t>có</a:t>
            </a:r>
            <a:r>
              <a:rPr lang="en-US" altLang="zh-CN" sz="400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4000" dirty="0" err="1" smtClean="0">
                <a:solidFill>
                  <a:schemeClr val="tx1"/>
                </a:solidFill>
                <a:latin typeface="SVN-Beloved" pitchFamily="50" charset="0"/>
              </a:rPr>
              <a:t>bao</a:t>
            </a:r>
            <a:r>
              <a:rPr lang="en-US" altLang="zh-CN" sz="400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4000" dirty="0" err="1" smtClean="0">
                <a:solidFill>
                  <a:schemeClr val="tx1"/>
                </a:solidFill>
                <a:latin typeface="SVN-Beloved" pitchFamily="50" charset="0"/>
              </a:rPr>
              <a:t>nhiêu</a:t>
            </a:r>
            <a:r>
              <a:rPr lang="en-US" altLang="zh-CN" sz="400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4000" dirty="0" err="1" smtClean="0">
                <a:solidFill>
                  <a:schemeClr val="tx1"/>
                </a:solidFill>
                <a:latin typeface="SVN-Beloved" pitchFamily="50" charset="0"/>
              </a:rPr>
              <a:t>lít</a:t>
            </a:r>
            <a:r>
              <a:rPr lang="en-US" altLang="zh-CN" sz="400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4000" dirty="0" err="1" smtClean="0">
                <a:solidFill>
                  <a:schemeClr val="tx1"/>
                </a:solidFill>
                <a:latin typeface="SVN-Beloved" pitchFamily="50" charset="0"/>
              </a:rPr>
              <a:t>dầu</a:t>
            </a:r>
            <a:r>
              <a:rPr lang="en-US" altLang="zh-CN" sz="400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4000" dirty="0" err="1" smtClean="0">
                <a:solidFill>
                  <a:schemeClr val="tx1"/>
                </a:solidFill>
                <a:latin typeface="SVN-Beloved" pitchFamily="50" charset="0"/>
              </a:rPr>
              <a:t>nếu</a:t>
            </a:r>
            <a:r>
              <a:rPr lang="en-US" altLang="zh-CN" sz="400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4000" dirty="0" err="1" smtClean="0">
                <a:solidFill>
                  <a:schemeClr val="tx1"/>
                </a:solidFill>
                <a:latin typeface="SVN-Beloved" pitchFamily="50" charset="0"/>
              </a:rPr>
              <a:t>chúng</a:t>
            </a:r>
            <a:r>
              <a:rPr lang="en-US" altLang="zh-CN" sz="400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4000" dirty="0" err="1" smtClean="0">
                <a:solidFill>
                  <a:schemeClr val="tx1"/>
                </a:solidFill>
                <a:latin typeface="SVN-Beloved" pitchFamily="50" charset="0"/>
              </a:rPr>
              <a:t>cân</a:t>
            </a:r>
            <a:r>
              <a:rPr lang="en-US" altLang="zh-CN" sz="400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4000" dirty="0" err="1" smtClean="0">
                <a:solidFill>
                  <a:schemeClr val="tx1"/>
                </a:solidFill>
                <a:latin typeface="SVN-Beloved" pitchFamily="50" charset="0"/>
              </a:rPr>
              <a:t>nặng</a:t>
            </a:r>
            <a:r>
              <a:rPr lang="en-US" altLang="zh-CN" sz="4000" dirty="0" smtClean="0">
                <a:solidFill>
                  <a:schemeClr val="tx1"/>
                </a:solidFill>
                <a:latin typeface="SVN-Beloved" pitchFamily="50" charset="0"/>
              </a:rPr>
              <a:t> 5,32kg?</a:t>
            </a:r>
            <a:endParaRPr lang="zh-CN" altLang="en-US" sz="4000" dirty="0">
              <a:solidFill>
                <a:schemeClr val="tx1"/>
              </a:solidFill>
              <a:latin typeface="SVN-Beloved" pitchFamily="50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3667328" y="2037415"/>
            <a:ext cx="443581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682884" y="2906884"/>
            <a:ext cx="270779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latin typeface="SVN-Beloved" pitchFamily="50" charset="0"/>
              </a:rPr>
              <a:t>      </a:t>
            </a:r>
            <a:r>
              <a:rPr lang="en-US" sz="3500" dirty="0" err="1" smtClean="0">
                <a:latin typeface="SVN-Beloved" pitchFamily="50" charset="0"/>
              </a:rPr>
              <a:t>Tóm</a:t>
            </a:r>
            <a:r>
              <a:rPr lang="en-US" sz="3500" dirty="0" smtClean="0">
                <a:latin typeface="SVN-Beloved" pitchFamily="50" charset="0"/>
              </a:rPr>
              <a:t> </a:t>
            </a:r>
            <a:r>
              <a:rPr lang="en-US" sz="3500" dirty="0" err="1" smtClean="0">
                <a:latin typeface="SVN-Beloved" pitchFamily="50" charset="0"/>
              </a:rPr>
              <a:t>tắt</a:t>
            </a:r>
            <a:r>
              <a:rPr lang="en-US" sz="3500" dirty="0" smtClean="0">
                <a:latin typeface="SVN-Beloved" pitchFamily="50" charset="0"/>
              </a:rPr>
              <a:t>:</a:t>
            </a:r>
          </a:p>
          <a:p>
            <a:r>
              <a:rPr lang="en-US" sz="3500" dirty="0" smtClean="0">
                <a:latin typeface="SVN-Beloved" pitchFamily="50" charset="0"/>
              </a:rPr>
              <a:t>3,952kg : 5,2l </a:t>
            </a:r>
            <a:r>
              <a:rPr lang="en-US" sz="3500" dirty="0" err="1" smtClean="0">
                <a:latin typeface="SVN-Beloved" pitchFamily="50" charset="0"/>
              </a:rPr>
              <a:t>dầu</a:t>
            </a:r>
            <a:endParaRPr lang="en-US" sz="3500" dirty="0" smtClean="0">
              <a:latin typeface="SVN-Beloved" pitchFamily="50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1708826" y="2782111"/>
            <a:ext cx="5907931" cy="1143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9004648" y="2031699"/>
            <a:ext cx="2125016" cy="571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682884" y="4044478"/>
            <a:ext cx="266290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latin typeface="SVN-Beloved" pitchFamily="50" charset="0"/>
              </a:rPr>
              <a:t>5,32kg  : … l </a:t>
            </a:r>
            <a:r>
              <a:rPr lang="en-US" sz="3500" dirty="0" err="1" smtClean="0">
                <a:latin typeface="SVN-Beloved" pitchFamily="50" charset="0"/>
              </a:rPr>
              <a:t>dầu</a:t>
            </a:r>
            <a:r>
              <a:rPr lang="en-US" sz="3500" dirty="0" smtClean="0">
                <a:latin typeface="SVN-Beloved" pitchFamily="50" charset="0"/>
              </a:rPr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93402" y="2876102"/>
            <a:ext cx="544749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 err="1" smtClean="0">
                <a:latin typeface="SVN-Beloved" pitchFamily="50" charset="0"/>
              </a:rPr>
              <a:t>Số</a:t>
            </a:r>
            <a:r>
              <a:rPr lang="en-US" sz="3500" dirty="0" smtClean="0">
                <a:latin typeface="SVN-Beloved" pitchFamily="50" charset="0"/>
              </a:rPr>
              <a:t> </a:t>
            </a:r>
            <a:r>
              <a:rPr lang="en-US" sz="3500" dirty="0" err="1">
                <a:latin typeface="SVN-Beloved" pitchFamily="50" charset="0"/>
              </a:rPr>
              <a:t>lít</a:t>
            </a:r>
            <a:r>
              <a:rPr lang="en-US" sz="3500" dirty="0">
                <a:latin typeface="SVN-Beloved" pitchFamily="50" charset="0"/>
              </a:rPr>
              <a:t> </a:t>
            </a:r>
            <a:r>
              <a:rPr lang="en-US" sz="3500" dirty="0" err="1">
                <a:latin typeface="SVN-Beloved" pitchFamily="50" charset="0"/>
              </a:rPr>
              <a:t>dầu</a:t>
            </a:r>
            <a:r>
              <a:rPr lang="en-US" sz="3500" dirty="0">
                <a:latin typeface="SVN-Beloved" pitchFamily="50" charset="0"/>
              </a:rPr>
              <a:t> </a:t>
            </a:r>
            <a:r>
              <a:rPr lang="en-US" sz="3500" dirty="0" err="1" smtClean="0">
                <a:latin typeface="SVN-Beloved" pitchFamily="50" charset="0"/>
              </a:rPr>
              <a:t>hỏa</a:t>
            </a:r>
            <a:r>
              <a:rPr lang="en-US" sz="3500" dirty="0" smtClean="0">
                <a:latin typeface="SVN-Beloved" pitchFamily="50" charset="0"/>
              </a:rPr>
              <a:t> </a:t>
            </a:r>
            <a:r>
              <a:rPr lang="en-US" sz="3500" dirty="0" err="1" smtClean="0">
                <a:latin typeface="SVN-Beloved" pitchFamily="50" charset="0"/>
              </a:rPr>
              <a:t>nếu</a:t>
            </a:r>
            <a:r>
              <a:rPr lang="en-US" sz="3500" dirty="0" smtClean="0">
                <a:latin typeface="SVN-Beloved" pitchFamily="50" charset="0"/>
              </a:rPr>
              <a:t> </a:t>
            </a:r>
            <a:r>
              <a:rPr lang="en-US" sz="3500" dirty="0" err="1" smtClean="0">
                <a:latin typeface="SVN-Beloved" pitchFamily="50" charset="0"/>
              </a:rPr>
              <a:t>cân</a:t>
            </a:r>
            <a:r>
              <a:rPr lang="en-US" sz="3500" dirty="0" smtClean="0">
                <a:latin typeface="SVN-Beloved" pitchFamily="50" charset="0"/>
              </a:rPr>
              <a:t> </a:t>
            </a:r>
            <a:r>
              <a:rPr lang="en-US" sz="3500" dirty="0" err="1">
                <a:latin typeface="SVN-Beloved" pitchFamily="50" charset="0"/>
              </a:rPr>
              <a:t>n</a:t>
            </a:r>
            <a:r>
              <a:rPr lang="en-US" sz="3500" dirty="0" err="1" smtClean="0">
                <a:latin typeface="SVN-Beloved" pitchFamily="50" charset="0"/>
              </a:rPr>
              <a:t>ặng</a:t>
            </a:r>
            <a:r>
              <a:rPr lang="en-US" sz="3500" dirty="0" smtClean="0">
                <a:latin typeface="SVN-Beloved" pitchFamily="50" charset="0"/>
              </a:rPr>
              <a:t> 5,32kg:</a:t>
            </a:r>
            <a:endParaRPr lang="en-US" sz="3500" dirty="0">
              <a:latin typeface="SVN-Beloved" pitchFamily="50" charset="0"/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8028357" y="3427324"/>
            <a:ext cx="290310" cy="403475"/>
          </a:xfrm>
          <a:prstGeom prst="downArrow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7324731" y="3835129"/>
            <a:ext cx="3908442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latin typeface="SVN-Beloved" pitchFamily="50" charset="0"/>
              </a:rPr>
              <a:t>5,32 : </a:t>
            </a:r>
            <a:r>
              <a:rPr lang="en-US" sz="3500" dirty="0" err="1" smtClean="0">
                <a:latin typeface="SVN-Beloved" pitchFamily="50" charset="0"/>
              </a:rPr>
              <a:t>Cân</a:t>
            </a:r>
            <a:r>
              <a:rPr lang="en-US" sz="3500" dirty="0" smtClean="0">
                <a:latin typeface="SVN-Beloved" pitchFamily="50" charset="0"/>
              </a:rPr>
              <a:t> </a:t>
            </a:r>
            <a:r>
              <a:rPr lang="en-US" sz="3500" dirty="0" err="1" smtClean="0">
                <a:latin typeface="SVN-Beloved" pitchFamily="50" charset="0"/>
              </a:rPr>
              <a:t>nặng</a:t>
            </a:r>
            <a:r>
              <a:rPr lang="en-US" sz="3500" dirty="0" smtClean="0">
                <a:latin typeface="SVN-Beloved" pitchFamily="50" charset="0"/>
              </a:rPr>
              <a:t> 1l </a:t>
            </a:r>
            <a:r>
              <a:rPr lang="en-US" sz="3500" dirty="0" err="1" smtClean="0">
                <a:latin typeface="SVN-Beloved" pitchFamily="50" charset="0"/>
              </a:rPr>
              <a:t>dầu</a:t>
            </a:r>
            <a:r>
              <a:rPr lang="en-US" sz="3500" dirty="0" smtClean="0">
                <a:latin typeface="SVN-Beloved" pitchFamily="50" charset="0"/>
              </a:rPr>
              <a:t> </a:t>
            </a:r>
            <a:r>
              <a:rPr lang="en-US" sz="3500" dirty="0" err="1" smtClean="0">
                <a:latin typeface="SVN-Beloved" pitchFamily="50" charset="0"/>
              </a:rPr>
              <a:t>hỏa</a:t>
            </a:r>
            <a:endParaRPr lang="en-US" sz="3500" dirty="0">
              <a:latin typeface="SVN-Beloved" pitchFamily="50" charset="0"/>
            </a:endParaRPr>
          </a:p>
        </p:txBody>
      </p:sp>
      <p:sp>
        <p:nvSpPr>
          <p:cNvPr id="23" name="Down Arrow 22"/>
          <p:cNvSpPr/>
          <p:nvPr/>
        </p:nvSpPr>
        <p:spPr>
          <a:xfrm>
            <a:off x="9591597" y="4463440"/>
            <a:ext cx="290310" cy="403475"/>
          </a:xfrm>
          <a:prstGeom prst="downArrow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8758676" y="4829830"/>
            <a:ext cx="1665841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latin typeface="SVN-Beloved" pitchFamily="50" charset="0"/>
              </a:rPr>
              <a:t>3,925 : 5,2</a:t>
            </a:r>
            <a:endParaRPr lang="en-US" sz="3500" dirty="0">
              <a:latin typeface="SVN-Beloved" pitchFamily="50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5178713" y="2941963"/>
            <a:ext cx="60613" cy="22033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9706323" y="3589602"/>
            <a:ext cx="351168" cy="291439"/>
          </a:xfrm>
          <a:prstGeom prst="ellipse">
            <a:avLst/>
          </a:prstGeom>
          <a:solidFill>
            <a:schemeClr val="bg1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00CC"/>
                </a:solidFill>
              </a:rPr>
              <a:t>1</a:t>
            </a:r>
            <a:endParaRPr lang="en-US" b="1" dirty="0">
              <a:solidFill>
                <a:srgbClr val="0000CC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8167097" y="2624119"/>
            <a:ext cx="351168" cy="291439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805535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4" grpId="0"/>
      <p:bldP spid="18" grpId="0"/>
      <p:bldP spid="7" grpId="0"/>
      <p:bldP spid="8" grpId="0" animBg="1"/>
      <p:bldP spid="22" grpId="0"/>
      <p:bldP spid="23" grpId="0" animBg="1"/>
      <p:bldP spid="24" grpId="0"/>
      <p:bldP spid="25" grpId="0" animBg="1"/>
      <p:bldP spid="3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30">
            <a:extLst>
              <a:ext uri="{FF2B5EF4-FFF2-40B4-BE49-F238E27FC236}">
                <a16:creationId xmlns="" xmlns:a16="http://schemas.microsoft.com/office/drawing/2014/main" id="{E64DA5E2-C9D0-451F-9601-662D7731F62A}"/>
              </a:ext>
            </a:extLst>
          </p:cNvPr>
          <p:cNvGrpSpPr/>
          <p:nvPr/>
        </p:nvGrpSpPr>
        <p:grpSpPr>
          <a:xfrm>
            <a:off x="904672" y="647854"/>
            <a:ext cx="10856068" cy="5295746"/>
            <a:chOff x="1251662" y="1243647"/>
            <a:chExt cx="6556824" cy="4453996"/>
          </a:xfrm>
        </p:grpSpPr>
        <p:sp>
          <p:nvSpPr>
            <p:cNvPr id="28" name="任意多边形: 形状 27">
              <a:extLst>
                <a:ext uri="{FF2B5EF4-FFF2-40B4-BE49-F238E27FC236}">
                  <a16:creationId xmlns="" xmlns:a16="http://schemas.microsoft.com/office/drawing/2014/main" id="{78E31A7B-ECC5-4288-BAEA-043BECAB1A67}"/>
                </a:ext>
              </a:extLst>
            </p:cNvPr>
            <p:cNvSpPr/>
            <p:nvPr/>
          </p:nvSpPr>
          <p:spPr>
            <a:xfrm>
              <a:off x="1251662" y="1243647"/>
              <a:ext cx="6556824" cy="4453996"/>
            </a:xfrm>
            <a:custGeom>
              <a:avLst/>
              <a:gdLst>
                <a:gd name="connsiteX0" fmla="*/ 6000607 w 6556824"/>
                <a:gd name="connsiteY0" fmla="*/ 0 h 4453996"/>
                <a:gd name="connsiteX1" fmla="*/ 6556824 w 6556824"/>
                <a:gd name="connsiteY1" fmla="*/ 556217 h 4453996"/>
                <a:gd name="connsiteX2" fmla="*/ 6393912 w 6556824"/>
                <a:gd name="connsiteY2" fmla="*/ 949522 h 4453996"/>
                <a:gd name="connsiteX3" fmla="*/ 6382251 w 6556824"/>
                <a:gd name="connsiteY3" fmla="*/ 959143 h 4453996"/>
                <a:gd name="connsiteX4" fmla="*/ 6382251 w 6556824"/>
                <a:gd name="connsiteY4" fmla="*/ 3494854 h 4453996"/>
                <a:gd name="connsiteX5" fmla="*/ 6393912 w 6556824"/>
                <a:gd name="connsiteY5" fmla="*/ 3504475 h 4453996"/>
                <a:gd name="connsiteX6" fmla="*/ 6556824 w 6556824"/>
                <a:gd name="connsiteY6" fmla="*/ 3897779 h 4453996"/>
                <a:gd name="connsiteX7" fmla="*/ 6000607 w 6556824"/>
                <a:gd name="connsiteY7" fmla="*/ 4453996 h 4453996"/>
                <a:gd name="connsiteX8" fmla="*/ 5607302 w 6556824"/>
                <a:gd name="connsiteY8" fmla="*/ 4291084 h 4453996"/>
                <a:gd name="connsiteX9" fmla="*/ 5581144 w 6556824"/>
                <a:gd name="connsiteY9" fmla="*/ 4259379 h 4453996"/>
                <a:gd name="connsiteX10" fmla="*/ 975681 w 6556824"/>
                <a:gd name="connsiteY10" fmla="*/ 4259379 h 4453996"/>
                <a:gd name="connsiteX11" fmla="*/ 949522 w 6556824"/>
                <a:gd name="connsiteY11" fmla="*/ 4291084 h 4453996"/>
                <a:gd name="connsiteX12" fmla="*/ 556217 w 6556824"/>
                <a:gd name="connsiteY12" fmla="*/ 4453996 h 4453996"/>
                <a:gd name="connsiteX13" fmla="*/ 1 w 6556824"/>
                <a:gd name="connsiteY13" fmla="*/ 3897779 h 4453996"/>
                <a:gd name="connsiteX14" fmla="*/ 94994 w 6556824"/>
                <a:gd name="connsiteY14" fmla="*/ 3586793 h 4453996"/>
                <a:gd name="connsiteX15" fmla="*/ 155623 w 6556824"/>
                <a:gd name="connsiteY15" fmla="*/ 3513309 h 4453996"/>
                <a:gd name="connsiteX16" fmla="*/ 155623 w 6556824"/>
                <a:gd name="connsiteY16" fmla="*/ 940687 h 4453996"/>
                <a:gd name="connsiteX17" fmla="*/ 94994 w 6556824"/>
                <a:gd name="connsiteY17" fmla="*/ 867203 h 4453996"/>
                <a:gd name="connsiteX18" fmla="*/ 0 w 6556824"/>
                <a:gd name="connsiteY18" fmla="*/ 556217 h 4453996"/>
                <a:gd name="connsiteX19" fmla="*/ 556217 w 6556824"/>
                <a:gd name="connsiteY19" fmla="*/ 0 h 4453996"/>
                <a:gd name="connsiteX20" fmla="*/ 1017441 w 6556824"/>
                <a:gd name="connsiteY20" fmla="*/ 245231 h 4453996"/>
                <a:gd name="connsiteX21" fmla="*/ 1020008 w 6556824"/>
                <a:gd name="connsiteY21" fmla="*/ 249960 h 4453996"/>
                <a:gd name="connsiteX22" fmla="*/ 5536816 w 6556824"/>
                <a:gd name="connsiteY22" fmla="*/ 249960 h 4453996"/>
                <a:gd name="connsiteX23" fmla="*/ 5539383 w 6556824"/>
                <a:gd name="connsiteY23" fmla="*/ 245231 h 4453996"/>
                <a:gd name="connsiteX24" fmla="*/ 6000607 w 6556824"/>
                <a:gd name="connsiteY24" fmla="*/ 0 h 4453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556824" h="4453996">
                  <a:moveTo>
                    <a:pt x="6000607" y="0"/>
                  </a:moveTo>
                  <a:cubicBezTo>
                    <a:pt x="6307797" y="0"/>
                    <a:pt x="6556824" y="249027"/>
                    <a:pt x="6556824" y="556217"/>
                  </a:cubicBezTo>
                  <a:cubicBezTo>
                    <a:pt x="6556824" y="709812"/>
                    <a:pt x="6494567" y="848866"/>
                    <a:pt x="6393912" y="949522"/>
                  </a:cubicBezTo>
                  <a:lnTo>
                    <a:pt x="6382251" y="959143"/>
                  </a:lnTo>
                  <a:lnTo>
                    <a:pt x="6382251" y="3494854"/>
                  </a:lnTo>
                  <a:lnTo>
                    <a:pt x="6393912" y="3504475"/>
                  </a:lnTo>
                  <a:cubicBezTo>
                    <a:pt x="6494567" y="3605130"/>
                    <a:pt x="6556824" y="3744184"/>
                    <a:pt x="6556824" y="3897779"/>
                  </a:cubicBezTo>
                  <a:cubicBezTo>
                    <a:pt x="6556824" y="4204969"/>
                    <a:pt x="6307797" y="4453996"/>
                    <a:pt x="6000607" y="4453996"/>
                  </a:cubicBezTo>
                  <a:cubicBezTo>
                    <a:pt x="5847012" y="4453996"/>
                    <a:pt x="5707958" y="4391740"/>
                    <a:pt x="5607302" y="4291084"/>
                  </a:cubicBezTo>
                  <a:lnTo>
                    <a:pt x="5581144" y="4259379"/>
                  </a:lnTo>
                  <a:lnTo>
                    <a:pt x="975681" y="4259379"/>
                  </a:lnTo>
                  <a:lnTo>
                    <a:pt x="949522" y="4291084"/>
                  </a:lnTo>
                  <a:cubicBezTo>
                    <a:pt x="848867" y="4391740"/>
                    <a:pt x="709813" y="4453996"/>
                    <a:pt x="556217" y="4453996"/>
                  </a:cubicBezTo>
                  <a:cubicBezTo>
                    <a:pt x="249027" y="4453996"/>
                    <a:pt x="1" y="4204969"/>
                    <a:pt x="1" y="3897779"/>
                  </a:cubicBezTo>
                  <a:cubicBezTo>
                    <a:pt x="1" y="3782583"/>
                    <a:pt x="35020" y="3675566"/>
                    <a:pt x="94994" y="3586793"/>
                  </a:cubicBezTo>
                  <a:lnTo>
                    <a:pt x="155623" y="3513309"/>
                  </a:lnTo>
                  <a:lnTo>
                    <a:pt x="155623" y="940687"/>
                  </a:lnTo>
                  <a:lnTo>
                    <a:pt x="94994" y="867203"/>
                  </a:lnTo>
                  <a:cubicBezTo>
                    <a:pt x="35020" y="778430"/>
                    <a:pt x="0" y="671413"/>
                    <a:pt x="0" y="556217"/>
                  </a:cubicBezTo>
                  <a:cubicBezTo>
                    <a:pt x="0" y="249027"/>
                    <a:pt x="249027" y="0"/>
                    <a:pt x="556217" y="0"/>
                  </a:cubicBezTo>
                  <a:cubicBezTo>
                    <a:pt x="748211" y="0"/>
                    <a:pt x="917485" y="97276"/>
                    <a:pt x="1017441" y="245231"/>
                  </a:cubicBezTo>
                  <a:lnTo>
                    <a:pt x="1020008" y="249960"/>
                  </a:lnTo>
                  <a:lnTo>
                    <a:pt x="5536816" y="249960"/>
                  </a:lnTo>
                  <a:lnTo>
                    <a:pt x="5539383" y="245231"/>
                  </a:lnTo>
                  <a:cubicBezTo>
                    <a:pt x="5639340" y="97276"/>
                    <a:pt x="5808614" y="0"/>
                    <a:pt x="6000607" y="0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0" name="矩形: 圆角 29">
              <a:extLst>
                <a:ext uri="{FF2B5EF4-FFF2-40B4-BE49-F238E27FC236}">
                  <a16:creationId xmlns="" xmlns:a16="http://schemas.microsoft.com/office/drawing/2014/main" id="{FC6A44DB-12C8-46B4-9598-A9C1D950677E}"/>
                </a:ext>
              </a:extLst>
            </p:cNvPr>
            <p:cNvSpPr/>
            <p:nvPr/>
          </p:nvSpPr>
          <p:spPr>
            <a:xfrm>
              <a:off x="1561009" y="1651861"/>
              <a:ext cx="5913699" cy="3688406"/>
            </a:xfrm>
            <a:prstGeom prst="roundRect">
              <a:avLst>
                <a:gd name="adj" fmla="val 1092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D</a:t>
              </a:r>
              <a:endParaRPr lang="zh-CN" altLang="en-US" dirty="0"/>
            </a:p>
          </p:txBody>
        </p:sp>
      </p:grpSp>
      <p:pic>
        <p:nvPicPr>
          <p:cNvPr id="20" name="图片 19">
            <a:extLst>
              <a:ext uri="{FF2B5EF4-FFF2-40B4-BE49-F238E27FC236}">
                <a16:creationId xmlns="" xmlns:a16="http://schemas.microsoft.com/office/drawing/2014/main" id="{8D6942F6-F7D2-4A3E-904F-56C124C896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0305125" y="0"/>
            <a:ext cx="1886875" cy="2228248"/>
          </a:xfrm>
          <a:custGeom>
            <a:avLst/>
            <a:gdLst>
              <a:gd name="connsiteX0" fmla="*/ 902940 w 2274541"/>
              <a:gd name="connsiteY0" fmla="*/ 0 h 2686050"/>
              <a:gd name="connsiteX1" fmla="*/ 1360140 w 2274541"/>
              <a:gd name="connsiteY1" fmla="*/ 133350 h 2686050"/>
              <a:gd name="connsiteX2" fmla="*/ 1436340 w 2274541"/>
              <a:gd name="connsiteY2" fmla="*/ 133350 h 2686050"/>
              <a:gd name="connsiteX3" fmla="*/ 2274541 w 2274541"/>
              <a:gd name="connsiteY3" fmla="*/ 1399205 h 2686050"/>
              <a:gd name="connsiteX4" fmla="*/ 2274541 w 2274541"/>
              <a:gd name="connsiteY4" fmla="*/ 2686050 h 2686050"/>
              <a:gd name="connsiteX5" fmla="*/ 0 w 2274541"/>
              <a:gd name="connsiteY5" fmla="*/ 2686050 h 2686050"/>
              <a:gd name="connsiteX6" fmla="*/ 0 w 2274541"/>
              <a:gd name="connsiteY6" fmla="*/ 1175526 h 2686050"/>
              <a:gd name="connsiteX7" fmla="*/ 902940 w 2274541"/>
              <a:gd name="connsiteY7" fmla="*/ 0 h 2686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2686050">
                <a:moveTo>
                  <a:pt x="902940" y="0"/>
                </a:moveTo>
                <a:lnTo>
                  <a:pt x="1360140" y="133350"/>
                </a:lnTo>
                <a:lnTo>
                  <a:pt x="1436340" y="133350"/>
                </a:lnTo>
                <a:lnTo>
                  <a:pt x="2274541" y="1399205"/>
                </a:lnTo>
                <a:lnTo>
                  <a:pt x="2274541" y="2686050"/>
                </a:lnTo>
                <a:lnTo>
                  <a:pt x="0" y="2686050"/>
                </a:lnTo>
                <a:lnTo>
                  <a:pt x="0" y="1175526"/>
                </a:lnTo>
                <a:lnTo>
                  <a:pt x="902940" y="0"/>
                </a:lnTo>
                <a:close/>
              </a:path>
            </a:pathLst>
          </a:custGeom>
        </p:spPr>
      </p:pic>
      <p:pic>
        <p:nvPicPr>
          <p:cNvPr id="21" name="图片 20">
            <a:extLst>
              <a:ext uri="{FF2B5EF4-FFF2-40B4-BE49-F238E27FC236}">
                <a16:creationId xmlns="" xmlns:a16="http://schemas.microsoft.com/office/drawing/2014/main" id="{C71641AD-E4BC-4B7B-9FE5-62CF532DB9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" y="0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D73AF226-192D-4C6E-BA0C-535E100883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752" y="3184644"/>
            <a:ext cx="2455248" cy="368955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53FFC0A3-5744-4F22-AE80-C1E5551EF6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" y="3190187"/>
            <a:ext cx="4231710" cy="3689556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="" xmlns:a16="http://schemas.microsoft.com/office/drawing/2014/main" id="{0213BE1E-32A7-44C3-8881-B9A683BB60C0}"/>
              </a:ext>
            </a:extLst>
          </p:cNvPr>
          <p:cNvSpPr txBox="1"/>
          <p:nvPr/>
        </p:nvSpPr>
        <p:spPr>
          <a:xfrm>
            <a:off x="5830776" y="928263"/>
            <a:ext cx="9579679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algn="l"/>
            <a:r>
              <a:rPr lang="en-US" altLang="zh-CN" sz="4000" u="sng" dirty="0" err="1" smtClean="0">
                <a:solidFill>
                  <a:srgbClr val="0000CC"/>
                </a:solidFill>
                <a:latin typeface="SVN-Beloved" pitchFamily="50" charset="0"/>
              </a:rPr>
              <a:t>Giải</a:t>
            </a:r>
            <a:endParaRPr lang="zh-CN" altLang="en-US" sz="4000" dirty="0">
              <a:solidFill>
                <a:srgbClr val="0000CC"/>
              </a:solidFill>
              <a:latin typeface="SVN-Beloved" pitchFamily="50" charset="0"/>
            </a:endParaRPr>
          </a:p>
        </p:txBody>
      </p:sp>
      <p:sp>
        <p:nvSpPr>
          <p:cNvPr id="26" name="文本框 18">
            <a:extLst>
              <a:ext uri="{FF2B5EF4-FFF2-40B4-BE49-F238E27FC236}">
                <a16:creationId xmlns="" xmlns:a16="http://schemas.microsoft.com/office/drawing/2014/main" id="{0213BE1E-32A7-44C3-8881-B9A683BB60C0}"/>
              </a:ext>
            </a:extLst>
          </p:cNvPr>
          <p:cNvSpPr txBox="1"/>
          <p:nvPr/>
        </p:nvSpPr>
        <p:spPr>
          <a:xfrm>
            <a:off x="3700219" y="1591529"/>
            <a:ext cx="9579679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algn="l"/>
            <a:r>
              <a:rPr lang="en-US" altLang="zh-CN" sz="4000" b="0" dirty="0" err="1" smtClean="0">
                <a:solidFill>
                  <a:schemeClr val="tx1"/>
                </a:solidFill>
                <a:latin typeface="SVN-Beloved" pitchFamily="50" charset="0"/>
              </a:rPr>
              <a:t>Cân</a:t>
            </a:r>
            <a:r>
              <a:rPr lang="en-US" altLang="zh-CN" sz="4000" b="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4000" b="0" dirty="0" err="1" smtClean="0">
                <a:solidFill>
                  <a:schemeClr val="tx1"/>
                </a:solidFill>
                <a:latin typeface="SVN-Beloved" pitchFamily="50" charset="0"/>
              </a:rPr>
              <a:t>nặng</a:t>
            </a:r>
            <a:r>
              <a:rPr lang="en-US" altLang="zh-CN" sz="4000" b="0" dirty="0" smtClean="0">
                <a:solidFill>
                  <a:schemeClr val="tx1"/>
                </a:solidFill>
                <a:latin typeface="SVN-Beloved" pitchFamily="50" charset="0"/>
              </a:rPr>
              <a:t> 1l </a:t>
            </a:r>
            <a:r>
              <a:rPr lang="en-US" altLang="zh-CN" sz="4000" b="0" dirty="0" err="1" smtClean="0">
                <a:solidFill>
                  <a:schemeClr val="tx1"/>
                </a:solidFill>
                <a:latin typeface="SVN-Beloved" pitchFamily="50" charset="0"/>
              </a:rPr>
              <a:t>dầu</a:t>
            </a:r>
            <a:r>
              <a:rPr lang="en-US" altLang="zh-CN" sz="4000" b="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4000" b="0" dirty="0" err="1" smtClean="0">
                <a:solidFill>
                  <a:schemeClr val="tx1"/>
                </a:solidFill>
                <a:latin typeface="SVN-Beloved" pitchFamily="50" charset="0"/>
              </a:rPr>
              <a:t>hỏa</a:t>
            </a:r>
            <a:r>
              <a:rPr lang="en-US" altLang="zh-CN" sz="4000" b="0" dirty="0" smtClean="0">
                <a:solidFill>
                  <a:schemeClr val="tx1"/>
                </a:solidFill>
                <a:latin typeface="SVN-Beloved" pitchFamily="50" charset="0"/>
              </a:rPr>
              <a:t>:</a:t>
            </a:r>
          </a:p>
          <a:p>
            <a:pPr algn="l"/>
            <a:r>
              <a:rPr lang="en-US" altLang="zh-CN" sz="4000" b="0" dirty="0">
                <a:solidFill>
                  <a:schemeClr val="tx1"/>
                </a:solidFill>
                <a:latin typeface="SVN-Beloved" pitchFamily="50" charset="0"/>
              </a:rPr>
              <a:t>	</a:t>
            </a:r>
            <a:r>
              <a:rPr lang="en-US" altLang="zh-CN" sz="4000" b="0" dirty="0" smtClean="0">
                <a:solidFill>
                  <a:schemeClr val="tx1"/>
                </a:solidFill>
                <a:latin typeface="SVN-Beloved" pitchFamily="50" charset="0"/>
              </a:rPr>
              <a:t>3,952 : 5,2 = 0,76 (kg)</a:t>
            </a:r>
          </a:p>
          <a:p>
            <a:pPr algn="l"/>
            <a:r>
              <a:rPr lang="en-US" altLang="zh-CN" sz="4000" b="0" dirty="0" err="1" smtClean="0">
                <a:solidFill>
                  <a:schemeClr val="tx1"/>
                </a:solidFill>
                <a:latin typeface="SVN-Beloved" pitchFamily="50" charset="0"/>
              </a:rPr>
              <a:t>Số</a:t>
            </a:r>
            <a:r>
              <a:rPr lang="en-US" altLang="zh-CN" sz="4000" b="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4000" b="0" dirty="0" err="1" smtClean="0">
                <a:solidFill>
                  <a:schemeClr val="tx1"/>
                </a:solidFill>
                <a:latin typeface="SVN-Beloved" pitchFamily="50" charset="0"/>
              </a:rPr>
              <a:t>lít</a:t>
            </a:r>
            <a:r>
              <a:rPr lang="en-US" altLang="zh-CN" sz="4000" b="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4000" b="0" dirty="0" err="1" smtClean="0">
                <a:solidFill>
                  <a:schemeClr val="tx1"/>
                </a:solidFill>
                <a:latin typeface="SVN-Beloved" pitchFamily="50" charset="0"/>
              </a:rPr>
              <a:t>dầu</a:t>
            </a:r>
            <a:r>
              <a:rPr lang="en-US" altLang="zh-CN" sz="4000" b="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4000" b="0" dirty="0" err="1" smtClean="0">
                <a:solidFill>
                  <a:schemeClr val="tx1"/>
                </a:solidFill>
                <a:latin typeface="SVN-Beloved" pitchFamily="50" charset="0"/>
              </a:rPr>
              <a:t>hỏa</a:t>
            </a:r>
            <a:r>
              <a:rPr lang="en-US" altLang="zh-CN" sz="4000" b="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4000" b="0" dirty="0" err="1" smtClean="0">
                <a:solidFill>
                  <a:schemeClr val="tx1"/>
                </a:solidFill>
                <a:latin typeface="SVN-Beloved" pitchFamily="50" charset="0"/>
              </a:rPr>
              <a:t>nếu</a:t>
            </a:r>
            <a:r>
              <a:rPr lang="en-US" altLang="zh-CN" sz="4000" b="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4000" b="0" dirty="0" err="1" smtClean="0">
                <a:solidFill>
                  <a:schemeClr val="tx1"/>
                </a:solidFill>
                <a:latin typeface="SVN-Beloved" pitchFamily="50" charset="0"/>
              </a:rPr>
              <a:t>cân</a:t>
            </a:r>
            <a:r>
              <a:rPr lang="en-US" altLang="zh-CN" sz="4000" b="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4000" b="0" dirty="0" err="1" smtClean="0">
                <a:solidFill>
                  <a:schemeClr val="tx1"/>
                </a:solidFill>
                <a:latin typeface="SVN-Beloved" pitchFamily="50" charset="0"/>
              </a:rPr>
              <a:t>nặng</a:t>
            </a:r>
            <a:r>
              <a:rPr lang="en-US" altLang="zh-CN" sz="4000" b="0" dirty="0" smtClean="0">
                <a:solidFill>
                  <a:schemeClr val="tx1"/>
                </a:solidFill>
                <a:latin typeface="SVN-Beloved" pitchFamily="50" charset="0"/>
              </a:rPr>
              <a:t> 5,32kg:</a:t>
            </a:r>
          </a:p>
          <a:p>
            <a:pPr algn="l"/>
            <a:r>
              <a:rPr lang="en-US" altLang="zh-CN" sz="4000" b="0" dirty="0">
                <a:solidFill>
                  <a:schemeClr val="tx1"/>
                </a:solidFill>
                <a:latin typeface="SVN-Beloved" pitchFamily="50" charset="0"/>
              </a:rPr>
              <a:t>	</a:t>
            </a:r>
            <a:r>
              <a:rPr lang="en-US" altLang="zh-CN" sz="4000" b="0" dirty="0" smtClean="0">
                <a:solidFill>
                  <a:schemeClr val="tx1"/>
                </a:solidFill>
                <a:latin typeface="SVN-Beloved" pitchFamily="50" charset="0"/>
              </a:rPr>
              <a:t>5,32 : 0,76 = 7 (l)</a:t>
            </a:r>
          </a:p>
          <a:p>
            <a:pPr algn="l"/>
            <a:r>
              <a:rPr lang="en-US" altLang="zh-CN" sz="4000" b="0" dirty="0">
                <a:solidFill>
                  <a:schemeClr val="tx1"/>
                </a:solidFill>
                <a:latin typeface="SVN-Beloved" pitchFamily="50" charset="0"/>
              </a:rPr>
              <a:t>	</a:t>
            </a:r>
            <a:r>
              <a:rPr lang="en-US" altLang="zh-CN" sz="4000" b="0" dirty="0" smtClean="0">
                <a:solidFill>
                  <a:schemeClr val="tx1"/>
                </a:solidFill>
                <a:latin typeface="SVN-Beloved" pitchFamily="50" charset="0"/>
              </a:rPr>
              <a:t>	</a:t>
            </a:r>
            <a:r>
              <a:rPr lang="en-US" altLang="zh-CN" sz="4000" b="0" dirty="0" err="1" smtClean="0">
                <a:solidFill>
                  <a:schemeClr val="tx1"/>
                </a:solidFill>
                <a:latin typeface="SVN-Beloved" pitchFamily="50" charset="0"/>
              </a:rPr>
              <a:t>Đáp</a:t>
            </a:r>
            <a:r>
              <a:rPr lang="en-US" altLang="zh-CN" sz="4000" b="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4000" b="0" dirty="0" err="1" smtClean="0">
                <a:solidFill>
                  <a:schemeClr val="tx1"/>
                </a:solidFill>
                <a:latin typeface="SVN-Beloved" pitchFamily="50" charset="0"/>
              </a:rPr>
              <a:t>số</a:t>
            </a:r>
            <a:r>
              <a:rPr lang="en-US" altLang="zh-CN" sz="4000" b="0" dirty="0" smtClean="0">
                <a:solidFill>
                  <a:schemeClr val="tx1"/>
                </a:solidFill>
                <a:latin typeface="SVN-Beloved" pitchFamily="50" charset="0"/>
              </a:rPr>
              <a:t>: 7l</a:t>
            </a:r>
            <a:endParaRPr lang="zh-CN" altLang="en-US" sz="4000" b="0" dirty="0">
              <a:solidFill>
                <a:schemeClr val="tx1"/>
              </a:solidFill>
              <a:latin typeface="SVN-Beloved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291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="" xmlns:a16="http://schemas.microsoft.com/office/drawing/2014/main" id="{3935D038-F082-4398-840D-EB145757441B}"/>
              </a:ext>
            </a:extLst>
          </p:cNvPr>
          <p:cNvGrpSpPr/>
          <p:nvPr/>
        </p:nvGrpSpPr>
        <p:grpSpPr>
          <a:xfrm flipH="1">
            <a:off x="4831120" y="126460"/>
            <a:ext cx="7250631" cy="5603975"/>
            <a:chOff x="2206754" y="916448"/>
            <a:chExt cx="4695813" cy="3901755"/>
          </a:xfrm>
        </p:grpSpPr>
        <p:sp>
          <p:nvSpPr>
            <p:cNvPr id="10" name="对话气泡: 椭圆形 13">
              <a:extLst>
                <a:ext uri="{FF2B5EF4-FFF2-40B4-BE49-F238E27FC236}">
                  <a16:creationId xmlns="" xmlns:a16="http://schemas.microsoft.com/office/drawing/2014/main" id="{40F8300C-87D4-448B-82F3-AACCE6E50031}"/>
                </a:ext>
              </a:extLst>
            </p:cNvPr>
            <p:cNvSpPr/>
            <p:nvPr/>
          </p:nvSpPr>
          <p:spPr>
            <a:xfrm>
              <a:off x="2206754" y="916448"/>
              <a:ext cx="4695813" cy="3901755"/>
            </a:xfrm>
            <a:custGeom>
              <a:avLst/>
              <a:gdLst>
                <a:gd name="connsiteX0" fmla="*/ 4993910 w 4908116"/>
                <a:gd name="connsiteY0" fmla="*/ 3358420 h 3696461"/>
                <a:gd name="connsiteX1" fmla="*/ 4054636 w 4908116"/>
                <a:gd name="connsiteY1" fmla="*/ 3249249 h 3696461"/>
                <a:gd name="connsiteX2" fmla="*/ 1269209 w 4908116"/>
                <a:gd name="connsiteY2" fmla="*/ 3466770 h 3696461"/>
                <a:gd name="connsiteX3" fmla="*/ 542086 w 4908116"/>
                <a:gd name="connsiteY3" fmla="*/ 689590 h 3696461"/>
                <a:gd name="connsiteX4" fmla="*/ 3307657 w 4908116"/>
                <a:gd name="connsiteY4" fmla="*/ 115408 h 3696461"/>
                <a:gd name="connsiteX5" fmla="*/ 4634953 w 4908116"/>
                <a:gd name="connsiteY5" fmla="*/ 2695664 h 3696461"/>
                <a:gd name="connsiteX6" fmla="*/ 4993910 w 4908116"/>
                <a:gd name="connsiteY6" fmla="*/ 3358420 h 3696461"/>
                <a:gd name="connsiteX0" fmla="*/ 5022203 w 5022203"/>
                <a:gd name="connsiteY0" fmla="*/ 3409591 h 3785087"/>
                <a:gd name="connsiteX1" fmla="*/ 4082929 w 5022203"/>
                <a:gd name="connsiteY1" fmla="*/ 3300420 h 3785087"/>
                <a:gd name="connsiteX2" fmla="*/ 1297502 w 5022203"/>
                <a:gd name="connsiteY2" fmla="*/ 3517941 h 3785087"/>
                <a:gd name="connsiteX3" fmla="*/ 341779 w 5022203"/>
                <a:gd name="connsiteY3" fmla="*/ 540736 h 3785087"/>
                <a:gd name="connsiteX4" fmla="*/ 3335950 w 5022203"/>
                <a:gd name="connsiteY4" fmla="*/ 166579 h 3785087"/>
                <a:gd name="connsiteX5" fmla="*/ 4663246 w 5022203"/>
                <a:gd name="connsiteY5" fmla="*/ 2746835 h 3785087"/>
                <a:gd name="connsiteX6" fmla="*/ 5022203 w 5022203"/>
                <a:gd name="connsiteY6" fmla="*/ 3409591 h 3785087"/>
                <a:gd name="connsiteX0" fmla="*/ 4940997 w 4940997"/>
                <a:gd name="connsiteY0" fmla="*/ 3402666 h 3926754"/>
                <a:gd name="connsiteX1" fmla="*/ 4001723 w 4940997"/>
                <a:gd name="connsiteY1" fmla="*/ 3293495 h 3926754"/>
                <a:gd name="connsiteX2" fmla="*/ 578121 w 4940997"/>
                <a:gd name="connsiteY2" fmla="*/ 3720566 h 3926754"/>
                <a:gd name="connsiteX3" fmla="*/ 260573 w 4940997"/>
                <a:gd name="connsiteY3" fmla="*/ 533811 h 3926754"/>
                <a:gd name="connsiteX4" fmla="*/ 3254744 w 4940997"/>
                <a:gd name="connsiteY4" fmla="*/ 159654 h 3926754"/>
                <a:gd name="connsiteX5" fmla="*/ 4582040 w 4940997"/>
                <a:gd name="connsiteY5" fmla="*/ 2739910 h 3926754"/>
                <a:gd name="connsiteX6" fmla="*/ 4940997 w 4940997"/>
                <a:gd name="connsiteY6" fmla="*/ 3402666 h 3926754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584795 w 4943752"/>
                <a:gd name="connsiteY5" fmla="*/ 2834839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422870 w 4943752"/>
                <a:gd name="connsiteY5" fmla="*/ 2901514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422870 w 4943752"/>
                <a:gd name="connsiteY5" fmla="*/ 2901514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207710"/>
                <a:gd name="connsiteX1" fmla="*/ 4004478 w 4943752"/>
                <a:gd name="connsiteY1" fmla="*/ 3388424 h 4207710"/>
                <a:gd name="connsiteX2" fmla="*/ 580876 w 4943752"/>
                <a:gd name="connsiteY2" fmla="*/ 3815495 h 4207710"/>
                <a:gd name="connsiteX3" fmla="*/ 263328 w 4943752"/>
                <a:gd name="connsiteY3" fmla="*/ 628740 h 4207710"/>
                <a:gd name="connsiteX4" fmla="*/ 3295599 w 4943752"/>
                <a:gd name="connsiteY4" fmla="*/ 130758 h 4207710"/>
                <a:gd name="connsiteX5" fmla="*/ 4422870 w 4943752"/>
                <a:gd name="connsiteY5" fmla="*/ 2901514 h 4207710"/>
                <a:gd name="connsiteX6" fmla="*/ 4943752 w 4943752"/>
                <a:gd name="connsiteY6" fmla="*/ 3497595 h 4207710"/>
                <a:gd name="connsiteX0" fmla="*/ 4943752 w 4943752"/>
                <a:gd name="connsiteY0" fmla="*/ 3497595 h 4107768"/>
                <a:gd name="connsiteX1" fmla="*/ 4004478 w 4943752"/>
                <a:gd name="connsiteY1" fmla="*/ 3388424 h 4107768"/>
                <a:gd name="connsiteX2" fmla="*/ 580876 w 4943752"/>
                <a:gd name="connsiteY2" fmla="*/ 3815495 h 4107768"/>
                <a:gd name="connsiteX3" fmla="*/ 263328 w 4943752"/>
                <a:gd name="connsiteY3" fmla="*/ 628740 h 4107768"/>
                <a:gd name="connsiteX4" fmla="*/ 3295599 w 4943752"/>
                <a:gd name="connsiteY4" fmla="*/ 130758 h 4107768"/>
                <a:gd name="connsiteX5" fmla="*/ 4422870 w 4943752"/>
                <a:gd name="connsiteY5" fmla="*/ 2901514 h 4107768"/>
                <a:gd name="connsiteX6" fmla="*/ 4943752 w 4943752"/>
                <a:gd name="connsiteY6" fmla="*/ 3497595 h 410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43752" h="4107768">
                  <a:moveTo>
                    <a:pt x="4943752" y="3497595"/>
                  </a:moveTo>
                  <a:lnTo>
                    <a:pt x="4004478" y="3388424"/>
                  </a:lnTo>
                  <a:cubicBezTo>
                    <a:pt x="3484620" y="4234842"/>
                    <a:pt x="1204401" y="4275442"/>
                    <a:pt x="580876" y="3815495"/>
                  </a:cubicBezTo>
                  <a:cubicBezTo>
                    <a:pt x="-42649" y="3355548"/>
                    <a:pt x="-189126" y="1242863"/>
                    <a:pt x="263328" y="628740"/>
                  </a:cubicBezTo>
                  <a:cubicBezTo>
                    <a:pt x="715782" y="14617"/>
                    <a:pt x="2305722" y="-145824"/>
                    <a:pt x="3295599" y="130758"/>
                  </a:cubicBezTo>
                  <a:cubicBezTo>
                    <a:pt x="4676499" y="516595"/>
                    <a:pt x="4393347" y="1629971"/>
                    <a:pt x="4422870" y="2901514"/>
                  </a:cubicBezTo>
                  <a:lnTo>
                    <a:pt x="4943752" y="3497595"/>
                  </a:ln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对话气泡: 椭圆形 13">
              <a:extLst>
                <a:ext uri="{FF2B5EF4-FFF2-40B4-BE49-F238E27FC236}">
                  <a16:creationId xmlns="" xmlns:a16="http://schemas.microsoft.com/office/drawing/2014/main" id="{DB200D45-6756-475D-A61E-F3FF0E1A6810}"/>
                </a:ext>
              </a:extLst>
            </p:cNvPr>
            <p:cNvSpPr/>
            <p:nvPr/>
          </p:nvSpPr>
          <p:spPr>
            <a:xfrm>
              <a:off x="2369895" y="1044434"/>
              <a:ext cx="4475657" cy="3718827"/>
            </a:xfrm>
            <a:custGeom>
              <a:avLst/>
              <a:gdLst>
                <a:gd name="connsiteX0" fmla="*/ 4993910 w 4908116"/>
                <a:gd name="connsiteY0" fmla="*/ 3358420 h 3696461"/>
                <a:gd name="connsiteX1" fmla="*/ 4054636 w 4908116"/>
                <a:gd name="connsiteY1" fmla="*/ 3249249 h 3696461"/>
                <a:gd name="connsiteX2" fmla="*/ 1269209 w 4908116"/>
                <a:gd name="connsiteY2" fmla="*/ 3466770 h 3696461"/>
                <a:gd name="connsiteX3" fmla="*/ 542086 w 4908116"/>
                <a:gd name="connsiteY3" fmla="*/ 689590 h 3696461"/>
                <a:gd name="connsiteX4" fmla="*/ 3307657 w 4908116"/>
                <a:gd name="connsiteY4" fmla="*/ 115408 h 3696461"/>
                <a:gd name="connsiteX5" fmla="*/ 4634953 w 4908116"/>
                <a:gd name="connsiteY5" fmla="*/ 2695664 h 3696461"/>
                <a:gd name="connsiteX6" fmla="*/ 4993910 w 4908116"/>
                <a:gd name="connsiteY6" fmla="*/ 3358420 h 3696461"/>
                <a:gd name="connsiteX0" fmla="*/ 5022203 w 5022203"/>
                <a:gd name="connsiteY0" fmla="*/ 3409591 h 3785087"/>
                <a:gd name="connsiteX1" fmla="*/ 4082929 w 5022203"/>
                <a:gd name="connsiteY1" fmla="*/ 3300420 h 3785087"/>
                <a:gd name="connsiteX2" fmla="*/ 1297502 w 5022203"/>
                <a:gd name="connsiteY2" fmla="*/ 3517941 h 3785087"/>
                <a:gd name="connsiteX3" fmla="*/ 341779 w 5022203"/>
                <a:gd name="connsiteY3" fmla="*/ 540736 h 3785087"/>
                <a:gd name="connsiteX4" fmla="*/ 3335950 w 5022203"/>
                <a:gd name="connsiteY4" fmla="*/ 166579 h 3785087"/>
                <a:gd name="connsiteX5" fmla="*/ 4663246 w 5022203"/>
                <a:gd name="connsiteY5" fmla="*/ 2746835 h 3785087"/>
                <a:gd name="connsiteX6" fmla="*/ 5022203 w 5022203"/>
                <a:gd name="connsiteY6" fmla="*/ 3409591 h 3785087"/>
                <a:gd name="connsiteX0" fmla="*/ 4940997 w 4940997"/>
                <a:gd name="connsiteY0" fmla="*/ 3402666 h 3926754"/>
                <a:gd name="connsiteX1" fmla="*/ 4001723 w 4940997"/>
                <a:gd name="connsiteY1" fmla="*/ 3293495 h 3926754"/>
                <a:gd name="connsiteX2" fmla="*/ 578121 w 4940997"/>
                <a:gd name="connsiteY2" fmla="*/ 3720566 h 3926754"/>
                <a:gd name="connsiteX3" fmla="*/ 260573 w 4940997"/>
                <a:gd name="connsiteY3" fmla="*/ 533811 h 3926754"/>
                <a:gd name="connsiteX4" fmla="*/ 3254744 w 4940997"/>
                <a:gd name="connsiteY4" fmla="*/ 159654 h 3926754"/>
                <a:gd name="connsiteX5" fmla="*/ 4582040 w 4940997"/>
                <a:gd name="connsiteY5" fmla="*/ 2739910 h 3926754"/>
                <a:gd name="connsiteX6" fmla="*/ 4940997 w 4940997"/>
                <a:gd name="connsiteY6" fmla="*/ 3402666 h 3926754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584795 w 4943752"/>
                <a:gd name="connsiteY5" fmla="*/ 2834839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422870 w 4943752"/>
                <a:gd name="connsiteY5" fmla="*/ 2901514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422870 w 4943752"/>
                <a:gd name="connsiteY5" fmla="*/ 2901514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207710"/>
                <a:gd name="connsiteX1" fmla="*/ 4004478 w 4943752"/>
                <a:gd name="connsiteY1" fmla="*/ 3388424 h 4207710"/>
                <a:gd name="connsiteX2" fmla="*/ 580876 w 4943752"/>
                <a:gd name="connsiteY2" fmla="*/ 3815495 h 4207710"/>
                <a:gd name="connsiteX3" fmla="*/ 263328 w 4943752"/>
                <a:gd name="connsiteY3" fmla="*/ 628740 h 4207710"/>
                <a:gd name="connsiteX4" fmla="*/ 3295599 w 4943752"/>
                <a:gd name="connsiteY4" fmla="*/ 130758 h 4207710"/>
                <a:gd name="connsiteX5" fmla="*/ 4422870 w 4943752"/>
                <a:gd name="connsiteY5" fmla="*/ 2901514 h 4207710"/>
                <a:gd name="connsiteX6" fmla="*/ 4943752 w 4943752"/>
                <a:gd name="connsiteY6" fmla="*/ 3497595 h 4207710"/>
                <a:gd name="connsiteX0" fmla="*/ 4943752 w 4943752"/>
                <a:gd name="connsiteY0" fmla="*/ 3497595 h 4107768"/>
                <a:gd name="connsiteX1" fmla="*/ 4004478 w 4943752"/>
                <a:gd name="connsiteY1" fmla="*/ 3388424 h 4107768"/>
                <a:gd name="connsiteX2" fmla="*/ 580876 w 4943752"/>
                <a:gd name="connsiteY2" fmla="*/ 3815495 h 4107768"/>
                <a:gd name="connsiteX3" fmla="*/ 263328 w 4943752"/>
                <a:gd name="connsiteY3" fmla="*/ 628740 h 4107768"/>
                <a:gd name="connsiteX4" fmla="*/ 3295599 w 4943752"/>
                <a:gd name="connsiteY4" fmla="*/ 130758 h 4107768"/>
                <a:gd name="connsiteX5" fmla="*/ 4422870 w 4943752"/>
                <a:gd name="connsiteY5" fmla="*/ 2901514 h 4107768"/>
                <a:gd name="connsiteX6" fmla="*/ 4943752 w 4943752"/>
                <a:gd name="connsiteY6" fmla="*/ 3497595 h 410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43752" h="4107768">
                  <a:moveTo>
                    <a:pt x="4943752" y="3497595"/>
                  </a:moveTo>
                  <a:lnTo>
                    <a:pt x="4004478" y="3388424"/>
                  </a:lnTo>
                  <a:cubicBezTo>
                    <a:pt x="3484620" y="4234842"/>
                    <a:pt x="1204401" y="4275442"/>
                    <a:pt x="580876" y="3815495"/>
                  </a:cubicBezTo>
                  <a:cubicBezTo>
                    <a:pt x="-42649" y="3355548"/>
                    <a:pt x="-189126" y="1242863"/>
                    <a:pt x="263328" y="628740"/>
                  </a:cubicBezTo>
                  <a:cubicBezTo>
                    <a:pt x="715782" y="14617"/>
                    <a:pt x="2305722" y="-145824"/>
                    <a:pt x="3295599" y="130758"/>
                  </a:cubicBezTo>
                  <a:cubicBezTo>
                    <a:pt x="4676499" y="516595"/>
                    <a:pt x="4393347" y="1629971"/>
                    <a:pt x="4422870" y="2901514"/>
                  </a:cubicBezTo>
                  <a:lnTo>
                    <a:pt x="4943752" y="349759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043A6A80-2BB6-470C-8672-1579F51893F3}"/>
              </a:ext>
            </a:extLst>
          </p:cNvPr>
          <p:cNvSpPr txBox="1"/>
          <p:nvPr/>
        </p:nvSpPr>
        <p:spPr>
          <a:xfrm>
            <a:off x="6105231" y="1195344"/>
            <a:ext cx="5783371" cy="364138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algn="l"/>
            <a:r>
              <a:rPr lang="en-US" altLang="zh-CN" sz="4500" u="sng" dirty="0" err="1" smtClean="0">
                <a:solidFill>
                  <a:srgbClr val="FF0000"/>
                </a:solidFill>
                <a:latin typeface="SVN-Beloved" pitchFamily="50" charset="0"/>
              </a:rPr>
              <a:t>Bài</a:t>
            </a:r>
            <a:r>
              <a:rPr lang="en-US" altLang="zh-CN" sz="4500" u="sng" dirty="0" smtClean="0">
                <a:solidFill>
                  <a:srgbClr val="FF0000"/>
                </a:solidFill>
                <a:latin typeface="SVN-Beloved" pitchFamily="50" charset="0"/>
              </a:rPr>
              <a:t> 4</a:t>
            </a:r>
            <a:r>
              <a:rPr lang="en-US" altLang="zh-CN" sz="4500" dirty="0" smtClean="0">
                <a:solidFill>
                  <a:srgbClr val="FF0000"/>
                </a:solidFill>
                <a:latin typeface="SVN-Beloved" pitchFamily="50" charset="0"/>
              </a:rPr>
              <a:t>: </a:t>
            </a:r>
            <a:r>
              <a:rPr lang="en-US" altLang="zh-CN" sz="4500" dirty="0" err="1" smtClean="0">
                <a:solidFill>
                  <a:schemeClr val="tx1"/>
                </a:solidFill>
                <a:latin typeface="SVN-Beloved" pitchFamily="50" charset="0"/>
              </a:rPr>
              <a:t>Tìm</a:t>
            </a:r>
            <a:r>
              <a:rPr lang="en-US" altLang="zh-CN" sz="450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4500" dirty="0" err="1" smtClean="0">
                <a:solidFill>
                  <a:schemeClr val="tx1"/>
                </a:solidFill>
                <a:latin typeface="SVN-Beloved" pitchFamily="50" charset="0"/>
              </a:rPr>
              <a:t>số</a:t>
            </a:r>
            <a:r>
              <a:rPr lang="en-US" altLang="zh-CN" sz="450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4500" dirty="0" err="1" smtClean="0">
                <a:solidFill>
                  <a:schemeClr val="tx1"/>
                </a:solidFill>
                <a:latin typeface="SVN-Beloved" pitchFamily="50" charset="0"/>
              </a:rPr>
              <a:t>dư</a:t>
            </a:r>
            <a:r>
              <a:rPr lang="en-US" altLang="zh-CN" sz="450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4500" dirty="0" err="1" smtClean="0">
                <a:solidFill>
                  <a:schemeClr val="tx1"/>
                </a:solidFill>
                <a:latin typeface="SVN-Beloved" pitchFamily="50" charset="0"/>
              </a:rPr>
              <a:t>của</a:t>
            </a:r>
            <a:r>
              <a:rPr lang="en-US" altLang="zh-CN" sz="450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4500" dirty="0" err="1" smtClean="0">
                <a:solidFill>
                  <a:schemeClr val="tx1"/>
                </a:solidFill>
                <a:latin typeface="SVN-Beloved" pitchFamily="50" charset="0"/>
              </a:rPr>
              <a:t>phép</a:t>
            </a:r>
            <a:r>
              <a:rPr lang="en-US" altLang="zh-CN" sz="4500" dirty="0" smtClean="0">
                <a:solidFill>
                  <a:schemeClr val="tx1"/>
                </a:solidFill>
                <a:latin typeface="SVN-Beloved" pitchFamily="50" charset="0"/>
              </a:rPr>
              <a:t> chia 218 : 3,7 </a:t>
            </a:r>
            <a:r>
              <a:rPr lang="en-US" altLang="zh-CN" sz="4500" dirty="0" err="1" smtClean="0">
                <a:solidFill>
                  <a:schemeClr val="tx1"/>
                </a:solidFill>
                <a:latin typeface="SVN-Beloved" pitchFamily="50" charset="0"/>
              </a:rPr>
              <a:t>nếu</a:t>
            </a:r>
            <a:r>
              <a:rPr lang="en-US" altLang="zh-CN" sz="450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4500" dirty="0" err="1" smtClean="0">
                <a:solidFill>
                  <a:schemeClr val="tx1"/>
                </a:solidFill>
                <a:latin typeface="SVN-Beloved" pitchFamily="50" charset="0"/>
              </a:rPr>
              <a:t>chỉ</a:t>
            </a:r>
            <a:r>
              <a:rPr lang="en-US" altLang="zh-CN" sz="450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4500" dirty="0" err="1" smtClean="0">
                <a:solidFill>
                  <a:schemeClr val="tx1"/>
                </a:solidFill>
                <a:latin typeface="SVN-Beloved" pitchFamily="50" charset="0"/>
              </a:rPr>
              <a:t>lấy</a:t>
            </a:r>
            <a:r>
              <a:rPr lang="en-US" altLang="zh-CN" sz="450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4500" dirty="0" err="1" smtClean="0">
                <a:solidFill>
                  <a:schemeClr val="tx1"/>
                </a:solidFill>
                <a:latin typeface="SVN-Beloved" pitchFamily="50" charset="0"/>
              </a:rPr>
              <a:t>đến</a:t>
            </a:r>
            <a:r>
              <a:rPr lang="en-US" altLang="zh-CN" sz="450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4500" dirty="0" err="1" smtClean="0">
                <a:solidFill>
                  <a:schemeClr val="tx1"/>
                </a:solidFill>
                <a:latin typeface="SVN-Beloved" pitchFamily="50" charset="0"/>
              </a:rPr>
              <a:t>hai</a:t>
            </a:r>
            <a:r>
              <a:rPr lang="en-US" altLang="zh-CN" sz="450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4500" dirty="0" err="1" smtClean="0">
                <a:solidFill>
                  <a:schemeClr val="tx1"/>
                </a:solidFill>
                <a:latin typeface="SVN-Beloved" pitchFamily="50" charset="0"/>
              </a:rPr>
              <a:t>chữ</a:t>
            </a:r>
            <a:r>
              <a:rPr lang="en-US" altLang="zh-CN" sz="450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4500" dirty="0" err="1" smtClean="0">
                <a:solidFill>
                  <a:schemeClr val="tx1"/>
                </a:solidFill>
                <a:latin typeface="SVN-Beloved" pitchFamily="50" charset="0"/>
              </a:rPr>
              <a:t>số</a:t>
            </a:r>
            <a:r>
              <a:rPr lang="en-US" altLang="zh-CN" sz="4500" dirty="0" smtClean="0">
                <a:solidFill>
                  <a:schemeClr val="tx1"/>
                </a:solidFill>
                <a:latin typeface="SVN-Beloved" pitchFamily="50" charset="0"/>
              </a:rPr>
              <a:t> ở </a:t>
            </a:r>
            <a:r>
              <a:rPr lang="en-US" altLang="zh-CN" sz="4500" dirty="0" err="1" smtClean="0">
                <a:solidFill>
                  <a:schemeClr val="tx1"/>
                </a:solidFill>
                <a:latin typeface="SVN-Beloved" pitchFamily="50" charset="0"/>
              </a:rPr>
              <a:t>phần</a:t>
            </a:r>
            <a:r>
              <a:rPr lang="en-US" altLang="zh-CN" sz="450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4500" dirty="0" err="1" smtClean="0">
                <a:solidFill>
                  <a:schemeClr val="tx1"/>
                </a:solidFill>
                <a:latin typeface="SVN-Beloved" pitchFamily="50" charset="0"/>
              </a:rPr>
              <a:t>thập</a:t>
            </a:r>
            <a:r>
              <a:rPr lang="en-US" altLang="zh-CN" sz="450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4500" dirty="0" err="1" smtClean="0">
                <a:solidFill>
                  <a:schemeClr val="tx1"/>
                </a:solidFill>
                <a:latin typeface="SVN-Beloved" pitchFamily="50" charset="0"/>
              </a:rPr>
              <a:t>phân</a:t>
            </a:r>
            <a:r>
              <a:rPr lang="en-US" altLang="zh-CN" sz="450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4500" dirty="0" err="1" smtClean="0">
                <a:solidFill>
                  <a:schemeClr val="tx1"/>
                </a:solidFill>
                <a:latin typeface="SVN-Beloved" pitchFamily="50" charset="0"/>
              </a:rPr>
              <a:t>của</a:t>
            </a:r>
            <a:r>
              <a:rPr lang="en-US" altLang="zh-CN" sz="450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4500" dirty="0" err="1" smtClean="0">
                <a:solidFill>
                  <a:schemeClr val="tx1"/>
                </a:solidFill>
                <a:latin typeface="SVN-Beloved" pitchFamily="50" charset="0"/>
              </a:rPr>
              <a:t>thương</a:t>
            </a:r>
            <a:r>
              <a:rPr lang="en-US" altLang="zh-CN" sz="4500" dirty="0" smtClean="0">
                <a:solidFill>
                  <a:schemeClr val="tx1"/>
                </a:solidFill>
                <a:latin typeface="SVN-Beloved" pitchFamily="50" charset="0"/>
              </a:rPr>
              <a:t>.</a:t>
            </a:r>
            <a:endParaRPr lang="zh-CN" altLang="en-US" sz="4500" dirty="0">
              <a:solidFill>
                <a:schemeClr val="tx1"/>
              </a:solidFill>
              <a:latin typeface="SVN-Beloved" pitchFamily="50" charset="0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="" xmlns:a16="http://schemas.microsoft.com/office/drawing/2014/main" id="{3631AEB8-F3B1-47AE-A67C-41C3990E3A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69536"/>
            <a:ext cx="12192000" cy="2188464"/>
          </a:xfrm>
          <a:prstGeom prst="rect">
            <a:avLst/>
          </a:prstGeom>
        </p:spPr>
      </p:pic>
      <p:pic>
        <p:nvPicPr>
          <p:cNvPr id="15" name="图片 22">
            <a:extLst>
              <a:ext uri="{FF2B5EF4-FFF2-40B4-BE49-F238E27FC236}">
                <a16:creationId xmlns="" xmlns:a16="http://schemas.microsoft.com/office/drawing/2014/main" id="{63D92735-2AB2-4197-AB45-D4FBC99A1D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6096000" cy="6858000"/>
          </a:xfrm>
          <a:prstGeom prst="rect">
            <a:avLst/>
          </a:prstGeom>
        </p:spPr>
      </p:pic>
      <p:pic>
        <p:nvPicPr>
          <p:cNvPr id="18" name="图片 24">
            <a:extLst>
              <a:ext uri="{FF2B5EF4-FFF2-40B4-BE49-F238E27FC236}">
                <a16:creationId xmlns="" xmlns:a16="http://schemas.microsoft.com/office/drawing/2014/main" id="{61D8C9F0-54CF-4651-9D0C-E37A93CB53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506" y="1010772"/>
            <a:ext cx="3173750" cy="4403172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>
            <a:off x="8263660" y="1979349"/>
            <a:ext cx="1032143" cy="9728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9641746" y="2880779"/>
            <a:ext cx="1350407" cy="3243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6230580" y="3769239"/>
            <a:ext cx="5461965" cy="3242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6230580" y="4657698"/>
            <a:ext cx="2027857" cy="0"/>
          </a:xfrm>
          <a:prstGeom prst="line">
            <a:avLst/>
          </a:prstGeom>
          <a:ln w="28575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7333289" y="464897"/>
            <a:ext cx="86914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 smtClean="0">
                <a:latin typeface="SVN-Beloved" pitchFamily="50" charset="0"/>
              </a:rPr>
              <a:t>218</a:t>
            </a:r>
            <a:endParaRPr lang="en-US" sz="5000" dirty="0">
              <a:latin typeface="SVN-Beloved" pitchFamily="50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151751" y="464897"/>
            <a:ext cx="74251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 smtClean="0">
                <a:latin typeface="SVN-Beloved" pitchFamily="50" charset="0"/>
              </a:rPr>
              <a:t>3,7</a:t>
            </a:r>
            <a:endParaRPr lang="en-US" sz="5000" dirty="0">
              <a:latin typeface="SVN-Beloved" pitchFamily="50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9041503" y="620263"/>
            <a:ext cx="27865" cy="275006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9041503" y="1158072"/>
            <a:ext cx="1275868" cy="1000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8064248" y="464897"/>
            <a:ext cx="44114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dirty="0" smtClean="0">
                <a:solidFill>
                  <a:srgbClr val="FF0000"/>
                </a:solidFill>
                <a:latin typeface="SVN-Beloved" pitchFamily="50" charset="0"/>
              </a:rPr>
              <a:t>0</a:t>
            </a:r>
            <a:endParaRPr lang="en-US" sz="5000" b="1" dirty="0">
              <a:solidFill>
                <a:srgbClr val="FF0000"/>
              </a:solidFill>
              <a:latin typeface="SVN-Beloved" pitchFamily="50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9474431" y="951795"/>
            <a:ext cx="131046" cy="20627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9138480" y="1133522"/>
            <a:ext cx="45236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 smtClean="0">
                <a:solidFill>
                  <a:srgbClr val="0000CC"/>
                </a:solidFill>
                <a:latin typeface="SVN-Beloved" pitchFamily="50" charset="0"/>
              </a:rPr>
              <a:t>5</a:t>
            </a:r>
            <a:endParaRPr lang="en-US" sz="5000" dirty="0">
              <a:solidFill>
                <a:srgbClr val="0000CC"/>
              </a:solidFill>
              <a:latin typeface="SVN-Beloved" pitchFamily="50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519381" y="1122746"/>
            <a:ext cx="68480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 smtClean="0">
                <a:latin typeface="SVN-Beloved" pitchFamily="50" charset="0"/>
              </a:rPr>
              <a:t>33</a:t>
            </a:r>
            <a:endParaRPr lang="en-US" sz="5000" dirty="0">
              <a:latin typeface="SVN-Beloved" pitchFamily="50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039091" y="1103601"/>
            <a:ext cx="42511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 smtClean="0">
                <a:latin typeface="SVN-Beloved" pitchFamily="50" charset="0"/>
              </a:rPr>
              <a:t>0</a:t>
            </a:r>
            <a:endParaRPr lang="en-US" sz="5000" dirty="0">
              <a:latin typeface="SVN-Beloved" pitchFamily="50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441894" y="1142356"/>
            <a:ext cx="40267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 smtClean="0">
                <a:solidFill>
                  <a:srgbClr val="0000CC"/>
                </a:solidFill>
                <a:latin typeface="SVN-Beloved" pitchFamily="50" charset="0"/>
              </a:rPr>
              <a:t>8</a:t>
            </a:r>
            <a:endParaRPr lang="en-US" sz="5000" dirty="0">
              <a:solidFill>
                <a:srgbClr val="0000CC"/>
              </a:solidFill>
              <a:latin typeface="SVN-Beloved" pitchFamily="50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760602" y="1660363"/>
            <a:ext cx="70243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 smtClean="0">
                <a:latin typeface="SVN-Beloved" pitchFamily="50" charset="0"/>
              </a:rPr>
              <a:t>34</a:t>
            </a:r>
            <a:endParaRPr lang="en-US" sz="5000" dirty="0">
              <a:latin typeface="SVN-Beloved" pitchFamily="50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692146" y="1135456"/>
            <a:ext cx="27122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 smtClean="0">
                <a:solidFill>
                  <a:srgbClr val="FF0000"/>
                </a:solidFill>
                <a:latin typeface="SVN-Beloved" pitchFamily="50" charset="0"/>
              </a:rPr>
              <a:t>,</a:t>
            </a:r>
            <a:endParaRPr lang="en-US" sz="5000" dirty="0">
              <a:solidFill>
                <a:srgbClr val="FF0000"/>
              </a:solidFill>
              <a:latin typeface="SVN-Beloved" pitchFamily="50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8290498" y="1660363"/>
            <a:ext cx="44114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dirty="0" smtClean="0">
                <a:solidFill>
                  <a:srgbClr val="FF0000"/>
                </a:solidFill>
                <a:latin typeface="SVN-Beloved" pitchFamily="50" charset="0"/>
              </a:rPr>
              <a:t>0</a:t>
            </a:r>
            <a:endParaRPr lang="en-US" sz="5000" b="1" dirty="0">
              <a:solidFill>
                <a:srgbClr val="FF0000"/>
              </a:solidFill>
              <a:latin typeface="SVN-Beloved" pitchFamily="50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9865003" y="1138498"/>
            <a:ext cx="39626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 smtClean="0">
                <a:solidFill>
                  <a:srgbClr val="0000CC"/>
                </a:solidFill>
                <a:latin typeface="SVN-Beloved" pitchFamily="50" charset="0"/>
              </a:rPr>
              <a:t>9</a:t>
            </a:r>
            <a:endParaRPr lang="en-US" sz="5000" dirty="0">
              <a:solidFill>
                <a:srgbClr val="0000CC"/>
              </a:solidFill>
              <a:latin typeface="SVN-Beloved" pitchFamily="50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8267545" y="2212064"/>
            <a:ext cx="40588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 smtClean="0">
                <a:latin typeface="SVN-Beloved" pitchFamily="50" charset="0"/>
              </a:rPr>
              <a:t>7</a:t>
            </a:r>
            <a:endParaRPr lang="en-US" sz="5000" dirty="0">
              <a:latin typeface="SVN-Beloved" pitchFamily="50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8545627" y="2249667"/>
            <a:ext cx="44114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dirty="0" smtClean="0">
                <a:solidFill>
                  <a:srgbClr val="FF0000"/>
                </a:solidFill>
                <a:latin typeface="SVN-Beloved" pitchFamily="50" charset="0"/>
              </a:rPr>
              <a:t>0</a:t>
            </a:r>
            <a:endParaRPr lang="en-US" sz="5000" b="1" dirty="0">
              <a:solidFill>
                <a:srgbClr val="FF0000"/>
              </a:solidFill>
              <a:latin typeface="SVN-Beloved" pitchFamily="50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0119240" y="1158072"/>
            <a:ext cx="39626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 smtClean="0">
                <a:solidFill>
                  <a:srgbClr val="0000CC"/>
                </a:solidFill>
                <a:latin typeface="SVN-Beloved" pitchFamily="50" charset="0"/>
              </a:rPr>
              <a:t>1</a:t>
            </a:r>
            <a:endParaRPr lang="en-US" sz="5000" dirty="0">
              <a:solidFill>
                <a:srgbClr val="0000CC"/>
              </a:solidFill>
              <a:latin typeface="SVN-Beloved" pitchFamily="50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8238822" y="2795857"/>
            <a:ext cx="68480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 smtClean="0">
                <a:latin typeface="SVN-Beloved" pitchFamily="50" charset="0"/>
              </a:rPr>
              <a:t>33</a:t>
            </a:r>
            <a:endParaRPr lang="en-US" sz="5000" dirty="0">
              <a:latin typeface="SVN-Beloved" pitchFamily="50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825685" y="3474070"/>
            <a:ext cx="505779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SVN-Beloved" pitchFamily="50" charset="0"/>
              </a:rPr>
              <a:t>Nếu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lấy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đến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hai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chữ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số</a:t>
            </a:r>
            <a:r>
              <a:rPr lang="en-US" sz="4000" dirty="0" smtClean="0">
                <a:latin typeface="SVN-Beloved" pitchFamily="50" charset="0"/>
              </a:rPr>
              <a:t> ở </a:t>
            </a:r>
            <a:r>
              <a:rPr lang="en-US" sz="4000" dirty="0" err="1" smtClean="0">
                <a:latin typeface="SVN-Beloved" pitchFamily="50" charset="0"/>
              </a:rPr>
              <a:t>phần</a:t>
            </a:r>
            <a:r>
              <a:rPr lang="en-US" sz="4000" dirty="0" smtClean="0">
                <a:latin typeface="SVN-Beloved" pitchFamily="50" charset="0"/>
              </a:rPr>
              <a:t> </a:t>
            </a:r>
          </a:p>
          <a:p>
            <a:r>
              <a:rPr lang="en-US" sz="4000" dirty="0" err="1" smtClean="0">
                <a:latin typeface="SVN-Beloved" pitchFamily="50" charset="0"/>
              </a:rPr>
              <a:t>thập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phân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của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thương</a:t>
            </a:r>
            <a:r>
              <a:rPr lang="en-US" sz="4000" dirty="0" smtClean="0">
                <a:latin typeface="SVN-Beloved" pitchFamily="50" charset="0"/>
              </a:rPr>
              <a:t> </a:t>
            </a:r>
            <a:r>
              <a:rPr lang="en-US" sz="4000" dirty="0" err="1" smtClean="0">
                <a:latin typeface="SVN-Beloved" pitchFamily="50" charset="0"/>
              </a:rPr>
              <a:t>thì</a:t>
            </a:r>
            <a:r>
              <a:rPr lang="en-US" sz="4000" dirty="0" smtClean="0">
                <a:latin typeface="SVN-Beloved" pitchFamily="50" charset="0"/>
              </a:rPr>
              <a:t> </a:t>
            </a:r>
          </a:p>
          <a:p>
            <a:r>
              <a:rPr lang="en-US" sz="4000" dirty="0" smtClean="0">
                <a:solidFill>
                  <a:srgbClr val="0000CC"/>
                </a:solidFill>
                <a:latin typeface="SVN-Beloved" pitchFamily="50" charset="0"/>
              </a:rPr>
              <a:t>218 : 3,7 = 58,91 (</a:t>
            </a:r>
            <a:r>
              <a:rPr lang="en-US" sz="4000" dirty="0" err="1" smtClean="0">
                <a:solidFill>
                  <a:srgbClr val="0000CC"/>
                </a:solidFill>
                <a:latin typeface="SVN-Beloved" pitchFamily="50" charset="0"/>
              </a:rPr>
              <a:t>dư</a:t>
            </a:r>
            <a:r>
              <a:rPr lang="en-US" sz="4000" dirty="0" smtClean="0">
                <a:solidFill>
                  <a:srgbClr val="0000CC"/>
                </a:solidFill>
                <a:latin typeface="SVN-Beloved" pitchFamily="50" charset="0"/>
              </a:rPr>
              <a:t> 0,033)</a:t>
            </a:r>
            <a:endParaRPr lang="en-US" sz="4000" dirty="0">
              <a:solidFill>
                <a:srgbClr val="0000CC"/>
              </a:solidFill>
              <a:latin typeface="SVN-Beloved" pitchFamily="50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60272" y="6329779"/>
            <a:ext cx="1358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304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0"/>
                            </p:stCondLst>
                            <p:childTnLst>
                              <p:par>
                                <p:cTn id="1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6000"/>
                            </p:stCondLst>
                            <p:childTnLst>
                              <p:par>
                                <p:cTn id="13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3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8000"/>
                            </p:stCondLst>
                            <p:childTnLst>
                              <p:par>
                                <p:cTn id="1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9000"/>
                            </p:stCondLst>
                            <p:childTnLst>
                              <p:par>
                                <p:cTn id="1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4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5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5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6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25" grpId="0"/>
      <p:bldP spid="26" grpId="0"/>
      <p:bldP spid="33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E164E429-6768-4497-A502-B4E1AD218A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7" y="5380212"/>
            <a:ext cx="1262487" cy="123918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723EF092-E474-4370-AEE7-1795EF20AD5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640913"/>
            <a:ext cx="2102415" cy="120135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64001A17-5103-4CE9-9DDB-A9A0A627A9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6989" y="2901714"/>
            <a:ext cx="5465040" cy="395628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84DA1253-7BFC-44A6-A8FC-F7A23ED213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8218" y="4032624"/>
            <a:ext cx="1894239" cy="254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图片 14">
            <a:extLst>
              <a:ext uri="{FF2B5EF4-FFF2-40B4-BE49-F238E27FC236}">
                <a16:creationId xmlns="" xmlns:a16="http://schemas.microsoft.com/office/drawing/2014/main" id="{BA2E2CA7-E51B-4D7E-A77B-66B04AD82A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8516816" y="3766376"/>
            <a:ext cx="2736966" cy="2718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" name="组合 19">
            <a:extLst>
              <a:ext uri="{FF2B5EF4-FFF2-40B4-BE49-F238E27FC236}">
                <a16:creationId xmlns="" xmlns:a16="http://schemas.microsoft.com/office/drawing/2014/main" id="{D2B7A612-920C-4583-AE97-3D3F25916D1E}"/>
              </a:ext>
            </a:extLst>
          </p:cNvPr>
          <p:cNvGrpSpPr/>
          <p:nvPr/>
        </p:nvGrpSpPr>
        <p:grpSpPr>
          <a:xfrm>
            <a:off x="1161143" y="372965"/>
            <a:ext cx="10261600" cy="2452411"/>
            <a:chOff x="692006" y="116442"/>
            <a:chExt cx="11176173" cy="2919244"/>
          </a:xfrm>
        </p:grpSpPr>
        <p:sp>
          <p:nvSpPr>
            <p:cNvPr id="17" name="矩形 16">
              <a:extLst>
                <a:ext uri="{FF2B5EF4-FFF2-40B4-BE49-F238E27FC236}">
                  <a16:creationId xmlns="" xmlns:a16="http://schemas.microsoft.com/office/drawing/2014/main" id="{FED634DA-CA32-4E71-A245-C6080A916446}"/>
                </a:ext>
              </a:extLst>
            </p:cNvPr>
            <p:cNvSpPr/>
            <p:nvPr/>
          </p:nvSpPr>
          <p:spPr>
            <a:xfrm>
              <a:off x="692006" y="116442"/>
              <a:ext cx="11176173" cy="2919244"/>
            </a:xfrm>
            <a:custGeom>
              <a:avLst/>
              <a:gdLst>
                <a:gd name="connsiteX0" fmla="*/ 0 w 10552144"/>
                <a:gd name="connsiteY0" fmla="*/ 0 h 2375014"/>
                <a:gd name="connsiteX1" fmla="*/ 10552144 w 10552144"/>
                <a:gd name="connsiteY1" fmla="*/ 0 h 2375014"/>
                <a:gd name="connsiteX2" fmla="*/ 10552144 w 10552144"/>
                <a:gd name="connsiteY2" fmla="*/ 2375014 h 2375014"/>
                <a:gd name="connsiteX3" fmla="*/ 0 w 10552144"/>
                <a:gd name="connsiteY3" fmla="*/ 2375014 h 2375014"/>
                <a:gd name="connsiteX4" fmla="*/ 0 w 10552144"/>
                <a:gd name="connsiteY4" fmla="*/ 0 h 2375014"/>
                <a:gd name="connsiteX0" fmla="*/ 0 w 10554602"/>
                <a:gd name="connsiteY0" fmla="*/ 161269 h 2536283"/>
                <a:gd name="connsiteX1" fmla="*/ 10552144 w 10554602"/>
                <a:gd name="connsiteY1" fmla="*/ 161269 h 2536283"/>
                <a:gd name="connsiteX2" fmla="*/ 10552144 w 10554602"/>
                <a:gd name="connsiteY2" fmla="*/ 2536283 h 2536283"/>
                <a:gd name="connsiteX3" fmla="*/ 0 w 10554602"/>
                <a:gd name="connsiteY3" fmla="*/ 2536283 h 2536283"/>
                <a:gd name="connsiteX4" fmla="*/ 0 w 10554602"/>
                <a:gd name="connsiteY4" fmla="*/ 161269 h 2536283"/>
                <a:gd name="connsiteX0" fmla="*/ 0 w 10694061"/>
                <a:gd name="connsiteY0" fmla="*/ 161269 h 2536283"/>
                <a:gd name="connsiteX1" fmla="*/ 10552144 w 10694061"/>
                <a:gd name="connsiteY1" fmla="*/ 161269 h 2536283"/>
                <a:gd name="connsiteX2" fmla="*/ 10552144 w 10694061"/>
                <a:gd name="connsiteY2" fmla="*/ 2536283 h 2536283"/>
                <a:gd name="connsiteX3" fmla="*/ 0 w 10694061"/>
                <a:gd name="connsiteY3" fmla="*/ 2536283 h 2536283"/>
                <a:gd name="connsiteX4" fmla="*/ 0 w 10694061"/>
                <a:gd name="connsiteY4" fmla="*/ 161269 h 2536283"/>
                <a:gd name="connsiteX0" fmla="*/ 0 w 10694061"/>
                <a:gd name="connsiteY0" fmla="*/ 438720 h 2813734"/>
                <a:gd name="connsiteX1" fmla="*/ 10552144 w 10694061"/>
                <a:gd name="connsiteY1" fmla="*/ 438720 h 2813734"/>
                <a:gd name="connsiteX2" fmla="*/ 10552144 w 10694061"/>
                <a:gd name="connsiteY2" fmla="*/ 2813734 h 2813734"/>
                <a:gd name="connsiteX3" fmla="*/ 0 w 10694061"/>
                <a:gd name="connsiteY3" fmla="*/ 2813734 h 2813734"/>
                <a:gd name="connsiteX4" fmla="*/ 0 w 10694061"/>
                <a:gd name="connsiteY4" fmla="*/ 438720 h 2813734"/>
                <a:gd name="connsiteX0" fmla="*/ 0 w 10727132"/>
                <a:gd name="connsiteY0" fmla="*/ 334696 h 2709710"/>
                <a:gd name="connsiteX1" fmla="*/ 10595686 w 10727132"/>
                <a:gd name="connsiteY1" fmla="*/ 523382 h 2709710"/>
                <a:gd name="connsiteX2" fmla="*/ 10552144 w 10727132"/>
                <a:gd name="connsiteY2" fmla="*/ 2709710 h 2709710"/>
                <a:gd name="connsiteX3" fmla="*/ 0 w 10727132"/>
                <a:gd name="connsiteY3" fmla="*/ 2709710 h 2709710"/>
                <a:gd name="connsiteX4" fmla="*/ 0 w 10727132"/>
                <a:gd name="connsiteY4" fmla="*/ 334696 h 2709710"/>
                <a:gd name="connsiteX0" fmla="*/ 1319018 w 12046150"/>
                <a:gd name="connsiteY0" fmla="*/ 334696 h 2709710"/>
                <a:gd name="connsiteX1" fmla="*/ 11914704 w 12046150"/>
                <a:gd name="connsiteY1" fmla="*/ 523382 h 2709710"/>
                <a:gd name="connsiteX2" fmla="*/ 11871162 w 12046150"/>
                <a:gd name="connsiteY2" fmla="*/ 2709710 h 2709710"/>
                <a:gd name="connsiteX3" fmla="*/ 1319018 w 12046150"/>
                <a:gd name="connsiteY3" fmla="*/ 2709710 h 2709710"/>
                <a:gd name="connsiteX4" fmla="*/ 1319018 w 12046150"/>
                <a:gd name="connsiteY4" fmla="*/ 334696 h 2709710"/>
                <a:gd name="connsiteX0" fmla="*/ 805284 w 11532416"/>
                <a:gd name="connsiteY0" fmla="*/ 281540 h 2656554"/>
                <a:gd name="connsiteX1" fmla="*/ 11400970 w 11532416"/>
                <a:gd name="connsiteY1" fmla="*/ 470226 h 2656554"/>
                <a:gd name="connsiteX2" fmla="*/ 11357428 w 11532416"/>
                <a:gd name="connsiteY2" fmla="*/ 2656554 h 2656554"/>
                <a:gd name="connsiteX3" fmla="*/ 805284 w 11532416"/>
                <a:gd name="connsiteY3" fmla="*/ 2656554 h 2656554"/>
                <a:gd name="connsiteX4" fmla="*/ 805284 w 11532416"/>
                <a:gd name="connsiteY4" fmla="*/ 281540 h 2656554"/>
                <a:gd name="connsiteX0" fmla="*/ 405887 w 11133019"/>
                <a:gd name="connsiteY0" fmla="*/ 281540 h 2656554"/>
                <a:gd name="connsiteX1" fmla="*/ 11001573 w 11133019"/>
                <a:gd name="connsiteY1" fmla="*/ 470226 h 2656554"/>
                <a:gd name="connsiteX2" fmla="*/ 10958031 w 11133019"/>
                <a:gd name="connsiteY2" fmla="*/ 2656554 h 2656554"/>
                <a:gd name="connsiteX3" fmla="*/ 405887 w 11133019"/>
                <a:gd name="connsiteY3" fmla="*/ 2656554 h 2656554"/>
                <a:gd name="connsiteX4" fmla="*/ 405887 w 11133019"/>
                <a:gd name="connsiteY4" fmla="*/ 281540 h 2656554"/>
                <a:gd name="connsiteX0" fmla="*/ 2033007 w 12760139"/>
                <a:gd name="connsiteY0" fmla="*/ 281540 h 2656554"/>
                <a:gd name="connsiteX1" fmla="*/ 12628693 w 12760139"/>
                <a:gd name="connsiteY1" fmla="*/ 470226 h 2656554"/>
                <a:gd name="connsiteX2" fmla="*/ 12585151 w 12760139"/>
                <a:gd name="connsiteY2" fmla="*/ 2656554 h 2656554"/>
                <a:gd name="connsiteX3" fmla="*/ 2033007 w 12760139"/>
                <a:gd name="connsiteY3" fmla="*/ 2656554 h 2656554"/>
                <a:gd name="connsiteX4" fmla="*/ 2033007 w 12760139"/>
                <a:gd name="connsiteY4" fmla="*/ 281540 h 2656554"/>
                <a:gd name="connsiteX0" fmla="*/ 2033007 w 14234123"/>
                <a:gd name="connsiteY0" fmla="*/ 281540 h 2656554"/>
                <a:gd name="connsiteX1" fmla="*/ 12628693 w 14234123"/>
                <a:gd name="connsiteY1" fmla="*/ 470226 h 2656554"/>
                <a:gd name="connsiteX2" fmla="*/ 12585151 w 14234123"/>
                <a:gd name="connsiteY2" fmla="*/ 2656554 h 2656554"/>
                <a:gd name="connsiteX3" fmla="*/ 2033007 w 14234123"/>
                <a:gd name="connsiteY3" fmla="*/ 2656554 h 2656554"/>
                <a:gd name="connsiteX4" fmla="*/ 2033007 w 14234123"/>
                <a:gd name="connsiteY4" fmla="*/ 281540 h 2656554"/>
                <a:gd name="connsiteX0" fmla="*/ 2033007 w 12979287"/>
                <a:gd name="connsiteY0" fmla="*/ 281540 h 2998446"/>
                <a:gd name="connsiteX1" fmla="*/ 12628693 w 12979287"/>
                <a:gd name="connsiteY1" fmla="*/ 470226 h 2998446"/>
                <a:gd name="connsiteX2" fmla="*/ 12585151 w 12979287"/>
                <a:gd name="connsiteY2" fmla="*/ 2656554 h 2998446"/>
                <a:gd name="connsiteX3" fmla="*/ 2033007 w 12979287"/>
                <a:gd name="connsiteY3" fmla="*/ 2656554 h 2998446"/>
                <a:gd name="connsiteX4" fmla="*/ 2033007 w 12979287"/>
                <a:gd name="connsiteY4" fmla="*/ 281540 h 2998446"/>
                <a:gd name="connsiteX0" fmla="*/ 2033007 w 13028809"/>
                <a:gd name="connsiteY0" fmla="*/ 152857 h 2869763"/>
                <a:gd name="connsiteX1" fmla="*/ 12628693 w 13028809"/>
                <a:gd name="connsiteY1" fmla="*/ 341543 h 2869763"/>
                <a:gd name="connsiteX2" fmla="*/ 12585151 w 13028809"/>
                <a:gd name="connsiteY2" fmla="*/ 2527871 h 2869763"/>
                <a:gd name="connsiteX3" fmla="*/ 2033007 w 13028809"/>
                <a:gd name="connsiteY3" fmla="*/ 2527871 h 2869763"/>
                <a:gd name="connsiteX4" fmla="*/ 2033007 w 13028809"/>
                <a:gd name="connsiteY4" fmla="*/ 152857 h 2869763"/>
                <a:gd name="connsiteX0" fmla="*/ 1604954 w 12600756"/>
                <a:gd name="connsiteY0" fmla="*/ 368251 h 3085157"/>
                <a:gd name="connsiteX1" fmla="*/ 12200640 w 12600756"/>
                <a:gd name="connsiteY1" fmla="*/ 556937 h 3085157"/>
                <a:gd name="connsiteX2" fmla="*/ 12157098 w 12600756"/>
                <a:gd name="connsiteY2" fmla="*/ 2743265 h 3085157"/>
                <a:gd name="connsiteX3" fmla="*/ 1604954 w 12600756"/>
                <a:gd name="connsiteY3" fmla="*/ 2743265 h 3085157"/>
                <a:gd name="connsiteX4" fmla="*/ 1604954 w 12600756"/>
                <a:gd name="connsiteY4" fmla="*/ 368251 h 3085157"/>
                <a:gd name="connsiteX0" fmla="*/ 206217 w 11202019"/>
                <a:gd name="connsiteY0" fmla="*/ 368251 h 3176312"/>
                <a:gd name="connsiteX1" fmla="*/ 10801903 w 11202019"/>
                <a:gd name="connsiteY1" fmla="*/ 556937 h 3176312"/>
                <a:gd name="connsiteX2" fmla="*/ 10758361 w 11202019"/>
                <a:gd name="connsiteY2" fmla="*/ 2743265 h 3176312"/>
                <a:gd name="connsiteX3" fmla="*/ 206217 w 11202019"/>
                <a:gd name="connsiteY3" fmla="*/ 2743265 h 3176312"/>
                <a:gd name="connsiteX4" fmla="*/ 206217 w 11202019"/>
                <a:gd name="connsiteY4" fmla="*/ 368251 h 3176312"/>
                <a:gd name="connsiteX0" fmla="*/ 206217 w 11162019"/>
                <a:gd name="connsiteY0" fmla="*/ 423578 h 3231639"/>
                <a:gd name="connsiteX1" fmla="*/ 10801903 w 11162019"/>
                <a:gd name="connsiteY1" fmla="*/ 612264 h 3231639"/>
                <a:gd name="connsiteX2" fmla="*/ 10758361 w 11162019"/>
                <a:gd name="connsiteY2" fmla="*/ 2798592 h 3231639"/>
                <a:gd name="connsiteX3" fmla="*/ 206217 w 11162019"/>
                <a:gd name="connsiteY3" fmla="*/ 2798592 h 3231639"/>
                <a:gd name="connsiteX4" fmla="*/ 206217 w 11162019"/>
                <a:gd name="connsiteY4" fmla="*/ 423578 h 3231639"/>
                <a:gd name="connsiteX0" fmla="*/ 311930 w 11267732"/>
                <a:gd name="connsiteY0" fmla="*/ 282974 h 3091035"/>
                <a:gd name="connsiteX1" fmla="*/ 10907616 w 11267732"/>
                <a:gd name="connsiteY1" fmla="*/ 471660 h 3091035"/>
                <a:gd name="connsiteX2" fmla="*/ 10864074 w 11267732"/>
                <a:gd name="connsiteY2" fmla="*/ 2657988 h 3091035"/>
                <a:gd name="connsiteX3" fmla="*/ 311930 w 11267732"/>
                <a:gd name="connsiteY3" fmla="*/ 2657988 h 3091035"/>
                <a:gd name="connsiteX4" fmla="*/ 311930 w 11267732"/>
                <a:gd name="connsiteY4" fmla="*/ 282974 h 3091035"/>
                <a:gd name="connsiteX0" fmla="*/ 311930 w 11134849"/>
                <a:gd name="connsiteY0" fmla="*/ 282974 h 2935813"/>
                <a:gd name="connsiteX1" fmla="*/ 10907616 w 11134849"/>
                <a:gd name="connsiteY1" fmla="*/ 471660 h 2935813"/>
                <a:gd name="connsiteX2" fmla="*/ 10864074 w 11134849"/>
                <a:gd name="connsiteY2" fmla="*/ 2657988 h 2935813"/>
                <a:gd name="connsiteX3" fmla="*/ 311930 w 11134849"/>
                <a:gd name="connsiteY3" fmla="*/ 2657988 h 2935813"/>
                <a:gd name="connsiteX4" fmla="*/ 311930 w 11134849"/>
                <a:gd name="connsiteY4" fmla="*/ 282974 h 2935813"/>
                <a:gd name="connsiteX0" fmla="*/ 311930 w 11139774"/>
                <a:gd name="connsiteY0" fmla="*/ 282974 h 2970140"/>
                <a:gd name="connsiteX1" fmla="*/ 10907616 w 11139774"/>
                <a:gd name="connsiteY1" fmla="*/ 471660 h 2970140"/>
                <a:gd name="connsiteX2" fmla="*/ 10864074 w 11139774"/>
                <a:gd name="connsiteY2" fmla="*/ 2657988 h 2970140"/>
                <a:gd name="connsiteX3" fmla="*/ 311930 w 11139774"/>
                <a:gd name="connsiteY3" fmla="*/ 2657988 h 2970140"/>
                <a:gd name="connsiteX4" fmla="*/ 311930 w 11139774"/>
                <a:gd name="connsiteY4" fmla="*/ 282974 h 2970140"/>
                <a:gd name="connsiteX0" fmla="*/ 311930 w 11176173"/>
                <a:gd name="connsiteY0" fmla="*/ 282974 h 2919244"/>
                <a:gd name="connsiteX1" fmla="*/ 10907616 w 11176173"/>
                <a:gd name="connsiteY1" fmla="*/ 471660 h 2919244"/>
                <a:gd name="connsiteX2" fmla="*/ 10864074 w 11176173"/>
                <a:gd name="connsiteY2" fmla="*/ 2657988 h 2919244"/>
                <a:gd name="connsiteX3" fmla="*/ 311930 w 11176173"/>
                <a:gd name="connsiteY3" fmla="*/ 2657988 h 2919244"/>
                <a:gd name="connsiteX4" fmla="*/ 311930 w 11176173"/>
                <a:gd name="connsiteY4" fmla="*/ 282974 h 291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173" h="2919244">
                  <a:moveTo>
                    <a:pt x="311930" y="282974"/>
                  </a:moveTo>
                  <a:cubicBezTo>
                    <a:pt x="786106" y="-124957"/>
                    <a:pt x="10559273" y="-116811"/>
                    <a:pt x="10907616" y="471660"/>
                  </a:cubicBezTo>
                  <a:cubicBezTo>
                    <a:pt x="11255959" y="1060131"/>
                    <a:pt x="11289911" y="2309646"/>
                    <a:pt x="10864074" y="2657988"/>
                  </a:cubicBezTo>
                  <a:cubicBezTo>
                    <a:pt x="10438237" y="3006330"/>
                    <a:pt x="665197" y="3006331"/>
                    <a:pt x="311930" y="2657988"/>
                  </a:cubicBezTo>
                  <a:cubicBezTo>
                    <a:pt x="-41337" y="2309645"/>
                    <a:pt x="-162246" y="690905"/>
                    <a:pt x="311930" y="282974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9" name="矩形 16">
              <a:extLst>
                <a:ext uri="{FF2B5EF4-FFF2-40B4-BE49-F238E27FC236}">
                  <a16:creationId xmlns="" xmlns:a16="http://schemas.microsoft.com/office/drawing/2014/main" id="{EBFB435B-0DB8-43CD-AF8A-8A39B376E827}"/>
                </a:ext>
              </a:extLst>
            </p:cNvPr>
            <p:cNvSpPr/>
            <p:nvPr/>
          </p:nvSpPr>
          <p:spPr>
            <a:xfrm>
              <a:off x="790642" y="256970"/>
              <a:ext cx="11077537" cy="2778716"/>
            </a:xfrm>
            <a:custGeom>
              <a:avLst/>
              <a:gdLst>
                <a:gd name="connsiteX0" fmla="*/ 0 w 10552144"/>
                <a:gd name="connsiteY0" fmla="*/ 0 h 2375014"/>
                <a:gd name="connsiteX1" fmla="*/ 10552144 w 10552144"/>
                <a:gd name="connsiteY1" fmla="*/ 0 h 2375014"/>
                <a:gd name="connsiteX2" fmla="*/ 10552144 w 10552144"/>
                <a:gd name="connsiteY2" fmla="*/ 2375014 h 2375014"/>
                <a:gd name="connsiteX3" fmla="*/ 0 w 10552144"/>
                <a:gd name="connsiteY3" fmla="*/ 2375014 h 2375014"/>
                <a:gd name="connsiteX4" fmla="*/ 0 w 10552144"/>
                <a:gd name="connsiteY4" fmla="*/ 0 h 2375014"/>
                <a:gd name="connsiteX0" fmla="*/ 0 w 10554602"/>
                <a:gd name="connsiteY0" fmla="*/ 161269 h 2536283"/>
                <a:gd name="connsiteX1" fmla="*/ 10552144 w 10554602"/>
                <a:gd name="connsiteY1" fmla="*/ 161269 h 2536283"/>
                <a:gd name="connsiteX2" fmla="*/ 10552144 w 10554602"/>
                <a:gd name="connsiteY2" fmla="*/ 2536283 h 2536283"/>
                <a:gd name="connsiteX3" fmla="*/ 0 w 10554602"/>
                <a:gd name="connsiteY3" fmla="*/ 2536283 h 2536283"/>
                <a:gd name="connsiteX4" fmla="*/ 0 w 10554602"/>
                <a:gd name="connsiteY4" fmla="*/ 161269 h 2536283"/>
                <a:gd name="connsiteX0" fmla="*/ 0 w 10694061"/>
                <a:gd name="connsiteY0" fmla="*/ 161269 h 2536283"/>
                <a:gd name="connsiteX1" fmla="*/ 10552144 w 10694061"/>
                <a:gd name="connsiteY1" fmla="*/ 161269 h 2536283"/>
                <a:gd name="connsiteX2" fmla="*/ 10552144 w 10694061"/>
                <a:gd name="connsiteY2" fmla="*/ 2536283 h 2536283"/>
                <a:gd name="connsiteX3" fmla="*/ 0 w 10694061"/>
                <a:gd name="connsiteY3" fmla="*/ 2536283 h 2536283"/>
                <a:gd name="connsiteX4" fmla="*/ 0 w 10694061"/>
                <a:gd name="connsiteY4" fmla="*/ 161269 h 2536283"/>
                <a:gd name="connsiteX0" fmla="*/ 0 w 10694061"/>
                <a:gd name="connsiteY0" fmla="*/ 438720 h 2813734"/>
                <a:gd name="connsiteX1" fmla="*/ 10552144 w 10694061"/>
                <a:gd name="connsiteY1" fmla="*/ 438720 h 2813734"/>
                <a:gd name="connsiteX2" fmla="*/ 10552144 w 10694061"/>
                <a:gd name="connsiteY2" fmla="*/ 2813734 h 2813734"/>
                <a:gd name="connsiteX3" fmla="*/ 0 w 10694061"/>
                <a:gd name="connsiteY3" fmla="*/ 2813734 h 2813734"/>
                <a:gd name="connsiteX4" fmla="*/ 0 w 10694061"/>
                <a:gd name="connsiteY4" fmla="*/ 438720 h 2813734"/>
                <a:gd name="connsiteX0" fmla="*/ 0 w 10727132"/>
                <a:gd name="connsiteY0" fmla="*/ 334696 h 2709710"/>
                <a:gd name="connsiteX1" fmla="*/ 10595686 w 10727132"/>
                <a:gd name="connsiteY1" fmla="*/ 523382 h 2709710"/>
                <a:gd name="connsiteX2" fmla="*/ 10552144 w 10727132"/>
                <a:gd name="connsiteY2" fmla="*/ 2709710 h 2709710"/>
                <a:gd name="connsiteX3" fmla="*/ 0 w 10727132"/>
                <a:gd name="connsiteY3" fmla="*/ 2709710 h 2709710"/>
                <a:gd name="connsiteX4" fmla="*/ 0 w 10727132"/>
                <a:gd name="connsiteY4" fmla="*/ 334696 h 2709710"/>
                <a:gd name="connsiteX0" fmla="*/ 1319018 w 12046150"/>
                <a:gd name="connsiteY0" fmla="*/ 334696 h 2709710"/>
                <a:gd name="connsiteX1" fmla="*/ 11914704 w 12046150"/>
                <a:gd name="connsiteY1" fmla="*/ 523382 h 2709710"/>
                <a:gd name="connsiteX2" fmla="*/ 11871162 w 12046150"/>
                <a:gd name="connsiteY2" fmla="*/ 2709710 h 2709710"/>
                <a:gd name="connsiteX3" fmla="*/ 1319018 w 12046150"/>
                <a:gd name="connsiteY3" fmla="*/ 2709710 h 2709710"/>
                <a:gd name="connsiteX4" fmla="*/ 1319018 w 12046150"/>
                <a:gd name="connsiteY4" fmla="*/ 334696 h 2709710"/>
                <a:gd name="connsiteX0" fmla="*/ 805284 w 11532416"/>
                <a:gd name="connsiteY0" fmla="*/ 281540 h 2656554"/>
                <a:gd name="connsiteX1" fmla="*/ 11400970 w 11532416"/>
                <a:gd name="connsiteY1" fmla="*/ 470226 h 2656554"/>
                <a:gd name="connsiteX2" fmla="*/ 11357428 w 11532416"/>
                <a:gd name="connsiteY2" fmla="*/ 2656554 h 2656554"/>
                <a:gd name="connsiteX3" fmla="*/ 805284 w 11532416"/>
                <a:gd name="connsiteY3" fmla="*/ 2656554 h 2656554"/>
                <a:gd name="connsiteX4" fmla="*/ 805284 w 11532416"/>
                <a:gd name="connsiteY4" fmla="*/ 281540 h 2656554"/>
                <a:gd name="connsiteX0" fmla="*/ 405887 w 11133019"/>
                <a:gd name="connsiteY0" fmla="*/ 281540 h 2656554"/>
                <a:gd name="connsiteX1" fmla="*/ 11001573 w 11133019"/>
                <a:gd name="connsiteY1" fmla="*/ 470226 h 2656554"/>
                <a:gd name="connsiteX2" fmla="*/ 10958031 w 11133019"/>
                <a:gd name="connsiteY2" fmla="*/ 2656554 h 2656554"/>
                <a:gd name="connsiteX3" fmla="*/ 405887 w 11133019"/>
                <a:gd name="connsiteY3" fmla="*/ 2656554 h 2656554"/>
                <a:gd name="connsiteX4" fmla="*/ 405887 w 11133019"/>
                <a:gd name="connsiteY4" fmla="*/ 281540 h 2656554"/>
                <a:gd name="connsiteX0" fmla="*/ 2033007 w 12760139"/>
                <a:gd name="connsiteY0" fmla="*/ 281540 h 2656554"/>
                <a:gd name="connsiteX1" fmla="*/ 12628693 w 12760139"/>
                <a:gd name="connsiteY1" fmla="*/ 470226 h 2656554"/>
                <a:gd name="connsiteX2" fmla="*/ 12585151 w 12760139"/>
                <a:gd name="connsiteY2" fmla="*/ 2656554 h 2656554"/>
                <a:gd name="connsiteX3" fmla="*/ 2033007 w 12760139"/>
                <a:gd name="connsiteY3" fmla="*/ 2656554 h 2656554"/>
                <a:gd name="connsiteX4" fmla="*/ 2033007 w 12760139"/>
                <a:gd name="connsiteY4" fmla="*/ 281540 h 2656554"/>
                <a:gd name="connsiteX0" fmla="*/ 2033007 w 14234123"/>
                <a:gd name="connsiteY0" fmla="*/ 281540 h 2656554"/>
                <a:gd name="connsiteX1" fmla="*/ 12628693 w 14234123"/>
                <a:gd name="connsiteY1" fmla="*/ 470226 h 2656554"/>
                <a:gd name="connsiteX2" fmla="*/ 12585151 w 14234123"/>
                <a:gd name="connsiteY2" fmla="*/ 2656554 h 2656554"/>
                <a:gd name="connsiteX3" fmla="*/ 2033007 w 14234123"/>
                <a:gd name="connsiteY3" fmla="*/ 2656554 h 2656554"/>
                <a:gd name="connsiteX4" fmla="*/ 2033007 w 14234123"/>
                <a:gd name="connsiteY4" fmla="*/ 281540 h 2656554"/>
                <a:gd name="connsiteX0" fmla="*/ 2033007 w 12979287"/>
                <a:gd name="connsiteY0" fmla="*/ 281540 h 2998446"/>
                <a:gd name="connsiteX1" fmla="*/ 12628693 w 12979287"/>
                <a:gd name="connsiteY1" fmla="*/ 470226 h 2998446"/>
                <a:gd name="connsiteX2" fmla="*/ 12585151 w 12979287"/>
                <a:gd name="connsiteY2" fmla="*/ 2656554 h 2998446"/>
                <a:gd name="connsiteX3" fmla="*/ 2033007 w 12979287"/>
                <a:gd name="connsiteY3" fmla="*/ 2656554 h 2998446"/>
                <a:gd name="connsiteX4" fmla="*/ 2033007 w 12979287"/>
                <a:gd name="connsiteY4" fmla="*/ 281540 h 2998446"/>
                <a:gd name="connsiteX0" fmla="*/ 2033007 w 13028809"/>
                <a:gd name="connsiteY0" fmla="*/ 152857 h 2869763"/>
                <a:gd name="connsiteX1" fmla="*/ 12628693 w 13028809"/>
                <a:gd name="connsiteY1" fmla="*/ 341543 h 2869763"/>
                <a:gd name="connsiteX2" fmla="*/ 12585151 w 13028809"/>
                <a:gd name="connsiteY2" fmla="*/ 2527871 h 2869763"/>
                <a:gd name="connsiteX3" fmla="*/ 2033007 w 13028809"/>
                <a:gd name="connsiteY3" fmla="*/ 2527871 h 2869763"/>
                <a:gd name="connsiteX4" fmla="*/ 2033007 w 13028809"/>
                <a:gd name="connsiteY4" fmla="*/ 152857 h 2869763"/>
                <a:gd name="connsiteX0" fmla="*/ 1604954 w 12600756"/>
                <a:gd name="connsiteY0" fmla="*/ 368251 h 3085157"/>
                <a:gd name="connsiteX1" fmla="*/ 12200640 w 12600756"/>
                <a:gd name="connsiteY1" fmla="*/ 556937 h 3085157"/>
                <a:gd name="connsiteX2" fmla="*/ 12157098 w 12600756"/>
                <a:gd name="connsiteY2" fmla="*/ 2743265 h 3085157"/>
                <a:gd name="connsiteX3" fmla="*/ 1604954 w 12600756"/>
                <a:gd name="connsiteY3" fmla="*/ 2743265 h 3085157"/>
                <a:gd name="connsiteX4" fmla="*/ 1604954 w 12600756"/>
                <a:gd name="connsiteY4" fmla="*/ 368251 h 3085157"/>
                <a:gd name="connsiteX0" fmla="*/ 206217 w 11202019"/>
                <a:gd name="connsiteY0" fmla="*/ 368251 h 3176312"/>
                <a:gd name="connsiteX1" fmla="*/ 10801903 w 11202019"/>
                <a:gd name="connsiteY1" fmla="*/ 556937 h 3176312"/>
                <a:gd name="connsiteX2" fmla="*/ 10758361 w 11202019"/>
                <a:gd name="connsiteY2" fmla="*/ 2743265 h 3176312"/>
                <a:gd name="connsiteX3" fmla="*/ 206217 w 11202019"/>
                <a:gd name="connsiteY3" fmla="*/ 2743265 h 3176312"/>
                <a:gd name="connsiteX4" fmla="*/ 206217 w 11202019"/>
                <a:gd name="connsiteY4" fmla="*/ 368251 h 3176312"/>
                <a:gd name="connsiteX0" fmla="*/ 206217 w 11162019"/>
                <a:gd name="connsiteY0" fmla="*/ 423578 h 3231639"/>
                <a:gd name="connsiteX1" fmla="*/ 10801903 w 11162019"/>
                <a:gd name="connsiteY1" fmla="*/ 612264 h 3231639"/>
                <a:gd name="connsiteX2" fmla="*/ 10758361 w 11162019"/>
                <a:gd name="connsiteY2" fmla="*/ 2798592 h 3231639"/>
                <a:gd name="connsiteX3" fmla="*/ 206217 w 11162019"/>
                <a:gd name="connsiteY3" fmla="*/ 2798592 h 3231639"/>
                <a:gd name="connsiteX4" fmla="*/ 206217 w 11162019"/>
                <a:gd name="connsiteY4" fmla="*/ 423578 h 3231639"/>
                <a:gd name="connsiteX0" fmla="*/ 311930 w 11267732"/>
                <a:gd name="connsiteY0" fmla="*/ 282974 h 3091035"/>
                <a:gd name="connsiteX1" fmla="*/ 10907616 w 11267732"/>
                <a:gd name="connsiteY1" fmla="*/ 471660 h 3091035"/>
                <a:gd name="connsiteX2" fmla="*/ 10864074 w 11267732"/>
                <a:gd name="connsiteY2" fmla="*/ 2657988 h 3091035"/>
                <a:gd name="connsiteX3" fmla="*/ 311930 w 11267732"/>
                <a:gd name="connsiteY3" fmla="*/ 2657988 h 3091035"/>
                <a:gd name="connsiteX4" fmla="*/ 311930 w 11267732"/>
                <a:gd name="connsiteY4" fmla="*/ 282974 h 3091035"/>
                <a:gd name="connsiteX0" fmla="*/ 311930 w 11134849"/>
                <a:gd name="connsiteY0" fmla="*/ 282974 h 2935813"/>
                <a:gd name="connsiteX1" fmla="*/ 10907616 w 11134849"/>
                <a:gd name="connsiteY1" fmla="*/ 471660 h 2935813"/>
                <a:gd name="connsiteX2" fmla="*/ 10864074 w 11134849"/>
                <a:gd name="connsiteY2" fmla="*/ 2657988 h 2935813"/>
                <a:gd name="connsiteX3" fmla="*/ 311930 w 11134849"/>
                <a:gd name="connsiteY3" fmla="*/ 2657988 h 2935813"/>
                <a:gd name="connsiteX4" fmla="*/ 311930 w 11134849"/>
                <a:gd name="connsiteY4" fmla="*/ 282974 h 2935813"/>
                <a:gd name="connsiteX0" fmla="*/ 311930 w 11139774"/>
                <a:gd name="connsiteY0" fmla="*/ 282974 h 2970140"/>
                <a:gd name="connsiteX1" fmla="*/ 10907616 w 11139774"/>
                <a:gd name="connsiteY1" fmla="*/ 471660 h 2970140"/>
                <a:gd name="connsiteX2" fmla="*/ 10864074 w 11139774"/>
                <a:gd name="connsiteY2" fmla="*/ 2657988 h 2970140"/>
                <a:gd name="connsiteX3" fmla="*/ 311930 w 11139774"/>
                <a:gd name="connsiteY3" fmla="*/ 2657988 h 2970140"/>
                <a:gd name="connsiteX4" fmla="*/ 311930 w 11139774"/>
                <a:gd name="connsiteY4" fmla="*/ 282974 h 2970140"/>
                <a:gd name="connsiteX0" fmla="*/ 311930 w 11176173"/>
                <a:gd name="connsiteY0" fmla="*/ 282974 h 2919244"/>
                <a:gd name="connsiteX1" fmla="*/ 10907616 w 11176173"/>
                <a:gd name="connsiteY1" fmla="*/ 471660 h 2919244"/>
                <a:gd name="connsiteX2" fmla="*/ 10864074 w 11176173"/>
                <a:gd name="connsiteY2" fmla="*/ 2657988 h 2919244"/>
                <a:gd name="connsiteX3" fmla="*/ 311930 w 11176173"/>
                <a:gd name="connsiteY3" fmla="*/ 2657988 h 2919244"/>
                <a:gd name="connsiteX4" fmla="*/ 311930 w 11176173"/>
                <a:gd name="connsiteY4" fmla="*/ 282974 h 291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76173" h="2919244">
                  <a:moveTo>
                    <a:pt x="311930" y="282974"/>
                  </a:moveTo>
                  <a:cubicBezTo>
                    <a:pt x="786106" y="-124957"/>
                    <a:pt x="10559273" y="-116811"/>
                    <a:pt x="10907616" y="471660"/>
                  </a:cubicBezTo>
                  <a:cubicBezTo>
                    <a:pt x="11255959" y="1060131"/>
                    <a:pt x="11289911" y="2309646"/>
                    <a:pt x="10864074" y="2657988"/>
                  </a:cubicBezTo>
                  <a:cubicBezTo>
                    <a:pt x="10438237" y="3006330"/>
                    <a:pt x="665197" y="3006331"/>
                    <a:pt x="311930" y="2657988"/>
                  </a:cubicBezTo>
                  <a:cubicBezTo>
                    <a:pt x="-41337" y="2309645"/>
                    <a:pt x="-162246" y="690905"/>
                    <a:pt x="311930" y="282974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6" name="文本框 15">
            <a:extLst>
              <a:ext uri="{FF2B5EF4-FFF2-40B4-BE49-F238E27FC236}">
                <a16:creationId xmlns="" xmlns:a16="http://schemas.microsoft.com/office/drawing/2014/main" id="{F3AABDD4-02A1-45F5-8EA7-9A3EA3891D69}"/>
              </a:ext>
            </a:extLst>
          </p:cNvPr>
          <p:cNvSpPr txBox="1"/>
          <p:nvPr/>
        </p:nvSpPr>
        <p:spPr>
          <a:xfrm>
            <a:off x="5158727" y="357237"/>
            <a:ext cx="9632778" cy="9887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algn="l"/>
            <a:r>
              <a:rPr lang="en-US" altLang="zh-CN" sz="5000" dirty="0" smtClean="0">
                <a:solidFill>
                  <a:srgbClr val="FF0000"/>
                </a:solidFill>
                <a:latin typeface="UVN Banh Mi" pitchFamily="2" charset="0"/>
              </a:rPr>
              <a:t>DẶN DÒ</a:t>
            </a:r>
            <a:endParaRPr lang="zh-CN" altLang="en-US" sz="5000" dirty="0">
              <a:solidFill>
                <a:srgbClr val="FF0000"/>
              </a:solidFill>
              <a:latin typeface="UVN Banh Mi" pitchFamily="2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="" xmlns:a16="http://schemas.microsoft.com/office/drawing/2014/main" id="{3491EEDD-CFBC-4684-829D-77990CEC84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0359" y="4864427"/>
            <a:ext cx="2607768" cy="197784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="" xmlns:a16="http://schemas.microsoft.com/office/drawing/2014/main" id="{77A14BAA-1A63-4F99-92C8-0E04EC1287C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008" y="6039179"/>
            <a:ext cx="749763" cy="735925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="" xmlns:a16="http://schemas.microsoft.com/office/drawing/2014/main" id="{69435246-66C5-4677-9CA6-B66FAA0C242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77263" y="5760042"/>
            <a:ext cx="1893936" cy="1082230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="" xmlns:a16="http://schemas.microsoft.com/office/drawing/2014/main" id="{ADFDA202-EF32-4B64-984A-19CDA5DF09F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106611" cy="4484914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="" xmlns:a16="http://schemas.microsoft.com/office/drawing/2014/main" id="{7D798B31-56CC-4B6F-8642-045F69162A9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10085389" y="0"/>
            <a:ext cx="2106611" cy="4484914"/>
          </a:xfrm>
          <a:prstGeom prst="rect">
            <a:avLst/>
          </a:prstGeom>
        </p:spPr>
      </p:pic>
      <p:sp>
        <p:nvSpPr>
          <p:cNvPr id="18" name="文本框 15">
            <a:extLst>
              <a:ext uri="{FF2B5EF4-FFF2-40B4-BE49-F238E27FC236}">
                <a16:creationId xmlns="" xmlns:a16="http://schemas.microsoft.com/office/drawing/2014/main" id="{F3AABDD4-02A1-45F5-8EA7-9A3EA3891D69}"/>
              </a:ext>
            </a:extLst>
          </p:cNvPr>
          <p:cNvSpPr txBox="1"/>
          <p:nvPr/>
        </p:nvSpPr>
        <p:spPr>
          <a:xfrm>
            <a:off x="1475554" y="1030222"/>
            <a:ext cx="9632778" cy="9887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algn="l"/>
            <a:r>
              <a:rPr lang="en-US" altLang="zh-CN" sz="5000" dirty="0" smtClean="0">
                <a:solidFill>
                  <a:schemeClr val="tx1"/>
                </a:solidFill>
                <a:latin typeface="UVN Banh Mi" pitchFamily="2" charset="0"/>
              </a:rPr>
              <a:t>1. </a:t>
            </a:r>
            <a:r>
              <a:rPr lang="en-US" altLang="zh-CN" sz="5000" dirty="0" err="1" smtClean="0">
                <a:solidFill>
                  <a:schemeClr val="tx1"/>
                </a:solidFill>
                <a:latin typeface="UVN Banh Mi" pitchFamily="2" charset="0"/>
              </a:rPr>
              <a:t>Xem</a:t>
            </a:r>
            <a:r>
              <a:rPr lang="en-US" altLang="zh-CN" sz="5000" dirty="0" smtClean="0">
                <a:solidFill>
                  <a:schemeClr val="tx1"/>
                </a:solidFill>
                <a:latin typeface="UVN Banh Mi" pitchFamily="2" charset="0"/>
              </a:rPr>
              <a:t> </a:t>
            </a:r>
            <a:r>
              <a:rPr lang="en-US" altLang="zh-CN" sz="5000" dirty="0" err="1" smtClean="0">
                <a:solidFill>
                  <a:schemeClr val="tx1"/>
                </a:solidFill>
                <a:latin typeface="UVN Banh Mi" pitchFamily="2" charset="0"/>
              </a:rPr>
              <a:t>lại</a:t>
            </a:r>
            <a:r>
              <a:rPr lang="en-US" altLang="zh-CN" sz="5000" dirty="0" smtClean="0">
                <a:solidFill>
                  <a:schemeClr val="tx1"/>
                </a:solidFill>
                <a:latin typeface="UVN Banh Mi" pitchFamily="2" charset="0"/>
              </a:rPr>
              <a:t> </a:t>
            </a:r>
            <a:r>
              <a:rPr lang="en-US" altLang="zh-CN" sz="5000" dirty="0" err="1" smtClean="0">
                <a:solidFill>
                  <a:schemeClr val="tx1"/>
                </a:solidFill>
                <a:latin typeface="UVN Banh Mi" pitchFamily="2" charset="0"/>
              </a:rPr>
              <a:t>bài</a:t>
            </a:r>
            <a:r>
              <a:rPr lang="en-US" altLang="zh-CN" sz="5000" dirty="0" smtClean="0">
                <a:solidFill>
                  <a:schemeClr val="tx1"/>
                </a:solidFill>
                <a:latin typeface="UVN Banh Mi" pitchFamily="2" charset="0"/>
              </a:rPr>
              <a:t> </a:t>
            </a:r>
            <a:r>
              <a:rPr lang="en-US" altLang="zh-CN" sz="5000" dirty="0" err="1" smtClean="0">
                <a:solidFill>
                  <a:schemeClr val="tx1"/>
                </a:solidFill>
                <a:latin typeface="UVN Banh Mi" pitchFamily="2" charset="0"/>
              </a:rPr>
              <a:t>hôm</a:t>
            </a:r>
            <a:r>
              <a:rPr lang="en-US" altLang="zh-CN" sz="5000" dirty="0" smtClean="0">
                <a:solidFill>
                  <a:schemeClr val="tx1"/>
                </a:solidFill>
                <a:latin typeface="UVN Banh Mi" pitchFamily="2" charset="0"/>
              </a:rPr>
              <a:t> nay.</a:t>
            </a:r>
            <a:endParaRPr lang="zh-CN" altLang="en-US" sz="5000" dirty="0">
              <a:solidFill>
                <a:schemeClr val="tx1"/>
              </a:solidFill>
              <a:latin typeface="UVN Banh Mi" pitchFamily="2" charset="0"/>
            </a:endParaRPr>
          </a:p>
        </p:txBody>
      </p:sp>
      <p:sp>
        <p:nvSpPr>
          <p:cNvPr id="23" name="文本框 15">
            <a:extLst>
              <a:ext uri="{FF2B5EF4-FFF2-40B4-BE49-F238E27FC236}">
                <a16:creationId xmlns="" xmlns:a16="http://schemas.microsoft.com/office/drawing/2014/main" id="{F3AABDD4-02A1-45F5-8EA7-9A3EA3891D69}"/>
              </a:ext>
            </a:extLst>
          </p:cNvPr>
          <p:cNvSpPr txBox="1"/>
          <p:nvPr/>
        </p:nvSpPr>
        <p:spPr>
          <a:xfrm>
            <a:off x="1520836" y="1715891"/>
            <a:ext cx="9632778" cy="9887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algn="l"/>
            <a:r>
              <a:rPr lang="en-US" altLang="zh-CN" sz="5000" dirty="0" smtClean="0">
                <a:solidFill>
                  <a:schemeClr val="tx1"/>
                </a:solidFill>
                <a:latin typeface="UVN Banh Mi" pitchFamily="2" charset="0"/>
              </a:rPr>
              <a:t>2. </a:t>
            </a:r>
            <a:r>
              <a:rPr lang="en-US" altLang="zh-CN" sz="5000" dirty="0" err="1" smtClean="0">
                <a:solidFill>
                  <a:schemeClr val="tx1"/>
                </a:solidFill>
                <a:latin typeface="UVN Banh Mi" pitchFamily="2" charset="0"/>
              </a:rPr>
              <a:t>Chuẩn</a:t>
            </a:r>
            <a:r>
              <a:rPr lang="en-US" altLang="zh-CN" sz="5000" dirty="0" smtClean="0">
                <a:solidFill>
                  <a:schemeClr val="tx1"/>
                </a:solidFill>
                <a:latin typeface="UVN Banh Mi" pitchFamily="2" charset="0"/>
              </a:rPr>
              <a:t> </a:t>
            </a:r>
            <a:r>
              <a:rPr lang="en-US" altLang="zh-CN" sz="5000" dirty="0" err="1" smtClean="0">
                <a:solidFill>
                  <a:schemeClr val="tx1"/>
                </a:solidFill>
                <a:latin typeface="UVN Banh Mi" pitchFamily="2" charset="0"/>
              </a:rPr>
              <a:t>bị</a:t>
            </a:r>
            <a:r>
              <a:rPr lang="en-US" altLang="zh-CN" sz="5000" dirty="0" smtClean="0">
                <a:solidFill>
                  <a:schemeClr val="tx1"/>
                </a:solidFill>
                <a:latin typeface="UVN Banh Mi" pitchFamily="2" charset="0"/>
              </a:rPr>
              <a:t> </a:t>
            </a:r>
            <a:r>
              <a:rPr lang="en-US" altLang="zh-CN" sz="5000" dirty="0" err="1" smtClean="0">
                <a:solidFill>
                  <a:schemeClr val="tx1"/>
                </a:solidFill>
                <a:latin typeface="UVN Banh Mi" pitchFamily="2" charset="0"/>
              </a:rPr>
              <a:t>bài</a:t>
            </a:r>
            <a:r>
              <a:rPr lang="en-US" altLang="zh-CN" sz="5000" dirty="0" smtClean="0">
                <a:solidFill>
                  <a:schemeClr val="tx1"/>
                </a:solidFill>
                <a:latin typeface="UVN Banh Mi" pitchFamily="2" charset="0"/>
              </a:rPr>
              <a:t>: </a:t>
            </a:r>
            <a:r>
              <a:rPr lang="en-US" altLang="zh-CN" sz="5000" dirty="0" err="1" smtClean="0">
                <a:solidFill>
                  <a:schemeClr val="tx1"/>
                </a:solidFill>
                <a:latin typeface="UVN Banh Mi" pitchFamily="2" charset="0"/>
              </a:rPr>
              <a:t>Luyện</a:t>
            </a:r>
            <a:r>
              <a:rPr lang="en-US" altLang="zh-CN" sz="5000" dirty="0" smtClean="0">
                <a:solidFill>
                  <a:schemeClr val="tx1"/>
                </a:solidFill>
                <a:latin typeface="UVN Banh Mi" pitchFamily="2" charset="0"/>
              </a:rPr>
              <a:t> </a:t>
            </a:r>
            <a:r>
              <a:rPr lang="en-US" altLang="zh-CN" sz="5000" dirty="0" err="1" smtClean="0">
                <a:solidFill>
                  <a:schemeClr val="tx1"/>
                </a:solidFill>
                <a:latin typeface="UVN Banh Mi" pitchFamily="2" charset="0"/>
              </a:rPr>
              <a:t>tập</a:t>
            </a:r>
            <a:r>
              <a:rPr lang="en-US" altLang="zh-CN" sz="5000" dirty="0" smtClean="0">
                <a:solidFill>
                  <a:schemeClr val="tx1"/>
                </a:solidFill>
                <a:latin typeface="UVN Banh Mi" pitchFamily="2" charset="0"/>
              </a:rPr>
              <a:t> </a:t>
            </a:r>
            <a:r>
              <a:rPr lang="en-US" altLang="zh-CN" sz="5000" dirty="0" err="1" smtClean="0">
                <a:solidFill>
                  <a:schemeClr val="tx1"/>
                </a:solidFill>
                <a:latin typeface="UVN Banh Mi" pitchFamily="2" charset="0"/>
              </a:rPr>
              <a:t>chung</a:t>
            </a:r>
            <a:r>
              <a:rPr lang="en-US" altLang="zh-CN" sz="5000" dirty="0" smtClean="0">
                <a:solidFill>
                  <a:schemeClr val="tx1"/>
                </a:solidFill>
                <a:latin typeface="UVN Banh Mi" pitchFamily="2" charset="0"/>
              </a:rPr>
              <a:t>.</a:t>
            </a:r>
            <a:endParaRPr lang="zh-CN" altLang="en-US" sz="5000" dirty="0">
              <a:solidFill>
                <a:schemeClr val="tx1"/>
              </a:solidFill>
              <a:latin typeface="UVN Banh Mi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8758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="" xmlns:a16="http://schemas.microsoft.com/office/drawing/2014/main" id="{C36B3F1F-D417-4FF9-8060-71BAB174A4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08151" y="0"/>
            <a:ext cx="11572498" cy="772016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9A914FA5-02FB-48FB-AD7C-249B3D6039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0A446C36-C893-4EA9-9A05-9E36C62764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99" y="-457200"/>
            <a:ext cx="11150602" cy="6858000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="" xmlns:a16="http://schemas.microsoft.com/office/drawing/2014/main" id="{5CEC8F32-7EDA-4FA8-9D50-861E504D0773}"/>
              </a:ext>
            </a:extLst>
          </p:cNvPr>
          <p:cNvSpPr txBox="1"/>
          <p:nvPr/>
        </p:nvSpPr>
        <p:spPr>
          <a:xfrm>
            <a:off x="2975739" y="1848415"/>
            <a:ext cx="603732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000" kern="2400" dirty="0" smtClean="0">
                <a:solidFill>
                  <a:srgbClr val="894C2E"/>
                </a:solidFill>
                <a:latin typeface="SVN-Poky's" panose="020B0606040200020203" pitchFamily="34" charset="0"/>
                <a:ea typeface="字魂20号-石头体" panose="00000500000000000000" pitchFamily="2" charset="-122"/>
              </a:rPr>
              <a:t>CHÚC CÁC EM HỌC TỐT!</a:t>
            </a:r>
            <a:endParaRPr lang="zh-CN" altLang="en-US" sz="7000" kern="2400" dirty="0">
              <a:solidFill>
                <a:srgbClr val="894C2E"/>
              </a:solidFill>
              <a:latin typeface="SVN-Poky's" panose="020B0606040200020203" pitchFamily="34" charset="0"/>
              <a:ea typeface="字魂20号-石头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26990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TRO CHOI POWERPOINT\Giai cuu rung xanh\Free-vector-cartoon-natura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30200"/>
            <a:ext cx="12192000" cy="718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\Desktop\Giai cuu con vat\depositphotos_8033217-stock-illustration-cartoon-hunter-with-a-blunderbuss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backgroundMark x1="52488" y1="58358" x2="52488" y2="583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6218" flipH="1">
            <a:off x="134762" y="3499848"/>
            <a:ext cx="2964989" cy="3868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ình ảnh có liên quan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67250" y1="27750" x2="57750" y2="3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34400" y="1854200"/>
            <a:ext cx="3993727" cy="3993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0578" y="3917960"/>
            <a:ext cx="2934896" cy="2831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Kết quả hình ảnh cho elephant cartoon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3618" y="2382566"/>
            <a:ext cx="3750243" cy="4475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C:\Users\ADMIN\Desktop\Tai nguyen thiet ke tro choi\Bảng gỗ\images.jpg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192" y="-950823"/>
            <a:ext cx="4471208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4655733" y="835114"/>
            <a:ext cx="334418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09630"/>
            <a:r>
              <a:rPr lang="en-US" sz="4200" b="1" dirty="0">
                <a:latin typeface="SVN-Ziclets" panose="02000603000000000000" pitchFamily="2" charset="0"/>
                <a:cs typeface="Times New Roman" panose="02020603050405020304" pitchFamily="18" charset="0"/>
              </a:rPr>
              <a:t>GIẢI CỨU</a:t>
            </a:r>
          </a:p>
          <a:p>
            <a:pPr algn="ctr" defTabSz="609630"/>
            <a:r>
              <a:rPr lang="en-US" sz="4200" b="1" dirty="0">
                <a:latin typeface="SVN-Ziclets" panose="02000603000000000000" pitchFamily="2" charset="0"/>
                <a:cs typeface="Times New Roman" panose="02020603050405020304" pitchFamily="18" charset="0"/>
              </a:rPr>
              <a:t>RỪNG XANH</a:t>
            </a:r>
          </a:p>
        </p:txBody>
      </p:sp>
      <p:pic>
        <p:nvPicPr>
          <p:cNvPr id="2" name="Cartoon Music (1)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578667" y="-1219776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02306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7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1818">
                <p:cTn id="3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G:\TRO CHOI POWERPOINT\Giai cuu rung xanh\floresta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28800" y="-838200"/>
            <a:ext cx="14020800" cy="802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AutoShape 11" descr="Hình ảnh có liên quan"/>
          <p:cNvSpPr>
            <a:spLocks noChangeAspect="1" noChangeArrowheads="1"/>
          </p:cNvSpPr>
          <p:nvPr/>
        </p:nvSpPr>
        <p:spPr bwMode="auto">
          <a:xfrm>
            <a:off x="207433" y="-127000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/>
          <a:lstStyle/>
          <a:p>
            <a:pPr defTabSz="609630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6" name="Picture 4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12308" y1="14741" x2="6538" y2="26693"/>
                        <a14:foregroundMark x1="16154" y1="17928" x2="14231" y2="30279"/>
                        <a14:foregroundMark x1="32692" y1="17530" x2="26538" y2="35060"/>
                        <a14:foregroundMark x1="46538" y1="13944" x2="50000" y2="20319"/>
                        <a14:foregroundMark x1="7692" y1="7968" x2="6538" y2="15139"/>
                        <a14:foregroundMark x1="35000" y1="4781" x2="38462" y2="11554"/>
                        <a14:foregroundMark x1="34231" y1="3984" x2="23077" y2="2390"/>
                        <a14:foregroundMark x1="35385" y1="57371" x2="34615" y2="91633"/>
                        <a14:foregroundMark x1="31538" y1="73307" x2="30385" y2="83665"/>
                        <a14:foregroundMark x1="40000" y1="62948" x2="36923" y2="81673"/>
                        <a14:foregroundMark x1="34231" y1="56175" x2="57692" y2="63347"/>
                        <a14:foregroundMark x1="56538" y1="54980" x2="46538" y2="56574"/>
                        <a14:foregroundMark x1="68077" y1="54183" x2="66923" y2="83267"/>
                        <a14:foregroundMark x1="61538" y1="60558" x2="61538" y2="80478"/>
                        <a14:foregroundMark x1="76923" y1="81275" x2="76154" y2="88446"/>
                        <a14:foregroundMark x1="93462" y1="15538" x2="77692" y2="21116"/>
                        <a14:foregroundMark x1="93077" y1="12749" x2="96154" y2="18327"/>
                        <a14:foregroundMark x1="76923" y1="22311" x2="67308" y2="509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3304" y="4175300"/>
            <a:ext cx="1442953" cy="139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 descr="C:\Users\ADMIN\Desktop\vector-fruits-cartoon-icons (2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664" b="96218" l="9886" r="897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56" y="-56492"/>
            <a:ext cx="830904" cy="751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52" descr="C:\Users\ADMIN\Desktop\monkey_drawing_branch_hang_54278_2048x2048 (2)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59619" y1="6027" x2="62549" y2="13058"/>
                        <a14:foregroundMark x1="58984" y1="6027" x2="52246" y2="12612"/>
                        <a14:foregroundMark x1="35693" y1="19420" x2="28760" y2="19085"/>
                        <a14:foregroundMark x1="13135" y1="4464" x2="17188" y2="10268"/>
                        <a14:foregroundMark x1="17188" y1="10268" x2="22314" y2="15067"/>
                        <a14:foregroundMark x1="26514" y1="17634" x2="22607" y2="15625"/>
                        <a14:foregroundMark x1="37109" y1="18862" x2="38770" y2="18192"/>
                        <a14:backgroundMark x1="7715" y1="23438" x2="20166" y2="77790"/>
                        <a14:backgroundMark x1="7715" y1="71987" x2="26660" y2="91071"/>
                        <a14:backgroundMark x1="42627" y1="84152" x2="40625" y2="84152"/>
                        <a14:backgroundMark x1="39453" y1="84487" x2="36621" y2="81138"/>
                        <a14:backgroundMark x1="36914" y1="81920" x2="36182" y2="78571"/>
                        <a14:backgroundMark x1="60010" y1="25446" x2="70215" y2="56362"/>
                        <a14:backgroundMark x1="53760" y1="62388" x2="53662" y2="66406"/>
                        <a14:backgroundMark x1="54688" y1="78906" x2="50928" y2="84710"/>
                        <a14:backgroundMark x1="43994" y1="20647" x2="41846" y2="22991"/>
                        <a14:backgroundMark x1="75146" y1="39397" x2="78125" y2="65179"/>
                        <a14:backgroundMark x1="42041" y1="26786" x2="42969" y2="256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215"/>
            <a:ext cx="1763300" cy="825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[ Lạc Trôi giữa núi rừng ] với Âm thanh rừng Nhiệt đới, Thú vị cực「 Nhạc thư giãn 」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" end="5.1815945E6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1379200" y="-1692043"/>
            <a:ext cx="812800" cy="812800"/>
          </a:xfrm>
          <a:prstGeom prst="rect">
            <a:avLst/>
          </a:prstGeom>
        </p:spPr>
      </p:pic>
      <p:pic>
        <p:nvPicPr>
          <p:cNvPr id="27" name="Picture 21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7830">
            <a:off x="4695636" y="3773828"/>
            <a:ext cx="2219023" cy="2170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9338">
            <a:off x="7668237" y="3621002"/>
            <a:ext cx="2622849" cy="2640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dung-5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8913792" y="-1731053"/>
            <a:ext cx="812800" cy="812800"/>
          </a:xfrm>
          <a:prstGeom prst="rect">
            <a:avLst/>
          </a:prstGeom>
        </p:spPr>
      </p:pic>
      <p:pic>
        <p:nvPicPr>
          <p:cNvPr id="41" name="a - 9Slide.vn" descr="C:\Users\ADMIN\Desktop\Picture1 (2).png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573" y="3667493"/>
            <a:ext cx="2344843" cy="2043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b - 9Slide.vn" descr="C:\Users\ADMIN\Desktop\Picture1 (2).png">
            <a:hlinkClick r:id="rId21" action="ppaction://hlinksldjump"/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500" y="3464293"/>
            <a:ext cx="2396067" cy="2631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c - 9Slide.vn" descr="C:\Users\ADMIN\Desktop\Picture1 (2).png">
            <a:hlinkClick r:id="rId23" action="ppaction://hlinksldjump"/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973" y="3442703"/>
            <a:ext cx="2524760" cy="277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3" descr="C:\Users\ADMIN\Desktop\Giai cuu con vat\depositphotos_8033217-stock-illustration-cartoon-hunter-with-a-blunderbuss.jpg">
            <a:extLst>
              <a:ext uri="{FF2B5EF4-FFF2-40B4-BE49-F238E27FC236}">
                <a16:creationId xmlns="" xmlns:a16="http://schemas.microsoft.com/office/drawing/2014/main" id="{EEF0304E-D6F1-41BD-8FB5-B7C5493C4D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>
                        <a14:backgroundMark x1="52488" y1="58358" x2="52488" y2="583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6218" flipH="1">
            <a:off x="118971" y="3176411"/>
            <a:ext cx="2964989" cy="3868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C:\Users\ADMIN\Desktop\Tai nguyen thiet ke tro choi\Bảng gỗ\images.jpg">
            <a:extLst>
              <a:ext uri="{FF2B5EF4-FFF2-40B4-BE49-F238E27FC236}">
                <a16:creationId xmlns="" xmlns:a16="http://schemas.microsoft.com/office/drawing/2014/main" id="{21FB44DE-648B-47AC-B62C-8843FDCA8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247" y="-950823"/>
            <a:ext cx="4328808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56FEDC82-9EB3-444C-86A9-F171E94A55E4}"/>
              </a:ext>
            </a:extLst>
          </p:cNvPr>
          <p:cNvSpPr txBox="1"/>
          <p:nvPr/>
        </p:nvSpPr>
        <p:spPr>
          <a:xfrm>
            <a:off x="4499249" y="874370"/>
            <a:ext cx="319350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09630"/>
            <a:r>
              <a:rPr lang="en-US" sz="4000" b="1" dirty="0">
                <a:latin typeface="SVN-Ziclets" panose="02000603000000000000" pitchFamily="2" charset="0"/>
                <a:cs typeface="Times New Roman" panose="02020603050405020304" pitchFamily="18" charset="0"/>
              </a:rPr>
              <a:t>GIẢI CỨU</a:t>
            </a:r>
          </a:p>
          <a:p>
            <a:pPr algn="ctr" defTabSz="609630"/>
            <a:r>
              <a:rPr lang="en-US" sz="4000" b="1" dirty="0">
                <a:latin typeface="SVN-Ziclets" panose="02000603000000000000" pitchFamily="2" charset="0"/>
                <a:cs typeface="Times New Roman" panose="02020603050405020304" pitchFamily="18" charset="0"/>
              </a:rPr>
              <a:t>RỪNG XANH</a:t>
            </a:r>
          </a:p>
        </p:txBody>
      </p:sp>
      <p:pic>
        <p:nvPicPr>
          <p:cNvPr id="3" name="Hình ảnh 2" descr="C:\Users\HP\Documents\Picture18.pngPicture18"/>
          <p:cNvPicPr>
            <a:picLocks noChangeAspect="1"/>
          </p:cNvPicPr>
          <p:nvPr/>
        </p:nvPicPr>
        <p:blipFill>
          <a:blip r:embed="rId28"/>
          <a:srcRect/>
          <a:stretch>
            <a:fillRect/>
          </a:stretch>
        </p:blipFill>
        <p:spPr>
          <a:xfrm>
            <a:off x="2545527" y="745884"/>
            <a:ext cx="7760758" cy="6355794"/>
          </a:xfrm>
          <a:prstGeom prst="rect">
            <a:avLst/>
          </a:prstGeom>
        </p:spPr>
      </p:pic>
      <p:sp>
        <p:nvSpPr>
          <p:cNvPr id="2" name="Action Button: Go to End 1">
            <a:hlinkClick r:id="rId29" action="ppaction://hlinksldjump" highlightClick="1"/>
            <a:extLst>
              <a:ext uri="{FF2B5EF4-FFF2-40B4-BE49-F238E27FC236}">
                <a16:creationId xmlns="" xmlns:a16="http://schemas.microsoft.com/office/drawing/2014/main" id="{FD94EC18-6BF0-416B-975F-398BC3700E5E}"/>
              </a:ext>
            </a:extLst>
          </p:cNvPr>
          <p:cNvSpPr/>
          <p:nvPr/>
        </p:nvSpPr>
        <p:spPr>
          <a:xfrm>
            <a:off x="11015686" y="6520375"/>
            <a:ext cx="1028700" cy="581303"/>
          </a:xfrm>
          <a:prstGeom prst="actionButtonEnd">
            <a:avLst/>
          </a:prstGeom>
          <a:solidFill>
            <a:srgbClr val="9F96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92132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7037E-6 L 4.16667E-6 0.50023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5000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35" presetClass="path" presetSubtype="0" accel="50000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3.33333E-6 4.81481E-6 L -0.60078 -0.0051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39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7.40741E-7 L -3.33333E-6 0.5419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7083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35" presetClass="path" presetSubtype="0" accel="50000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1.875E-6 -3.33333E-6 L -0.76432 -0.01064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216" y="-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3.33333E-6 L 2.29167E-6 0.53912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944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35" presetClass="path" presetSubtype="0" accel="50000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1.66667E-6 -3.7037E-7 L -0.98724 0.0588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362" y="2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audio>
              <p:cMediaNode vol="100000" numSld="4" showWhenStopped="0">
                <p:cTn id="6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TRO CHOI POWERPOINT\Giai cuu rung xanh\Free-vector-cartoon-natura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30200"/>
            <a:ext cx="12192000" cy="718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ình ảnh có liên quan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67250" y1="27750" x2="57750" y2="3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277828" y="3382270"/>
            <a:ext cx="2971400" cy="297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Kết quả hình ảnh cho elephant cartoon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7828" y="4681059"/>
            <a:ext cx="2433036" cy="2903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2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09939" y="911033"/>
            <a:ext cx="6553515" cy="216982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 defTabSz="609630"/>
            <a:r>
              <a:rPr lang="en-US" sz="4500" b="1" dirty="0" err="1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Muốn</a:t>
            </a:r>
            <a:r>
              <a:rPr lang="en-US" sz="4500" b="1" dirty="0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 chia </a:t>
            </a:r>
            <a:r>
              <a:rPr lang="en-US" sz="4500" b="1" dirty="0" err="1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một</a:t>
            </a:r>
            <a:r>
              <a:rPr lang="en-US" sz="4500" b="1" dirty="0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số</a:t>
            </a:r>
            <a:r>
              <a:rPr lang="en-US" sz="4500" b="1" dirty="0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thập</a:t>
            </a:r>
            <a:r>
              <a:rPr lang="en-US" sz="4500" b="1" dirty="0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phân</a:t>
            </a:r>
            <a:r>
              <a:rPr lang="en-US" sz="4500" b="1" dirty="0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cho</a:t>
            </a:r>
            <a:r>
              <a:rPr lang="en-US" sz="4500" b="1" dirty="0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một</a:t>
            </a:r>
            <a:r>
              <a:rPr lang="en-US" sz="4500" b="1" dirty="0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số</a:t>
            </a:r>
            <a:r>
              <a:rPr lang="en-US" sz="4500" b="1" dirty="0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thập</a:t>
            </a:r>
            <a:r>
              <a:rPr lang="en-US" sz="4500" b="1" dirty="0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phân</a:t>
            </a:r>
            <a:r>
              <a:rPr lang="en-US" sz="4500" b="1" dirty="0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 ta </a:t>
            </a:r>
            <a:r>
              <a:rPr lang="en-US" sz="4500" b="1" dirty="0" err="1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làm</a:t>
            </a:r>
            <a:r>
              <a:rPr lang="en-US" sz="4500" b="1" dirty="0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thế</a:t>
            </a:r>
            <a:r>
              <a:rPr lang="en-US" sz="4500" b="1" dirty="0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nào</a:t>
            </a:r>
            <a:r>
              <a:rPr lang="en-US" sz="4500" b="1" dirty="0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?</a:t>
            </a:r>
            <a:endParaRPr lang="en-US" sz="4500" b="1" dirty="0">
              <a:ln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SVN-Anastasia" panose="020B0606040200020203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5" name="Nhóm 4"/>
          <p:cNvGrpSpPr/>
          <p:nvPr/>
        </p:nvGrpSpPr>
        <p:grpSpPr>
          <a:xfrm>
            <a:off x="2057233" y="3785780"/>
            <a:ext cx="8010311" cy="2009851"/>
            <a:chOff x="2238623" y="2818173"/>
            <a:chExt cx="3392995" cy="1507656"/>
          </a:xfrm>
        </p:grpSpPr>
        <p:pic>
          <p:nvPicPr>
            <p:cNvPr id="8" name="Picture 2" descr="C:\Users\ADMIN\Desktop\Giai cuu con vat\wooden-board-theme-image-1-vector-clip-art_csp9738361.jp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100000">
                          <a14:foregroundMark x1="7111" y1="5870" x2="2889" y2="16771"/>
                          <a14:foregroundMark x1="6667" y1="66876" x2="9222" y2="84696"/>
                          <a14:foregroundMark x1="92333" y1="6918" x2="96556" y2="16771"/>
                          <a14:foregroundMark x1="96556" y1="70860" x2="91778" y2="87841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238623" y="2818173"/>
              <a:ext cx="3392995" cy="15076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Hộp Văn bản 3"/>
            <p:cNvSpPr txBox="1"/>
            <p:nvPr/>
          </p:nvSpPr>
          <p:spPr>
            <a:xfrm>
              <a:off x="2626452" y="3032724"/>
              <a:ext cx="2646273" cy="12236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09630"/>
              <a:r>
                <a:rPr lang="en-US" altLang="en-US" sz="25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Đếm</a:t>
              </a:r>
              <a:r>
                <a:rPr lang="en-US" altLang="en-US" sz="2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5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xem</a:t>
              </a:r>
              <a:r>
                <a:rPr lang="en-US" altLang="en-US" sz="2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5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altLang="en-US" sz="2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5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bao</a:t>
              </a:r>
              <a:r>
                <a:rPr lang="en-US" altLang="en-US" sz="2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5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nhiêu</a:t>
              </a:r>
              <a:r>
                <a:rPr lang="en-US" altLang="en-US" sz="2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5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chữ</a:t>
              </a:r>
              <a:r>
                <a:rPr lang="en-US" altLang="en-US" sz="2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5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en-US" sz="2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ở </a:t>
              </a:r>
              <a:r>
                <a:rPr lang="en-US" altLang="en-US" sz="25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phần</a:t>
              </a:r>
              <a:r>
                <a:rPr lang="en-US" altLang="en-US" sz="2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5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thập</a:t>
              </a:r>
              <a:r>
                <a:rPr lang="en-US" altLang="en-US" sz="2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5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phân</a:t>
              </a:r>
              <a:r>
                <a:rPr lang="en-US" altLang="en-US" sz="2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5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altLang="en-US" sz="2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5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en-US" sz="2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chia </a:t>
              </a:r>
              <a:r>
                <a:rPr lang="en-US" altLang="en-US" sz="25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thì</a:t>
              </a:r>
              <a:r>
                <a:rPr lang="en-US" altLang="en-US" sz="2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5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chuyển</a:t>
              </a:r>
              <a:r>
                <a:rPr lang="en-US" altLang="en-US" sz="2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5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dấu</a:t>
              </a:r>
              <a:r>
                <a:rPr lang="en-US" altLang="en-US" sz="2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5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phẩy</a:t>
              </a:r>
              <a:r>
                <a:rPr lang="en-US" altLang="en-US" sz="2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ở </a:t>
              </a:r>
              <a:r>
                <a:rPr lang="en-US" altLang="en-US" sz="25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en-US" sz="2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5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bị</a:t>
              </a:r>
              <a:r>
                <a:rPr lang="en-US" altLang="en-US" sz="2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chia sang </a:t>
              </a:r>
              <a:r>
                <a:rPr lang="en-US" altLang="en-US" sz="25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bên</a:t>
              </a:r>
              <a:r>
                <a:rPr lang="en-US" altLang="en-US" sz="2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5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phải</a:t>
              </a:r>
              <a:r>
                <a:rPr lang="en-US" altLang="en-US" sz="2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5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bấy</a:t>
              </a:r>
              <a:r>
                <a:rPr lang="en-US" altLang="en-US" sz="2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5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nhiêu</a:t>
              </a:r>
              <a:r>
                <a:rPr lang="en-US" altLang="en-US" sz="2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5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chữ</a:t>
              </a:r>
              <a:r>
                <a:rPr lang="en-US" altLang="en-US" sz="2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5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en-US" sz="2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GB" altLang="en-US" sz="2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defTabSz="609630"/>
              <a:endParaRPr lang="vi-VN" sz="2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Nhóm 6"/>
          <p:cNvGrpSpPr/>
          <p:nvPr/>
        </p:nvGrpSpPr>
        <p:grpSpPr>
          <a:xfrm>
            <a:off x="2434470" y="5634683"/>
            <a:ext cx="7390014" cy="1697931"/>
            <a:chOff x="4765548" y="2875452"/>
            <a:chExt cx="2156830" cy="1273525"/>
          </a:xfrm>
        </p:grpSpPr>
        <p:pic>
          <p:nvPicPr>
            <p:cNvPr id="16" name="Picture 2" descr="C:\Users\ADMIN\Desktop\Giai cuu con vat\wooden-board-theme-image-1-vector-clip-art_csp9738361.jpg">
              <a:hlinkClick r:id="" action="ppaction://noaction"/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100000">
                          <a14:foregroundMark x1="7111" y1="5870" x2="2889" y2="16771"/>
                          <a14:foregroundMark x1="6667" y1="66876" x2="9222" y2="84696"/>
                          <a14:foregroundMark x1="92333" y1="6918" x2="96556" y2="16771"/>
                          <a14:foregroundMark x1="96556" y1="70860" x2="91778" y2="87841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765548" y="2875452"/>
              <a:ext cx="2156830" cy="9599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Hộp Văn bản 19">
              <a:hlinkClick r:id="" action="ppaction://noaction"/>
            </p:cNvPr>
            <p:cNvSpPr txBox="1"/>
            <p:nvPr/>
          </p:nvSpPr>
          <p:spPr>
            <a:xfrm>
              <a:off x="5042076" y="2971661"/>
              <a:ext cx="1609270" cy="11773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09630"/>
              <a:r>
                <a:rPr lang="en-US" sz="24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Bỏ</a:t>
              </a:r>
              <a:r>
                <a:rPr lang="en-US" sz="24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dấu</a:t>
              </a:r>
              <a:r>
                <a:rPr lang="en-US" sz="24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phẩy</a:t>
              </a:r>
              <a:r>
                <a:rPr lang="en-US" sz="24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ở </a:t>
              </a:r>
              <a:r>
                <a:rPr lang="en-US" sz="24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24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chia </a:t>
              </a:r>
              <a:r>
                <a:rPr lang="en-US" sz="24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rồi</a:t>
              </a:r>
              <a:r>
                <a:rPr lang="en-US" sz="24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thực</a:t>
              </a:r>
              <a:r>
                <a:rPr lang="en-US" sz="24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hiện</a:t>
              </a:r>
              <a:r>
                <a:rPr lang="en-US" sz="24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phép</a:t>
              </a:r>
              <a:r>
                <a:rPr lang="en-US" sz="24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chia </a:t>
              </a:r>
              <a:r>
                <a:rPr lang="en-US" sz="24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như</a:t>
              </a:r>
              <a:r>
                <a:rPr lang="en-US" sz="24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chia </a:t>
              </a:r>
              <a:r>
                <a:rPr lang="en-US" sz="24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sz="24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24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tự</a:t>
              </a:r>
              <a:r>
                <a:rPr lang="en-US" sz="24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nhiên</a:t>
              </a:r>
              <a:r>
                <a:rPr lang="en-US" sz="24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vi-VN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4" name="Picture 9" descr="C:\Users\ADMIN\Desktop\Giai cuu con vat\dessin-animé-mignon-de-tigre-43198987.jp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476" b="96679" l="2143" r="98571">
                        <a14:foregroundMark x1="8929" y1="3321" x2="25714" y2="37638"/>
                        <a14:foregroundMark x1="25714" y1="37638" x2="28214" y2="70480"/>
                        <a14:foregroundMark x1="2154" y1="25902" x2="2143" y2="26568"/>
                        <a14:foregroundMark x1="2185" y1="23985" x2="2179" y2="24376"/>
                        <a14:foregroundMark x1="2232" y1="21049" x2="2185" y2="23985"/>
                        <a14:foregroundMark x1="2500" y1="4428" x2="2353" y2="13576"/>
                        <a14:foregroundMark x1="2143" y1="26568" x2="15000" y2="43542"/>
                        <a14:foregroundMark x1="15000" y1="43542" x2="15714" y2="43542"/>
                        <a14:foregroundMark x1="11071" y1="19557" x2="30000" y2="36531"/>
                        <a14:foregroundMark x1="30000" y1="36531" x2="31071" y2="36900"/>
                        <a14:foregroundMark x1="34286" y1="22509" x2="16429" y2="35055"/>
                        <a14:foregroundMark x1="16429" y1="35055" x2="10357" y2="21771"/>
                        <a14:foregroundMark x1="14286" y1="30627" x2="14286" y2="39483"/>
                        <a14:foregroundMark x1="54286" y1="16605" x2="29286" y2="43542"/>
                        <a14:foregroundMark x1="46071" y1="30258" x2="34643" y2="46863"/>
                        <a14:foregroundMark x1="24286" y1="51292" x2="25000" y2="90406"/>
                        <a14:foregroundMark x1="25000" y1="90406" x2="25000" y2="90406"/>
                        <a14:foregroundMark x1="43214" y1="78598" x2="56071" y2="76015"/>
                        <a14:foregroundMark x1="18571" y1="91144" x2="28571" y2="96679"/>
                        <a14:foregroundMark x1="61071" y1="93727" x2="75000" y2="94465"/>
                        <a14:foregroundMark x1="93571" y1="13653" x2="94286" y2="19188"/>
                        <a14:foregroundMark x1="98571" y1="16605" x2="98571" y2="17343"/>
                        <a14:backgroundMark x1="2500" y1="16236" x2="2500" y2="16236"/>
                        <a14:backgroundMark x1="2500" y1="18081" x2="2500" y2="18081"/>
                        <a14:backgroundMark x1="1429" y1="18450" x2="1429" y2="18450"/>
                        <a14:backgroundMark x1="2857" y1="17712" x2="1429" y2="20664"/>
                        <a14:backgroundMark x1="714" y1="16236" x2="1786" y2="16236"/>
                        <a14:backgroundMark x1="3214" y1="18081" x2="1071" y2="16605"/>
                        <a14:backgroundMark x1="4286" y1="18450" x2="0" y2="15867"/>
                        <a14:backgroundMark x1="2143" y1="23985" x2="2143" y2="23985"/>
                        <a14:backgroundMark x1="2143" y1="24354" x2="1429" y2="254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3560" y="4001446"/>
            <a:ext cx="2872811" cy="277181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2609938" y="891410"/>
            <a:ext cx="6553515" cy="216982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 defTabSz="609630"/>
            <a:r>
              <a:rPr lang="en-US" sz="4500" b="1" dirty="0" err="1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Muốn</a:t>
            </a:r>
            <a:r>
              <a:rPr lang="en-US" sz="4500" b="1" dirty="0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 chia </a:t>
            </a:r>
            <a:r>
              <a:rPr lang="en-US" sz="4500" b="1" dirty="0" err="1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một</a:t>
            </a:r>
            <a:r>
              <a:rPr lang="en-US" sz="4500" b="1" dirty="0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số</a:t>
            </a:r>
            <a:r>
              <a:rPr lang="en-US" sz="4500" b="1" dirty="0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thập</a:t>
            </a:r>
            <a:r>
              <a:rPr lang="en-US" sz="4500" b="1" dirty="0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phân</a:t>
            </a:r>
            <a:r>
              <a:rPr lang="en-US" sz="4500" b="1" dirty="0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cho</a:t>
            </a:r>
            <a:r>
              <a:rPr lang="en-US" sz="4500" b="1" dirty="0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một</a:t>
            </a:r>
            <a:r>
              <a:rPr lang="en-US" sz="4500" b="1" dirty="0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số</a:t>
            </a:r>
            <a:r>
              <a:rPr lang="en-US" sz="4500" b="1" dirty="0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thập</a:t>
            </a:r>
            <a:r>
              <a:rPr lang="en-US" sz="4500" b="1" dirty="0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phân</a:t>
            </a:r>
            <a:r>
              <a:rPr lang="en-US" sz="4500" b="1" dirty="0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 ta </a:t>
            </a:r>
            <a:r>
              <a:rPr lang="en-US" sz="4500" b="1" dirty="0" err="1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làm</a:t>
            </a:r>
            <a:r>
              <a:rPr lang="en-US" sz="4500" b="1" dirty="0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như</a:t>
            </a:r>
            <a:r>
              <a:rPr lang="en-US" sz="4500" b="1" dirty="0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 </a:t>
            </a:r>
            <a:r>
              <a:rPr lang="en-US" sz="4500" b="1" dirty="0" err="1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sau</a:t>
            </a:r>
            <a:r>
              <a:rPr lang="en-US" sz="4500" b="1" dirty="0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:</a:t>
            </a:r>
            <a:endParaRPr lang="en-US" sz="4500" b="1" dirty="0">
              <a:ln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SVN-Anastasia" panose="020B0606040200020203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5408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TRO CHOI POWERPOINT\Giai cuu rung xanh\Free-vector-cartoon-natural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30200"/>
            <a:ext cx="12192000" cy="718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ình ảnh có liên quan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67250" y1="27750" x2="57750" y2="3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685258" y="2755074"/>
            <a:ext cx="2971400" cy="297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1399" y="4791280"/>
            <a:ext cx="1553895" cy="1499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458" y="-186154"/>
            <a:ext cx="8875085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49600" y="1092200"/>
            <a:ext cx="6045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30"/>
            <a:r>
              <a:rPr lang="en-GB" altLang="en-US" sz="5000" b="1" dirty="0" err="1" smtClean="0">
                <a:latin typeface="SVN-Anastasia" panose="020B0606040200020203" pitchFamily="34" charset="0"/>
                <a:cs typeface="Times New Roman" panose="02020603050405020304" pitchFamily="18" charset="0"/>
                <a:sym typeface="+mn-ea"/>
              </a:rPr>
              <a:t>Kết</a:t>
            </a:r>
            <a:r>
              <a:rPr lang="en-GB" altLang="en-US" sz="5000" b="1" dirty="0" smtClean="0">
                <a:latin typeface="SVN-Anastasia" panose="020B0606040200020203" pitchFamily="34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GB" altLang="en-US" sz="5000" b="1" dirty="0" err="1" smtClean="0">
                <a:latin typeface="SVN-Anastasia" panose="020B0606040200020203" pitchFamily="34" charset="0"/>
                <a:cs typeface="Times New Roman" panose="02020603050405020304" pitchFamily="18" charset="0"/>
                <a:sym typeface="+mn-ea"/>
              </a:rPr>
              <a:t>quả</a:t>
            </a:r>
            <a:r>
              <a:rPr lang="en-GB" altLang="en-US" sz="5000" b="1" dirty="0" smtClean="0">
                <a:latin typeface="SVN-Anastasia" panose="020B0606040200020203" pitchFamily="34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GB" altLang="en-US" sz="5000" b="1" dirty="0" err="1" smtClean="0">
                <a:latin typeface="SVN-Anastasia" panose="020B0606040200020203" pitchFamily="34" charset="0"/>
                <a:cs typeface="Times New Roman" panose="02020603050405020304" pitchFamily="18" charset="0"/>
                <a:sym typeface="+mn-ea"/>
              </a:rPr>
              <a:t>phép</a:t>
            </a:r>
            <a:r>
              <a:rPr lang="en-GB" altLang="en-US" sz="5000" b="1" dirty="0" smtClean="0">
                <a:latin typeface="SVN-Anastasia" panose="020B0606040200020203" pitchFamily="34" charset="0"/>
                <a:cs typeface="Times New Roman" panose="02020603050405020304" pitchFamily="18" charset="0"/>
                <a:sym typeface="+mn-ea"/>
              </a:rPr>
              <a:t> chia:</a:t>
            </a:r>
          </a:p>
          <a:p>
            <a:pPr algn="ctr" defTabSz="609630"/>
            <a:r>
              <a:rPr lang="en-GB" sz="5000" b="1" dirty="0" smtClean="0">
                <a:latin typeface="SVN-Anastasia" panose="020B0606040200020203" pitchFamily="34" charset="0"/>
                <a:cs typeface="Times New Roman" panose="02020603050405020304" pitchFamily="18" charset="0"/>
                <a:sym typeface="+mn-ea"/>
              </a:rPr>
              <a:t>1,56 : 1,3 =</a:t>
            </a:r>
            <a:endParaRPr lang="en-US" sz="5000" b="1" dirty="0">
              <a:latin typeface="SVN-Anastasia" panose="020B0606040200020203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5" name="Nhóm 4"/>
          <p:cNvGrpSpPr/>
          <p:nvPr/>
        </p:nvGrpSpPr>
        <p:grpSpPr>
          <a:xfrm>
            <a:off x="5667610" y="4838789"/>
            <a:ext cx="5099066" cy="1223507"/>
            <a:chOff x="2262770" y="2944711"/>
            <a:chExt cx="2455736" cy="917683"/>
          </a:xfrm>
        </p:grpSpPr>
        <p:pic>
          <p:nvPicPr>
            <p:cNvPr id="8" name="Picture 2" descr="C:\Users\ADMIN\Desktop\Giai cuu con vat\wooden-board-theme-image-1-vector-clip-art_csp9738361.jpg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0" b="100000" l="0" r="100000">
                          <a14:foregroundMark x1="7111" y1="5870" x2="2889" y2="16771"/>
                          <a14:foregroundMark x1="6667" y1="66876" x2="9222" y2="84696"/>
                          <a14:foregroundMark x1="92333" y1="6918" x2="96556" y2="16771"/>
                          <a14:foregroundMark x1="96556" y1="70860" x2="91778" y2="87841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262770" y="2944711"/>
              <a:ext cx="2156830" cy="670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Hộp Văn bản 3"/>
            <p:cNvSpPr txBox="1"/>
            <p:nvPr/>
          </p:nvSpPr>
          <p:spPr>
            <a:xfrm>
              <a:off x="2914931" y="2985180"/>
              <a:ext cx="1803575" cy="8772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09630"/>
              <a:r>
                <a:rPr lang="en-US" sz="35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D. </a:t>
              </a:r>
              <a:r>
                <a:rPr lang="en-GB" altLang="en-US" sz="3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1,2</a:t>
              </a:r>
              <a:endParaRPr lang="en-GB" altLang="en-US" sz="3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defTabSz="609630"/>
              <a:endParaRPr lang="vi-VN" sz="3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Nhóm 5"/>
          <p:cNvGrpSpPr/>
          <p:nvPr/>
        </p:nvGrpSpPr>
        <p:grpSpPr>
          <a:xfrm>
            <a:off x="1545814" y="4822155"/>
            <a:ext cx="4148449" cy="894503"/>
            <a:chOff x="2262770" y="3708646"/>
            <a:chExt cx="2325941" cy="670917"/>
          </a:xfrm>
        </p:grpSpPr>
        <p:pic>
          <p:nvPicPr>
            <p:cNvPr id="13" name="Picture 2" descr="C:\Users\ADMIN\Desktop\Giai cuu con vat\wooden-board-theme-image-1-vector-clip-art_csp9738361.jpg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0" b="100000" l="0" r="100000">
                          <a14:foregroundMark x1="7111" y1="5870" x2="2889" y2="16771"/>
                          <a14:foregroundMark x1="6667" y1="66876" x2="9222" y2="84696"/>
                          <a14:foregroundMark x1="92333" y1="6918" x2="96556" y2="16771"/>
                          <a14:foregroundMark x1="96556" y1="70860" x2="91778" y2="87841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262770" y="3708646"/>
              <a:ext cx="2156830" cy="670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Hộp Văn bản 17">
              <a:hlinkClick r:id="" action="ppaction://noaction"/>
            </p:cNvPr>
            <p:cNvSpPr txBox="1"/>
            <p:nvPr/>
          </p:nvSpPr>
          <p:spPr>
            <a:xfrm>
              <a:off x="2889052" y="3761590"/>
              <a:ext cx="1699659" cy="473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09630"/>
              <a:r>
                <a:rPr lang="en-US" sz="35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B. </a:t>
              </a:r>
              <a:r>
                <a:rPr lang="en-GB" altLang="en-US" sz="3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0,12</a:t>
              </a:r>
              <a:endParaRPr lang="vi-VN" sz="3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Nhóm 6"/>
          <p:cNvGrpSpPr/>
          <p:nvPr/>
        </p:nvGrpSpPr>
        <p:grpSpPr>
          <a:xfrm>
            <a:off x="5631175" y="3810933"/>
            <a:ext cx="4798633" cy="1256459"/>
            <a:chOff x="4765548" y="2931277"/>
            <a:chExt cx="2313437" cy="942399"/>
          </a:xfrm>
        </p:grpSpPr>
        <p:pic>
          <p:nvPicPr>
            <p:cNvPr id="16" name="Picture 2" descr="C:\Users\ADMIN\Desktop\Giai cuu con vat\wooden-board-theme-image-1-vector-clip-art_csp9738361.jpg">
              <a:hlinkClick r:id="" action="ppaction://noaction"/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0" b="100000" l="0" r="100000">
                          <a14:foregroundMark x1="7111" y1="5870" x2="2889" y2="16771"/>
                          <a14:foregroundMark x1="6667" y1="66876" x2="9222" y2="84696"/>
                          <a14:foregroundMark x1="92333" y1="6918" x2="96556" y2="16771"/>
                          <a14:foregroundMark x1="96556" y1="70860" x2="91778" y2="87841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765548" y="2931277"/>
              <a:ext cx="2156830" cy="670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Hộp Văn bản 19">
              <a:hlinkClick r:id="" action="ppaction://noaction"/>
            </p:cNvPr>
            <p:cNvSpPr txBox="1"/>
            <p:nvPr/>
          </p:nvSpPr>
          <p:spPr>
            <a:xfrm>
              <a:off x="5388728" y="2996462"/>
              <a:ext cx="1690257" cy="8772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09630"/>
              <a:r>
                <a:rPr lang="en-US" sz="35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C. </a:t>
              </a:r>
              <a:r>
                <a:rPr lang="en-US" sz="3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1,02</a:t>
              </a:r>
              <a:endParaRPr lang="en-GB" altLang="en-US" sz="3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defTabSz="609630"/>
              <a:endParaRPr lang="vi-VN" sz="3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Nhóm 8"/>
          <p:cNvGrpSpPr/>
          <p:nvPr/>
        </p:nvGrpSpPr>
        <p:grpSpPr>
          <a:xfrm>
            <a:off x="1495014" y="3764669"/>
            <a:ext cx="4363892" cy="894503"/>
            <a:chOff x="4765548" y="3695212"/>
            <a:chExt cx="2446735" cy="670917"/>
          </a:xfrm>
        </p:grpSpPr>
        <p:pic>
          <p:nvPicPr>
            <p:cNvPr id="17" name="Picture 2" descr="C:\Users\ADMIN\Desktop\Giai cuu con vat\wooden-board-theme-image-1-vector-clip-art_csp9738361.jpg">
              <a:hlinkClick r:id="" action="ppaction://noaction"/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0" b="100000" l="0" r="100000">
                          <a14:foregroundMark x1="7111" y1="5870" x2="2889" y2="16771"/>
                          <a14:foregroundMark x1="6667" y1="66876" x2="9222" y2="84696"/>
                          <a14:foregroundMark x1="92333" y1="6918" x2="96556" y2="16771"/>
                          <a14:foregroundMark x1="96556" y1="70860" x2="91778" y2="87841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765548" y="3695212"/>
              <a:ext cx="2156830" cy="670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Hộp Văn bản 20">
              <a:hlinkClick r:id="" action="ppaction://noaction"/>
            </p:cNvPr>
            <p:cNvSpPr txBox="1"/>
            <p:nvPr/>
          </p:nvSpPr>
          <p:spPr>
            <a:xfrm>
              <a:off x="5420313" y="3740987"/>
              <a:ext cx="1791970" cy="473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09630"/>
              <a:r>
                <a:rPr lang="en-US" sz="35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A. </a:t>
              </a:r>
              <a:r>
                <a:rPr lang="en-GB" altLang="en-US" sz="3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12</a:t>
              </a:r>
              <a:endParaRPr lang="vi-VN" sz="3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2" name="dung-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563571" y="-1165952"/>
            <a:ext cx="812800" cy="812800"/>
          </a:xfrm>
          <a:prstGeom prst="rect">
            <a:avLst/>
          </a:prstGeom>
        </p:spPr>
      </p:pic>
      <p:pic>
        <p:nvPicPr>
          <p:cNvPr id="24" name="[ Lạc Trôi giữa núi rừng ] với Âm thanh rừng Nhiệt đới, Thú vị cực「 Nhạc thư giãn 」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>
                  <p14:trim st="2" end="5.1815945E6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379200" y="-1692043"/>
            <a:ext cx="812800" cy="812800"/>
          </a:xfrm>
          <a:prstGeom prst="rect">
            <a:avLst/>
          </a:prstGeom>
        </p:spPr>
      </p:pic>
      <p:pic>
        <p:nvPicPr>
          <p:cNvPr id="15" name="Picture 4" descr="Kết quả hình ảnh cho elephant cartoon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3414" y="3085371"/>
            <a:ext cx="3101768" cy="3701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78996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069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TRO CHOI POWERPOINT\Giai cuu rung xanh\Free-vector-cartoon-natural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30200"/>
            <a:ext cx="12192000" cy="718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9999" y="3213563"/>
            <a:ext cx="1553895" cy="1499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Kết quả hình ảnh cho elephant cartoon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7376" y="2041477"/>
            <a:ext cx="2433036" cy="2903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2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17027" y="1132482"/>
            <a:ext cx="636310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30"/>
            <a:r>
              <a:rPr lang="en-US" altLang="en-US" sz="5000" b="1" dirty="0" err="1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Kết</a:t>
            </a:r>
            <a:r>
              <a:rPr lang="en-US" altLang="en-US" sz="5000" b="1" dirty="0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5000" b="1" dirty="0" err="1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quả</a:t>
            </a:r>
            <a:r>
              <a:rPr lang="en-US" altLang="en-US" sz="5000" b="1" dirty="0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5000" b="1" dirty="0" err="1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phép</a:t>
            </a:r>
            <a:r>
              <a:rPr lang="en-US" altLang="en-US" sz="5000" b="1" dirty="0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 chia:</a:t>
            </a:r>
          </a:p>
          <a:p>
            <a:pPr algn="ctr" defTabSz="609630"/>
            <a:r>
              <a:rPr lang="en-US" sz="5000" b="1" dirty="0" smtClean="0">
                <a:ln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SVN-Anastasia" panose="020B0606040200020203" pitchFamily="34" charset="0"/>
                <a:cs typeface="Times New Roman" panose="02020603050405020304" pitchFamily="18" charset="0"/>
              </a:rPr>
              <a:t>0,06 : 1,2 =</a:t>
            </a:r>
            <a:endParaRPr lang="en-US" sz="5000" b="1" dirty="0">
              <a:ln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SVN-Anastasia" panose="020B0606040200020203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5" name="Nhóm 4"/>
          <p:cNvGrpSpPr/>
          <p:nvPr/>
        </p:nvGrpSpPr>
        <p:grpSpPr>
          <a:xfrm>
            <a:off x="6299203" y="4028207"/>
            <a:ext cx="2875773" cy="894556"/>
            <a:chOff x="2262770" y="2944711"/>
            <a:chExt cx="2156830" cy="670917"/>
          </a:xfrm>
        </p:grpSpPr>
        <p:pic>
          <p:nvPicPr>
            <p:cNvPr id="8" name="Picture 2" descr="C:\Users\ADMIN\Desktop\Giai cuu con vat\wooden-board-theme-image-1-vector-clip-art_csp9738361.jpg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0" b="100000" l="0" r="100000">
                          <a14:foregroundMark x1="7111" y1="5870" x2="2889" y2="16771"/>
                          <a14:foregroundMark x1="6667" y1="66876" x2="9222" y2="84696"/>
                          <a14:foregroundMark x1="92333" y1="6918" x2="96556" y2="16771"/>
                          <a14:foregroundMark x1="96556" y1="70860" x2="91778" y2="87841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262770" y="2944711"/>
              <a:ext cx="2156830" cy="670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Hộp Văn bản 3"/>
            <p:cNvSpPr txBox="1"/>
            <p:nvPr/>
          </p:nvSpPr>
          <p:spPr>
            <a:xfrm>
              <a:off x="2695300" y="3014642"/>
              <a:ext cx="1222931" cy="473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09630"/>
              <a:r>
                <a:rPr lang="en-US" sz="35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C. </a:t>
              </a:r>
              <a:r>
                <a:rPr lang="en-GB" altLang="en-US" sz="35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 </a:t>
              </a:r>
              <a:r>
                <a:rPr lang="en-GB" altLang="en-US" sz="3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0,05</a:t>
              </a:r>
              <a:endParaRPr lang="vi-VN" sz="3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Nhóm 5"/>
          <p:cNvGrpSpPr/>
          <p:nvPr/>
        </p:nvGrpSpPr>
        <p:grpSpPr>
          <a:xfrm>
            <a:off x="3017027" y="4944861"/>
            <a:ext cx="2875773" cy="894556"/>
            <a:chOff x="2262770" y="3708646"/>
            <a:chExt cx="2156830" cy="670917"/>
          </a:xfrm>
        </p:grpSpPr>
        <p:pic>
          <p:nvPicPr>
            <p:cNvPr id="13" name="Picture 2" descr="C:\Users\ADMIN\Desktop\Giai cuu con vat\wooden-board-theme-image-1-vector-clip-art_csp9738361.jpg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0" b="100000" l="0" r="100000">
                          <a14:foregroundMark x1="7111" y1="5870" x2="2889" y2="16771"/>
                          <a14:foregroundMark x1="6667" y1="66876" x2="9222" y2="84696"/>
                          <a14:foregroundMark x1="92333" y1="6918" x2="96556" y2="16771"/>
                          <a14:foregroundMark x1="96556" y1="70860" x2="91778" y2="87841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262770" y="3708646"/>
              <a:ext cx="2156830" cy="670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Hộp Văn bản 17">
              <a:hlinkClick r:id="" action="ppaction://noaction"/>
            </p:cNvPr>
            <p:cNvSpPr txBox="1"/>
            <p:nvPr/>
          </p:nvSpPr>
          <p:spPr>
            <a:xfrm>
              <a:off x="2785245" y="3757325"/>
              <a:ext cx="952424" cy="473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09630"/>
              <a:r>
                <a:rPr lang="en-US" sz="35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B. </a:t>
              </a:r>
              <a:r>
                <a:rPr lang="en-GB" altLang="en-US" sz="3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0,5</a:t>
              </a:r>
              <a:endParaRPr lang="vi-VN" sz="3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Nhóm 6"/>
          <p:cNvGrpSpPr/>
          <p:nvPr/>
        </p:nvGrpSpPr>
        <p:grpSpPr>
          <a:xfrm>
            <a:off x="3017027" y="4032393"/>
            <a:ext cx="2875773" cy="894556"/>
            <a:chOff x="4765548" y="2931277"/>
            <a:chExt cx="2156830" cy="670917"/>
          </a:xfrm>
        </p:grpSpPr>
        <p:pic>
          <p:nvPicPr>
            <p:cNvPr id="16" name="Picture 2" descr="C:\Users\ADMIN\Desktop\Giai cuu con vat\wooden-board-theme-image-1-vector-clip-art_csp9738361.jpg">
              <a:hlinkClick r:id="" action="ppaction://noaction"/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0" b="100000" l="0" r="100000">
                          <a14:foregroundMark x1="7111" y1="5870" x2="2889" y2="16771"/>
                          <a14:foregroundMark x1="6667" y1="66876" x2="9222" y2="84696"/>
                          <a14:foregroundMark x1="92333" y1="6918" x2="96556" y2="16771"/>
                          <a14:foregroundMark x1="96556" y1="70860" x2="91778" y2="87841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765548" y="2931277"/>
              <a:ext cx="2156830" cy="670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Hộp Văn bản 19">
              <a:hlinkClick r:id="" action="ppaction://noaction"/>
            </p:cNvPr>
            <p:cNvSpPr txBox="1"/>
            <p:nvPr/>
          </p:nvSpPr>
          <p:spPr>
            <a:xfrm>
              <a:off x="5288023" y="2971011"/>
              <a:ext cx="717985" cy="473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09630"/>
              <a:r>
                <a:rPr lang="en-US" sz="35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A. </a:t>
              </a:r>
              <a:r>
                <a:rPr lang="en-GB" altLang="en-US" sz="3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5</a:t>
              </a:r>
              <a:endParaRPr lang="vi-VN" sz="3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Nhóm 8"/>
          <p:cNvGrpSpPr/>
          <p:nvPr/>
        </p:nvGrpSpPr>
        <p:grpSpPr>
          <a:xfrm>
            <a:off x="6354064" y="4926949"/>
            <a:ext cx="2875773" cy="894556"/>
            <a:chOff x="4765548" y="3695212"/>
            <a:chExt cx="2156830" cy="670917"/>
          </a:xfrm>
        </p:grpSpPr>
        <p:pic>
          <p:nvPicPr>
            <p:cNvPr id="17" name="Picture 2" descr="C:\Users\ADMIN\Desktop\Giai cuu con vat\wooden-board-theme-image-1-vector-clip-art_csp9738361.jpg">
              <a:hlinkClick r:id="" action="ppaction://noaction"/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0" b="100000" l="0" r="100000">
                          <a14:foregroundMark x1="7111" y1="5870" x2="2889" y2="16771"/>
                          <a14:foregroundMark x1="6667" y1="66876" x2="9222" y2="84696"/>
                          <a14:foregroundMark x1="92333" y1="6918" x2="96556" y2="16771"/>
                          <a14:foregroundMark x1="96556" y1="70860" x2="91778" y2="87841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765548" y="3695212"/>
              <a:ext cx="2156830" cy="670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Hộp Văn bản 20">
              <a:hlinkClick r:id="" action="ppaction://noaction"/>
            </p:cNvPr>
            <p:cNvSpPr txBox="1"/>
            <p:nvPr/>
          </p:nvSpPr>
          <p:spPr>
            <a:xfrm>
              <a:off x="5224481" y="3740363"/>
              <a:ext cx="1307089" cy="473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09630"/>
              <a:r>
                <a:rPr lang="en-US" sz="35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D. </a:t>
              </a:r>
              <a:r>
                <a:rPr lang="en-GB" sz="35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0,005</a:t>
              </a:r>
              <a:endParaRPr lang="vi-VN" sz="3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2" name="dung-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563571" y="-1165952"/>
            <a:ext cx="812800" cy="812800"/>
          </a:xfrm>
          <a:prstGeom prst="rect">
            <a:avLst/>
          </a:prstGeom>
        </p:spPr>
      </p:pic>
      <p:pic>
        <p:nvPicPr>
          <p:cNvPr id="24" name="[ Lạc Trôi giữa núi rừng ] với Âm thanh rừng Nhiệt đới, Thú vị cực「 Nhạc thư giãn 」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>
                  <p14:trim st="2" end="5.1815945E6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379200" y="-1692043"/>
            <a:ext cx="812800" cy="812800"/>
          </a:xfrm>
          <a:prstGeom prst="rect">
            <a:avLst/>
          </a:prstGeom>
        </p:spPr>
      </p:pic>
      <p:pic>
        <p:nvPicPr>
          <p:cNvPr id="12" name="Picture 6" descr="Hình ảnh có liên quan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>
                        <a14:foregroundMark x1="67250" y1="27750" x2="57750" y2="3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19989" y="2617025"/>
            <a:ext cx="4286421" cy="428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0444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1867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4069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96006E38-CE35-4C3D-901D-F1607B8795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="" xmlns:a16="http://schemas.microsoft.com/office/drawing/2014/main" id="{CA0315CD-9C48-4BB7-BE46-D03C6846C1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070" y="0"/>
            <a:ext cx="1441634" cy="536884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1833E7C1-54F3-4747-B588-70ACC893A8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21250"/>
            <a:ext cx="12192000" cy="193675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="" xmlns:a16="http://schemas.microsoft.com/office/drawing/2014/main" id="{B65EA33E-8F6C-4B69-8482-E93E1185EE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1" y="3131542"/>
            <a:ext cx="2443968" cy="281287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="" xmlns:a16="http://schemas.microsoft.com/office/drawing/2014/main" id="{34341BAA-8E2A-4AE5-A897-DEB1EA53CB6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67140" y="4906429"/>
            <a:ext cx="1082193" cy="1919375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="" xmlns:a16="http://schemas.microsoft.com/office/drawing/2014/main" id="{A6AD1579-FF74-4F40-B6A7-F071AFBCBB64}"/>
              </a:ext>
            </a:extLst>
          </p:cNvPr>
          <p:cNvGrpSpPr/>
          <p:nvPr/>
        </p:nvGrpSpPr>
        <p:grpSpPr>
          <a:xfrm>
            <a:off x="6699258" y="4589276"/>
            <a:ext cx="2806820" cy="1941641"/>
            <a:chOff x="6699258" y="4589276"/>
            <a:chExt cx="2806820" cy="1941641"/>
          </a:xfrm>
        </p:grpSpPr>
        <p:pic>
          <p:nvPicPr>
            <p:cNvPr id="11" name="图片 10">
              <a:extLst>
                <a:ext uri="{FF2B5EF4-FFF2-40B4-BE49-F238E27FC236}">
                  <a16:creationId xmlns="" xmlns:a16="http://schemas.microsoft.com/office/drawing/2014/main" id="{1A1BF5F1-DC51-4343-ACF2-A0236E70D4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9444" y="4589276"/>
              <a:ext cx="2516634" cy="1893704"/>
            </a:xfrm>
            <a:prstGeom prst="rect">
              <a:avLst/>
            </a:prstGeom>
          </p:spPr>
        </p:pic>
        <p:pic>
          <p:nvPicPr>
            <p:cNvPr id="27" name="图片 26">
              <a:extLst>
                <a:ext uri="{FF2B5EF4-FFF2-40B4-BE49-F238E27FC236}">
                  <a16:creationId xmlns="" xmlns:a16="http://schemas.microsoft.com/office/drawing/2014/main" id="{908B685C-F6E0-4240-83EC-8430B73B06E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9258" y="6205764"/>
              <a:ext cx="1428036" cy="325153"/>
            </a:xfrm>
            <a:prstGeom prst="rect">
              <a:avLst/>
            </a:prstGeom>
          </p:spPr>
        </p:pic>
      </p:grpSp>
      <p:pic>
        <p:nvPicPr>
          <p:cNvPr id="32" name="图片 31">
            <a:extLst>
              <a:ext uri="{FF2B5EF4-FFF2-40B4-BE49-F238E27FC236}">
                <a16:creationId xmlns="" xmlns:a16="http://schemas.microsoft.com/office/drawing/2014/main" id="{23976B2D-8249-4081-82CE-633DB473B93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26" t="-216" b="-216"/>
          <a:stretch>
            <a:fillRect/>
          </a:stretch>
        </p:blipFill>
        <p:spPr>
          <a:xfrm>
            <a:off x="-101599" y="-14820"/>
            <a:ext cx="2902857" cy="6887640"/>
          </a:xfrm>
          <a:custGeom>
            <a:avLst/>
            <a:gdLst>
              <a:gd name="connsiteX0" fmla="*/ 0 w 2902857"/>
              <a:gd name="connsiteY0" fmla="*/ 0 h 6887640"/>
              <a:gd name="connsiteX1" fmla="*/ 2902857 w 2902857"/>
              <a:gd name="connsiteY1" fmla="*/ 0 h 6887640"/>
              <a:gd name="connsiteX2" fmla="*/ 2902857 w 2902857"/>
              <a:gd name="connsiteY2" fmla="*/ 14820 h 6887640"/>
              <a:gd name="connsiteX3" fmla="*/ 101600 w 2902857"/>
              <a:gd name="connsiteY3" fmla="*/ 14820 h 6887640"/>
              <a:gd name="connsiteX4" fmla="*/ 101600 w 2902857"/>
              <a:gd name="connsiteY4" fmla="*/ 6872820 h 6887640"/>
              <a:gd name="connsiteX5" fmla="*/ 2902857 w 2902857"/>
              <a:gd name="connsiteY5" fmla="*/ 6872820 h 6887640"/>
              <a:gd name="connsiteX6" fmla="*/ 2902857 w 2902857"/>
              <a:gd name="connsiteY6" fmla="*/ 6887640 h 6887640"/>
              <a:gd name="connsiteX7" fmla="*/ 0 w 2902857"/>
              <a:gd name="connsiteY7" fmla="*/ 6887640 h 6887640"/>
              <a:gd name="connsiteX8" fmla="*/ 0 w 2902857"/>
              <a:gd name="connsiteY8" fmla="*/ 0 h 6887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02857" h="6887640">
                <a:moveTo>
                  <a:pt x="0" y="0"/>
                </a:moveTo>
                <a:lnTo>
                  <a:pt x="2902857" y="0"/>
                </a:lnTo>
                <a:lnTo>
                  <a:pt x="2902857" y="14820"/>
                </a:lnTo>
                <a:lnTo>
                  <a:pt x="101600" y="14820"/>
                </a:lnTo>
                <a:lnTo>
                  <a:pt x="101600" y="6872820"/>
                </a:lnTo>
                <a:lnTo>
                  <a:pt x="2902857" y="6872820"/>
                </a:lnTo>
                <a:lnTo>
                  <a:pt x="2902857" y="6887640"/>
                </a:lnTo>
                <a:lnTo>
                  <a:pt x="0" y="688764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1" name="图片 30">
            <a:extLst>
              <a:ext uri="{FF2B5EF4-FFF2-40B4-BE49-F238E27FC236}">
                <a16:creationId xmlns="" xmlns:a16="http://schemas.microsoft.com/office/drawing/2014/main" id="{6B60B39C-AC7A-4686-B34E-E78B5479FAD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6" r="-3211" b="-216"/>
          <a:stretch>
            <a:fillRect/>
          </a:stretch>
        </p:blipFill>
        <p:spPr>
          <a:xfrm>
            <a:off x="9917460" y="-14820"/>
            <a:ext cx="2347543" cy="6887640"/>
          </a:xfrm>
          <a:custGeom>
            <a:avLst/>
            <a:gdLst>
              <a:gd name="connsiteX0" fmla="*/ 0 w 2347543"/>
              <a:gd name="connsiteY0" fmla="*/ 0 h 6887640"/>
              <a:gd name="connsiteX1" fmla="*/ 2347543 w 2347543"/>
              <a:gd name="connsiteY1" fmla="*/ 0 h 6887640"/>
              <a:gd name="connsiteX2" fmla="*/ 2347543 w 2347543"/>
              <a:gd name="connsiteY2" fmla="*/ 6887640 h 6887640"/>
              <a:gd name="connsiteX3" fmla="*/ 0 w 2347543"/>
              <a:gd name="connsiteY3" fmla="*/ 6887640 h 6887640"/>
              <a:gd name="connsiteX4" fmla="*/ 0 w 2347543"/>
              <a:gd name="connsiteY4" fmla="*/ 6872820 h 6887640"/>
              <a:gd name="connsiteX5" fmla="*/ 2274541 w 2347543"/>
              <a:gd name="connsiteY5" fmla="*/ 6872820 h 6887640"/>
              <a:gd name="connsiteX6" fmla="*/ 2274541 w 2347543"/>
              <a:gd name="connsiteY6" fmla="*/ 14820 h 6887640"/>
              <a:gd name="connsiteX7" fmla="*/ 0 w 2347543"/>
              <a:gd name="connsiteY7" fmla="*/ 14820 h 6887640"/>
              <a:gd name="connsiteX8" fmla="*/ 0 w 2347543"/>
              <a:gd name="connsiteY8" fmla="*/ 0 h 6887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47543" h="6887640">
                <a:moveTo>
                  <a:pt x="0" y="0"/>
                </a:moveTo>
                <a:lnTo>
                  <a:pt x="2347543" y="0"/>
                </a:lnTo>
                <a:lnTo>
                  <a:pt x="2347543" y="6887640"/>
                </a:lnTo>
                <a:lnTo>
                  <a:pt x="0" y="6887640"/>
                </a:lnTo>
                <a:lnTo>
                  <a:pt x="0" y="6872820"/>
                </a:lnTo>
                <a:lnTo>
                  <a:pt x="2274541" y="6872820"/>
                </a:lnTo>
                <a:lnTo>
                  <a:pt x="2274541" y="14820"/>
                </a:lnTo>
                <a:lnTo>
                  <a:pt x="0" y="14820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38" name="组合 37">
            <a:extLst>
              <a:ext uri="{FF2B5EF4-FFF2-40B4-BE49-F238E27FC236}">
                <a16:creationId xmlns="" xmlns:a16="http://schemas.microsoft.com/office/drawing/2014/main" id="{21B37BA7-F555-41A2-A98C-A9750CAFF5F1}"/>
              </a:ext>
            </a:extLst>
          </p:cNvPr>
          <p:cNvGrpSpPr/>
          <p:nvPr/>
        </p:nvGrpSpPr>
        <p:grpSpPr>
          <a:xfrm>
            <a:off x="1026888" y="4731603"/>
            <a:ext cx="3564824" cy="1856463"/>
            <a:chOff x="1026887" y="4085770"/>
            <a:chExt cx="4824574" cy="2502298"/>
          </a:xfrm>
        </p:grpSpPr>
        <p:pic>
          <p:nvPicPr>
            <p:cNvPr id="23" name="图片 22">
              <a:extLst>
                <a:ext uri="{FF2B5EF4-FFF2-40B4-BE49-F238E27FC236}">
                  <a16:creationId xmlns="" xmlns:a16="http://schemas.microsoft.com/office/drawing/2014/main" id="{AA4930F2-1A74-4B24-A8B7-0FF103E3FD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6887" y="5731759"/>
              <a:ext cx="4824574" cy="856309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="" xmlns:a16="http://schemas.microsoft.com/office/drawing/2014/main" id="{8126656B-F5A9-4720-9FBF-416F65AE9E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7175" y="4085770"/>
              <a:ext cx="4601669" cy="2380351"/>
            </a:xfrm>
            <a:prstGeom prst="rect">
              <a:avLst/>
            </a:prstGeom>
          </p:spPr>
        </p:pic>
      </p:grpSp>
      <p:pic>
        <p:nvPicPr>
          <p:cNvPr id="34" name="图片 33">
            <a:extLst>
              <a:ext uri="{FF2B5EF4-FFF2-40B4-BE49-F238E27FC236}">
                <a16:creationId xmlns="" xmlns:a16="http://schemas.microsoft.com/office/drawing/2014/main" id="{66B388D3-FF4C-4D19-B139-A911A3632CC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0"/>
            <a:ext cx="2801257" cy="6858000"/>
          </a:xfrm>
          <a:custGeom>
            <a:avLst/>
            <a:gdLst>
              <a:gd name="connsiteX0" fmla="*/ 0 w 2801257"/>
              <a:gd name="connsiteY0" fmla="*/ 0 h 6858000"/>
              <a:gd name="connsiteX1" fmla="*/ 2801257 w 2801257"/>
              <a:gd name="connsiteY1" fmla="*/ 0 h 6858000"/>
              <a:gd name="connsiteX2" fmla="*/ 2801257 w 2801257"/>
              <a:gd name="connsiteY2" fmla="*/ 6858000 h 6858000"/>
              <a:gd name="connsiteX3" fmla="*/ 0 w 2801257"/>
              <a:gd name="connsiteY3" fmla="*/ 6858000 h 6858000"/>
              <a:gd name="connsiteX4" fmla="*/ 0 w 2801257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1257" h="6858000">
                <a:moveTo>
                  <a:pt x="0" y="0"/>
                </a:moveTo>
                <a:lnTo>
                  <a:pt x="2801257" y="0"/>
                </a:lnTo>
                <a:lnTo>
                  <a:pt x="2801257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3" name="组合 2">
            <a:extLst>
              <a:ext uri="{FF2B5EF4-FFF2-40B4-BE49-F238E27FC236}">
                <a16:creationId xmlns="" xmlns:a16="http://schemas.microsoft.com/office/drawing/2014/main" id="{35A3E8DD-0A7A-4CB5-9901-1EFAF8AE6C20}"/>
              </a:ext>
            </a:extLst>
          </p:cNvPr>
          <p:cNvGrpSpPr/>
          <p:nvPr/>
        </p:nvGrpSpPr>
        <p:grpSpPr>
          <a:xfrm>
            <a:off x="8640602" y="3147635"/>
            <a:ext cx="3290679" cy="3725185"/>
            <a:chOff x="8640602" y="3147635"/>
            <a:chExt cx="3290679" cy="3725185"/>
          </a:xfrm>
        </p:grpSpPr>
        <p:pic>
          <p:nvPicPr>
            <p:cNvPr id="13" name="图片 12">
              <a:extLst>
                <a:ext uri="{FF2B5EF4-FFF2-40B4-BE49-F238E27FC236}">
                  <a16:creationId xmlns="" xmlns:a16="http://schemas.microsoft.com/office/drawing/2014/main" id="{60212442-0791-4968-A1E7-DC91D06346F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49751" y="3147635"/>
              <a:ext cx="1981529" cy="3525579"/>
            </a:xfrm>
            <a:prstGeom prst="rect">
              <a:avLst/>
            </a:prstGeom>
          </p:spPr>
        </p:pic>
        <p:pic>
          <p:nvPicPr>
            <p:cNvPr id="25" name="图片 24">
              <a:extLst>
                <a:ext uri="{FF2B5EF4-FFF2-40B4-BE49-F238E27FC236}">
                  <a16:creationId xmlns="" xmlns:a16="http://schemas.microsoft.com/office/drawing/2014/main" id="{D56143DF-092F-493D-9803-B9B172CF48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40602" y="6161006"/>
              <a:ext cx="3290679" cy="711814"/>
            </a:xfrm>
            <a:prstGeom prst="rect">
              <a:avLst/>
            </a:prstGeom>
          </p:spPr>
        </p:pic>
      </p:grpSp>
      <p:pic>
        <p:nvPicPr>
          <p:cNvPr id="33" name="图片 32">
            <a:extLst>
              <a:ext uri="{FF2B5EF4-FFF2-40B4-BE49-F238E27FC236}">
                <a16:creationId xmlns="" xmlns:a16="http://schemas.microsoft.com/office/drawing/2014/main" id="{F2125B28-B401-4A49-9D49-023666C8BED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17460" y="0"/>
            <a:ext cx="2274541" cy="6858000"/>
          </a:xfrm>
          <a:custGeom>
            <a:avLst/>
            <a:gdLst>
              <a:gd name="connsiteX0" fmla="*/ 0 w 2274541"/>
              <a:gd name="connsiteY0" fmla="*/ 0 h 6858000"/>
              <a:gd name="connsiteX1" fmla="*/ 2274541 w 2274541"/>
              <a:gd name="connsiteY1" fmla="*/ 0 h 6858000"/>
              <a:gd name="connsiteX2" fmla="*/ 2274541 w 2274541"/>
              <a:gd name="connsiteY2" fmla="*/ 6858000 h 6858000"/>
              <a:gd name="connsiteX3" fmla="*/ 0 w 2274541"/>
              <a:gd name="connsiteY3" fmla="*/ 6858000 h 6858000"/>
              <a:gd name="connsiteX4" fmla="*/ 0 w 2274541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4541" h="6858000">
                <a:moveTo>
                  <a:pt x="0" y="0"/>
                </a:moveTo>
                <a:lnTo>
                  <a:pt x="2274541" y="0"/>
                </a:lnTo>
                <a:lnTo>
                  <a:pt x="2274541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6" name="TextBox 5"/>
          <p:cNvSpPr txBox="1"/>
          <p:nvPr/>
        </p:nvSpPr>
        <p:spPr>
          <a:xfrm>
            <a:off x="5805361" y="647638"/>
            <a:ext cx="11079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err="1" smtClean="0">
                <a:latin typeface="Rockstar" panose="00000500000000000000" pitchFamily="50" charset="0"/>
              </a:rPr>
              <a:t>Toán</a:t>
            </a:r>
            <a:endParaRPr lang="en-US" sz="6000" dirty="0">
              <a:latin typeface="Rockstar" panose="00000500000000000000" pitchFamily="50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45668" y="1805700"/>
            <a:ext cx="685572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0" dirty="0" smtClean="0">
                <a:solidFill>
                  <a:srgbClr val="FF0000"/>
                </a:solidFill>
                <a:latin typeface="SVN-Ziclets" panose="02000603000000000000" pitchFamily="2" charset="0"/>
              </a:rPr>
              <a:t>LUYỆN TẬP</a:t>
            </a:r>
            <a:endParaRPr lang="en-US" sz="10000" dirty="0">
              <a:solidFill>
                <a:srgbClr val="FF0000"/>
              </a:solidFill>
              <a:latin typeface="SVN-Ziclets" panose="02000603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93282" y="3750869"/>
            <a:ext cx="219002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latin typeface="HP001 4 hàng" panose="020B0603050302020204" pitchFamily="34" charset="0"/>
              </a:rPr>
              <a:t>(</a:t>
            </a:r>
            <a:r>
              <a:rPr lang="en-US" sz="3000" b="1" dirty="0" err="1" smtClean="0">
                <a:latin typeface="HP001 4 hàng" panose="020B0603050302020204" pitchFamily="34" charset="0"/>
              </a:rPr>
              <a:t>Trang</a:t>
            </a:r>
            <a:r>
              <a:rPr lang="en-US" sz="3000" b="1" dirty="0" smtClean="0">
                <a:latin typeface="HP001 4 hàng" panose="020B0603050302020204" pitchFamily="34" charset="0"/>
              </a:rPr>
              <a:t> 72)</a:t>
            </a:r>
            <a:endParaRPr lang="en-US" sz="3000" b="1" dirty="0"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84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="" xmlns:a16="http://schemas.microsoft.com/office/drawing/2014/main" id="{C36B3F1F-D417-4FF9-8060-71BAB174A4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08151" y="0"/>
            <a:ext cx="11572498" cy="772016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9A914FA5-02FB-48FB-AD7C-249B3D6039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="" xmlns:a16="http://schemas.microsoft.com/office/drawing/2014/main" id="{81397C39-A999-4B56-86CB-9EB942CC7FAF}"/>
              </a:ext>
            </a:extLst>
          </p:cNvPr>
          <p:cNvGrpSpPr/>
          <p:nvPr/>
        </p:nvGrpSpPr>
        <p:grpSpPr>
          <a:xfrm>
            <a:off x="2531495" y="1032417"/>
            <a:ext cx="6577454" cy="3841140"/>
            <a:chOff x="2531495" y="1032417"/>
            <a:chExt cx="6577454" cy="3685128"/>
          </a:xfrm>
        </p:grpSpPr>
        <p:pic>
          <p:nvPicPr>
            <p:cNvPr id="8" name="图片 7">
              <a:extLst>
                <a:ext uri="{FF2B5EF4-FFF2-40B4-BE49-F238E27FC236}">
                  <a16:creationId xmlns="" xmlns:a16="http://schemas.microsoft.com/office/drawing/2014/main" id="{003F3311-52DD-41C6-9852-B57367E53E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1495" y="1032417"/>
              <a:ext cx="6577454" cy="3685128"/>
            </a:xfrm>
            <a:prstGeom prst="rect">
              <a:avLst/>
            </a:prstGeom>
          </p:spPr>
        </p:pic>
        <p:sp>
          <p:nvSpPr>
            <p:cNvPr id="13" name="矩形 12">
              <a:extLst>
                <a:ext uri="{FF2B5EF4-FFF2-40B4-BE49-F238E27FC236}">
                  <a16:creationId xmlns="" xmlns:a16="http://schemas.microsoft.com/office/drawing/2014/main" id="{D1EA2334-C319-438D-AEC8-44FB52532342}"/>
                </a:ext>
              </a:extLst>
            </p:cNvPr>
            <p:cNvSpPr/>
            <p:nvPr/>
          </p:nvSpPr>
          <p:spPr>
            <a:xfrm>
              <a:off x="2780617" y="1254448"/>
              <a:ext cx="6051534" cy="32032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324E167D-6185-4561-8B29-039824B2AAC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62" y="2680396"/>
            <a:ext cx="717373" cy="212154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="" xmlns:a16="http://schemas.microsoft.com/office/drawing/2014/main" id="{905D47DA-9F40-4A69-973B-51EA179F4C9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614" y="3190451"/>
            <a:ext cx="1675762" cy="1815940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="" xmlns:a16="http://schemas.microsoft.com/office/drawing/2014/main" id="{998C72C8-C1F5-4432-9CC4-5AD17F620035}"/>
              </a:ext>
            </a:extLst>
          </p:cNvPr>
          <p:cNvSpPr txBox="1"/>
          <p:nvPr/>
        </p:nvSpPr>
        <p:spPr>
          <a:xfrm>
            <a:off x="336691" y="1030975"/>
            <a:ext cx="6065370" cy="89954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r>
              <a:rPr lang="en-US" altLang="zh-CN" sz="4400" b="0" dirty="0" err="1" smtClean="0">
                <a:solidFill>
                  <a:schemeClr val="tx1"/>
                </a:solidFill>
                <a:latin typeface="UVN Banh Mi" pitchFamily="2" charset="0"/>
              </a:rPr>
              <a:t>Biết</a:t>
            </a:r>
            <a:r>
              <a:rPr lang="en-US" altLang="zh-CN" sz="4400" b="0" dirty="0" smtClean="0">
                <a:solidFill>
                  <a:schemeClr val="tx1"/>
                </a:solidFill>
                <a:latin typeface="UVN Banh Mi" pitchFamily="2" charset="0"/>
              </a:rPr>
              <a:t>:</a:t>
            </a:r>
            <a:endParaRPr lang="zh-CN" altLang="en-US" sz="4400" b="0" dirty="0">
              <a:solidFill>
                <a:schemeClr val="tx1"/>
              </a:solidFill>
              <a:latin typeface="UVN Banh Mi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900739" y="256867"/>
            <a:ext cx="183896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dirty="0" err="1" smtClean="0">
                <a:solidFill>
                  <a:srgbClr val="FF0000"/>
                </a:solidFill>
                <a:latin typeface="SVN-Beloved" pitchFamily="50" charset="0"/>
              </a:rPr>
              <a:t>Mục</a:t>
            </a:r>
            <a:r>
              <a:rPr lang="en-US" sz="5000" dirty="0" smtClean="0">
                <a:solidFill>
                  <a:srgbClr val="FF0000"/>
                </a:solidFill>
                <a:latin typeface="SVN-Beloved" pitchFamily="50" charset="0"/>
              </a:rPr>
              <a:t> </a:t>
            </a:r>
            <a:r>
              <a:rPr lang="en-US" sz="5000" dirty="0" err="1" smtClean="0">
                <a:solidFill>
                  <a:srgbClr val="FF0000"/>
                </a:solidFill>
                <a:latin typeface="SVN-Beloved" pitchFamily="50" charset="0"/>
              </a:rPr>
              <a:t>tiêu</a:t>
            </a:r>
            <a:endParaRPr lang="en-US" sz="5000" dirty="0">
              <a:solidFill>
                <a:srgbClr val="FF0000"/>
              </a:solidFill>
              <a:latin typeface="SVN-Beloved" pitchFamily="50" charset="0"/>
            </a:endParaRPr>
          </a:p>
        </p:txBody>
      </p:sp>
      <p:sp>
        <p:nvSpPr>
          <p:cNvPr id="11" name="文本框 14">
            <a:extLst>
              <a:ext uri="{FF2B5EF4-FFF2-40B4-BE49-F238E27FC236}">
                <a16:creationId xmlns="" xmlns:a16="http://schemas.microsoft.com/office/drawing/2014/main" id="{998C72C8-C1F5-4432-9CC4-5AD17F620035}"/>
              </a:ext>
            </a:extLst>
          </p:cNvPr>
          <p:cNvSpPr txBox="1"/>
          <p:nvPr/>
        </p:nvSpPr>
        <p:spPr>
          <a:xfrm>
            <a:off x="3181978" y="1892148"/>
            <a:ext cx="6065370" cy="149271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r>
              <a:rPr lang="en-US" altLang="zh-CN" sz="3500" b="0" dirty="0" smtClean="0">
                <a:solidFill>
                  <a:schemeClr val="tx1"/>
                </a:solidFill>
                <a:latin typeface="SVN-Hollycakes" panose="02000000000000000000" pitchFamily="50" charset="0"/>
              </a:rPr>
              <a:t>Chia </a:t>
            </a:r>
            <a:r>
              <a:rPr lang="en-US" altLang="zh-CN" sz="3500" b="0" dirty="0" err="1" smtClean="0">
                <a:solidFill>
                  <a:schemeClr val="tx1"/>
                </a:solidFill>
                <a:latin typeface="SVN-Hollycakes" panose="02000000000000000000" pitchFamily="50" charset="0"/>
              </a:rPr>
              <a:t>một</a:t>
            </a:r>
            <a:r>
              <a:rPr lang="en-US" altLang="zh-CN" sz="3500" b="0" dirty="0" smtClean="0">
                <a:solidFill>
                  <a:schemeClr val="tx1"/>
                </a:solidFill>
                <a:latin typeface="SVN-Hollycakes" panose="02000000000000000000" pitchFamily="50" charset="0"/>
              </a:rPr>
              <a:t> </a:t>
            </a:r>
            <a:r>
              <a:rPr lang="en-US" altLang="zh-CN" sz="3500" b="0" dirty="0" err="1" smtClean="0">
                <a:solidFill>
                  <a:schemeClr val="tx1"/>
                </a:solidFill>
                <a:latin typeface="SVN-Hollycakes" panose="02000000000000000000" pitchFamily="50" charset="0"/>
              </a:rPr>
              <a:t>số</a:t>
            </a:r>
            <a:r>
              <a:rPr lang="en-US" altLang="zh-CN" sz="3500" b="0" dirty="0" smtClean="0">
                <a:solidFill>
                  <a:schemeClr val="tx1"/>
                </a:solidFill>
                <a:latin typeface="SVN-Hollycakes" panose="02000000000000000000" pitchFamily="50" charset="0"/>
              </a:rPr>
              <a:t> </a:t>
            </a:r>
            <a:r>
              <a:rPr lang="en-US" altLang="zh-CN" sz="3500" b="0" dirty="0" err="1" smtClean="0">
                <a:solidFill>
                  <a:schemeClr val="tx1"/>
                </a:solidFill>
                <a:latin typeface="SVN-Hollycakes" panose="02000000000000000000" pitchFamily="50" charset="0"/>
              </a:rPr>
              <a:t>thập</a:t>
            </a:r>
            <a:r>
              <a:rPr lang="en-US" altLang="zh-CN" sz="3500" b="0" dirty="0" smtClean="0">
                <a:solidFill>
                  <a:schemeClr val="tx1"/>
                </a:solidFill>
                <a:latin typeface="SVN-Hollycakes" panose="02000000000000000000" pitchFamily="50" charset="0"/>
              </a:rPr>
              <a:t> </a:t>
            </a:r>
            <a:r>
              <a:rPr lang="en-US" altLang="zh-CN" sz="3500" b="0" dirty="0" err="1" smtClean="0">
                <a:solidFill>
                  <a:schemeClr val="tx1"/>
                </a:solidFill>
                <a:latin typeface="SVN-Hollycakes" panose="02000000000000000000" pitchFamily="50" charset="0"/>
              </a:rPr>
              <a:t>phân</a:t>
            </a:r>
            <a:r>
              <a:rPr lang="en-US" altLang="zh-CN" sz="3500" b="0" dirty="0" smtClean="0">
                <a:solidFill>
                  <a:schemeClr val="tx1"/>
                </a:solidFill>
                <a:latin typeface="SVN-Hollycakes" panose="02000000000000000000" pitchFamily="50" charset="0"/>
              </a:rPr>
              <a:t> </a:t>
            </a:r>
            <a:r>
              <a:rPr lang="en-US" altLang="zh-CN" sz="3500" b="0" dirty="0" err="1" smtClean="0">
                <a:solidFill>
                  <a:schemeClr val="tx1"/>
                </a:solidFill>
                <a:latin typeface="SVN-Hollycakes" panose="02000000000000000000" pitchFamily="50" charset="0"/>
              </a:rPr>
              <a:t>cho</a:t>
            </a:r>
            <a:r>
              <a:rPr lang="en-US" altLang="zh-CN" sz="3500" b="0" dirty="0" smtClean="0">
                <a:solidFill>
                  <a:schemeClr val="tx1"/>
                </a:solidFill>
                <a:latin typeface="SVN-Hollycakes" panose="02000000000000000000" pitchFamily="50" charset="0"/>
              </a:rPr>
              <a:t> </a:t>
            </a:r>
            <a:r>
              <a:rPr lang="en-US" altLang="zh-CN" sz="3500" b="0" dirty="0" err="1" smtClean="0">
                <a:solidFill>
                  <a:schemeClr val="tx1"/>
                </a:solidFill>
                <a:latin typeface="SVN-Hollycakes" panose="02000000000000000000" pitchFamily="50" charset="0"/>
              </a:rPr>
              <a:t>một</a:t>
            </a:r>
            <a:r>
              <a:rPr lang="en-US" altLang="zh-CN" sz="3500" b="0" dirty="0" smtClean="0">
                <a:solidFill>
                  <a:schemeClr val="tx1"/>
                </a:solidFill>
                <a:latin typeface="SVN-Hollycakes" panose="02000000000000000000" pitchFamily="50" charset="0"/>
              </a:rPr>
              <a:t> </a:t>
            </a:r>
            <a:r>
              <a:rPr lang="en-US" altLang="zh-CN" sz="3500" b="0" dirty="0" err="1" smtClean="0">
                <a:solidFill>
                  <a:schemeClr val="tx1"/>
                </a:solidFill>
                <a:latin typeface="SVN-Hollycakes" panose="02000000000000000000" pitchFamily="50" charset="0"/>
              </a:rPr>
              <a:t>số</a:t>
            </a:r>
            <a:r>
              <a:rPr lang="en-US" altLang="zh-CN" sz="3500" b="0" dirty="0" smtClean="0">
                <a:solidFill>
                  <a:schemeClr val="tx1"/>
                </a:solidFill>
                <a:latin typeface="SVN-Hollycakes" panose="02000000000000000000" pitchFamily="50" charset="0"/>
              </a:rPr>
              <a:t> </a:t>
            </a:r>
            <a:r>
              <a:rPr lang="en-US" altLang="zh-CN" sz="3500" b="0" dirty="0" err="1" smtClean="0">
                <a:solidFill>
                  <a:schemeClr val="tx1"/>
                </a:solidFill>
                <a:latin typeface="SVN-Hollycakes" panose="02000000000000000000" pitchFamily="50" charset="0"/>
              </a:rPr>
              <a:t>thập</a:t>
            </a:r>
            <a:r>
              <a:rPr lang="en-US" altLang="zh-CN" sz="3500" b="0" dirty="0" smtClean="0">
                <a:solidFill>
                  <a:schemeClr val="tx1"/>
                </a:solidFill>
                <a:latin typeface="SVN-Hollycakes" panose="02000000000000000000" pitchFamily="50" charset="0"/>
              </a:rPr>
              <a:t> </a:t>
            </a:r>
            <a:r>
              <a:rPr lang="en-US" altLang="zh-CN" sz="3500" b="0" dirty="0" err="1" smtClean="0">
                <a:solidFill>
                  <a:schemeClr val="tx1"/>
                </a:solidFill>
                <a:latin typeface="SVN-Hollycakes" panose="02000000000000000000" pitchFamily="50" charset="0"/>
              </a:rPr>
              <a:t>phân</a:t>
            </a:r>
            <a:r>
              <a:rPr lang="en-US" altLang="zh-CN" sz="3500" b="0" dirty="0" smtClean="0">
                <a:solidFill>
                  <a:schemeClr val="tx1"/>
                </a:solidFill>
                <a:latin typeface="SVN-Hollycakes" panose="02000000000000000000" pitchFamily="50" charset="0"/>
              </a:rPr>
              <a:t>.</a:t>
            </a:r>
            <a:endParaRPr lang="zh-CN" altLang="en-US" sz="3500" b="0" dirty="0">
              <a:solidFill>
                <a:schemeClr val="tx1"/>
              </a:solidFill>
              <a:latin typeface="SVN-Hollycakes" panose="02000000000000000000" pitchFamily="50" charset="0"/>
            </a:endParaRPr>
          </a:p>
        </p:txBody>
      </p:sp>
      <p:pic>
        <p:nvPicPr>
          <p:cNvPr id="17" name="图片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88630">
            <a:off x="2613451" y="1967267"/>
            <a:ext cx="966774" cy="950075"/>
          </a:xfrm>
          <a:prstGeom prst="rect">
            <a:avLst/>
          </a:prstGeom>
        </p:spPr>
      </p:pic>
      <p:sp>
        <p:nvSpPr>
          <p:cNvPr id="18" name="文本框 14">
            <a:extLst>
              <a:ext uri="{FF2B5EF4-FFF2-40B4-BE49-F238E27FC236}">
                <a16:creationId xmlns="" xmlns:a16="http://schemas.microsoft.com/office/drawing/2014/main" id="{998C72C8-C1F5-4432-9CC4-5AD17F620035}"/>
              </a:ext>
            </a:extLst>
          </p:cNvPr>
          <p:cNvSpPr txBox="1"/>
          <p:nvPr/>
        </p:nvSpPr>
        <p:spPr>
          <a:xfrm>
            <a:off x="3376534" y="3247430"/>
            <a:ext cx="6065370" cy="149271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r>
              <a:rPr lang="en-US" altLang="zh-CN" sz="3500" b="0" dirty="0" err="1" smtClean="0">
                <a:solidFill>
                  <a:schemeClr val="tx1"/>
                </a:solidFill>
                <a:latin typeface="SVN-Hollycakes" panose="02000000000000000000" pitchFamily="50" charset="0"/>
              </a:rPr>
              <a:t>Vận</a:t>
            </a:r>
            <a:r>
              <a:rPr lang="en-US" altLang="zh-CN" sz="3500" b="0" dirty="0" smtClean="0">
                <a:solidFill>
                  <a:schemeClr val="tx1"/>
                </a:solidFill>
                <a:latin typeface="SVN-Hollycakes" panose="02000000000000000000" pitchFamily="50" charset="0"/>
              </a:rPr>
              <a:t> </a:t>
            </a:r>
            <a:r>
              <a:rPr lang="en-US" altLang="zh-CN" sz="3500" b="0" dirty="0" err="1" smtClean="0">
                <a:solidFill>
                  <a:schemeClr val="tx1"/>
                </a:solidFill>
                <a:latin typeface="SVN-Hollycakes" panose="02000000000000000000" pitchFamily="50" charset="0"/>
              </a:rPr>
              <a:t>dụng</a:t>
            </a:r>
            <a:r>
              <a:rPr lang="en-US" altLang="zh-CN" sz="3500" b="0" dirty="0" smtClean="0">
                <a:solidFill>
                  <a:schemeClr val="tx1"/>
                </a:solidFill>
                <a:latin typeface="SVN-Hollycakes" panose="02000000000000000000" pitchFamily="50" charset="0"/>
              </a:rPr>
              <a:t> </a:t>
            </a:r>
            <a:r>
              <a:rPr lang="en-US" altLang="zh-CN" sz="3500" b="0" dirty="0" err="1" smtClean="0">
                <a:solidFill>
                  <a:schemeClr val="tx1"/>
                </a:solidFill>
                <a:latin typeface="SVN-Hollycakes" panose="02000000000000000000" pitchFamily="50" charset="0"/>
              </a:rPr>
              <a:t>để</a:t>
            </a:r>
            <a:r>
              <a:rPr lang="en-US" altLang="zh-CN" sz="3500" b="0" dirty="0" smtClean="0">
                <a:solidFill>
                  <a:schemeClr val="tx1"/>
                </a:solidFill>
                <a:latin typeface="SVN-Hollycakes" panose="02000000000000000000" pitchFamily="50" charset="0"/>
              </a:rPr>
              <a:t> </a:t>
            </a:r>
            <a:r>
              <a:rPr lang="en-US" altLang="zh-CN" sz="3500" b="0" dirty="0" err="1" smtClean="0">
                <a:solidFill>
                  <a:schemeClr val="tx1"/>
                </a:solidFill>
                <a:latin typeface="SVN-Hollycakes" panose="02000000000000000000" pitchFamily="50" charset="0"/>
              </a:rPr>
              <a:t>tìm</a:t>
            </a:r>
            <a:r>
              <a:rPr lang="en-US" altLang="zh-CN" sz="3500" b="0" dirty="0" smtClean="0">
                <a:solidFill>
                  <a:schemeClr val="tx1"/>
                </a:solidFill>
                <a:latin typeface="SVN-Hollycakes" panose="02000000000000000000" pitchFamily="50" charset="0"/>
              </a:rPr>
              <a:t> </a:t>
            </a:r>
            <a:r>
              <a:rPr lang="en-US" altLang="zh-CN" sz="3500" dirty="0" smtClean="0">
                <a:solidFill>
                  <a:schemeClr val="tx1"/>
                </a:solidFill>
                <a:latin typeface="HP001 4 hàng" panose="020B0603050302020204" pitchFamily="34" charset="0"/>
              </a:rPr>
              <a:t>x</a:t>
            </a:r>
            <a:r>
              <a:rPr lang="en-US" altLang="zh-CN" sz="3500" b="0" dirty="0" smtClean="0">
                <a:solidFill>
                  <a:schemeClr val="tx1"/>
                </a:solidFill>
                <a:latin typeface="SVN-Hollycakes" panose="02000000000000000000" pitchFamily="50" charset="0"/>
              </a:rPr>
              <a:t> </a:t>
            </a:r>
            <a:r>
              <a:rPr lang="en-US" altLang="zh-CN" sz="3500" b="0" dirty="0" err="1" smtClean="0">
                <a:solidFill>
                  <a:schemeClr val="tx1"/>
                </a:solidFill>
                <a:latin typeface="SVN-Hollycakes" panose="02000000000000000000" pitchFamily="50" charset="0"/>
              </a:rPr>
              <a:t>và</a:t>
            </a:r>
            <a:r>
              <a:rPr lang="en-US" altLang="zh-CN" sz="3500" b="0" dirty="0" smtClean="0">
                <a:solidFill>
                  <a:schemeClr val="tx1"/>
                </a:solidFill>
                <a:latin typeface="SVN-Hollycakes" panose="02000000000000000000" pitchFamily="50" charset="0"/>
              </a:rPr>
              <a:t> </a:t>
            </a:r>
            <a:r>
              <a:rPr lang="en-US" altLang="zh-CN" sz="3500" b="0" dirty="0" err="1" smtClean="0">
                <a:solidFill>
                  <a:schemeClr val="tx1"/>
                </a:solidFill>
                <a:latin typeface="SVN-Hollycakes" panose="02000000000000000000" pitchFamily="50" charset="0"/>
              </a:rPr>
              <a:t>giải</a:t>
            </a:r>
            <a:r>
              <a:rPr lang="en-US" altLang="zh-CN" sz="3500" b="0" dirty="0" smtClean="0">
                <a:solidFill>
                  <a:schemeClr val="tx1"/>
                </a:solidFill>
                <a:latin typeface="SVN-Hollycakes" panose="02000000000000000000" pitchFamily="50" charset="0"/>
              </a:rPr>
              <a:t> </a:t>
            </a:r>
            <a:r>
              <a:rPr lang="en-US" altLang="zh-CN" sz="3500" b="0" dirty="0" err="1" smtClean="0">
                <a:solidFill>
                  <a:schemeClr val="tx1"/>
                </a:solidFill>
                <a:latin typeface="SVN-Hollycakes" panose="02000000000000000000" pitchFamily="50" charset="0"/>
              </a:rPr>
              <a:t>toán</a:t>
            </a:r>
            <a:r>
              <a:rPr lang="en-US" altLang="zh-CN" sz="3500" b="0" dirty="0" smtClean="0">
                <a:solidFill>
                  <a:schemeClr val="tx1"/>
                </a:solidFill>
                <a:latin typeface="SVN-Hollycakes" panose="02000000000000000000" pitchFamily="50" charset="0"/>
              </a:rPr>
              <a:t> </a:t>
            </a:r>
          </a:p>
          <a:p>
            <a:r>
              <a:rPr lang="en-US" altLang="zh-CN" sz="3500" b="0" dirty="0" err="1" smtClean="0">
                <a:solidFill>
                  <a:schemeClr val="tx1"/>
                </a:solidFill>
                <a:latin typeface="SVN-Hollycakes" panose="02000000000000000000" pitchFamily="50" charset="0"/>
              </a:rPr>
              <a:t>có</a:t>
            </a:r>
            <a:r>
              <a:rPr lang="en-US" altLang="zh-CN" sz="3500" b="0" dirty="0" smtClean="0">
                <a:solidFill>
                  <a:schemeClr val="tx1"/>
                </a:solidFill>
                <a:latin typeface="SVN-Hollycakes" panose="02000000000000000000" pitchFamily="50" charset="0"/>
              </a:rPr>
              <a:t> </a:t>
            </a:r>
            <a:r>
              <a:rPr lang="en-US" altLang="zh-CN" sz="3500" b="0" dirty="0" err="1" smtClean="0">
                <a:solidFill>
                  <a:schemeClr val="tx1"/>
                </a:solidFill>
                <a:latin typeface="SVN-Hollycakes" panose="02000000000000000000" pitchFamily="50" charset="0"/>
              </a:rPr>
              <a:t>lời</a:t>
            </a:r>
            <a:r>
              <a:rPr lang="en-US" altLang="zh-CN" sz="3500" b="0" dirty="0" smtClean="0">
                <a:solidFill>
                  <a:schemeClr val="tx1"/>
                </a:solidFill>
                <a:latin typeface="SVN-Hollycakes" panose="02000000000000000000" pitchFamily="50" charset="0"/>
              </a:rPr>
              <a:t> </a:t>
            </a:r>
            <a:r>
              <a:rPr lang="en-US" altLang="zh-CN" sz="3500" b="0" dirty="0" err="1" smtClean="0">
                <a:solidFill>
                  <a:schemeClr val="tx1"/>
                </a:solidFill>
                <a:latin typeface="SVN-Hollycakes" panose="02000000000000000000" pitchFamily="50" charset="0"/>
              </a:rPr>
              <a:t>văn</a:t>
            </a:r>
            <a:r>
              <a:rPr lang="en-US" altLang="zh-CN" sz="3500" b="0" dirty="0" smtClean="0">
                <a:solidFill>
                  <a:schemeClr val="tx1"/>
                </a:solidFill>
                <a:latin typeface="SVN-Hollycakes" panose="02000000000000000000" pitchFamily="50" charset="0"/>
              </a:rPr>
              <a:t>.</a:t>
            </a:r>
            <a:endParaRPr lang="zh-CN" altLang="en-US" sz="3500" b="0" dirty="0">
              <a:solidFill>
                <a:schemeClr val="tx1"/>
              </a:solidFill>
              <a:latin typeface="SVN-Hollycakes" panose="02000000000000000000" pitchFamily="50" charset="0"/>
            </a:endParaRPr>
          </a:p>
        </p:txBody>
      </p:sp>
      <p:pic>
        <p:nvPicPr>
          <p:cNvPr id="19" name="图片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88630">
            <a:off x="3129523" y="3301827"/>
            <a:ext cx="966774" cy="95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672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" grpId="0"/>
      <p:bldP spid="11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="" xmlns:a16="http://schemas.microsoft.com/office/drawing/2014/main" id="{E6B46CC9-9964-40E5-B682-2F8E40FCD6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305126" y="4629752"/>
            <a:ext cx="1886875" cy="2228248"/>
          </a:xfrm>
          <a:custGeom>
            <a:avLst/>
            <a:gdLst>
              <a:gd name="connsiteX0" fmla="*/ 902940 w 2274541"/>
              <a:gd name="connsiteY0" fmla="*/ 0 h 2686050"/>
              <a:gd name="connsiteX1" fmla="*/ 1360140 w 2274541"/>
              <a:gd name="connsiteY1" fmla="*/ 133350 h 2686050"/>
              <a:gd name="connsiteX2" fmla="*/ 1436340 w 2274541"/>
              <a:gd name="connsiteY2" fmla="*/ 133350 h 2686050"/>
              <a:gd name="connsiteX3" fmla="*/ 2274541 w 2274541"/>
              <a:gd name="connsiteY3" fmla="*/ 1399205 h 2686050"/>
              <a:gd name="connsiteX4" fmla="*/ 2274541 w 2274541"/>
              <a:gd name="connsiteY4" fmla="*/ 2686050 h 2686050"/>
              <a:gd name="connsiteX5" fmla="*/ 0 w 2274541"/>
              <a:gd name="connsiteY5" fmla="*/ 2686050 h 2686050"/>
              <a:gd name="connsiteX6" fmla="*/ 0 w 2274541"/>
              <a:gd name="connsiteY6" fmla="*/ 1175526 h 2686050"/>
              <a:gd name="connsiteX7" fmla="*/ 902940 w 2274541"/>
              <a:gd name="connsiteY7" fmla="*/ 0 h 2686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2686050">
                <a:moveTo>
                  <a:pt x="902940" y="0"/>
                </a:moveTo>
                <a:lnTo>
                  <a:pt x="1360140" y="133350"/>
                </a:lnTo>
                <a:lnTo>
                  <a:pt x="1436340" y="133350"/>
                </a:lnTo>
                <a:lnTo>
                  <a:pt x="2274541" y="1399205"/>
                </a:lnTo>
                <a:lnTo>
                  <a:pt x="2274541" y="2686050"/>
                </a:lnTo>
                <a:lnTo>
                  <a:pt x="0" y="2686050"/>
                </a:lnTo>
                <a:lnTo>
                  <a:pt x="0" y="1175526"/>
                </a:lnTo>
                <a:lnTo>
                  <a:pt x="902940" y="0"/>
                </a:lnTo>
                <a:close/>
              </a:path>
            </a:pathLst>
          </a:custGeom>
        </p:spPr>
      </p:pic>
      <p:pic>
        <p:nvPicPr>
          <p:cNvPr id="16" name="图片 15">
            <a:extLst>
              <a:ext uri="{FF2B5EF4-FFF2-40B4-BE49-F238E27FC236}">
                <a16:creationId xmlns="" xmlns:a16="http://schemas.microsoft.com/office/drawing/2014/main" id="{A0EB6A0E-D545-4658-A1EA-F9C67BFF23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17460" y="1"/>
            <a:ext cx="2274541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3" name="图片 12">
            <a:extLst>
              <a:ext uri="{FF2B5EF4-FFF2-40B4-BE49-F238E27FC236}">
                <a16:creationId xmlns="" xmlns:a16="http://schemas.microsoft.com/office/drawing/2014/main" id="{89FA7449-D589-457B-A58E-A12FCB2894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4734686"/>
            <a:ext cx="1886875" cy="2123313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pic>
        <p:nvPicPr>
          <p:cNvPr id="12" name="图片 11">
            <a:extLst>
              <a:ext uri="{FF2B5EF4-FFF2-40B4-BE49-F238E27FC236}">
                <a16:creationId xmlns="" xmlns:a16="http://schemas.microsoft.com/office/drawing/2014/main" id="{3B72E994-C08C-41B4-BBDA-DC0DD03FC7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1"/>
            <a:ext cx="2801257" cy="4629751"/>
          </a:xfrm>
          <a:custGeom>
            <a:avLst/>
            <a:gdLst>
              <a:gd name="connsiteX0" fmla="*/ 0 w 2801257"/>
              <a:gd name="connsiteY0" fmla="*/ 0 h 4629751"/>
              <a:gd name="connsiteX1" fmla="*/ 2801257 w 2801257"/>
              <a:gd name="connsiteY1" fmla="*/ 0 h 4629751"/>
              <a:gd name="connsiteX2" fmla="*/ 2801257 w 2801257"/>
              <a:gd name="connsiteY2" fmla="*/ 3896077 h 4629751"/>
              <a:gd name="connsiteX3" fmla="*/ 1386037 w 2801257"/>
              <a:gd name="connsiteY3" fmla="*/ 3705726 h 4629751"/>
              <a:gd name="connsiteX4" fmla="*/ 529388 w 2801257"/>
              <a:gd name="connsiteY4" fmla="*/ 4109987 h 4629751"/>
              <a:gd name="connsiteX5" fmla="*/ 0 w 2801257"/>
              <a:gd name="connsiteY5" fmla="*/ 4629751 h 4629751"/>
              <a:gd name="connsiteX6" fmla="*/ 0 w 2801257"/>
              <a:gd name="connsiteY6" fmla="*/ 0 h 4629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4629751">
                <a:moveTo>
                  <a:pt x="0" y="0"/>
                </a:moveTo>
                <a:lnTo>
                  <a:pt x="2801257" y="0"/>
                </a:lnTo>
                <a:lnTo>
                  <a:pt x="2801257" y="3896077"/>
                </a:lnTo>
                <a:lnTo>
                  <a:pt x="1386037" y="3705726"/>
                </a:lnTo>
                <a:lnTo>
                  <a:pt x="529388" y="4109987"/>
                </a:lnTo>
                <a:lnTo>
                  <a:pt x="0" y="4629751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02FF4DBC-490D-45F8-AFC7-2154972320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244" y="915085"/>
            <a:ext cx="3798260" cy="5824894"/>
          </a:xfrm>
          <a:prstGeom prst="rect">
            <a:avLst/>
          </a:prstGeom>
        </p:spPr>
      </p:pic>
      <p:grpSp>
        <p:nvGrpSpPr>
          <p:cNvPr id="31" name="组合 30">
            <a:extLst>
              <a:ext uri="{FF2B5EF4-FFF2-40B4-BE49-F238E27FC236}">
                <a16:creationId xmlns="" xmlns:a16="http://schemas.microsoft.com/office/drawing/2014/main" id="{0B77868B-C869-4F45-BBA5-B76AF7D6FD78}"/>
              </a:ext>
            </a:extLst>
          </p:cNvPr>
          <p:cNvGrpSpPr/>
          <p:nvPr/>
        </p:nvGrpSpPr>
        <p:grpSpPr>
          <a:xfrm flipH="1">
            <a:off x="4521882" y="208425"/>
            <a:ext cx="6487245" cy="4526261"/>
            <a:chOff x="2206754" y="916448"/>
            <a:chExt cx="4695813" cy="3901755"/>
          </a:xfrm>
        </p:grpSpPr>
        <p:sp>
          <p:nvSpPr>
            <p:cNvPr id="32" name="对话气泡: 椭圆形 13">
              <a:extLst>
                <a:ext uri="{FF2B5EF4-FFF2-40B4-BE49-F238E27FC236}">
                  <a16:creationId xmlns="" xmlns:a16="http://schemas.microsoft.com/office/drawing/2014/main" id="{E1FE5DDF-1767-405E-93B3-7E86FCCB0658}"/>
                </a:ext>
              </a:extLst>
            </p:cNvPr>
            <p:cNvSpPr/>
            <p:nvPr/>
          </p:nvSpPr>
          <p:spPr>
            <a:xfrm>
              <a:off x="2206754" y="916448"/>
              <a:ext cx="4695813" cy="3901755"/>
            </a:xfrm>
            <a:custGeom>
              <a:avLst/>
              <a:gdLst>
                <a:gd name="connsiteX0" fmla="*/ 4993910 w 4908116"/>
                <a:gd name="connsiteY0" fmla="*/ 3358420 h 3696461"/>
                <a:gd name="connsiteX1" fmla="*/ 4054636 w 4908116"/>
                <a:gd name="connsiteY1" fmla="*/ 3249249 h 3696461"/>
                <a:gd name="connsiteX2" fmla="*/ 1269209 w 4908116"/>
                <a:gd name="connsiteY2" fmla="*/ 3466770 h 3696461"/>
                <a:gd name="connsiteX3" fmla="*/ 542086 w 4908116"/>
                <a:gd name="connsiteY3" fmla="*/ 689590 h 3696461"/>
                <a:gd name="connsiteX4" fmla="*/ 3307657 w 4908116"/>
                <a:gd name="connsiteY4" fmla="*/ 115408 h 3696461"/>
                <a:gd name="connsiteX5" fmla="*/ 4634953 w 4908116"/>
                <a:gd name="connsiteY5" fmla="*/ 2695664 h 3696461"/>
                <a:gd name="connsiteX6" fmla="*/ 4993910 w 4908116"/>
                <a:gd name="connsiteY6" fmla="*/ 3358420 h 3696461"/>
                <a:gd name="connsiteX0" fmla="*/ 5022203 w 5022203"/>
                <a:gd name="connsiteY0" fmla="*/ 3409591 h 3785087"/>
                <a:gd name="connsiteX1" fmla="*/ 4082929 w 5022203"/>
                <a:gd name="connsiteY1" fmla="*/ 3300420 h 3785087"/>
                <a:gd name="connsiteX2" fmla="*/ 1297502 w 5022203"/>
                <a:gd name="connsiteY2" fmla="*/ 3517941 h 3785087"/>
                <a:gd name="connsiteX3" fmla="*/ 341779 w 5022203"/>
                <a:gd name="connsiteY3" fmla="*/ 540736 h 3785087"/>
                <a:gd name="connsiteX4" fmla="*/ 3335950 w 5022203"/>
                <a:gd name="connsiteY4" fmla="*/ 166579 h 3785087"/>
                <a:gd name="connsiteX5" fmla="*/ 4663246 w 5022203"/>
                <a:gd name="connsiteY5" fmla="*/ 2746835 h 3785087"/>
                <a:gd name="connsiteX6" fmla="*/ 5022203 w 5022203"/>
                <a:gd name="connsiteY6" fmla="*/ 3409591 h 3785087"/>
                <a:gd name="connsiteX0" fmla="*/ 4940997 w 4940997"/>
                <a:gd name="connsiteY0" fmla="*/ 3402666 h 3926754"/>
                <a:gd name="connsiteX1" fmla="*/ 4001723 w 4940997"/>
                <a:gd name="connsiteY1" fmla="*/ 3293495 h 3926754"/>
                <a:gd name="connsiteX2" fmla="*/ 578121 w 4940997"/>
                <a:gd name="connsiteY2" fmla="*/ 3720566 h 3926754"/>
                <a:gd name="connsiteX3" fmla="*/ 260573 w 4940997"/>
                <a:gd name="connsiteY3" fmla="*/ 533811 h 3926754"/>
                <a:gd name="connsiteX4" fmla="*/ 3254744 w 4940997"/>
                <a:gd name="connsiteY4" fmla="*/ 159654 h 3926754"/>
                <a:gd name="connsiteX5" fmla="*/ 4582040 w 4940997"/>
                <a:gd name="connsiteY5" fmla="*/ 2739910 h 3926754"/>
                <a:gd name="connsiteX6" fmla="*/ 4940997 w 4940997"/>
                <a:gd name="connsiteY6" fmla="*/ 3402666 h 3926754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584795 w 4943752"/>
                <a:gd name="connsiteY5" fmla="*/ 2834839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422870 w 4943752"/>
                <a:gd name="connsiteY5" fmla="*/ 2901514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422870 w 4943752"/>
                <a:gd name="connsiteY5" fmla="*/ 2901514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207710"/>
                <a:gd name="connsiteX1" fmla="*/ 4004478 w 4943752"/>
                <a:gd name="connsiteY1" fmla="*/ 3388424 h 4207710"/>
                <a:gd name="connsiteX2" fmla="*/ 580876 w 4943752"/>
                <a:gd name="connsiteY2" fmla="*/ 3815495 h 4207710"/>
                <a:gd name="connsiteX3" fmla="*/ 263328 w 4943752"/>
                <a:gd name="connsiteY3" fmla="*/ 628740 h 4207710"/>
                <a:gd name="connsiteX4" fmla="*/ 3295599 w 4943752"/>
                <a:gd name="connsiteY4" fmla="*/ 130758 h 4207710"/>
                <a:gd name="connsiteX5" fmla="*/ 4422870 w 4943752"/>
                <a:gd name="connsiteY5" fmla="*/ 2901514 h 4207710"/>
                <a:gd name="connsiteX6" fmla="*/ 4943752 w 4943752"/>
                <a:gd name="connsiteY6" fmla="*/ 3497595 h 4207710"/>
                <a:gd name="connsiteX0" fmla="*/ 4943752 w 4943752"/>
                <a:gd name="connsiteY0" fmla="*/ 3497595 h 4107768"/>
                <a:gd name="connsiteX1" fmla="*/ 4004478 w 4943752"/>
                <a:gd name="connsiteY1" fmla="*/ 3388424 h 4107768"/>
                <a:gd name="connsiteX2" fmla="*/ 580876 w 4943752"/>
                <a:gd name="connsiteY2" fmla="*/ 3815495 h 4107768"/>
                <a:gd name="connsiteX3" fmla="*/ 263328 w 4943752"/>
                <a:gd name="connsiteY3" fmla="*/ 628740 h 4107768"/>
                <a:gd name="connsiteX4" fmla="*/ 3295599 w 4943752"/>
                <a:gd name="connsiteY4" fmla="*/ 130758 h 4107768"/>
                <a:gd name="connsiteX5" fmla="*/ 4422870 w 4943752"/>
                <a:gd name="connsiteY5" fmla="*/ 2901514 h 4107768"/>
                <a:gd name="connsiteX6" fmla="*/ 4943752 w 4943752"/>
                <a:gd name="connsiteY6" fmla="*/ 3497595 h 410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43752" h="4107768">
                  <a:moveTo>
                    <a:pt x="4943752" y="3497595"/>
                  </a:moveTo>
                  <a:lnTo>
                    <a:pt x="4004478" y="3388424"/>
                  </a:lnTo>
                  <a:cubicBezTo>
                    <a:pt x="3484620" y="4234842"/>
                    <a:pt x="1204401" y="4275442"/>
                    <a:pt x="580876" y="3815495"/>
                  </a:cubicBezTo>
                  <a:cubicBezTo>
                    <a:pt x="-42649" y="3355548"/>
                    <a:pt x="-189126" y="1242863"/>
                    <a:pt x="263328" y="628740"/>
                  </a:cubicBezTo>
                  <a:cubicBezTo>
                    <a:pt x="715782" y="14617"/>
                    <a:pt x="2305722" y="-145824"/>
                    <a:pt x="3295599" y="130758"/>
                  </a:cubicBezTo>
                  <a:cubicBezTo>
                    <a:pt x="4676499" y="516595"/>
                    <a:pt x="4393347" y="1629971"/>
                    <a:pt x="4422870" y="2901514"/>
                  </a:cubicBezTo>
                  <a:lnTo>
                    <a:pt x="4943752" y="3497595"/>
                  </a:ln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对话气泡: 椭圆形 13">
              <a:extLst>
                <a:ext uri="{FF2B5EF4-FFF2-40B4-BE49-F238E27FC236}">
                  <a16:creationId xmlns="" xmlns:a16="http://schemas.microsoft.com/office/drawing/2014/main" id="{35DB8B5F-2F32-4FB5-BAE0-5BA1D2226CF8}"/>
                </a:ext>
              </a:extLst>
            </p:cNvPr>
            <p:cNvSpPr/>
            <p:nvPr/>
          </p:nvSpPr>
          <p:spPr>
            <a:xfrm>
              <a:off x="2369895" y="1044434"/>
              <a:ext cx="4475657" cy="3718827"/>
            </a:xfrm>
            <a:custGeom>
              <a:avLst/>
              <a:gdLst>
                <a:gd name="connsiteX0" fmla="*/ 4993910 w 4908116"/>
                <a:gd name="connsiteY0" fmla="*/ 3358420 h 3696461"/>
                <a:gd name="connsiteX1" fmla="*/ 4054636 w 4908116"/>
                <a:gd name="connsiteY1" fmla="*/ 3249249 h 3696461"/>
                <a:gd name="connsiteX2" fmla="*/ 1269209 w 4908116"/>
                <a:gd name="connsiteY2" fmla="*/ 3466770 h 3696461"/>
                <a:gd name="connsiteX3" fmla="*/ 542086 w 4908116"/>
                <a:gd name="connsiteY3" fmla="*/ 689590 h 3696461"/>
                <a:gd name="connsiteX4" fmla="*/ 3307657 w 4908116"/>
                <a:gd name="connsiteY4" fmla="*/ 115408 h 3696461"/>
                <a:gd name="connsiteX5" fmla="*/ 4634953 w 4908116"/>
                <a:gd name="connsiteY5" fmla="*/ 2695664 h 3696461"/>
                <a:gd name="connsiteX6" fmla="*/ 4993910 w 4908116"/>
                <a:gd name="connsiteY6" fmla="*/ 3358420 h 3696461"/>
                <a:gd name="connsiteX0" fmla="*/ 5022203 w 5022203"/>
                <a:gd name="connsiteY0" fmla="*/ 3409591 h 3785087"/>
                <a:gd name="connsiteX1" fmla="*/ 4082929 w 5022203"/>
                <a:gd name="connsiteY1" fmla="*/ 3300420 h 3785087"/>
                <a:gd name="connsiteX2" fmla="*/ 1297502 w 5022203"/>
                <a:gd name="connsiteY2" fmla="*/ 3517941 h 3785087"/>
                <a:gd name="connsiteX3" fmla="*/ 341779 w 5022203"/>
                <a:gd name="connsiteY3" fmla="*/ 540736 h 3785087"/>
                <a:gd name="connsiteX4" fmla="*/ 3335950 w 5022203"/>
                <a:gd name="connsiteY4" fmla="*/ 166579 h 3785087"/>
                <a:gd name="connsiteX5" fmla="*/ 4663246 w 5022203"/>
                <a:gd name="connsiteY5" fmla="*/ 2746835 h 3785087"/>
                <a:gd name="connsiteX6" fmla="*/ 5022203 w 5022203"/>
                <a:gd name="connsiteY6" fmla="*/ 3409591 h 3785087"/>
                <a:gd name="connsiteX0" fmla="*/ 4940997 w 4940997"/>
                <a:gd name="connsiteY0" fmla="*/ 3402666 h 3926754"/>
                <a:gd name="connsiteX1" fmla="*/ 4001723 w 4940997"/>
                <a:gd name="connsiteY1" fmla="*/ 3293495 h 3926754"/>
                <a:gd name="connsiteX2" fmla="*/ 578121 w 4940997"/>
                <a:gd name="connsiteY2" fmla="*/ 3720566 h 3926754"/>
                <a:gd name="connsiteX3" fmla="*/ 260573 w 4940997"/>
                <a:gd name="connsiteY3" fmla="*/ 533811 h 3926754"/>
                <a:gd name="connsiteX4" fmla="*/ 3254744 w 4940997"/>
                <a:gd name="connsiteY4" fmla="*/ 159654 h 3926754"/>
                <a:gd name="connsiteX5" fmla="*/ 4582040 w 4940997"/>
                <a:gd name="connsiteY5" fmla="*/ 2739910 h 3926754"/>
                <a:gd name="connsiteX6" fmla="*/ 4940997 w 4940997"/>
                <a:gd name="connsiteY6" fmla="*/ 3402666 h 3926754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584795 w 4943752"/>
                <a:gd name="connsiteY5" fmla="*/ 2834839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422870 w 4943752"/>
                <a:gd name="connsiteY5" fmla="*/ 2901514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422870 w 4943752"/>
                <a:gd name="connsiteY5" fmla="*/ 2901514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207710"/>
                <a:gd name="connsiteX1" fmla="*/ 4004478 w 4943752"/>
                <a:gd name="connsiteY1" fmla="*/ 3388424 h 4207710"/>
                <a:gd name="connsiteX2" fmla="*/ 580876 w 4943752"/>
                <a:gd name="connsiteY2" fmla="*/ 3815495 h 4207710"/>
                <a:gd name="connsiteX3" fmla="*/ 263328 w 4943752"/>
                <a:gd name="connsiteY3" fmla="*/ 628740 h 4207710"/>
                <a:gd name="connsiteX4" fmla="*/ 3295599 w 4943752"/>
                <a:gd name="connsiteY4" fmla="*/ 130758 h 4207710"/>
                <a:gd name="connsiteX5" fmla="*/ 4422870 w 4943752"/>
                <a:gd name="connsiteY5" fmla="*/ 2901514 h 4207710"/>
                <a:gd name="connsiteX6" fmla="*/ 4943752 w 4943752"/>
                <a:gd name="connsiteY6" fmla="*/ 3497595 h 4207710"/>
                <a:gd name="connsiteX0" fmla="*/ 4943752 w 4943752"/>
                <a:gd name="connsiteY0" fmla="*/ 3497595 h 4107768"/>
                <a:gd name="connsiteX1" fmla="*/ 4004478 w 4943752"/>
                <a:gd name="connsiteY1" fmla="*/ 3388424 h 4107768"/>
                <a:gd name="connsiteX2" fmla="*/ 580876 w 4943752"/>
                <a:gd name="connsiteY2" fmla="*/ 3815495 h 4107768"/>
                <a:gd name="connsiteX3" fmla="*/ 263328 w 4943752"/>
                <a:gd name="connsiteY3" fmla="*/ 628740 h 4107768"/>
                <a:gd name="connsiteX4" fmla="*/ 3295599 w 4943752"/>
                <a:gd name="connsiteY4" fmla="*/ 130758 h 4107768"/>
                <a:gd name="connsiteX5" fmla="*/ 4422870 w 4943752"/>
                <a:gd name="connsiteY5" fmla="*/ 2901514 h 4107768"/>
                <a:gd name="connsiteX6" fmla="*/ 4943752 w 4943752"/>
                <a:gd name="connsiteY6" fmla="*/ 3497595 h 410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43752" h="4107768">
                  <a:moveTo>
                    <a:pt x="4943752" y="3497595"/>
                  </a:moveTo>
                  <a:lnTo>
                    <a:pt x="4004478" y="3388424"/>
                  </a:lnTo>
                  <a:cubicBezTo>
                    <a:pt x="3484620" y="4234842"/>
                    <a:pt x="1204401" y="4275442"/>
                    <a:pt x="580876" y="3815495"/>
                  </a:cubicBezTo>
                  <a:cubicBezTo>
                    <a:pt x="-42649" y="3355548"/>
                    <a:pt x="-189126" y="1242863"/>
                    <a:pt x="263328" y="628740"/>
                  </a:cubicBezTo>
                  <a:cubicBezTo>
                    <a:pt x="715782" y="14617"/>
                    <a:pt x="2305722" y="-145824"/>
                    <a:pt x="3295599" y="130758"/>
                  </a:cubicBezTo>
                  <a:cubicBezTo>
                    <a:pt x="4676499" y="516595"/>
                    <a:pt x="4393347" y="1629971"/>
                    <a:pt x="4422870" y="2901514"/>
                  </a:cubicBezTo>
                  <a:lnTo>
                    <a:pt x="4943752" y="349759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4" name="文本框 33">
            <a:extLst>
              <a:ext uri="{FF2B5EF4-FFF2-40B4-BE49-F238E27FC236}">
                <a16:creationId xmlns="" xmlns:a16="http://schemas.microsoft.com/office/drawing/2014/main" id="{3F94242B-E0C4-403A-9E51-FF72E7D25271}"/>
              </a:ext>
            </a:extLst>
          </p:cNvPr>
          <p:cNvSpPr txBox="1"/>
          <p:nvPr/>
        </p:nvSpPr>
        <p:spPr>
          <a:xfrm>
            <a:off x="5419285" y="759815"/>
            <a:ext cx="5829278" cy="10348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algn="l"/>
            <a:r>
              <a:rPr lang="en-US" altLang="zh-CN" sz="5000" u="sng" dirty="0" err="1" smtClean="0">
                <a:solidFill>
                  <a:srgbClr val="FF0000"/>
                </a:solidFill>
                <a:latin typeface="SVN-Beloved" pitchFamily="50" charset="0"/>
              </a:rPr>
              <a:t>Bài</a:t>
            </a:r>
            <a:r>
              <a:rPr lang="en-US" altLang="zh-CN" sz="5000" u="sng" dirty="0" smtClean="0">
                <a:solidFill>
                  <a:srgbClr val="FF0000"/>
                </a:solidFill>
                <a:latin typeface="SVN-Beloved" pitchFamily="50" charset="0"/>
              </a:rPr>
              <a:t> 1</a:t>
            </a:r>
            <a:r>
              <a:rPr lang="en-US" altLang="zh-CN" sz="5000" dirty="0" smtClean="0">
                <a:solidFill>
                  <a:srgbClr val="FF0000"/>
                </a:solidFill>
                <a:latin typeface="SVN-Beloved" pitchFamily="50" charset="0"/>
              </a:rPr>
              <a:t>: </a:t>
            </a:r>
            <a:r>
              <a:rPr lang="en-US" altLang="zh-CN" sz="5000" dirty="0" err="1" smtClean="0">
                <a:solidFill>
                  <a:schemeClr val="tx1"/>
                </a:solidFill>
                <a:latin typeface="SVN-Beloved" pitchFamily="50" charset="0"/>
              </a:rPr>
              <a:t>Đặt</a:t>
            </a:r>
            <a:r>
              <a:rPr lang="en-US" altLang="zh-CN" sz="500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5000" dirty="0" err="1" smtClean="0">
                <a:solidFill>
                  <a:schemeClr val="tx1"/>
                </a:solidFill>
                <a:latin typeface="SVN-Beloved" pitchFamily="50" charset="0"/>
              </a:rPr>
              <a:t>tính</a:t>
            </a:r>
            <a:r>
              <a:rPr lang="en-US" altLang="zh-CN" sz="500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5000" dirty="0" err="1" smtClean="0">
                <a:solidFill>
                  <a:schemeClr val="tx1"/>
                </a:solidFill>
                <a:latin typeface="SVN-Beloved" pitchFamily="50" charset="0"/>
              </a:rPr>
              <a:t>rồi</a:t>
            </a:r>
            <a:r>
              <a:rPr lang="en-US" altLang="zh-CN" sz="5000" dirty="0" smtClean="0">
                <a:solidFill>
                  <a:schemeClr val="tx1"/>
                </a:solidFill>
                <a:latin typeface="SVN-Beloved" pitchFamily="50" charset="0"/>
              </a:rPr>
              <a:t> </a:t>
            </a:r>
            <a:r>
              <a:rPr lang="en-US" altLang="zh-CN" sz="5000" dirty="0" err="1" smtClean="0">
                <a:solidFill>
                  <a:schemeClr val="tx1"/>
                </a:solidFill>
                <a:latin typeface="SVN-Beloved" pitchFamily="50" charset="0"/>
              </a:rPr>
              <a:t>tính</a:t>
            </a:r>
            <a:r>
              <a:rPr lang="en-US" altLang="zh-CN" sz="5000" dirty="0" smtClean="0">
                <a:solidFill>
                  <a:schemeClr val="tx1"/>
                </a:solidFill>
                <a:latin typeface="SVN-Beloved" pitchFamily="50" charset="0"/>
              </a:rPr>
              <a:t>:</a:t>
            </a:r>
            <a:endParaRPr lang="en-US" altLang="zh-CN" sz="5000" dirty="0">
              <a:solidFill>
                <a:schemeClr val="tx1"/>
              </a:solidFill>
              <a:latin typeface="SVN-Beloved" pitchFamily="50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8D5978DD-9ADD-41DD-B5A1-4A1AF13304D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21882" y="4572836"/>
            <a:ext cx="1886876" cy="1996639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="" xmlns:a16="http://schemas.microsoft.com/office/drawing/2014/main" id="{8E498859-28AF-4659-AE91-105BFC805B55}"/>
              </a:ext>
            </a:extLst>
          </p:cNvPr>
          <p:cNvGrpSpPr/>
          <p:nvPr/>
        </p:nvGrpSpPr>
        <p:grpSpPr>
          <a:xfrm>
            <a:off x="9354518" y="38573"/>
            <a:ext cx="1401002" cy="826188"/>
            <a:chOff x="9391779" y="193843"/>
            <a:chExt cx="1401002" cy="826188"/>
          </a:xfrm>
        </p:grpSpPr>
        <p:grpSp>
          <p:nvGrpSpPr>
            <p:cNvPr id="5" name="组合 4">
              <a:extLst>
                <a:ext uri="{FF2B5EF4-FFF2-40B4-BE49-F238E27FC236}">
                  <a16:creationId xmlns="" xmlns:a16="http://schemas.microsoft.com/office/drawing/2014/main" id="{C317E4A9-BF3D-4256-8B91-3DF017BD99DD}"/>
                </a:ext>
              </a:extLst>
            </p:cNvPr>
            <p:cNvGrpSpPr/>
            <p:nvPr/>
          </p:nvGrpSpPr>
          <p:grpSpPr>
            <a:xfrm>
              <a:off x="9391779" y="218794"/>
              <a:ext cx="1401002" cy="713476"/>
              <a:chOff x="9391779" y="218794"/>
              <a:chExt cx="1401002" cy="713476"/>
            </a:xfrm>
          </p:grpSpPr>
          <p:sp>
            <p:nvSpPr>
              <p:cNvPr id="4" name="任意多边形: 形状 3">
                <a:extLst>
                  <a:ext uri="{FF2B5EF4-FFF2-40B4-BE49-F238E27FC236}">
                    <a16:creationId xmlns="" xmlns:a16="http://schemas.microsoft.com/office/drawing/2014/main" id="{69A7D29A-F9A0-4FA6-B19B-2AA6FF61B269}"/>
                  </a:ext>
                </a:extLst>
              </p:cNvPr>
              <p:cNvSpPr/>
              <p:nvPr/>
            </p:nvSpPr>
            <p:spPr>
              <a:xfrm>
                <a:off x="9417274" y="218794"/>
                <a:ext cx="1375507" cy="696291"/>
              </a:xfrm>
              <a:custGeom>
                <a:avLst/>
                <a:gdLst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24536"/>
                  <a:gd name="connsiteX1" fmla="*/ 595085 w 1451428"/>
                  <a:gd name="connsiteY1" fmla="*/ 0 h 824536"/>
                  <a:gd name="connsiteX2" fmla="*/ 1190171 w 1451428"/>
                  <a:gd name="connsiteY2" fmla="*/ 188686 h 824536"/>
                  <a:gd name="connsiteX3" fmla="*/ 1335314 w 1451428"/>
                  <a:gd name="connsiteY3" fmla="*/ 580572 h 824536"/>
                  <a:gd name="connsiteX4" fmla="*/ 1451428 w 1451428"/>
                  <a:gd name="connsiteY4" fmla="*/ 812800 h 824536"/>
                  <a:gd name="connsiteX5" fmla="*/ 101600 w 1451428"/>
                  <a:gd name="connsiteY5" fmla="*/ 420914 h 824536"/>
                  <a:gd name="connsiteX6" fmla="*/ 0 w 1451428"/>
                  <a:gd name="connsiteY6" fmla="*/ 246743 h 824536"/>
                  <a:gd name="connsiteX0" fmla="*/ 269875 w 1721303"/>
                  <a:gd name="connsiteY0" fmla="*/ 246743 h 823881"/>
                  <a:gd name="connsiteX1" fmla="*/ 864960 w 1721303"/>
                  <a:gd name="connsiteY1" fmla="*/ 0 h 823881"/>
                  <a:gd name="connsiteX2" fmla="*/ 1460046 w 1721303"/>
                  <a:gd name="connsiteY2" fmla="*/ 188686 h 823881"/>
                  <a:gd name="connsiteX3" fmla="*/ 1605189 w 1721303"/>
                  <a:gd name="connsiteY3" fmla="*/ 580572 h 823881"/>
                  <a:gd name="connsiteX4" fmla="*/ 1721303 w 1721303"/>
                  <a:gd name="connsiteY4" fmla="*/ 812800 h 823881"/>
                  <a:gd name="connsiteX5" fmla="*/ 0 w 1721303"/>
                  <a:gd name="connsiteY5" fmla="*/ 397102 h 823881"/>
                  <a:gd name="connsiteX6" fmla="*/ 269875 w 1721303"/>
                  <a:gd name="connsiteY6" fmla="*/ 246743 h 823881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457200 w 1741940"/>
                  <a:gd name="connsiteY0" fmla="*/ 161018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457200 w 1741940"/>
                  <a:gd name="connsiteY6" fmla="*/ 161018 h 840144"/>
                  <a:gd name="connsiteX0" fmla="*/ 457200 w 1741940"/>
                  <a:gd name="connsiteY0" fmla="*/ 161018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457200 w 1741940"/>
                  <a:gd name="connsiteY6" fmla="*/ 161018 h 840144"/>
                  <a:gd name="connsiteX0" fmla="*/ 457200 w 1741940"/>
                  <a:gd name="connsiteY0" fmla="*/ 244968 h 924094"/>
                  <a:gd name="connsiteX1" fmla="*/ 885597 w 1741940"/>
                  <a:gd name="connsiteY1" fmla="*/ 83950 h 924094"/>
                  <a:gd name="connsiteX2" fmla="*/ 1480683 w 1741940"/>
                  <a:gd name="connsiteY2" fmla="*/ 272636 h 924094"/>
                  <a:gd name="connsiteX3" fmla="*/ 1625826 w 1741940"/>
                  <a:gd name="connsiteY3" fmla="*/ 664522 h 924094"/>
                  <a:gd name="connsiteX4" fmla="*/ 1741940 w 1741940"/>
                  <a:gd name="connsiteY4" fmla="*/ 896750 h 924094"/>
                  <a:gd name="connsiteX5" fmla="*/ 20637 w 1741940"/>
                  <a:gd name="connsiteY5" fmla="*/ 481052 h 924094"/>
                  <a:gd name="connsiteX6" fmla="*/ 457200 w 1741940"/>
                  <a:gd name="connsiteY6" fmla="*/ 244968 h 924094"/>
                  <a:gd name="connsiteX0" fmla="*/ 457200 w 1741940"/>
                  <a:gd name="connsiteY0" fmla="*/ 244968 h 924094"/>
                  <a:gd name="connsiteX1" fmla="*/ 885597 w 1741940"/>
                  <a:gd name="connsiteY1" fmla="*/ 83950 h 924094"/>
                  <a:gd name="connsiteX2" fmla="*/ 1480683 w 1741940"/>
                  <a:gd name="connsiteY2" fmla="*/ 272636 h 924094"/>
                  <a:gd name="connsiteX3" fmla="*/ 1625826 w 1741940"/>
                  <a:gd name="connsiteY3" fmla="*/ 664522 h 924094"/>
                  <a:gd name="connsiteX4" fmla="*/ 1741940 w 1741940"/>
                  <a:gd name="connsiteY4" fmla="*/ 896750 h 924094"/>
                  <a:gd name="connsiteX5" fmla="*/ 20637 w 1741940"/>
                  <a:gd name="connsiteY5" fmla="*/ 481052 h 924094"/>
                  <a:gd name="connsiteX6" fmla="*/ 457200 w 1741940"/>
                  <a:gd name="connsiteY6" fmla="*/ 244968 h 924094"/>
                  <a:gd name="connsiteX0" fmla="*/ 457200 w 1773768"/>
                  <a:gd name="connsiteY0" fmla="*/ 244968 h 924094"/>
                  <a:gd name="connsiteX1" fmla="*/ 885597 w 1773768"/>
                  <a:gd name="connsiteY1" fmla="*/ 83950 h 924094"/>
                  <a:gd name="connsiteX2" fmla="*/ 1480683 w 1773768"/>
                  <a:gd name="connsiteY2" fmla="*/ 272636 h 924094"/>
                  <a:gd name="connsiteX3" fmla="*/ 1625826 w 1773768"/>
                  <a:gd name="connsiteY3" fmla="*/ 664522 h 924094"/>
                  <a:gd name="connsiteX4" fmla="*/ 1741940 w 1773768"/>
                  <a:gd name="connsiteY4" fmla="*/ 896750 h 924094"/>
                  <a:gd name="connsiteX5" fmla="*/ 20637 w 1773768"/>
                  <a:gd name="connsiteY5" fmla="*/ 481052 h 924094"/>
                  <a:gd name="connsiteX6" fmla="*/ 457200 w 1773768"/>
                  <a:gd name="connsiteY6" fmla="*/ 244968 h 924094"/>
                  <a:gd name="connsiteX0" fmla="*/ 466219 w 1720084"/>
                  <a:gd name="connsiteY0" fmla="*/ 244968 h 953677"/>
                  <a:gd name="connsiteX1" fmla="*/ 894616 w 1720084"/>
                  <a:gd name="connsiteY1" fmla="*/ 83950 h 953677"/>
                  <a:gd name="connsiteX2" fmla="*/ 1489702 w 1720084"/>
                  <a:gd name="connsiteY2" fmla="*/ 272636 h 953677"/>
                  <a:gd name="connsiteX3" fmla="*/ 1634845 w 1720084"/>
                  <a:gd name="connsiteY3" fmla="*/ 664522 h 953677"/>
                  <a:gd name="connsiteX4" fmla="*/ 1436634 w 1720084"/>
                  <a:gd name="connsiteY4" fmla="*/ 930087 h 953677"/>
                  <a:gd name="connsiteX5" fmla="*/ 29656 w 1720084"/>
                  <a:gd name="connsiteY5" fmla="*/ 481052 h 953677"/>
                  <a:gd name="connsiteX6" fmla="*/ 466219 w 1720084"/>
                  <a:gd name="connsiteY6" fmla="*/ 244968 h 953677"/>
                  <a:gd name="connsiteX0" fmla="*/ 466219 w 1720084"/>
                  <a:gd name="connsiteY0" fmla="*/ 244968 h 953677"/>
                  <a:gd name="connsiteX1" fmla="*/ 894616 w 1720084"/>
                  <a:gd name="connsiteY1" fmla="*/ 83950 h 953677"/>
                  <a:gd name="connsiteX2" fmla="*/ 1489702 w 1720084"/>
                  <a:gd name="connsiteY2" fmla="*/ 272636 h 953677"/>
                  <a:gd name="connsiteX3" fmla="*/ 1634845 w 1720084"/>
                  <a:gd name="connsiteY3" fmla="*/ 664522 h 953677"/>
                  <a:gd name="connsiteX4" fmla="*/ 1436634 w 1720084"/>
                  <a:gd name="connsiteY4" fmla="*/ 930087 h 953677"/>
                  <a:gd name="connsiteX5" fmla="*/ 29656 w 1720084"/>
                  <a:gd name="connsiteY5" fmla="*/ 481052 h 953677"/>
                  <a:gd name="connsiteX6" fmla="*/ 466219 w 1720084"/>
                  <a:gd name="connsiteY6" fmla="*/ 244968 h 953677"/>
                  <a:gd name="connsiteX0" fmla="*/ 448774 w 1702639"/>
                  <a:gd name="connsiteY0" fmla="*/ 244968 h 1024234"/>
                  <a:gd name="connsiteX1" fmla="*/ 877171 w 1702639"/>
                  <a:gd name="connsiteY1" fmla="*/ 83950 h 1024234"/>
                  <a:gd name="connsiteX2" fmla="*/ 1472257 w 1702639"/>
                  <a:gd name="connsiteY2" fmla="*/ 272636 h 1024234"/>
                  <a:gd name="connsiteX3" fmla="*/ 1617400 w 1702639"/>
                  <a:gd name="connsiteY3" fmla="*/ 664522 h 1024234"/>
                  <a:gd name="connsiteX4" fmla="*/ 1419189 w 1702639"/>
                  <a:gd name="connsiteY4" fmla="*/ 930087 h 1024234"/>
                  <a:gd name="connsiteX5" fmla="*/ 12211 w 1702639"/>
                  <a:gd name="connsiteY5" fmla="*/ 481052 h 1024234"/>
                  <a:gd name="connsiteX6" fmla="*/ 448774 w 1702639"/>
                  <a:gd name="connsiteY6" fmla="*/ 244968 h 1024234"/>
                  <a:gd name="connsiteX0" fmla="*/ 459390 w 1713255"/>
                  <a:gd name="connsiteY0" fmla="*/ 244968 h 930087"/>
                  <a:gd name="connsiteX1" fmla="*/ 887787 w 1713255"/>
                  <a:gd name="connsiteY1" fmla="*/ 83950 h 930087"/>
                  <a:gd name="connsiteX2" fmla="*/ 1482873 w 1713255"/>
                  <a:gd name="connsiteY2" fmla="*/ 272636 h 930087"/>
                  <a:gd name="connsiteX3" fmla="*/ 1628016 w 1713255"/>
                  <a:gd name="connsiteY3" fmla="*/ 664522 h 930087"/>
                  <a:gd name="connsiteX4" fmla="*/ 1429805 w 1713255"/>
                  <a:gd name="connsiteY4" fmla="*/ 930087 h 930087"/>
                  <a:gd name="connsiteX5" fmla="*/ 22827 w 1713255"/>
                  <a:gd name="connsiteY5" fmla="*/ 481052 h 930087"/>
                  <a:gd name="connsiteX6" fmla="*/ 459390 w 1713255"/>
                  <a:gd name="connsiteY6" fmla="*/ 244968 h 930087"/>
                  <a:gd name="connsiteX0" fmla="*/ 459390 w 1713255"/>
                  <a:gd name="connsiteY0" fmla="*/ 244968 h 930087"/>
                  <a:gd name="connsiteX1" fmla="*/ 887787 w 1713255"/>
                  <a:gd name="connsiteY1" fmla="*/ 83950 h 930087"/>
                  <a:gd name="connsiteX2" fmla="*/ 1482873 w 1713255"/>
                  <a:gd name="connsiteY2" fmla="*/ 272636 h 930087"/>
                  <a:gd name="connsiteX3" fmla="*/ 1628016 w 1713255"/>
                  <a:gd name="connsiteY3" fmla="*/ 664522 h 930087"/>
                  <a:gd name="connsiteX4" fmla="*/ 1429805 w 1713255"/>
                  <a:gd name="connsiteY4" fmla="*/ 930087 h 930087"/>
                  <a:gd name="connsiteX5" fmla="*/ 22827 w 1713255"/>
                  <a:gd name="connsiteY5" fmla="*/ 481052 h 930087"/>
                  <a:gd name="connsiteX6" fmla="*/ 459390 w 1713255"/>
                  <a:gd name="connsiteY6" fmla="*/ 244968 h 930087"/>
                  <a:gd name="connsiteX0" fmla="*/ 459390 w 1713255"/>
                  <a:gd name="connsiteY0" fmla="*/ 242813 h 927932"/>
                  <a:gd name="connsiteX1" fmla="*/ 887787 w 1713255"/>
                  <a:gd name="connsiteY1" fmla="*/ 81795 h 927932"/>
                  <a:gd name="connsiteX2" fmla="*/ 1482873 w 1713255"/>
                  <a:gd name="connsiteY2" fmla="*/ 270481 h 927932"/>
                  <a:gd name="connsiteX3" fmla="*/ 1628016 w 1713255"/>
                  <a:gd name="connsiteY3" fmla="*/ 662367 h 927932"/>
                  <a:gd name="connsiteX4" fmla="*/ 1429805 w 1713255"/>
                  <a:gd name="connsiteY4" fmla="*/ 927932 h 927932"/>
                  <a:gd name="connsiteX5" fmla="*/ 22827 w 1713255"/>
                  <a:gd name="connsiteY5" fmla="*/ 478897 h 927932"/>
                  <a:gd name="connsiteX6" fmla="*/ 459390 w 1713255"/>
                  <a:gd name="connsiteY6" fmla="*/ 242813 h 927932"/>
                  <a:gd name="connsiteX0" fmla="*/ 459390 w 1713255"/>
                  <a:gd name="connsiteY0" fmla="*/ 242813 h 927932"/>
                  <a:gd name="connsiteX1" fmla="*/ 887787 w 1713255"/>
                  <a:gd name="connsiteY1" fmla="*/ 81795 h 927932"/>
                  <a:gd name="connsiteX2" fmla="*/ 1482873 w 1713255"/>
                  <a:gd name="connsiteY2" fmla="*/ 270481 h 927932"/>
                  <a:gd name="connsiteX3" fmla="*/ 1628016 w 1713255"/>
                  <a:gd name="connsiteY3" fmla="*/ 662367 h 927932"/>
                  <a:gd name="connsiteX4" fmla="*/ 1429805 w 1713255"/>
                  <a:gd name="connsiteY4" fmla="*/ 927932 h 927932"/>
                  <a:gd name="connsiteX5" fmla="*/ 22827 w 1713255"/>
                  <a:gd name="connsiteY5" fmla="*/ 478897 h 927932"/>
                  <a:gd name="connsiteX6" fmla="*/ 459390 w 1713255"/>
                  <a:gd name="connsiteY6" fmla="*/ 242813 h 927932"/>
                  <a:gd name="connsiteX0" fmla="*/ 459390 w 1707695"/>
                  <a:gd name="connsiteY0" fmla="*/ 242813 h 927932"/>
                  <a:gd name="connsiteX1" fmla="*/ 887787 w 1707695"/>
                  <a:gd name="connsiteY1" fmla="*/ 81795 h 927932"/>
                  <a:gd name="connsiteX2" fmla="*/ 1482873 w 1707695"/>
                  <a:gd name="connsiteY2" fmla="*/ 270481 h 927932"/>
                  <a:gd name="connsiteX3" fmla="*/ 1628016 w 1707695"/>
                  <a:gd name="connsiteY3" fmla="*/ 662367 h 927932"/>
                  <a:gd name="connsiteX4" fmla="*/ 1429805 w 1707695"/>
                  <a:gd name="connsiteY4" fmla="*/ 927932 h 927932"/>
                  <a:gd name="connsiteX5" fmla="*/ 22827 w 1707695"/>
                  <a:gd name="connsiteY5" fmla="*/ 478897 h 927932"/>
                  <a:gd name="connsiteX6" fmla="*/ 459390 w 1707695"/>
                  <a:gd name="connsiteY6" fmla="*/ 242813 h 927932"/>
                  <a:gd name="connsiteX0" fmla="*/ 318099 w 1566404"/>
                  <a:gd name="connsiteY0" fmla="*/ 242813 h 927932"/>
                  <a:gd name="connsiteX1" fmla="*/ 746496 w 1566404"/>
                  <a:gd name="connsiteY1" fmla="*/ 81795 h 927932"/>
                  <a:gd name="connsiteX2" fmla="*/ 1341582 w 1566404"/>
                  <a:gd name="connsiteY2" fmla="*/ 270481 h 927932"/>
                  <a:gd name="connsiteX3" fmla="*/ 1486725 w 1566404"/>
                  <a:gd name="connsiteY3" fmla="*/ 662367 h 927932"/>
                  <a:gd name="connsiteX4" fmla="*/ 1288514 w 1566404"/>
                  <a:gd name="connsiteY4" fmla="*/ 927932 h 927932"/>
                  <a:gd name="connsiteX5" fmla="*/ 27089 w 1566404"/>
                  <a:gd name="connsiteY5" fmla="*/ 509843 h 927932"/>
                  <a:gd name="connsiteX6" fmla="*/ 318099 w 1566404"/>
                  <a:gd name="connsiteY6" fmla="*/ 242813 h 927932"/>
                  <a:gd name="connsiteX0" fmla="*/ 398247 w 1646552"/>
                  <a:gd name="connsiteY0" fmla="*/ 242813 h 927932"/>
                  <a:gd name="connsiteX1" fmla="*/ 826644 w 1646552"/>
                  <a:gd name="connsiteY1" fmla="*/ 81795 h 927932"/>
                  <a:gd name="connsiteX2" fmla="*/ 1421730 w 1646552"/>
                  <a:gd name="connsiteY2" fmla="*/ 270481 h 927932"/>
                  <a:gd name="connsiteX3" fmla="*/ 1566873 w 1646552"/>
                  <a:gd name="connsiteY3" fmla="*/ 662367 h 927932"/>
                  <a:gd name="connsiteX4" fmla="*/ 1368662 w 1646552"/>
                  <a:gd name="connsiteY4" fmla="*/ 927932 h 927932"/>
                  <a:gd name="connsiteX5" fmla="*/ 107237 w 1646552"/>
                  <a:gd name="connsiteY5" fmla="*/ 509843 h 927932"/>
                  <a:gd name="connsiteX6" fmla="*/ 398247 w 1646552"/>
                  <a:gd name="connsiteY6" fmla="*/ 242813 h 927932"/>
                  <a:gd name="connsiteX0" fmla="*/ 398248 w 1646553"/>
                  <a:gd name="connsiteY0" fmla="*/ 242813 h 927932"/>
                  <a:gd name="connsiteX1" fmla="*/ 826645 w 1646553"/>
                  <a:gd name="connsiteY1" fmla="*/ 81795 h 927932"/>
                  <a:gd name="connsiteX2" fmla="*/ 1421731 w 1646553"/>
                  <a:gd name="connsiteY2" fmla="*/ 270481 h 927932"/>
                  <a:gd name="connsiteX3" fmla="*/ 1566874 w 1646553"/>
                  <a:gd name="connsiteY3" fmla="*/ 662367 h 927932"/>
                  <a:gd name="connsiteX4" fmla="*/ 1368663 w 1646553"/>
                  <a:gd name="connsiteY4" fmla="*/ 927932 h 927932"/>
                  <a:gd name="connsiteX5" fmla="*/ 107238 w 1646553"/>
                  <a:gd name="connsiteY5" fmla="*/ 509843 h 927932"/>
                  <a:gd name="connsiteX6" fmla="*/ 398248 w 1646553"/>
                  <a:gd name="connsiteY6" fmla="*/ 242813 h 927932"/>
                  <a:gd name="connsiteX0" fmla="*/ 398248 w 1646553"/>
                  <a:gd name="connsiteY0" fmla="*/ 242813 h 929055"/>
                  <a:gd name="connsiteX1" fmla="*/ 826645 w 1646553"/>
                  <a:gd name="connsiteY1" fmla="*/ 81795 h 929055"/>
                  <a:gd name="connsiteX2" fmla="*/ 1421731 w 1646553"/>
                  <a:gd name="connsiteY2" fmla="*/ 270481 h 929055"/>
                  <a:gd name="connsiteX3" fmla="*/ 1566874 w 1646553"/>
                  <a:gd name="connsiteY3" fmla="*/ 662367 h 929055"/>
                  <a:gd name="connsiteX4" fmla="*/ 1368663 w 1646553"/>
                  <a:gd name="connsiteY4" fmla="*/ 927932 h 929055"/>
                  <a:gd name="connsiteX5" fmla="*/ 107238 w 1646553"/>
                  <a:gd name="connsiteY5" fmla="*/ 509843 h 929055"/>
                  <a:gd name="connsiteX6" fmla="*/ 398248 w 1646553"/>
                  <a:gd name="connsiteY6" fmla="*/ 242813 h 929055"/>
                  <a:gd name="connsiteX0" fmla="*/ 398248 w 1646553"/>
                  <a:gd name="connsiteY0" fmla="*/ 242813 h 927932"/>
                  <a:gd name="connsiteX1" fmla="*/ 826645 w 1646553"/>
                  <a:gd name="connsiteY1" fmla="*/ 81795 h 927932"/>
                  <a:gd name="connsiteX2" fmla="*/ 1421731 w 1646553"/>
                  <a:gd name="connsiteY2" fmla="*/ 270481 h 927932"/>
                  <a:gd name="connsiteX3" fmla="*/ 1566874 w 1646553"/>
                  <a:gd name="connsiteY3" fmla="*/ 662367 h 927932"/>
                  <a:gd name="connsiteX4" fmla="*/ 1368663 w 1646553"/>
                  <a:gd name="connsiteY4" fmla="*/ 927932 h 927932"/>
                  <a:gd name="connsiteX5" fmla="*/ 107238 w 1646553"/>
                  <a:gd name="connsiteY5" fmla="*/ 509843 h 927932"/>
                  <a:gd name="connsiteX6" fmla="*/ 398248 w 1646553"/>
                  <a:gd name="connsiteY6" fmla="*/ 242813 h 927932"/>
                  <a:gd name="connsiteX0" fmla="*/ 398248 w 1646553"/>
                  <a:gd name="connsiteY0" fmla="*/ 242813 h 811747"/>
                  <a:gd name="connsiteX1" fmla="*/ 826645 w 1646553"/>
                  <a:gd name="connsiteY1" fmla="*/ 81795 h 811747"/>
                  <a:gd name="connsiteX2" fmla="*/ 1421731 w 1646553"/>
                  <a:gd name="connsiteY2" fmla="*/ 270481 h 811747"/>
                  <a:gd name="connsiteX3" fmla="*/ 1566874 w 1646553"/>
                  <a:gd name="connsiteY3" fmla="*/ 662367 h 811747"/>
                  <a:gd name="connsiteX4" fmla="*/ 1368663 w 1646553"/>
                  <a:gd name="connsiteY4" fmla="*/ 810337 h 811747"/>
                  <a:gd name="connsiteX5" fmla="*/ 107238 w 1646553"/>
                  <a:gd name="connsiteY5" fmla="*/ 509843 h 811747"/>
                  <a:gd name="connsiteX6" fmla="*/ 398248 w 1646553"/>
                  <a:gd name="connsiteY6" fmla="*/ 242813 h 811747"/>
                  <a:gd name="connsiteX0" fmla="*/ 398248 w 1511381"/>
                  <a:gd name="connsiteY0" fmla="*/ 242813 h 811747"/>
                  <a:gd name="connsiteX1" fmla="*/ 826645 w 1511381"/>
                  <a:gd name="connsiteY1" fmla="*/ 81795 h 811747"/>
                  <a:gd name="connsiteX2" fmla="*/ 1421731 w 1511381"/>
                  <a:gd name="connsiteY2" fmla="*/ 270481 h 811747"/>
                  <a:gd name="connsiteX3" fmla="*/ 1368663 w 1511381"/>
                  <a:gd name="connsiteY3" fmla="*/ 810337 h 811747"/>
                  <a:gd name="connsiteX4" fmla="*/ 107238 w 1511381"/>
                  <a:gd name="connsiteY4" fmla="*/ 509843 h 811747"/>
                  <a:gd name="connsiteX5" fmla="*/ 398248 w 1511381"/>
                  <a:gd name="connsiteY5" fmla="*/ 242813 h 811747"/>
                  <a:gd name="connsiteX0" fmla="*/ 398248 w 1505580"/>
                  <a:gd name="connsiteY0" fmla="*/ 242813 h 811747"/>
                  <a:gd name="connsiteX1" fmla="*/ 826645 w 1505580"/>
                  <a:gd name="connsiteY1" fmla="*/ 81795 h 811747"/>
                  <a:gd name="connsiteX2" fmla="*/ 1409074 w 1505580"/>
                  <a:gd name="connsiteY2" fmla="*/ 319994 h 811747"/>
                  <a:gd name="connsiteX3" fmla="*/ 1368663 w 1505580"/>
                  <a:gd name="connsiteY3" fmla="*/ 810337 h 811747"/>
                  <a:gd name="connsiteX4" fmla="*/ 107238 w 1505580"/>
                  <a:gd name="connsiteY4" fmla="*/ 509843 h 811747"/>
                  <a:gd name="connsiteX5" fmla="*/ 398248 w 1505580"/>
                  <a:gd name="connsiteY5" fmla="*/ 242813 h 811747"/>
                  <a:gd name="connsiteX0" fmla="*/ 398248 w 1551125"/>
                  <a:gd name="connsiteY0" fmla="*/ 242813 h 811747"/>
                  <a:gd name="connsiteX1" fmla="*/ 826645 w 1551125"/>
                  <a:gd name="connsiteY1" fmla="*/ 81795 h 811747"/>
                  <a:gd name="connsiteX2" fmla="*/ 1409074 w 1551125"/>
                  <a:gd name="connsiteY2" fmla="*/ 319994 h 811747"/>
                  <a:gd name="connsiteX3" fmla="*/ 1368663 w 1551125"/>
                  <a:gd name="connsiteY3" fmla="*/ 810337 h 811747"/>
                  <a:gd name="connsiteX4" fmla="*/ 107238 w 1551125"/>
                  <a:gd name="connsiteY4" fmla="*/ 509843 h 811747"/>
                  <a:gd name="connsiteX5" fmla="*/ 398248 w 1551125"/>
                  <a:gd name="connsiteY5" fmla="*/ 242813 h 811747"/>
                  <a:gd name="connsiteX0" fmla="*/ 398248 w 1553927"/>
                  <a:gd name="connsiteY0" fmla="*/ 242813 h 776859"/>
                  <a:gd name="connsiteX1" fmla="*/ 826645 w 1553927"/>
                  <a:gd name="connsiteY1" fmla="*/ 81795 h 776859"/>
                  <a:gd name="connsiteX2" fmla="*/ 1409074 w 1553927"/>
                  <a:gd name="connsiteY2" fmla="*/ 319994 h 776859"/>
                  <a:gd name="connsiteX3" fmla="*/ 1374992 w 1553927"/>
                  <a:gd name="connsiteY3" fmla="*/ 767013 h 776859"/>
                  <a:gd name="connsiteX4" fmla="*/ 107238 w 1553927"/>
                  <a:gd name="connsiteY4" fmla="*/ 509843 h 776859"/>
                  <a:gd name="connsiteX5" fmla="*/ 398248 w 1553927"/>
                  <a:gd name="connsiteY5" fmla="*/ 242813 h 776859"/>
                  <a:gd name="connsiteX0" fmla="*/ 319557 w 1475238"/>
                  <a:gd name="connsiteY0" fmla="*/ 242813 h 776859"/>
                  <a:gd name="connsiteX1" fmla="*/ 747954 w 1475238"/>
                  <a:gd name="connsiteY1" fmla="*/ 81795 h 776859"/>
                  <a:gd name="connsiteX2" fmla="*/ 1330383 w 1475238"/>
                  <a:gd name="connsiteY2" fmla="*/ 319994 h 776859"/>
                  <a:gd name="connsiteX3" fmla="*/ 1296301 w 1475238"/>
                  <a:gd name="connsiteY3" fmla="*/ 767013 h 776859"/>
                  <a:gd name="connsiteX4" fmla="*/ 28547 w 1475238"/>
                  <a:gd name="connsiteY4" fmla="*/ 509843 h 776859"/>
                  <a:gd name="connsiteX5" fmla="*/ 319557 w 1475238"/>
                  <a:gd name="connsiteY5" fmla="*/ 242813 h 776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75238" h="776859">
                    <a:moveTo>
                      <a:pt x="319557" y="242813"/>
                    </a:moveTo>
                    <a:cubicBezTo>
                      <a:pt x="290906" y="27215"/>
                      <a:pt x="590867" y="-88369"/>
                      <a:pt x="747954" y="81795"/>
                    </a:cubicBezTo>
                    <a:cubicBezTo>
                      <a:pt x="884403" y="-60097"/>
                      <a:pt x="1298708" y="61837"/>
                      <a:pt x="1330383" y="319994"/>
                    </a:cubicBezTo>
                    <a:cubicBezTo>
                      <a:pt x="1540957" y="391904"/>
                      <a:pt x="1515383" y="727119"/>
                      <a:pt x="1296301" y="767013"/>
                    </a:cubicBezTo>
                    <a:cubicBezTo>
                      <a:pt x="474882" y="764971"/>
                      <a:pt x="-142202" y="858140"/>
                      <a:pt x="28547" y="509843"/>
                    </a:cubicBezTo>
                    <a:cubicBezTo>
                      <a:pt x="-49620" y="275895"/>
                      <a:pt x="210549" y="116721"/>
                      <a:pt x="319557" y="242813"/>
                    </a:cubicBezTo>
                    <a:close/>
                  </a:path>
                </a:pathLst>
              </a:custGeom>
              <a:solidFill>
                <a:srgbClr val="F4AB3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" name="任意多边形: 形状 13">
                <a:extLst>
                  <a:ext uri="{FF2B5EF4-FFF2-40B4-BE49-F238E27FC236}">
                    <a16:creationId xmlns="" xmlns:a16="http://schemas.microsoft.com/office/drawing/2014/main" id="{D85BD5F2-1085-465C-A012-CFD24E353244}"/>
                  </a:ext>
                </a:extLst>
              </p:cNvPr>
              <p:cNvSpPr/>
              <p:nvPr/>
            </p:nvSpPr>
            <p:spPr>
              <a:xfrm>
                <a:off x="9391779" y="235979"/>
                <a:ext cx="1375507" cy="696291"/>
              </a:xfrm>
              <a:custGeom>
                <a:avLst/>
                <a:gdLst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12800"/>
                  <a:gd name="connsiteX1" fmla="*/ 595085 w 1451428"/>
                  <a:gd name="connsiteY1" fmla="*/ 0 h 812800"/>
                  <a:gd name="connsiteX2" fmla="*/ 1190171 w 1451428"/>
                  <a:gd name="connsiteY2" fmla="*/ 188686 h 812800"/>
                  <a:gd name="connsiteX3" fmla="*/ 1335314 w 1451428"/>
                  <a:gd name="connsiteY3" fmla="*/ 580572 h 812800"/>
                  <a:gd name="connsiteX4" fmla="*/ 1451428 w 1451428"/>
                  <a:gd name="connsiteY4" fmla="*/ 812800 h 812800"/>
                  <a:gd name="connsiteX5" fmla="*/ 101600 w 1451428"/>
                  <a:gd name="connsiteY5" fmla="*/ 420914 h 812800"/>
                  <a:gd name="connsiteX6" fmla="*/ 0 w 1451428"/>
                  <a:gd name="connsiteY6" fmla="*/ 246743 h 812800"/>
                  <a:gd name="connsiteX0" fmla="*/ 0 w 1451428"/>
                  <a:gd name="connsiteY0" fmla="*/ 246743 h 824536"/>
                  <a:gd name="connsiteX1" fmla="*/ 595085 w 1451428"/>
                  <a:gd name="connsiteY1" fmla="*/ 0 h 824536"/>
                  <a:gd name="connsiteX2" fmla="*/ 1190171 w 1451428"/>
                  <a:gd name="connsiteY2" fmla="*/ 188686 h 824536"/>
                  <a:gd name="connsiteX3" fmla="*/ 1335314 w 1451428"/>
                  <a:gd name="connsiteY3" fmla="*/ 580572 h 824536"/>
                  <a:gd name="connsiteX4" fmla="*/ 1451428 w 1451428"/>
                  <a:gd name="connsiteY4" fmla="*/ 812800 h 824536"/>
                  <a:gd name="connsiteX5" fmla="*/ 101600 w 1451428"/>
                  <a:gd name="connsiteY5" fmla="*/ 420914 h 824536"/>
                  <a:gd name="connsiteX6" fmla="*/ 0 w 1451428"/>
                  <a:gd name="connsiteY6" fmla="*/ 246743 h 824536"/>
                  <a:gd name="connsiteX0" fmla="*/ 269875 w 1721303"/>
                  <a:gd name="connsiteY0" fmla="*/ 246743 h 823881"/>
                  <a:gd name="connsiteX1" fmla="*/ 864960 w 1721303"/>
                  <a:gd name="connsiteY1" fmla="*/ 0 h 823881"/>
                  <a:gd name="connsiteX2" fmla="*/ 1460046 w 1721303"/>
                  <a:gd name="connsiteY2" fmla="*/ 188686 h 823881"/>
                  <a:gd name="connsiteX3" fmla="*/ 1605189 w 1721303"/>
                  <a:gd name="connsiteY3" fmla="*/ 580572 h 823881"/>
                  <a:gd name="connsiteX4" fmla="*/ 1721303 w 1721303"/>
                  <a:gd name="connsiteY4" fmla="*/ 812800 h 823881"/>
                  <a:gd name="connsiteX5" fmla="*/ 0 w 1721303"/>
                  <a:gd name="connsiteY5" fmla="*/ 397102 h 823881"/>
                  <a:gd name="connsiteX6" fmla="*/ 269875 w 1721303"/>
                  <a:gd name="connsiteY6" fmla="*/ 246743 h 823881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290512 w 1741940"/>
                  <a:gd name="connsiteY0" fmla="*/ 246743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290512 w 1741940"/>
                  <a:gd name="connsiteY6" fmla="*/ 246743 h 840144"/>
                  <a:gd name="connsiteX0" fmla="*/ 457200 w 1741940"/>
                  <a:gd name="connsiteY0" fmla="*/ 161018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457200 w 1741940"/>
                  <a:gd name="connsiteY6" fmla="*/ 161018 h 840144"/>
                  <a:gd name="connsiteX0" fmla="*/ 457200 w 1741940"/>
                  <a:gd name="connsiteY0" fmla="*/ 161018 h 840144"/>
                  <a:gd name="connsiteX1" fmla="*/ 885597 w 1741940"/>
                  <a:gd name="connsiteY1" fmla="*/ 0 h 840144"/>
                  <a:gd name="connsiteX2" fmla="*/ 1480683 w 1741940"/>
                  <a:gd name="connsiteY2" fmla="*/ 188686 h 840144"/>
                  <a:gd name="connsiteX3" fmla="*/ 1625826 w 1741940"/>
                  <a:gd name="connsiteY3" fmla="*/ 580572 h 840144"/>
                  <a:gd name="connsiteX4" fmla="*/ 1741940 w 1741940"/>
                  <a:gd name="connsiteY4" fmla="*/ 812800 h 840144"/>
                  <a:gd name="connsiteX5" fmla="*/ 20637 w 1741940"/>
                  <a:gd name="connsiteY5" fmla="*/ 397102 h 840144"/>
                  <a:gd name="connsiteX6" fmla="*/ 457200 w 1741940"/>
                  <a:gd name="connsiteY6" fmla="*/ 161018 h 840144"/>
                  <a:gd name="connsiteX0" fmla="*/ 457200 w 1741940"/>
                  <a:gd name="connsiteY0" fmla="*/ 244968 h 924094"/>
                  <a:gd name="connsiteX1" fmla="*/ 885597 w 1741940"/>
                  <a:gd name="connsiteY1" fmla="*/ 83950 h 924094"/>
                  <a:gd name="connsiteX2" fmla="*/ 1480683 w 1741940"/>
                  <a:gd name="connsiteY2" fmla="*/ 272636 h 924094"/>
                  <a:gd name="connsiteX3" fmla="*/ 1625826 w 1741940"/>
                  <a:gd name="connsiteY3" fmla="*/ 664522 h 924094"/>
                  <a:gd name="connsiteX4" fmla="*/ 1741940 w 1741940"/>
                  <a:gd name="connsiteY4" fmla="*/ 896750 h 924094"/>
                  <a:gd name="connsiteX5" fmla="*/ 20637 w 1741940"/>
                  <a:gd name="connsiteY5" fmla="*/ 481052 h 924094"/>
                  <a:gd name="connsiteX6" fmla="*/ 457200 w 1741940"/>
                  <a:gd name="connsiteY6" fmla="*/ 244968 h 924094"/>
                  <a:gd name="connsiteX0" fmla="*/ 457200 w 1741940"/>
                  <a:gd name="connsiteY0" fmla="*/ 244968 h 924094"/>
                  <a:gd name="connsiteX1" fmla="*/ 885597 w 1741940"/>
                  <a:gd name="connsiteY1" fmla="*/ 83950 h 924094"/>
                  <a:gd name="connsiteX2" fmla="*/ 1480683 w 1741940"/>
                  <a:gd name="connsiteY2" fmla="*/ 272636 h 924094"/>
                  <a:gd name="connsiteX3" fmla="*/ 1625826 w 1741940"/>
                  <a:gd name="connsiteY3" fmla="*/ 664522 h 924094"/>
                  <a:gd name="connsiteX4" fmla="*/ 1741940 w 1741940"/>
                  <a:gd name="connsiteY4" fmla="*/ 896750 h 924094"/>
                  <a:gd name="connsiteX5" fmla="*/ 20637 w 1741940"/>
                  <a:gd name="connsiteY5" fmla="*/ 481052 h 924094"/>
                  <a:gd name="connsiteX6" fmla="*/ 457200 w 1741940"/>
                  <a:gd name="connsiteY6" fmla="*/ 244968 h 924094"/>
                  <a:gd name="connsiteX0" fmla="*/ 457200 w 1773768"/>
                  <a:gd name="connsiteY0" fmla="*/ 244968 h 924094"/>
                  <a:gd name="connsiteX1" fmla="*/ 885597 w 1773768"/>
                  <a:gd name="connsiteY1" fmla="*/ 83950 h 924094"/>
                  <a:gd name="connsiteX2" fmla="*/ 1480683 w 1773768"/>
                  <a:gd name="connsiteY2" fmla="*/ 272636 h 924094"/>
                  <a:gd name="connsiteX3" fmla="*/ 1625826 w 1773768"/>
                  <a:gd name="connsiteY3" fmla="*/ 664522 h 924094"/>
                  <a:gd name="connsiteX4" fmla="*/ 1741940 w 1773768"/>
                  <a:gd name="connsiteY4" fmla="*/ 896750 h 924094"/>
                  <a:gd name="connsiteX5" fmla="*/ 20637 w 1773768"/>
                  <a:gd name="connsiteY5" fmla="*/ 481052 h 924094"/>
                  <a:gd name="connsiteX6" fmla="*/ 457200 w 1773768"/>
                  <a:gd name="connsiteY6" fmla="*/ 244968 h 924094"/>
                  <a:gd name="connsiteX0" fmla="*/ 466219 w 1720084"/>
                  <a:gd name="connsiteY0" fmla="*/ 244968 h 953677"/>
                  <a:gd name="connsiteX1" fmla="*/ 894616 w 1720084"/>
                  <a:gd name="connsiteY1" fmla="*/ 83950 h 953677"/>
                  <a:gd name="connsiteX2" fmla="*/ 1489702 w 1720084"/>
                  <a:gd name="connsiteY2" fmla="*/ 272636 h 953677"/>
                  <a:gd name="connsiteX3" fmla="*/ 1634845 w 1720084"/>
                  <a:gd name="connsiteY3" fmla="*/ 664522 h 953677"/>
                  <a:gd name="connsiteX4" fmla="*/ 1436634 w 1720084"/>
                  <a:gd name="connsiteY4" fmla="*/ 930087 h 953677"/>
                  <a:gd name="connsiteX5" fmla="*/ 29656 w 1720084"/>
                  <a:gd name="connsiteY5" fmla="*/ 481052 h 953677"/>
                  <a:gd name="connsiteX6" fmla="*/ 466219 w 1720084"/>
                  <a:gd name="connsiteY6" fmla="*/ 244968 h 953677"/>
                  <a:gd name="connsiteX0" fmla="*/ 466219 w 1720084"/>
                  <a:gd name="connsiteY0" fmla="*/ 244968 h 953677"/>
                  <a:gd name="connsiteX1" fmla="*/ 894616 w 1720084"/>
                  <a:gd name="connsiteY1" fmla="*/ 83950 h 953677"/>
                  <a:gd name="connsiteX2" fmla="*/ 1489702 w 1720084"/>
                  <a:gd name="connsiteY2" fmla="*/ 272636 h 953677"/>
                  <a:gd name="connsiteX3" fmla="*/ 1634845 w 1720084"/>
                  <a:gd name="connsiteY3" fmla="*/ 664522 h 953677"/>
                  <a:gd name="connsiteX4" fmla="*/ 1436634 w 1720084"/>
                  <a:gd name="connsiteY4" fmla="*/ 930087 h 953677"/>
                  <a:gd name="connsiteX5" fmla="*/ 29656 w 1720084"/>
                  <a:gd name="connsiteY5" fmla="*/ 481052 h 953677"/>
                  <a:gd name="connsiteX6" fmla="*/ 466219 w 1720084"/>
                  <a:gd name="connsiteY6" fmla="*/ 244968 h 953677"/>
                  <a:gd name="connsiteX0" fmla="*/ 448774 w 1702639"/>
                  <a:gd name="connsiteY0" fmla="*/ 244968 h 1024234"/>
                  <a:gd name="connsiteX1" fmla="*/ 877171 w 1702639"/>
                  <a:gd name="connsiteY1" fmla="*/ 83950 h 1024234"/>
                  <a:gd name="connsiteX2" fmla="*/ 1472257 w 1702639"/>
                  <a:gd name="connsiteY2" fmla="*/ 272636 h 1024234"/>
                  <a:gd name="connsiteX3" fmla="*/ 1617400 w 1702639"/>
                  <a:gd name="connsiteY3" fmla="*/ 664522 h 1024234"/>
                  <a:gd name="connsiteX4" fmla="*/ 1419189 w 1702639"/>
                  <a:gd name="connsiteY4" fmla="*/ 930087 h 1024234"/>
                  <a:gd name="connsiteX5" fmla="*/ 12211 w 1702639"/>
                  <a:gd name="connsiteY5" fmla="*/ 481052 h 1024234"/>
                  <a:gd name="connsiteX6" fmla="*/ 448774 w 1702639"/>
                  <a:gd name="connsiteY6" fmla="*/ 244968 h 1024234"/>
                  <a:gd name="connsiteX0" fmla="*/ 459390 w 1713255"/>
                  <a:gd name="connsiteY0" fmla="*/ 244968 h 930087"/>
                  <a:gd name="connsiteX1" fmla="*/ 887787 w 1713255"/>
                  <a:gd name="connsiteY1" fmla="*/ 83950 h 930087"/>
                  <a:gd name="connsiteX2" fmla="*/ 1482873 w 1713255"/>
                  <a:gd name="connsiteY2" fmla="*/ 272636 h 930087"/>
                  <a:gd name="connsiteX3" fmla="*/ 1628016 w 1713255"/>
                  <a:gd name="connsiteY3" fmla="*/ 664522 h 930087"/>
                  <a:gd name="connsiteX4" fmla="*/ 1429805 w 1713255"/>
                  <a:gd name="connsiteY4" fmla="*/ 930087 h 930087"/>
                  <a:gd name="connsiteX5" fmla="*/ 22827 w 1713255"/>
                  <a:gd name="connsiteY5" fmla="*/ 481052 h 930087"/>
                  <a:gd name="connsiteX6" fmla="*/ 459390 w 1713255"/>
                  <a:gd name="connsiteY6" fmla="*/ 244968 h 930087"/>
                  <a:gd name="connsiteX0" fmla="*/ 459390 w 1713255"/>
                  <a:gd name="connsiteY0" fmla="*/ 244968 h 930087"/>
                  <a:gd name="connsiteX1" fmla="*/ 887787 w 1713255"/>
                  <a:gd name="connsiteY1" fmla="*/ 83950 h 930087"/>
                  <a:gd name="connsiteX2" fmla="*/ 1482873 w 1713255"/>
                  <a:gd name="connsiteY2" fmla="*/ 272636 h 930087"/>
                  <a:gd name="connsiteX3" fmla="*/ 1628016 w 1713255"/>
                  <a:gd name="connsiteY3" fmla="*/ 664522 h 930087"/>
                  <a:gd name="connsiteX4" fmla="*/ 1429805 w 1713255"/>
                  <a:gd name="connsiteY4" fmla="*/ 930087 h 930087"/>
                  <a:gd name="connsiteX5" fmla="*/ 22827 w 1713255"/>
                  <a:gd name="connsiteY5" fmla="*/ 481052 h 930087"/>
                  <a:gd name="connsiteX6" fmla="*/ 459390 w 1713255"/>
                  <a:gd name="connsiteY6" fmla="*/ 244968 h 930087"/>
                  <a:gd name="connsiteX0" fmla="*/ 459390 w 1713255"/>
                  <a:gd name="connsiteY0" fmla="*/ 242813 h 927932"/>
                  <a:gd name="connsiteX1" fmla="*/ 887787 w 1713255"/>
                  <a:gd name="connsiteY1" fmla="*/ 81795 h 927932"/>
                  <a:gd name="connsiteX2" fmla="*/ 1482873 w 1713255"/>
                  <a:gd name="connsiteY2" fmla="*/ 270481 h 927932"/>
                  <a:gd name="connsiteX3" fmla="*/ 1628016 w 1713255"/>
                  <a:gd name="connsiteY3" fmla="*/ 662367 h 927932"/>
                  <a:gd name="connsiteX4" fmla="*/ 1429805 w 1713255"/>
                  <a:gd name="connsiteY4" fmla="*/ 927932 h 927932"/>
                  <a:gd name="connsiteX5" fmla="*/ 22827 w 1713255"/>
                  <a:gd name="connsiteY5" fmla="*/ 478897 h 927932"/>
                  <a:gd name="connsiteX6" fmla="*/ 459390 w 1713255"/>
                  <a:gd name="connsiteY6" fmla="*/ 242813 h 927932"/>
                  <a:gd name="connsiteX0" fmla="*/ 459390 w 1713255"/>
                  <a:gd name="connsiteY0" fmla="*/ 242813 h 927932"/>
                  <a:gd name="connsiteX1" fmla="*/ 887787 w 1713255"/>
                  <a:gd name="connsiteY1" fmla="*/ 81795 h 927932"/>
                  <a:gd name="connsiteX2" fmla="*/ 1482873 w 1713255"/>
                  <a:gd name="connsiteY2" fmla="*/ 270481 h 927932"/>
                  <a:gd name="connsiteX3" fmla="*/ 1628016 w 1713255"/>
                  <a:gd name="connsiteY3" fmla="*/ 662367 h 927932"/>
                  <a:gd name="connsiteX4" fmla="*/ 1429805 w 1713255"/>
                  <a:gd name="connsiteY4" fmla="*/ 927932 h 927932"/>
                  <a:gd name="connsiteX5" fmla="*/ 22827 w 1713255"/>
                  <a:gd name="connsiteY5" fmla="*/ 478897 h 927932"/>
                  <a:gd name="connsiteX6" fmla="*/ 459390 w 1713255"/>
                  <a:gd name="connsiteY6" fmla="*/ 242813 h 927932"/>
                  <a:gd name="connsiteX0" fmla="*/ 459390 w 1707695"/>
                  <a:gd name="connsiteY0" fmla="*/ 242813 h 927932"/>
                  <a:gd name="connsiteX1" fmla="*/ 887787 w 1707695"/>
                  <a:gd name="connsiteY1" fmla="*/ 81795 h 927932"/>
                  <a:gd name="connsiteX2" fmla="*/ 1482873 w 1707695"/>
                  <a:gd name="connsiteY2" fmla="*/ 270481 h 927932"/>
                  <a:gd name="connsiteX3" fmla="*/ 1628016 w 1707695"/>
                  <a:gd name="connsiteY3" fmla="*/ 662367 h 927932"/>
                  <a:gd name="connsiteX4" fmla="*/ 1429805 w 1707695"/>
                  <a:gd name="connsiteY4" fmla="*/ 927932 h 927932"/>
                  <a:gd name="connsiteX5" fmla="*/ 22827 w 1707695"/>
                  <a:gd name="connsiteY5" fmla="*/ 478897 h 927932"/>
                  <a:gd name="connsiteX6" fmla="*/ 459390 w 1707695"/>
                  <a:gd name="connsiteY6" fmla="*/ 242813 h 927932"/>
                  <a:gd name="connsiteX0" fmla="*/ 318099 w 1566404"/>
                  <a:gd name="connsiteY0" fmla="*/ 242813 h 927932"/>
                  <a:gd name="connsiteX1" fmla="*/ 746496 w 1566404"/>
                  <a:gd name="connsiteY1" fmla="*/ 81795 h 927932"/>
                  <a:gd name="connsiteX2" fmla="*/ 1341582 w 1566404"/>
                  <a:gd name="connsiteY2" fmla="*/ 270481 h 927932"/>
                  <a:gd name="connsiteX3" fmla="*/ 1486725 w 1566404"/>
                  <a:gd name="connsiteY3" fmla="*/ 662367 h 927932"/>
                  <a:gd name="connsiteX4" fmla="*/ 1288514 w 1566404"/>
                  <a:gd name="connsiteY4" fmla="*/ 927932 h 927932"/>
                  <a:gd name="connsiteX5" fmla="*/ 27089 w 1566404"/>
                  <a:gd name="connsiteY5" fmla="*/ 509843 h 927932"/>
                  <a:gd name="connsiteX6" fmla="*/ 318099 w 1566404"/>
                  <a:gd name="connsiteY6" fmla="*/ 242813 h 927932"/>
                  <a:gd name="connsiteX0" fmla="*/ 398247 w 1646552"/>
                  <a:gd name="connsiteY0" fmla="*/ 242813 h 927932"/>
                  <a:gd name="connsiteX1" fmla="*/ 826644 w 1646552"/>
                  <a:gd name="connsiteY1" fmla="*/ 81795 h 927932"/>
                  <a:gd name="connsiteX2" fmla="*/ 1421730 w 1646552"/>
                  <a:gd name="connsiteY2" fmla="*/ 270481 h 927932"/>
                  <a:gd name="connsiteX3" fmla="*/ 1566873 w 1646552"/>
                  <a:gd name="connsiteY3" fmla="*/ 662367 h 927932"/>
                  <a:gd name="connsiteX4" fmla="*/ 1368662 w 1646552"/>
                  <a:gd name="connsiteY4" fmla="*/ 927932 h 927932"/>
                  <a:gd name="connsiteX5" fmla="*/ 107237 w 1646552"/>
                  <a:gd name="connsiteY5" fmla="*/ 509843 h 927932"/>
                  <a:gd name="connsiteX6" fmla="*/ 398247 w 1646552"/>
                  <a:gd name="connsiteY6" fmla="*/ 242813 h 927932"/>
                  <a:gd name="connsiteX0" fmla="*/ 398248 w 1646553"/>
                  <a:gd name="connsiteY0" fmla="*/ 242813 h 927932"/>
                  <a:gd name="connsiteX1" fmla="*/ 826645 w 1646553"/>
                  <a:gd name="connsiteY1" fmla="*/ 81795 h 927932"/>
                  <a:gd name="connsiteX2" fmla="*/ 1421731 w 1646553"/>
                  <a:gd name="connsiteY2" fmla="*/ 270481 h 927932"/>
                  <a:gd name="connsiteX3" fmla="*/ 1566874 w 1646553"/>
                  <a:gd name="connsiteY3" fmla="*/ 662367 h 927932"/>
                  <a:gd name="connsiteX4" fmla="*/ 1368663 w 1646553"/>
                  <a:gd name="connsiteY4" fmla="*/ 927932 h 927932"/>
                  <a:gd name="connsiteX5" fmla="*/ 107238 w 1646553"/>
                  <a:gd name="connsiteY5" fmla="*/ 509843 h 927932"/>
                  <a:gd name="connsiteX6" fmla="*/ 398248 w 1646553"/>
                  <a:gd name="connsiteY6" fmla="*/ 242813 h 927932"/>
                  <a:gd name="connsiteX0" fmla="*/ 398248 w 1646553"/>
                  <a:gd name="connsiteY0" fmla="*/ 242813 h 929055"/>
                  <a:gd name="connsiteX1" fmla="*/ 826645 w 1646553"/>
                  <a:gd name="connsiteY1" fmla="*/ 81795 h 929055"/>
                  <a:gd name="connsiteX2" fmla="*/ 1421731 w 1646553"/>
                  <a:gd name="connsiteY2" fmla="*/ 270481 h 929055"/>
                  <a:gd name="connsiteX3" fmla="*/ 1566874 w 1646553"/>
                  <a:gd name="connsiteY3" fmla="*/ 662367 h 929055"/>
                  <a:gd name="connsiteX4" fmla="*/ 1368663 w 1646553"/>
                  <a:gd name="connsiteY4" fmla="*/ 927932 h 929055"/>
                  <a:gd name="connsiteX5" fmla="*/ 107238 w 1646553"/>
                  <a:gd name="connsiteY5" fmla="*/ 509843 h 929055"/>
                  <a:gd name="connsiteX6" fmla="*/ 398248 w 1646553"/>
                  <a:gd name="connsiteY6" fmla="*/ 242813 h 929055"/>
                  <a:gd name="connsiteX0" fmla="*/ 398248 w 1646553"/>
                  <a:gd name="connsiteY0" fmla="*/ 242813 h 927932"/>
                  <a:gd name="connsiteX1" fmla="*/ 826645 w 1646553"/>
                  <a:gd name="connsiteY1" fmla="*/ 81795 h 927932"/>
                  <a:gd name="connsiteX2" fmla="*/ 1421731 w 1646553"/>
                  <a:gd name="connsiteY2" fmla="*/ 270481 h 927932"/>
                  <a:gd name="connsiteX3" fmla="*/ 1566874 w 1646553"/>
                  <a:gd name="connsiteY3" fmla="*/ 662367 h 927932"/>
                  <a:gd name="connsiteX4" fmla="*/ 1368663 w 1646553"/>
                  <a:gd name="connsiteY4" fmla="*/ 927932 h 927932"/>
                  <a:gd name="connsiteX5" fmla="*/ 107238 w 1646553"/>
                  <a:gd name="connsiteY5" fmla="*/ 509843 h 927932"/>
                  <a:gd name="connsiteX6" fmla="*/ 398248 w 1646553"/>
                  <a:gd name="connsiteY6" fmla="*/ 242813 h 927932"/>
                  <a:gd name="connsiteX0" fmla="*/ 398248 w 1646553"/>
                  <a:gd name="connsiteY0" fmla="*/ 242813 h 811747"/>
                  <a:gd name="connsiteX1" fmla="*/ 826645 w 1646553"/>
                  <a:gd name="connsiteY1" fmla="*/ 81795 h 811747"/>
                  <a:gd name="connsiteX2" fmla="*/ 1421731 w 1646553"/>
                  <a:gd name="connsiteY2" fmla="*/ 270481 h 811747"/>
                  <a:gd name="connsiteX3" fmla="*/ 1566874 w 1646553"/>
                  <a:gd name="connsiteY3" fmla="*/ 662367 h 811747"/>
                  <a:gd name="connsiteX4" fmla="*/ 1368663 w 1646553"/>
                  <a:gd name="connsiteY4" fmla="*/ 810337 h 811747"/>
                  <a:gd name="connsiteX5" fmla="*/ 107238 w 1646553"/>
                  <a:gd name="connsiteY5" fmla="*/ 509843 h 811747"/>
                  <a:gd name="connsiteX6" fmla="*/ 398248 w 1646553"/>
                  <a:gd name="connsiteY6" fmla="*/ 242813 h 811747"/>
                  <a:gd name="connsiteX0" fmla="*/ 398248 w 1511381"/>
                  <a:gd name="connsiteY0" fmla="*/ 242813 h 811747"/>
                  <a:gd name="connsiteX1" fmla="*/ 826645 w 1511381"/>
                  <a:gd name="connsiteY1" fmla="*/ 81795 h 811747"/>
                  <a:gd name="connsiteX2" fmla="*/ 1421731 w 1511381"/>
                  <a:gd name="connsiteY2" fmla="*/ 270481 h 811747"/>
                  <a:gd name="connsiteX3" fmla="*/ 1368663 w 1511381"/>
                  <a:gd name="connsiteY3" fmla="*/ 810337 h 811747"/>
                  <a:gd name="connsiteX4" fmla="*/ 107238 w 1511381"/>
                  <a:gd name="connsiteY4" fmla="*/ 509843 h 811747"/>
                  <a:gd name="connsiteX5" fmla="*/ 398248 w 1511381"/>
                  <a:gd name="connsiteY5" fmla="*/ 242813 h 811747"/>
                  <a:gd name="connsiteX0" fmla="*/ 398248 w 1505580"/>
                  <a:gd name="connsiteY0" fmla="*/ 242813 h 811747"/>
                  <a:gd name="connsiteX1" fmla="*/ 826645 w 1505580"/>
                  <a:gd name="connsiteY1" fmla="*/ 81795 h 811747"/>
                  <a:gd name="connsiteX2" fmla="*/ 1409074 w 1505580"/>
                  <a:gd name="connsiteY2" fmla="*/ 319994 h 811747"/>
                  <a:gd name="connsiteX3" fmla="*/ 1368663 w 1505580"/>
                  <a:gd name="connsiteY3" fmla="*/ 810337 h 811747"/>
                  <a:gd name="connsiteX4" fmla="*/ 107238 w 1505580"/>
                  <a:gd name="connsiteY4" fmla="*/ 509843 h 811747"/>
                  <a:gd name="connsiteX5" fmla="*/ 398248 w 1505580"/>
                  <a:gd name="connsiteY5" fmla="*/ 242813 h 811747"/>
                  <a:gd name="connsiteX0" fmla="*/ 398248 w 1551125"/>
                  <a:gd name="connsiteY0" fmla="*/ 242813 h 811747"/>
                  <a:gd name="connsiteX1" fmla="*/ 826645 w 1551125"/>
                  <a:gd name="connsiteY1" fmla="*/ 81795 h 811747"/>
                  <a:gd name="connsiteX2" fmla="*/ 1409074 w 1551125"/>
                  <a:gd name="connsiteY2" fmla="*/ 319994 h 811747"/>
                  <a:gd name="connsiteX3" fmla="*/ 1368663 w 1551125"/>
                  <a:gd name="connsiteY3" fmla="*/ 810337 h 811747"/>
                  <a:gd name="connsiteX4" fmla="*/ 107238 w 1551125"/>
                  <a:gd name="connsiteY4" fmla="*/ 509843 h 811747"/>
                  <a:gd name="connsiteX5" fmla="*/ 398248 w 1551125"/>
                  <a:gd name="connsiteY5" fmla="*/ 242813 h 811747"/>
                  <a:gd name="connsiteX0" fmla="*/ 398248 w 1553927"/>
                  <a:gd name="connsiteY0" fmla="*/ 242813 h 776859"/>
                  <a:gd name="connsiteX1" fmla="*/ 826645 w 1553927"/>
                  <a:gd name="connsiteY1" fmla="*/ 81795 h 776859"/>
                  <a:gd name="connsiteX2" fmla="*/ 1409074 w 1553927"/>
                  <a:gd name="connsiteY2" fmla="*/ 319994 h 776859"/>
                  <a:gd name="connsiteX3" fmla="*/ 1374992 w 1553927"/>
                  <a:gd name="connsiteY3" fmla="*/ 767013 h 776859"/>
                  <a:gd name="connsiteX4" fmla="*/ 107238 w 1553927"/>
                  <a:gd name="connsiteY4" fmla="*/ 509843 h 776859"/>
                  <a:gd name="connsiteX5" fmla="*/ 398248 w 1553927"/>
                  <a:gd name="connsiteY5" fmla="*/ 242813 h 776859"/>
                  <a:gd name="connsiteX0" fmla="*/ 319557 w 1475238"/>
                  <a:gd name="connsiteY0" fmla="*/ 242813 h 776859"/>
                  <a:gd name="connsiteX1" fmla="*/ 747954 w 1475238"/>
                  <a:gd name="connsiteY1" fmla="*/ 81795 h 776859"/>
                  <a:gd name="connsiteX2" fmla="*/ 1330383 w 1475238"/>
                  <a:gd name="connsiteY2" fmla="*/ 319994 h 776859"/>
                  <a:gd name="connsiteX3" fmla="*/ 1296301 w 1475238"/>
                  <a:gd name="connsiteY3" fmla="*/ 767013 h 776859"/>
                  <a:gd name="connsiteX4" fmla="*/ 28547 w 1475238"/>
                  <a:gd name="connsiteY4" fmla="*/ 509843 h 776859"/>
                  <a:gd name="connsiteX5" fmla="*/ 319557 w 1475238"/>
                  <a:gd name="connsiteY5" fmla="*/ 242813 h 776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75238" h="776859">
                    <a:moveTo>
                      <a:pt x="319557" y="242813"/>
                    </a:moveTo>
                    <a:cubicBezTo>
                      <a:pt x="290906" y="27215"/>
                      <a:pt x="590867" y="-88369"/>
                      <a:pt x="747954" y="81795"/>
                    </a:cubicBezTo>
                    <a:cubicBezTo>
                      <a:pt x="884403" y="-60097"/>
                      <a:pt x="1298708" y="61837"/>
                      <a:pt x="1330383" y="319994"/>
                    </a:cubicBezTo>
                    <a:cubicBezTo>
                      <a:pt x="1540957" y="391904"/>
                      <a:pt x="1515383" y="727119"/>
                      <a:pt x="1296301" y="767013"/>
                    </a:cubicBezTo>
                    <a:cubicBezTo>
                      <a:pt x="474882" y="764971"/>
                      <a:pt x="-142202" y="858140"/>
                      <a:pt x="28547" y="509843"/>
                    </a:cubicBezTo>
                    <a:cubicBezTo>
                      <a:pt x="-49620" y="275895"/>
                      <a:pt x="210549" y="116721"/>
                      <a:pt x="319557" y="24281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8" name="文本框 17">
              <a:extLst>
                <a:ext uri="{FF2B5EF4-FFF2-40B4-BE49-F238E27FC236}">
                  <a16:creationId xmlns="" xmlns:a16="http://schemas.microsoft.com/office/drawing/2014/main" id="{3198BD9D-F78D-486A-9A5B-E3AE919D9F27}"/>
                </a:ext>
              </a:extLst>
            </p:cNvPr>
            <p:cNvSpPr txBox="1"/>
            <p:nvPr/>
          </p:nvSpPr>
          <p:spPr>
            <a:xfrm>
              <a:off x="9458166" y="193843"/>
              <a:ext cx="1221014" cy="8261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lnSpc>
                  <a:spcPct val="130000"/>
                </a:lnSpc>
                <a:defRPr sz="3600" b="1" i="0">
                  <a:solidFill>
                    <a:schemeClr val="bg1"/>
                  </a:solidFill>
                  <a:effectLst/>
                  <a:latin typeface="思源黑体 CN Bold" panose="020B0800000000000000" pitchFamily="34" charset="-122"/>
                  <a:ea typeface="思源黑体 CN Bold" panose="020B0800000000000000" pitchFamily="34" charset="-122"/>
                </a:defRPr>
              </a:lvl1pPr>
            </a:lstStyle>
            <a:p>
              <a:r>
                <a:rPr lang="en-US" altLang="zh-CN" sz="4000" dirty="0">
                  <a:solidFill>
                    <a:srgbClr val="F4AB3F"/>
                  </a:solidFill>
                </a:rPr>
                <a:t>…</a:t>
              </a:r>
            </a:p>
          </p:txBody>
        </p:sp>
      </p:grpSp>
      <p:sp>
        <p:nvSpPr>
          <p:cNvPr id="19" name="文本框 33">
            <a:extLst>
              <a:ext uri="{FF2B5EF4-FFF2-40B4-BE49-F238E27FC236}">
                <a16:creationId xmlns="" xmlns:a16="http://schemas.microsoft.com/office/drawing/2014/main" id="{3F94242B-E0C4-403A-9E51-FF72E7D25271}"/>
              </a:ext>
            </a:extLst>
          </p:cNvPr>
          <p:cNvSpPr txBox="1"/>
          <p:nvPr/>
        </p:nvSpPr>
        <p:spPr>
          <a:xfrm>
            <a:off x="6735454" y="1415962"/>
            <a:ext cx="5829278" cy="10348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algn="l"/>
            <a:r>
              <a:rPr lang="en-US" altLang="zh-CN" sz="5000" b="0" dirty="0" smtClean="0">
                <a:solidFill>
                  <a:schemeClr val="tx1"/>
                </a:solidFill>
                <a:latin typeface="SVN-Beloved" pitchFamily="50" charset="0"/>
              </a:rPr>
              <a:t>a. 17,55 : 3,9</a:t>
            </a:r>
            <a:endParaRPr lang="en-US" altLang="zh-CN" sz="5000" b="0" dirty="0">
              <a:solidFill>
                <a:schemeClr val="tx1"/>
              </a:solidFill>
              <a:latin typeface="SVN-Beloved" pitchFamily="50" charset="0"/>
            </a:endParaRPr>
          </a:p>
        </p:txBody>
      </p:sp>
      <p:sp>
        <p:nvSpPr>
          <p:cNvPr id="20" name="文本框 33">
            <a:extLst>
              <a:ext uri="{FF2B5EF4-FFF2-40B4-BE49-F238E27FC236}">
                <a16:creationId xmlns="" xmlns:a16="http://schemas.microsoft.com/office/drawing/2014/main" id="{3F94242B-E0C4-403A-9E51-FF72E7D25271}"/>
              </a:ext>
            </a:extLst>
          </p:cNvPr>
          <p:cNvSpPr txBox="1"/>
          <p:nvPr/>
        </p:nvSpPr>
        <p:spPr>
          <a:xfrm>
            <a:off x="6762285" y="2204195"/>
            <a:ext cx="5829278" cy="10348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algn="l"/>
            <a:r>
              <a:rPr lang="en-US" altLang="zh-CN" sz="5000" b="0" dirty="0" smtClean="0">
                <a:solidFill>
                  <a:schemeClr val="tx1"/>
                </a:solidFill>
                <a:latin typeface="SVN-Beloved" pitchFamily="50" charset="0"/>
              </a:rPr>
              <a:t>b. 0,603 : 0,09</a:t>
            </a:r>
            <a:endParaRPr lang="en-US" altLang="zh-CN" sz="5000" b="0" dirty="0">
              <a:solidFill>
                <a:schemeClr val="tx1"/>
              </a:solidFill>
              <a:latin typeface="SVN-Beloved" pitchFamily="50" charset="0"/>
            </a:endParaRPr>
          </a:p>
        </p:txBody>
      </p:sp>
      <p:sp>
        <p:nvSpPr>
          <p:cNvPr id="21" name="文本框 33">
            <a:extLst>
              <a:ext uri="{FF2B5EF4-FFF2-40B4-BE49-F238E27FC236}">
                <a16:creationId xmlns="" xmlns:a16="http://schemas.microsoft.com/office/drawing/2014/main" id="{3F94242B-E0C4-403A-9E51-FF72E7D25271}"/>
              </a:ext>
            </a:extLst>
          </p:cNvPr>
          <p:cNvSpPr txBox="1"/>
          <p:nvPr/>
        </p:nvSpPr>
        <p:spPr>
          <a:xfrm>
            <a:off x="6758128" y="2853646"/>
            <a:ext cx="5829278" cy="10348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algn="l"/>
            <a:r>
              <a:rPr lang="en-US" altLang="zh-CN" sz="5000" b="0" dirty="0" smtClean="0">
                <a:solidFill>
                  <a:schemeClr val="tx1"/>
                </a:solidFill>
                <a:latin typeface="SVN-Beloved" pitchFamily="50" charset="0"/>
              </a:rPr>
              <a:t>c. 0,3068 : 0,26</a:t>
            </a:r>
            <a:endParaRPr lang="en-US" altLang="zh-CN" sz="5000" b="0" dirty="0">
              <a:solidFill>
                <a:schemeClr val="tx1"/>
              </a:solidFill>
              <a:latin typeface="SVN-Beloved" pitchFamily="50" charset="0"/>
            </a:endParaRPr>
          </a:p>
        </p:txBody>
      </p:sp>
      <p:sp>
        <p:nvSpPr>
          <p:cNvPr id="22" name="文本框 33">
            <a:extLst>
              <a:ext uri="{FF2B5EF4-FFF2-40B4-BE49-F238E27FC236}">
                <a16:creationId xmlns="" xmlns:a16="http://schemas.microsoft.com/office/drawing/2014/main" id="{3F94242B-E0C4-403A-9E51-FF72E7D25271}"/>
              </a:ext>
            </a:extLst>
          </p:cNvPr>
          <p:cNvSpPr txBox="1"/>
          <p:nvPr/>
        </p:nvSpPr>
        <p:spPr>
          <a:xfrm>
            <a:off x="6784959" y="3641879"/>
            <a:ext cx="5829278" cy="10348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defRPr sz="3600" b="1" i="0">
                <a:solidFill>
                  <a:schemeClr val="bg1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algn="l"/>
            <a:r>
              <a:rPr lang="en-US" altLang="zh-CN" sz="5000" b="0" dirty="0" smtClean="0">
                <a:solidFill>
                  <a:schemeClr val="tx1"/>
                </a:solidFill>
                <a:latin typeface="SVN-Beloved" pitchFamily="50" charset="0"/>
              </a:rPr>
              <a:t>d. 98,156 : 4,63 </a:t>
            </a:r>
            <a:r>
              <a:rPr lang="en-US" altLang="zh-CN" sz="25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CN" sz="2500" b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altLang="zh-CN" sz="25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500" b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zh-CN" sz="25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zh-CN" sz="25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047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4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19" grpId="0"/>
      <p:bldP spid="20" grpId="0"/>
      <p:bldP spid="21" grpId="0"/>
      <p:bldP spid="2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0"/>
  <p:tag name="ISPRING_PRESENTER_ID" val="{33C6EE68-6229-4E57-A142-5D5BAEE4EDAC}"/>
  <p:tag name="ISPRING_CUSTOM_TIMING_USED" val="0"/>
  <p:tag name="ISPRING_PLAYER_LAYOUT_TYPE" val="Full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0"/>
  <p:tag name="ISPRING_PRESENTER_ID" val="{33C6EE68-6229-4E57-A142-5D5BAEE4EDAC}"/>
  <p:tag name="ISPRING_CUSTOM_TIMING_USED" val="0"/>
  <p:tag name="ISPRING_PLAYER_LAYOUT_TYPE" val="Full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0"/>
  <p:tag name="ISPRING_PRESENTER_ID" val="{33C6EE68-6229-4E57-A142-5D5BAEE4EDAC}"/>
  <p:tag name="ISPRING_CUSTOM_TIMING_USED" val="0"/>
  <p:tag name="ISPRING_PLAYER_LAYOUT_TYPE" val="Full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0"/>
  <p:tag name="ISPRING_PRESENTER_ID" val="{33C6EE68-6229-4E57-A142-5D5BAEE4EDAC}"/>
  <p:tag name="ISPRING_CUSTOM_TIMING_USED" val="0"/>
  <p:tag name="ISPRING_PLAYER_LAYOUT_TYPE" val="Full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0"/>
  <p:tag name="ISPRING_PRESENTER_ID" val="{33C6EE68-6229-4E57-A142-5D5BAEE4EDAC}"/>
  <p:tag name="ISPRING_CUSTOM_TIMING_USED" val="0"/>
  <p:tag name="ISPRING_PLAYER_LAYOUT_TYPE" val="Full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1059</TotalTime>
  <Words>532</Words>
  <Application>Microsoft Office PowerPoint</Application>
  <PresentationFormat>Custom</PresentationFormat>
  <Paragraphs>149</Paragraphs>
  <Slides>19</Slides>
  <Notes>5</Notes>
  <HiddenSlides>0</HiddenSlides>
  <MMClips>7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5" baseType="lpstr">
      <vt:lpstr>Arial</vt:lpstr>
      <vt:lpstr>UVN Banh Mi</vt:lpstr>
      <vt:lpstr>SVN-Poky's</vt:lpstr>
      <vt:lpstr>Times New Roman</vt:lpstr>
      <vt:lpstr>SVN-Hollycakes</vt:lpstr>
      <vt:lpstr>思源黑体 CN Bold</vt:lpstr>
      <vt:lpstr>SVN-Beloved</vt:lpstr>
      <vt:lpstr>HP001 4 hàng</vt:lpstr>
      <vt:lpstr>SVN-Anastasia</vt:lpstr>
      <vt:lpstr>Rockstar</vt:lpstr>
      <vt:lpstr>等线 Light</vt:lpstr>
      <vt:lpstr>SVN-Ziclets</vt:lpstr>
      <vt:lpstr>Calibri</vt:lpstr>
      <vt:lpstr>等线</vt:lpstr>
      <vt:lpstr>字魂20号-石头体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DoubleOX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Trà My</cp:lastModifiedBy>
  <cp:revision>172</cp:revision>
  <dcterms:created xsi:type="dcterms:W3CDTF">2021-07-02T00:58:11Z</dcterms:created>
  <dcterms:modified xsi:type="dcterms:W3CDTF">2023-07-24T04:39:50Z</dcterms:modified>
</cp:coreProperties>
</file>