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3" r:id="rId3"/>
    <p:sldId id="284" r:id="rId4"/>
    <p:sldId id="300" r:id="rId5"/>
    <p:sldId id="286" r:id="rId6"/>
    <p:sldId id="287" r:id="rId7"/>
    <p:sldId id="299" r:id="rId8"/>
    <p:sldId id="290" r:id="rId9"/>
    <p:sldId id="260" r:id="rId10"/>
    <p:sldId id="265" r:id="rId11"/>
    <p:sldId id="291" r:id="rId12"/>
    <p:sldId id="292" r:id="rId13"/>
    <p:sldId id="261" r:id="rId14"/>
    <p:sldId id="293" r:id="rId15"/>
    <p:sldId id="294" r:id="rId16"/>
    <p:sldId id="295" r:id="rId17"/>
    <p:sldId id="267" r:id="rId18"/>
    <p:sldId id="262" r:id="rId19"/>
    <p:sldId id="296" r:id="rId20"/>
    <p:sldId id="273" r:id="rId21"/>
    <p:sldId id="297" r:id="rId22"/>
    <p:sldId id="258" r:id="rId23"/>
    <p:sldId id="272" r:id="rId24"/>
    <p:sldId id="263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66"/>
    <a:srgbClr val="385723"/>
    <a:srgbClr val="0000CC"/>
    <a:srgbClr val="006600"/>
    <a:srgbClr val="008000"/>
    <a:srgbClr val="CCE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度样式 1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2" autoAdjust="0"/>
    <p:restoredTop sz="94660"/>
  </p:normalViewPr>
  <p:slideViewPr>
    <p:cSldViewPr snapToGrid="0">
      <p:cViewPr>
        <p:scale>
          <a:sx n="84" d="100"/>
          <a:sy n="84" d="100"/>
        </p:scale>
        <p:origin x="-31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9BCF-88FF-46C6-A37D-E90A3DE9C52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4E3FA-815F-4C78-BFE6-E68E885DA6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21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8339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13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2225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815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479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385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496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034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314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177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83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772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3097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224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9956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2181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52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84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177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989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475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37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364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4E3FA-815F-4C78-BFE6-E68E885DA66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793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499A8DEE-8EAC-4CC2-B8A7-1801E2D90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5603" r="134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FBE8C3AC-C370-42E9-ADA8-0A2CC047E20D}"/>
              </a:ext>
            </a:extLst>
          </p:cNvPr>
          <p:cNvSpPr/>
          <p:nvPr userDrawn="1"/>
        </p:nvSpPr>
        <p:spPr>
          <a:xfrm>
            <a:off x="2450926" y="1525044"/>
            <a:ext cx="7290148" cy="3482235"/>
          </a:xfrm>
          <a:prstGeom prst="roundRect">
            <a:avLst/>
          </a:prstGeom>
          <a:solidFill>
            <a:srgbClr val="CCEB9F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="" xmlns:a16="http://schemas.microsoft.com/office/drawing/2014/main" id="{A4F41A3F-EDF1-415E-84F9-68E4D1640829}"/>
              </a:ext>
            </a:extLst>
          </p:cNvPr>
          <p:cNvSpPr/>
          <p:nvPr userDrawn="1"/>
        </p:nvSpPr>
        <p:spPr>
          <a:xfrm>
            <a:off x="2618461" y="1744248"/>
            <a:ext cx="6955077" cy="3043825"/>
          </a:xfrm>
          <a:prstGeom prst="roundRect">
            <a:avLst/>
          </a:prstGeom>
          <a:solidFill>
            <a:srgbClr val="CCEB9F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4345CEFE-C3B7-4047-867A-FBF71733D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74" y="3311379"/>
            <a:ext cx="1460040" cy="1937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466215FD-1823-466F-B98B-7E4113124D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997" y="1052186"/>
            <a:ext cx="591289" cy="867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63637E79-43FA-4567-9F07-4F5C5729D4D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353" y="4152505"/>
            <a:ext cx="1174468" cy="1278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图片包含 运输&#10;&#10;描述已自动生成">
            <a:extLst>
              <a:ext uri="{FF2B5EF4-FFF2-40B4-BE49-F238E27FC236}">
                <a16:creationId xmlns="" xmlns:a16="http://schemas.microsoft.com/office/drawing/2014/main" id="{2E47F656-94E9-486E-B64A-071F5D276F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84" y="4766589"/>
            <a:ext cx="1249149" cy="718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齿轮&#10;&#10;描述已自动生成">
            <a:extLst>
              <a:ext uri="{FF2B5EF4-FFF2-40B4-BE49-F238E27FC236}">
                <a16:creationId xmlns="" xmlns:a16="http://schemas.microsoft.com/office/drawing/2014/main" id="{7AF5C2BF-A8BB-4E33-A367-87C5B63830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3" y="3306871"/>
            <a:ext cx="1294020" cy="712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图片包含 运输, 轮子&#10;&#10;描述已自动生成">
            <a:extLst>
              <a:ext uri="{FF2B5EF4-FFF2-40B4-BE49-F238E27FC236}">
                <a16:creationId xmlns="" xmlns:a16="http://schemas.microsoft.com/office/drawing/2014/main" id="{15B0CF09-513F-4144-A832-FF12C2E8EAE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37" y="1182902"/>
            <a:ext cx="653968" cy="7365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 descr="图片包含 运输&#10;&#10;描述已自动生成">
            <a:extLst>
              <a:ext uri="{FF2B5EF4-FFF2-40B4-BE49-F238E27FC236}">
                <a16:creationId xmlns="" xmlns:a16="http://schemas.microsoft.com/office/drawing/2014/main" id="{302FDBDA-EA56-47B3-8E0D-724CED25240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805" y="2842388"/>
            <a:ext cx="985387" cy="1310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960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5EB4B6-BD15-4E68-8BFA-8A2D3AAA479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5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="" xmlns:a16="http://schemas.microsoft.com/office/drawing/2014/main" id="{D4521DE0-6BC5-40AD-A5EA-E1B89406F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" r="747"/>
          <a:stretch/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="" xmlns:a16="http://schemas.microsoft.com/office/drawing/2014/main" id="{B716E678-4F08-4869-8CCF-4AD1332CF8A6}"/>
              </a:ext>
            </a:extLst>
          </p:cNvPr>
          <p:cNvGrpSpPr/>
          <p:nvPr userDrawn="1"/>
        </p:nvGrpSpPr>
        <p:grpSpPr>
          <a:xfrm>
            <a:off x="4098603" y="1077238"/>
            <a:ext cx="7646636" cy="4030249"/>
            <a:chOff x="4455091" y="1265129"/>
            <a:chExt cx="7290148" cy="3842358"/>
          </a:xfrm>
        </p:grpSpPr>
        <p:sp>
          <p:nvSpPr>
            <p:cNvPr id="11" name="矩形: 圆角 10">
              <a:extLst>
                <a:ext uri="{FF2B5EF4-FFF2-40B4-BE49-F238E27FC236}">
                  <a16:creationId xmlns="" xmlns:a16="http://schemas.microsoft.com/office/drawing/2014/main" id="{B4199D4A-CED6-4993-B987-4BFDFF5D51BB}"/>
                </a:ext>
              </a:extLst>
            </p:cNvPr>
            <p:cNvSpPr/>
            <p:nvPr userDrawn="1"/>
          </p:nvSpPr>
          <p:spPr>
            <a:xfrm>
              <a:off x="4455091" y="1265129"/>
              <a:ext cx="7290148" cy="3842358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="" xmlns:a16="http://schemas.microsoft.com/office/drawing/2014/main" id="{DB8B17E2-CBE9-46A9-9D46-16C29BCBA24A}"/>
                </a:ext>
              </a:extLst>
            </p:cNvPr>
            <p:cNvSpPr/>
            <p:nvPr userDrawn="1"/>
          </p:nvSpPr>
          <p:spPr>
            <a:xfrm>
              <a:off x="4622627" y="1438928"/>
              <a:ext cx="6955077" cy="3494761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19F7FA21-7647-447E-9187-D49F3ABE6E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12" y="4036426"/>
            <a:ext cx="1429388" cy="15564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运输&#10;&#10;描述已自动生成">
            <a:extLst>
              <a:ext uri="{FF2B5EF4-FFF2-40B4-BE49-F238E27FC236}">
                <a16:creationId xmlns="" xmlns:a16="http://schemas.microsoft.com/office/drawing/2014/main" id="{0B7D8A16-C306-47BF-98FA-C305038EF4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221" y="3222756"/>
            <a:ext cx="985387" cy="1310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57643D9C-ABCD-43C7-ACD7-A03851AEC0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8358" y="-371158"/>
            <a:ext cx="10265147" cy="5964029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="" xmlns:a16="http://schemas.microsoft.com/office/drawing/2014/main" id="{EFFB2A25-5B63-4ADA-AB15-E07E32E63E51}"/>
              </a:ext>
            </a:extLst>
          </p:cNvPr>
          <p:cNvSpPr/>
          <p:nvPr userDrawn="1"/>
        </p:nvSpPr>
        <p:spPr>
          <a:xfrm>
            <a:off x="3299620" y="1788424"/>
            <a:ext cx="1315233" cy="1315233"/>
          </a:xfrm>
          <a:prstGeom prst="ellipse">
            <a:avLst/>
          </a:prstGeom>
          <a:solidFill>
            <a:srgbClr val="CCEB9F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="" xmlns:a16="http://schemas.microsoft.com/office/drawing/2014/main" id="{A5CEC9F3-0B18-45FF-A965-3B75B1D2EB91}"/>
              </a:ext>
            </a:extLst>
          </p:cNvPr>
          <p:cNvSpPr/>
          <p:nvPr userDrawn="1"/>
        </p:nvSpPr>
        <p:spPr>
          <a:xfrm>
            <a:off x="3813574" y="2746665"/>
            <a:ext cx="1315233" cy="1315233"/>
          </a:xfrm>
          <a:prstGeom prst="ellipse">
            <a:avLst/>
          </a:prstGeom>
          <a:solidFill>
            <a:srgbClr val="CCEB9F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="" xmlns:a16="http://schemas.microsoft.com/office/drawing/2014/main" id="{A7CE5786-A728-4809-AFDE-17FE992621EE}"/>
              </a:ext>
            </a:extLst>
          </p:cNvPr>
          <p:cNvSpPr txBox="1"/>
          <p:nvPr userDrawn="1"/>
        </p:nvSpPr>
        <p:spPr>
          <a:xfrm>
            <a:off x="3378737" y="1701076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>
                <a:solidFill>
                  <a:schemeClr val="accent6">
                    <a:lumMod val="50000"/>
                  </a:schemeClr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19AA7E75-6EB4-4504-A51D-3077CCCA60C4}"/>
              </a:ext>
            </a:extLst>
          </p:cNvPr>
          <p:cNvSpPr txBox="1"/>
          <p:nvPr userDrawn="1"/>
        </p:nvSpPr>
        <p:spPr>
          <a:xfrm>
            <a:off x="3917192" y="2701363"/>
            <a:ext cx="11320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>
                <a:solidFill>
                  <a:schemeClr val="accent6">
                    <a:lumMod val="50000"/>
                  </a:schemeClr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录</a:t>
            </a:r>
          </a:p>
        </p:txBody>
      </p:sp>
    </p:spTree>
    <p:extLst>
      <p:ext uri="{BB962C8B-B14F-4D97-AF65-F5344CB8AC3E}">
        <p14:creationId xmlns:p14="http://schemas.microsoft.com/office/powerpoint/2010/main" val="420072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7216AA3E-1AF0-4C25-971B-F4934437F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5603" r="134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993372FA-6667-46AE-83D3-CC5CC30F40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997" y="1052186"/>
            <a:ext cx="591289" cy="867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65663AF5-7256-4941-B864-346B14A1C3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353" y="4152505"/>
            <a:ext cx="1174468" cy="1278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图片包含 运输&#10;&#10;描述已自动生成">
            <a:extLst>
              <a:ext uri="{FF2B5EF4-FFF2-40B4-BE49-F238E27FC236}">
                <a16:creationId xmlns="" xmlns:a16="http://schemas.microsoft.com/office/drawing/2014/main" id="{D7959633-B251-420B-8CDD-069397D9A7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3" y="5033381"/>
            <a:ext cx="886948" cy="509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图片包含 齿轮&#10;&#10;描述已自动生成">
            <a:extLst>
              <a:ext uri="{FF2B5EF4-FFF2-40B4-BE49-F238E27FC236}">
                <a16:creationId xmlns="" xmlns:a16="http://schemas.microsoft.com/office/drawing/2014/main" id="{09868887-7252-4623-9473-659E97E95C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3" y="3306871"/>
            <a:ext cx="1294020" cy="712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运输, 轮子&#10;&#10;描述已自动生成">
            <a:extLst>
              <a:ext uri="{FF2B5EF4-FFF2-40B4-BE49-F238E27FC236}">
                <a16:creationId xmlns="" xmlns:a16="http://schemas.microsoft.com/office/drawing/2014/main" id="{C7450B22-8891-4B25-A84C-D81C851420A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37" y="1182902"/>
            <a:ext cx="653968" cy="7365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图片包含 运输&#10;&#10;描述已自动生成">
            <a:extLst>
              <a:ext uri="{FF2B5EF4-FFF2-40B4-BE49-F238E27FC236}">
                <a16:creationId xmlns="" xmlns:a16="http://schemas.microsoft.com/office/drawing/2014/main" id="{AE595E72-1E56-434D-9508-2E1FCE88987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805" y="2842388"/>
            <a:ext cx="985387" cy="1310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组合 18">
            <a:extLst>
              <a:ext uri="{FF2B5EF4-FFF2-40B4-BE49-F238E27FC236}">
                <a16:creationId xmlns="" xmlns:a16="http://schemas.microsoft.com/office/drawing/2014/main" id="{D18425B8-8745-4736-AC4F-CE08068CBB7A}"/>
              </a:ext>
            </a:extLst>
          </p:cNvPr>
          <p:cNvGrpSpPr/>
          <p:nvPr userDrawn="1"/>
        </p:nvGrpSpPr>
        <p:grpSpPr>
          <a:xfrm>
            <a:off x="3816263" y="795838"/>
            <a:ext cx="4584526" cy="4584526"/>
            <a:chOff x="3816263" y="795838"/>
            <a:chExt cx="4584526" cy="4584526"/>
          </a:xfrm>
        </p:grpSpPr>
        <p:sp>
          <p:nvSpPr>
            <p:cNvPr id="17" name="椭圆 16">
              <a:extLst>
                <a:ext uri="{FF2B5EF4-FFF2-40B4-BE49-F238E27FC236}">
                  <a16:creationId xmlns="" xmlns:a16="http://schemas.microsoft.com/office/drawing/2014/main" id="{85D83916-5628-4BD6-BCC1-DC6A90EFBB06}"/>
                </a:ext>
              </a:extLst>
            </p:cNvPr>
            <p:cNvSpPr/>
            <p:nvPr userDrawn="1"/>
          </p:nvSpPr>
          <p:spPr>
            <a:xfrm>
              <a:off x="3816263" y="795838"/>
              <a:ext cx="4584526" cy="4584526"/>
            </a:xfrm>
            <a:prstGeom prst="ellipse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="" xmlns:a16="http://schemas.microsoft.com/office/drawing/2014/main" id="{909B471D-DC28-42C0-A3C6-4F26ED42D4FE}"/>
                </a:ext>
              </a:extLst>
            </p:cNvPr>
            <p:cNvSpPr/>
            <p:nvPr userDrawn="1"/>
          </p:nvSpPr>
          <p:spPr>
            <a:xfrm>
              <a:off x="3959268" y="938843"/>
              <a:ext cx="4298515" cy="4298515"/>
            </a:xfrm>
            <a:prstGeom prst="ellipse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708B87BE-9CAE-4578-9405-1F7FC0A0E19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942" y="2934216"/>
            <a:ext cx="1460040" cy="1937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55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C071C2F0-0728-44F0-8293-EB781A6F7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5603" r="134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="" xmlns:a16="http://schemas.microsoft.com/office/drawing/2014/main" id="{EFB4BCD5-BCF6-4B7E-8D0D-314C833D1271}"/>
              </a:ext>
            </a:extLst>
          </p:cNvPr>
          <p:cNvGrpSpPr/>
          <p:nvPr userDrawn="1"/>
        </p:nvGrpSpPr>
        <p:grpSpPr>
          <a:xfrm>
            <a:off x="1287049" y="940277"/>
            <a:ext cx="9617902" cy="4976705"/>
            <a:chOff x="440498" y="502607"/>
            <a:chExt cx="11311003" cy="5852786"/>
          </a:xfrm>
        </p:grpSpPr>
        <p:sp>
          <p:nvSpPr>
            <p:cNvPr id="12" name="矩形: 圆角 11">
              <a:extLst>
                <a:ext uri="{FF2B5EF4-FFF2-40B4-BE49-F238E27FC236}">
                  <a16:creationId xmlns="" xmlns:a16="http://schemas.microsoft.com/office/drawing/2014/main" id="{A246B558-3926-4339-9F84-58C0D705BBF2}"/>
                </a:ext>
              </a:extLst>
            </p:cNvPr>
            <p:cNvSpPr/>
            <p:nvPr userDrawn="1"/>
          </p:nvSpPr>
          <p:spPr>
            <a:xfrm>
              <a:off x="440498" y="502607"/>
              <a:ext cx="11311003" cy="5852786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="" xmlns:a16="http://schemas.microsoft.com/office/drawing/2014/main" id="{97CE087E-0183-46D1-9506-BC39DF2E5C9D}"/>
                </a:ext>
              </a:extLst>
            </p:cNvPr>
            <p:cNvSpPr/>
            <p:nvPr userDrawn="1"/>
          </p:nvSpPr>
          <p:spPr>
            <a:xfrm>
              <a:off x="700436" y="726510"/>
              <a:ext cx="10791125" cy="5373665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齿轮&#10;&#10;描述已自动生成">
            <a:extLst>
              <a:ext uri="{FF2B5EF4-FFF2-40B4-BE49-F238E27FC236}">
                <a16:creationId xmlns="" xmlns:a16="http://schemas.microsoft.com/office/drawing/2014/main" id="{BA014C30-15B8-42C0-905D-8BB38E6951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932" y="4584526"/>
            <a:ext cx="1612481" cy="8879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3E0B22C5-D3A1-46C6-900E-EA1EE41949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022" y="4116112"/>
            <a:ext cx="1409915" cy="1535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78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BE4E1A8B-D35F-465A-8446-757E487A3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5603" r="134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D7DF7966-F951-4124-A426-2A5BD1E0E013}"/>
              </a:ext>
            </a:extLst>
          </p:cNvPr>
          <p:cNvGrpSpPr/>
          <p:nvPr userDrawn="1"/>
        </p:nvGrpSpPr>
        <p:grpSpPr>
          <a:xfrm>
            <a:off x="1287049" y="940277"/>
            <a:ext cx="9617902" cy="4976705"/>
            <a:chOff x="440498" y="502607"/>
            <a:chExt cx="11311003" cy="5852786"/>
          </a:xfrm>
        </p:grpSpPr>
        <p:sp>
          <p:nvSpPr>
            <p:cNvPr id="8" name="矩形: 圆角 7">
              <a:extLst>
                <a:ext uri="{FF2B5EF4-FFF2-40B4-BE49-F238E27FC236}">
                  <a16:creationId xmlns="" xmlns:a16="http://schemas.microsoft.com/office/drawing/2014/main" id="{BCB6133C-4FCD-49AB-9E54-9FED4DE9D91C}"/>
                </a:ext>
              </a:extLst>
            </p:cNvPr>
            <p:cNvSpPr/>
            <p:nvPr userDrawn="1"/>
          </p:nvSpPr>
          <p:spPr>
            <a:xfrm>
              <a:off x="440498" y="502607"/>
              <a:ext cx="11311003" cy="5852786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="" xmlns:a16="http://schemas.microsoft.com/office/drawing/2014/main" id="{5395ABB9-2FC6-4FCE-AACC-518BFFF32AC1}"/>
                </a:ext>
              </a:extLst>
            </p:cNvPr>
            <p:cNvSpPr/>
            <p:nvPr userDrawn="1"/>
          </p:nvSpPr>
          <p:spPr>
            <a:xfrm>
              <a:off x="700436" y="726510"/>
              <a:ext cx="10791125" cy="5373665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图片包含 运输&#10;&#10;描述已自动生成">
            <a:extLst>
              <a:ext uri="{FF2B5EF4-FFF2-40B4-BE49-F238E27FC236}">
                <a16:creationId xmlns="" xmlns:a16="http://schemas.microsoft.com/office/drawing/2014/main" id="{10D453B7-576C-4E4D-94E1-1E2A1B0FBE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361" y="4121222"/>
            <a:ext cx="1225237" cy="1629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运输&#10;&#10;描述已自动生成">
            <a:extLst>
              <a:ext uri="{FF2B5EF4-FFF2-40B4-BE49-F238E27FC236}">
                <a16:creationId xmlns="" xmlns:a16="http://schemas.microsoft.com/office/drawing/2014/main" id="{391E04A4-602B-40D0-9248-12B8D5FAD3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402" y="4981952"/>
            <a:ext cx="1249149" cy="718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663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树&#10;&#10;描述已自动生成">
            <a:extLst>
              <a:ext uri="{FF2B5EF4-FFF2-40B4-BE49-F238E27FC236}">
                <a16:creationId xmlns="" xmlns:a16="http://schemas.microsoft.com/office/drawing/2014/main" id="{81BACBA1-C444-472A-AEAC-E9EF0F1B1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r="754"/>
          <a:stretch/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7969F8D3-3EE5-4EB1-BB05-4F0C73DF41BA}"/>
              </a:ext>
            </a:extLst>
          </p:cNvPr>
          <p:cNvGrpSpPr/>
          <p:nvPr userDrawn="1"/>
        </p:nvGrpSpPr>
        <p:grpSpPr>
          <a:xfrm>
            <a:off x="402920" y="541520"/>
            <a:ext cx="9229594" cy="4775778"/>
            <a:chOff x="440498" y="502607"/>
            <a:chExt cx="11311003" cy="5852786"/>
          </a:xfrm>
        </p:grpSpPr>
        <p:sp>
          <p:nvSpPr>
            <p:cNvPr id="9" name="矩形: 圆角 8">
              <a:extLst>
                <a:ext uri="{FF2B5EF4-FFF2-40B4-BE49-F238E27FC236}">
                  <a16:creationId xmlns="" xmlns:a16="http://schemas.microsoft.com/office/drawing/2014/main" id="{EB1FE593-2439-436B-9DC2-FEFCB8D5CB19}"/>
                </a:ext>
              </a:extLst>
            </p:cNvPr>
            <p:cNvSpPr/>
            <p:nvPr userDrawn="1"/>
          </p:nvSpPr>
          <p:spPr>
            <a:xfrm>
              <a:off x="440498" y="502607"/>
              <a:ext cx="11311003" cy="5852786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="" xmlns:a16="http://schemas.microsoft.com/office/drawing/2014/main" id="{F2316588-6417-4AEF-A036-2C4A5BDCCBF4}"/>
                </a:ext>
              </a:extLst>
            </p:cNvPr>
            <p:cNvSpPr/>
            <p:nvPr userDrawn="1"/>
          </p:nvSpPr>
          <p:spPr>
            <a:xfrm>
              <a:off x="700436" y="726510"/>
              <a:ext cx="10791125" cy="5373665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7E7EE529-07B0-443E-9C0F-122C868075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410" y="-425884"/>
            <a:ext cx="10606376" cy="6134090"/>
          </a:xfrm>
          <a:prstGeom prst="rect">
            <a:avLst/>
          </a:prstGeom>
        </p:spPr>
      </p:pic>
      <p:pic>
        <p:nvPicPr>
          <p:cNvPr id="11" name="图片 10" descr="图片包含 运输, 轮子&#10;&#10;描述已自动生成">
            <a:extLst>
              <a:ext uri="{FF2B5EF4-FFF2-40B4-BE49-F238E27FC236}">
                <a16:creationId xmlns="" xmlns:a16="http://schemas.microsoft.com/office/drawing/2014/main" id="{274D4D95-F523-4CEF-8C26-E1DDF0FEC1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112" y="1521104"/>
            <a:ext cx="653968" cy="7365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E6A5FDF1-B1C0-4E69-8145-97B528277F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4" y="3957984"/>
            <a:ext cx="1189973" cy="15787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855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="" xmlns:a16="http://schemas.microsoft.com/office/drawing/2014/main" id="{86EB7363-9C79-4A8E-B987-841C3830D0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r="754"/>
          <a:stretch/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="" xmlns:a16="http://schemas.microsoft.com/office/drawing/2014/main" id="{9511B8D1-EA47-4732-B572-A2080469D0FB}"/>
              </a:ext>
            </a:extLst>
          </p:cNvPr>
          <p:cNvGrpSpPr/>
          <p:nvPr userDrawn="1"/>
        </p:nvGrpSpPr>
        <p:grpSpPr>
          <a:xfrm>
            <a:off x="2432138" y="516468"/>
            <a:ext cx="9229594" cy="4775778"/>
            <a:chOff x="440498" y="502607"/>
            <a:chExt cx="11311003" cy="5852786"/>
          </a:xfrm>
        </p:grpSpPr>
        <p:sp>
          <p:nvSpPr>
            <p:cNvPr id="11" name="矩形: 圆角 10">
              <a:extLst>
                <a:ext uri="{FF2B5EF4-FFF2-40B4-BE49-F238E27FC236}">
                  <a16:creationId xmlns="" xmlns:a16="http://schemas.microsoft.com/office/drawing/2014/main" id="{006D3E1A-67F8-47DB-872D-CCAE82E8FEA5}"/>
                </a:ext>
              </a:extLst>
            </p:cNvPr>
            <p:cNvSpPr/>
            <p:nvPr userDrawn="1"/>
          </p:nvSpPr>
          <p:spPr>
            <a:xfrm>
              <a:off x="440498" y="502607"/>
              <a:ext cx="11311003" cy="5852786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="" xmlns:a16="http://schemas.microsoft.com/office/drawing/2014/main" id="{8F221441-CE5E-43FD-8F29-1042513394C7}"/>
                </a:ext>
              </a:extLst>
            </p:cNvPr>
            <p:cNvSpPr/>
            <p:nvPr userDrawn="1"/>
          </p:nvSpPr>
          <p:spPr>
            <a:xfrm>
              <a:off x="700436" y="726510"/>
              <a:ext cx="10791125" cy="5373665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96A238CF-8048-4306-9BE8-6685DA9BC3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8122" y="-371158"/>
            <a:ext cx="10265147" cy="5964029"/>
          </a:xfrm>
          <a:prstGeom prst="rect">
            <a:avLst/>
          </a:prstGeom>
        </p:spPr>
      </p:pic>
      <p:pic>
        <p:nvPicPr>
          <p:cNvPr id="13" name="图片 12" descr="图片包含 齿轮&#10;&#10;描述已自动生成">
            <a:extLst>
              <a:ext uri="{FF2B5EF4-FFF2-40B4-BE49-F238E27FC236}">
                <a16:creationId xmlns="" xmlns:a16="http://schemas.microsoft.com/office/drawing/2014/main" id="{F3D1039B-A69B-44D7-948F-898AFE808D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07" y="4550008"/>
            <a:ext cx="2113298" cy="116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370ADB79-80E2-42F8-AC7F-ECE48BB7D6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96" y="1929008"/>
            <a:ext cx="591289" cy="867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53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D15CE9F8-B00B-4920-A417-437EDE6F8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5603" r="134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矩形: 圆角 18">
            <a:extLst>
              <a:ext uri="{FF2B5EF4-FFF2-40B4-BE49-F238E27FC236}">
                <a16:creationId xmlns="" xmlns:a16="http://schemas.microsoft.com/office/drawing/2014/main" id="{D78F3AA7-419D-4D02-B14E-F060D7058E81}"/>
              </a:ext>
            </a:extLst>
          </p:cNvPr>
          <p:cNvSpPr/>
          <p:nvPr userDrawn="1"/>
        </p:nvSpPr>
        <p:spPr>
          <a:xfrm>
            <a:off x="2450926" y="1525044"/>
            <a:ext cx="7290148" cy="3482235"/>
          </a:xfrm>
          <a:prstGeom prst="roundRect">
            <a:avLst/>
          </a:prstGeom>
          <a:solidFill>
            <a:srgbClr val="CCEB9F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: 圆角 19">
            <a:extLst>
              <a:ext uri="{FF2B5EF4-FFF2-40B4-BE49-F238E27FC236}">
                <a16:creationId xmlns="" xmlns:a16="http://schemas.microsoft.com/office/drawing/2014/main" id="{097D6E1D-AF53-4F8E-9A46-2AEDD5EDAEFF}"/>
              </a:ext>
            </a:extLst>
          </p:cNvPr>
          <p:cNvSpPr/>
          <p:nvPr userDrawn="1"/>
        </p:nvSpPr>
        <p:spPr>
          <a:xfrm>
            <a:off x="2618461" y="1744248"/>
            <a:ext cx="6955077" cy="3043825"/>
          </a:xfrm>
          <a:prstGeom prst="roundRect">
            <a:avLst/>
          </a:prstGeom>
          <a:solidFill>
            <a:srgbClr val="CCEB9F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8762A105-DD93-43D5-89D0-61403A8A5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74" y="3311379"/>
            <a:ext cx="1460040" cy="1937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3DA1DE48-75E6-4157-8B73-B932EC5C3F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997" y="1052186"/>
            <a:ext cx="591289" cy="867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6810FA35-590B-4D31-BD52-F0943A00E5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353" y="4152505"/>
            <a:ext cx="1174468" cy="1278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 descr="图片包含 运输&#10;&#10;描述已自动生成">
            <a:extLst>
              <a:ext uri="{FF2B5EF4-FFF2-40B4-BE49-F238E27FC236}">
                <a16:creationId xmlns="" xmlns:a16="http://schemas.microsoft.com/office/drawing/2014/main" id="{0862862C-1088-494A-9937-2727D10E20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84" y="4766589"/>
            <a:ext cx="1249149" cy="718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 descr="图片包含 齿轮&#10;&#10;描述已自动生成">
            <a:extLst>
              <a:ext uri="{FF2B5EF4-FFF2-40B4-BE49-F238E27FC236}">
                <a16:creationId xmlns="" xmlns:a16="http://schemas.microsoft.com/office/drawing/2014/main" id="{21A88DE2-B09E-4D1A-8639-06DA1666BC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3" y="3306871"/>
            <a:ext cx="1294020" cy="712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 descr="图片包含 运输, 轮子&#10;&#10;描述已自动生成">
            <a:extLst>
              <a:ext uri="{FF2B5EF4-FFF2-40B4-BE49-F238E27FC236}">
                <a16:creationId xmlns="" xmlns:a16="http://schemas.microsoft.com/office/drawing/2014/main" id="{633541F7-1573-41E1-BD84-56465B603F9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37" y="1182902"/>
            <a:ext cx="653968" cy="7365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 descr="图片包含 运输&#10;&#10;描述已自动生成">
            <a:extLst>
              <a:ext uri="{FF2B5EF4-FFF2-40B4-BE49-F238E27FC236}">
                <a16:creationId xmlns="" xmlns:a16="http://schemas.microsoft.com/office/drawing/2014/main" id="{F88028AB-658F-494D-95C3-EF626B1519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805" y="2842388"/>
            <a:ext cx="985387" cy="1310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553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="" xmlns:a16="http://schemas.microsoft.com/office/drawing/2014/main" id="{232E1A1A-9D14-42BA-8D7A-70312E65E6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r="754"/>
          <a:stretch/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290BC2BE-E188-4F51-816C-535674DFE787}"/>
              </a:ext>
            </a:extLst>
          </p:cNvPr>
          <p:cNvGrpSpPr/>
          <p:nvPr userDrawn="1"/>
        </p:nvGrpSpPr>
        <p:grpSpPr>
          <a:xfrm>
            <a:off x="848992" y="635025"/>
            <a:ext cx="10494015" cy="5587950"/>
            <a:chOff x="440498" y="502607"/>
            <a:chExt cx="11311003" cy="5852786"/>
          </a:xfrm>
        </p:grpSpPr>
        <p:sp>
          <p:nvSpPr>
            <p:cNvPr id="10" name="矩形: 圆角 9">
              <a:extLst>
                <a:ext uri="{FF2B5EF4-FFF2-40B4-BE49-F238E27FC236}">
                  <a16:creationId xmlns="" xmlns:a16="http://schemas.microsoft.com/office/drawing/2014/main" id="{524FD360-C00A-4AB6-8C01-5E91E9D377A8}"/>
                </a:ext>
              </a:extLst>
            </p:cNvPr>
            <p:cNvSpPr/>
            <p:nvPr userDrawn="1"/>
          </p:nvSpPr>
          <p:spPr>
            <a:xfrm>
              <a:off x="440498" y="502607"/>
              <a:ext cx="11311003" cy="5852786"/>
            </a:xfrm>
            <a:prstGeom prst="roundRect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: 圆角 10">
              <a:extLst>
                <a:ext uri="{FF2B5EF4-FFF2-40B4-BE49-F238E27FC236}">
                  <a16:creationId xmlns="" xmlns:a16="http://schemas.microsoft.com/office/drawing/2014/main" id="{2749C646-7FB8-4209-A8B0-A1B40292889C}"/>
                </a:ext>
              </a:extLst>
            </p:cNvPr>
            <p:cNvSpPr/>
            <p:nvPr userDrawn="1"/>
          </p:nvSpPr>
          <p:spPr>
            <a:xfrm>
              <a:off x="700436" y="726510"/>
              <a:ext cx="10791125" cy="5373665"/>
            </a:xfrm>
            <a:prstGeom prst="roundRect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114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7500" y="-988451"/>
            <a:ext cx="1469541" cy="14695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666" y="6510680"/>
            <a:ext cx="1469541" cy="14695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82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2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9.png"/><Relationship Id="rId3" Type="http://schemas.openxmlformats.org/officeDocument/2006/relationships/audio" Target="../media/media1.mp3"/><Relationship Id="rId7" Type="http://schemas.openxmlformats.org/officeDocument/2006/relationships/image" Target="../media/image16.png"/><Relationship Id="rId12" Type="http://schemas.microsoft.com/office/2007/relationships/hdphoto" Target="../media/hdphoto5.wdp"/><Relationship Id="rId17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microsoft.com/office/2007/relationships/hdphoto" Target="../media/hdphoto7.wdp"/><Relationship Id="rId1" Type="http://schemas.openxmlformats.org/officeDocument/2006/relationships/tags" Target="../tags/tag2.xml"/><Relationship Id="rId6" Type="http://schemas.openxmlformats.org/officeDocument/2006/relationships/image" Target="../media/image15.jpeg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20.png"/><Relationship Id="rId10" Type="http://schemas.microsoft.com/office/2007/relationships/hdphoto" Target="../media/hdphoto4.wdp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7.png"/><Relationship Id="rId14" Type="http://schemas.microsoft.com/office/2007/relationships/hdphoto" Target="../media/hdphoto6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audio" Target="../media/audio1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microsoft.com/office/2007/relationships/hdphoto" Target="../media/hdphoto14.wdp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microsoft.com/office/2007/relationships/hdphoto" Target="../media/hdphoto9.wdp"/><Relationship Id="rId18" Type="http://schemas.openxmlformats.org/officeDocument/2006/relationships/image" Target="../media/image27.png"/><Relationship Id="rId26" Type="http://schemas.openxmlformats.org/officeDocument/2006/relationships/image" Target="../media/image20.png"/><Relationship Id="rId3" Type="http://schemas.microsoft.com/office/2007/relationships/media" Target="../media/media2.mp3"/><Relationship Id="rId21" Type="http://schemas.openxmlformats.org/officeDocument/2006/relationships/slide" Target="slide5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24.png"/><Relationship Id="rId17" Type="http://schemas.openxmlformats.org/officeDocument/2006/relationships/image" Target="../media/image26.png"/><Relationship Id="rId25" Type="http://schemas.microsoft.com/office/2007/relationships/hdphoto" Target="../media/hdphoto3.wdp"/><Relationship Id="rId2" Type="http://schemas.openxmlformats.org/officeDocument/2006/relationships/audio" Target="NULL" TargetMode="External"/><Relationship Id="rId16" Type="http://schemas.openxmlformats.org/officeDocument/2006/relationships/image" Target="../media/image21.png"/><Relationship Id="rId20" Type="http://schemas.openxmlformats.org/officeDocument/2006/relationships/image" Target="../media/image28.png"/><Relationship Id="rId29" Type="http://schemas.openxmlformats.org/officeDocument/2006/relationships/slide" Target="slide7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0.xml"/><Relationship Id="rId11" Type="http://schemas.microsoft.com/office/2007/relationships/hdphoto" Target="../media/hdphoto8.wdp"/><Relationship Id="rId24" Type="http://schemas.openxmlformats.org/officeDocument/2006/relationships/image" Target="../media/image16.png"/><Relationship Id="rId5" Type="http://schemas.openxmlformats.org/officeDocument/2006/relationships/audio" Target="../media/media3.mp3"/><Relationship Id="rId15" Type="http://schemas.microsoft.com/office/2007/relationships/hdphoto" Target="../media/hdphoto10.wdp"/><Relationship Id="rId23" Type="http://schemas.openxmlformats.org/officeDocument/2006/relationships/slide" Target="slide6.xml"/><Relationship Id="rId28" Type="http://schemas.openxmlformats.org/officeDocument/2006/relationships/image" Target="../media/image30.png"/><Relationship Id="rId10" Type="http://schemas.openxmlformats.org/officeDocument/2006/relationships/image" Target="../media/image23.png"/><Relationship Id="rId19" Type="http://schemas.openxmlformats.org/officeDocument/2006/relationships/slide" Target="slide4.xml"/><Relationship Id="rId4" Type="http://schemas.microsoft.com/office/2007/relationships/media" Target="../media/media3.mp3"/><Relationship Id="rId9" Type="http://schemas.openxmlformats.org/officeDocument/2006/relationships/image" Target="../media/image22.jpeg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32.png"/><Relationship Id="rId18" Type="http://schemas.openxmlformats.org/officeDocument/2006/relationships/slide" Target="slide3.xml"/><Relationship Id="rId3" Type="http://schemas.openxmlformats.org/officeDocument/2006/relationships/audio" Target="../media/media4.mp3"/><Relationship Id="rId7" Type="http://schemas.openxmlformats.org/officeDocument/2006/relationships/notesSlide" Target="../notesSlides/notesSlide4.xml"/><Relationship Id="rId12" Type="http://schemas.microsoft.com/office/2007/relationships/hdphoto" Target="../media/hdphoto6.wdp"/><Relationship Id="rId17" Type="http://schemas.openxmlformats.org/officeDocument/2006/relationships/image" Target="../media/image21.png"/><Relationship Id="rId2" Type="http://schemas.microsoft.com/office/2007/relationships/media" Target="../media/media4.mp3"/><Relationship Id="rId16" Type="http://schemas.microsoft.com/office/2007/relationships/hdphoto" Target="../media/hdphoto13.wdp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9.png"/><Relationship Id="rId5" Type="http://schemas.microsoft.com/office/2007/relationships/media" Target="../media/media2.mp3"/><Relationship Id="rId15" Type="http://schemas.openxmlformats.org/officeDocument/2006/relationships/image" Target="../media/image33.png"/><Relationship Id="rId10" Type="http://schemas.microsoft.com/office/2007/relationships/hdphoto" Target="../media/hdphoto11.wdp"/><Relationship Id="rId4" Type="http://schemas.openxmlformats.org/officeDocument/2006/relationships/audio" Target="NULL" TargetMode="External"/><Relationship Id="rId9" Type="http://schemas.openxmlformats.org/officeDocument/2006/relationships/image" Target="../media/image31.png"/><Relationship Id="rId14" Type="http://schemas.microsoft.com/office/2007/relationships/hdphoto" Target="../media/hdphoto1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32.png"/><Relationship Id="rId18" Type="http://schemas.openxmlformats.org/officeDocument/2006/relationships/slide" Target="slide3.xml"/><Relationship Id="rId3" Type="http://schemas.openxmlformats.org/officeDocument/2006/relationships/audio" Target="../media/media4.mp3"/><Relationship Id="rId7" Type="http://schemas.openxmlformats.org/officeDocument/2006/relationships/notesSlide" Target="../notesSlides/notesSlide5.xml"/><Relationship Id="rId12" Type="http://schemas.microsoft.com/office/2007/relationships/hdphoto" Target="../media/hdphoto11.wdp"/><Relationship Id="rId17" Type="http://schemas.openxmlformats.org/officeDocument/2006/relationships/image" Target="../media/image21.png"/><Relationship Id="rId2" Type="http://schemas.microsoft.com/office/2007/relationships/media" Target="../media/media4.mp3"/><Relationship Id="rId16" Type="http://schemas.microsoft.com/office/2007/relationships/hdphoto" Target="../media/hdphoto13.wdp"/><Relationship Id="rId20" Type="http://schemas.microsoft.com/office/2007/relationships/hdphoto" Target="../media/hdphoto6.wdp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31.png"/><Relationship Id="rId5" Type="http://schemas.microsoft.com/office/2007/relationships/media" Target="../media/media2.mp3"/><Relationship Id="rId15" Type="http://schemas.openxmlformats.org/officeDocument/2006/relationships/image" Target="../media/image33.png"/><Relationship Id="rId10" Type="http://schemas.microsoft.com/office/2007/relationships/hdphoto" Target="../media/hdphoto4.wdp"/><Relationship Id="rId19" Type="http://schemas.openxmlformats.org/officeDocument/2006/relationships/image" Target="../media/image19.png"/><Relationship Id="rId4" Type="http://schemas.openxmlformats.org/officeDocument/2006/relationships/audio" Target="NULL" TargetMode="External"/><Relationship Id="rId9" Type="http://schemas.openxmlformats.org/officeDocument/2006/relationships/image" Target="../media/image17.png"/><Relationship Id="rId14" Type="http://schemas.microsoft.com/office/2007/relationships/hdphoto" Target="../media/hdphoto1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32.png"/><Relationship Id="rId18" Type="http://schemas.openxmlformats.org/officeDocument/2006/relationships/slide" Target="slide3.xml"/><Relationship Id="rId3" Type="http://schemas.openxmlformats.org/officeDocument/2006/relationships/audio" Target="../media/media4.mp3"/><Relationship Id="rId7" Type="http://schemas.openxmlformats.org/officeDocument/2006/relationships/notesSlide" Target="../notesSlides/notesSlide6.xml"/><Relationship Id="rId12" Type="http://schemas.microsoft.com/office/2007/relationships/hdphoto" Target="../media/hdphoto6.wdp"/><Relationship Id="rId17" Type="http://schemas.openxmlformats.org/officeDocument/2006/relationships/image" Target="../media/image21.png"/><Relationship Id="rId2" Type="http://schemas.microsoft.com/office/2007/relationships/media" Target="../media/media4.mp3"/><Relationship Id="rId16" Type="http://schemas.microsoft.com/office/2007/relationships/hdphoto" Target="../media/hdphoto13.wdp"/><Relationship Id="rId20" Type="http://schemas.microsoft.com/office/2007/relationships/hdphoto" Target="../media/hdphoto4.wdp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9.png"/><Relationship Id="rId5" Type="http://schemas.microsoft.com/office/2007/relationships/media" Target="../media/media2.mp3"/><Relationship Id="rId15" Type="http://schemas.openxmlformats.org/officeDocument/2006/relationships/image" Target="../media/image33.png"/><Relationship Id="rId10" Type="http://schemas.microsoft.com/office/2007/relationships/hdphoto" Target="../media/hdphoto11.wdp"/><Relationship Id="rId19" Type="http://schemas.openxmlformats.org/officeDocument/2006/relationships/image" Target="../media/image17.png"/><Relationship Id="rId4" Type="http://schemas.openxmlformats.org/officeDocument/2006/relationships/audio" Target="NULL" TargetMode="External"/><Relationship Id="rId9" Type="http://schemas.openxmlformats.org/officeDocument/2006/relationships/image" Target="../media/image31.png"/><Relationship Id="rId14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AC8D3EDC-867E-4841-8F4B-8B93619AD0C2}"/>
              </a:ext>
            </a:extLst>
          </p:cNvPr>
          <p:cNvSpPr txBox="1"/>
          <p:nvPr/>
        </p:nvSpPr>
        <p:spPr>
          <a:xfrm>
            <a:off x="5609029" y="1867311"/>
            <a:ext cx="998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spc="-300" dirty="0" err="1" smtClean="0">
                <a:latin typeface="UTM Azuki" panose="02040603050506020204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4000" spc="-300" dirty="0">
              <a:latin typeface="UTM Azuki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87768" y="3673697"/>
            <a:ext cx="163698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HP001 4 hàng" panose="020B0603050302020204" pitchFamily="34" charset="0"/>
              </a:rPr>
              <a:t>Trang</a:t>
            </a:r>
            <a:r>
              <a:rPr lang="en-US" sz="2500" b="1" dirty="0" smtClean="0">
                <a:latin typeface="HP001 4 hàng" panose="020B0603050302020204" pitchFamily="34" charset="0"/>
              </a:rPr>
              <a:t> 79</a:t>
            </a:r>
            <a:endParaRPr lang="en-US" sz="2500" b="1" dirty="0">
              <a:latin typeface="HP001 4 hàng" panose="020B0603050302020204" pitchFamily="34" charset="0"/>
            </a:endParaRPr>
          </a:p>
        </p:txBody>
      </p:sp>
      <p:pic>
        <p:nvPicPr>
          <p:cNvPr id="8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196" y="4014322"/>
            <a:ext cx="1036430" cy="123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8" y="2575197"/>
            <a:ext cx="840436" cy="8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48656" y="2529983"/>
            <a:ext cx="65197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LUYỆN TẬP CHUNG</a:t>
            </a:r>
            <a:endParaRPr lang="en-US" sz="8000" b="1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FF99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23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23711 -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0200" y="1905000"/>
            <a:ext cx="269016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216,72 : 42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0104" y="2576183"/>
            <a:ext cx="14189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216,72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7004" y="2576183"/>
            <a:ext cx="63350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588904" y="2576183"/>
            <a:ext cx="0" cy="2349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588904" y="3169025"/>
            <a:ext cx="10814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99177" y="2224305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9641" y="3207125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4634" y="3100628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3011" y="3244536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30069" y="3100628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09369" y="3207125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2948" y="3623515"/>
            <a:ext cx="74571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2 5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31115" y="3623515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13912" y="3207125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30379" y="4082744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8978" y="1905000"/>
            <a:ext cx="133882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5,16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38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4259" y="1810741"/>
            <a:ext cx="215475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1 : 12,5 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1812" y="2558930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28712" y="2558930"/>
            <a:ext cx="97013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12,5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90612" y="2558930"/>
            <a:ext cx="0" cy="2349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590612" y="3151772"/>
            <a:ext cx="10814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265150" y="3070541"/>
            <a:ext cx="2733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66355" y="2558930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136401" y="3021555"/>
            <a:ext cx="181299" cy="896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91349" y="3189872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61812" y="3066356"/>
            <a:ext cx="63350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8447" y="3194842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09966" y="3066356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28265" y="3189872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68050" y="3504655"/>
            <a:ext cx="85792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58040" y="3184902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9253" y="3504655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56178" y="3889253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38425" y="1810741"/>
            <a:ext cx="133882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0,08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6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0247" y="1976117"/>
            <a:ext cx="300114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109,98 : 42,3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5279" y="2590456"/>
            <a:ext cx="14189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109,98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62179" y="2590456"/>
            <a:ext cx="97013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42,3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24079" y="2590456"/>
            <a:ext cx="0" cy="2349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524079" y="3183298"/>
            <a:ext cx="10814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198617" y="3102067"/>
            <a:ext cx="2733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23700" y="2607708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069868" y="3053081"/>
            <a:ext cx="181299" cy="896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421796" y="3053081"/>
            <a:ext cx="181299" cy="896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42750" y="2257733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4816" y="3221398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98940" y="3053081"/>
            <a:ext cx="97013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25 3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9628" y="3249141"/>
            <a:ext cx="2968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05172" y="3042552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02046" y="3211042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1191" y="3430664"/>
            <a:ext cx="4090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8188" y="1958865"/>
            <a:ext cx="111440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2,6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8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67623" y="1122485"/>
            <a:ext cx="621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1255" y="2255378"/>
            <a:ext cx="88104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(131,4 – 80,8) : 2,3 + 21,84 x 2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255" y="3326979"/>
            <a:ext cx="87030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8,16 : (1,32 + 3,48) – 0,345 : 2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peech Bubble: Oval 15">
            <a:extLst>
              <a:ext uri="{FF2B5EF4-FFF2-40B4-BE49-F238E27FC236}">
                <a16:creationId xmlns:a16="http://schemas.microsoft.com/office/drawing/2014/main" xmlns="" id="{D543837D-17E8-481A-BE94-997C14214724}"/>
              </a:ext>
            </a:extLst>
          </p:cNvPr>
          <p:cNvSpPr/>
          <p:nvPr/>
        </p:nvSpPr>
        <p:spPr>
          <a:xfrm rot="10322523">
            <a:off x="2081995" y="715821"/>
            <a:ext cx="7487344" cy="4732050"/>
          </a:xfrm>
          <a:prstGeom prst="wedgeEllipseCallout">
            <a:avLst>
              <a:gd name="adj1" fmla="val 65538"/>
              <a:gd name="adj2" fmla="val -21096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6AB61FA-E2D6-4A5A-9EEB-F8EA0C28DCF2}"/>
              </a:ext>
            </a:extLst>
          </p:cNvPr>
          <p:cNvSpPr txBox="1"/>
          <p:nvPr/>
        </p:nvSpPr>
        <p:spPr>
          <a:xfrm flipH="1">
            <a:off x="2767623" y="1873809"/>
            <a:ext cx="5892801" cy="270843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Hãy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nêu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thứ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tự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thực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hiện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phép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trong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một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biểu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thức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có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chứa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dấu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ngoặc</a:t>
            </a:r>
            <a:r>
              <a:rPr lang="en-US" sz="44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FA0BDE-9387-47F6-BD72-4EADCCEE6D41}"/>
              </a:ext>
            </a:extLst>
          </p:cNvPr>
          <p:cNvSpPr txBox="1"/>
          <p:nvPr/>
        </p:nvSpPr>
        <p:spPr>
          <a:xfrm flipH="1">
            <a:off x="2970911" y="1196700"/>
            <a:ext cx="5892801" cy="406265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Thực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hiện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phép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trong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dấu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ngoặc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trước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rồi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thực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hiện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phép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còn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lại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theo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thứ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tự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nhân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chia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trước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cộng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trừ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4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sau</a:t>
            </a:r>
            <a:r>
              <a:rPr lang="en-US" sz="44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07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11" grpId="0" animBg="1"/>
      <p:bldP spid="12" grpId="0"/>
      <p:bldP spid="12" grpId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67623" y="1122485"/>
            <a:ext cx="621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1255" y="2255378"/>
            <a:ext cx="88104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(131,4 – 80,8) : 2,3 + 21,84 x 2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255" y="3326979"/>
            <a:ext cx="870302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8,16 : (1,32 + 3,48) – 0,345 : 2</a:t>
            </a:r>
          </a:p>
          <a:p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0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35993" y="1575440"/>
            <a:ext cx="88104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(131,4 – 80,8) : 2,3 + 21,84 x 2</a:t>
            </a:r>
            <a:endParaRPr lang="en-US" sz="5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Brace 1"/>
          <p:cNvSpPr/>
          <p:nvPr/>
        </p:nvSpPr>
        <p:spPr>
          <a:xfrm rot="5400000">
            <a:off x="4158763" y="817091"/>
            <a:ext cx="234458" cy="3241431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/>
          <p:cNvSpPr/>
          <p:nvPr/>
        </p:nvSpPr>
        <p:spPr>
          <a:xfrm rot="5400000">
            <a:off x="9106493" y="1273699"/>
            <a:ext cx="233274" cy="2327030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22585" y="2553851"/>
            <a:ext cx="32720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50,6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3790" y="2437214"/>
            <a:ext cx="20072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2,3 + 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60173" y="2511168"/>
            <a:ext cx="16273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43,68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5587013" y="1640549"/>
            <a:ext cx="159913" cy="3390243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922585" y="3415625"/>
            <a:ext cx="43941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      22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1711" y="3335670"/>
            <a:ext cx="263084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   43,68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2585" y="4203431"/>
            <a:ext cx="69589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                 65,68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4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  <p:bldP spid="13" grpId="0" animBg="1"/>
      <p:bldP spid="3" grpId="0"/>
      <p:bldP spid="14" grpId="0"/>
      <p:bldP spid="15" grpId="0"/>
      <p:bldP spid="16" grpId="0" animBg="1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02793" y="1474732"/>
            <a:ext cx="88120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8,16 : (1,32 + 3,48) – 0,345 : 2</a:t>
            </a:r>
            <a:endParaRPr lang="en-US" sz="5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Brace 9"/>
          <p:cNvSpPr/>
          <p:nvPr/>
        </p:nvSpPr>
        <p:spPr>
          <a:xfrm rot="5400000">
            <a:off x="6761285" y="889832"/>
            <a:ext cx="234462" cy="3006967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/>
          <p:cNvSpPr/>
          <p:nvPr/>
        </p:nvSpPr>
        <p:spPr>
          <a:xfrm rot="5400000">
            <a:off x="10220323" y="1287337"/>
            <a:ext cx="230254" cy="2095317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12831" y="2510547"/>
            <a:ext cx="23278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8,16 : 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85432" y="2510547"/>
            <a:ext cx="98616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4,8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34567" y="2510547"/>
            <a:ext cx="50526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35140" y="2510547"/>
            <a:ext cx="19479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0,1725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5280421" y="1593648"/>
            <a:ext cx="291273" cy="3614158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98176" y="3546362"/>
            <a:ext cx="29514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1,7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34567" y="3552355"/>
            <a:ext cx="27494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 0,1725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8176" y="4408136"/>
            <a:ext cx="67986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               1,5275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524000" y="1488830"/>
            <a:ext cx="90267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15 625 </a:t>
            </a:r>
          </a:p>
          <a:p>
            <a:pPr algn="just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15 875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2002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2002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731477" y="1957754"/>
            <a:ext cx="22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214338" y="1957754"/>
            <a:ext cx="10199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641231" y="2426677"/>
            <a:ext cx="890954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641231" y="2895600"/>
            <a:ext cx="890954" cy="11723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825262" y="2426677"/>
            <a:ext cx="2286000" cy="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431215" y="2426677"/>
            <a:ext cx="1019908" cy="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637691" y="3334764"/>
            <a:ext cx="565052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376244" y="3798277"/>
            <a:ext cx="4712679" cy="54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641231" y="5180699"/>
            <a:ext cx="790135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9542585" y="4711776"/>
            <a:ext cx="691661" cy="9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07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4396273" y="1287648"/>
            <a:ext cx="5736887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 rot="5400000">
            <a:off x="7053369" y="1938787"/>
            <a:ext cx="422694" cy="41406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2637323" y="2443373"/>
            <a:ext cx="4639376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86122" y="2463535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7647154" y="2443373"/>
            <a:ext cx="3125959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5400000">
            <a:off x="5107951" y="3165621"/>
            <a:ext cx="422694" cy="41406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2864923" y="3599098"/>
            <a:ext cx="2034881" cy="110047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34604" y="3760784"/>
            <a:ext cx="5693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5738791" y="3599098"/>
            <a:ext cx="2034881" cy="110047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133829" y="2005583"/>
            <a:ext cx="370936" cy="388129"/>
          </a:xfrm>
          <a:prstGeom prst="ellipse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050233" y="826159"/>
            <a:ext cx="370936" cy="388129"/>
          </a:xfrm>
          <a:prstGeom prst="ellipse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98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3723076" y="1288205"/>
            <a:ext cx="5736887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2002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 rot="5400000">
            <a:off x="6380172" y="1939344"/>
            <a:ext cx="422694" cy="41406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3083122" y="2443930"/>
            <a:ext cx="3125959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35066" y="2431085"/>
            <a:ext cx="4042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6798553" y="2443930"/>
            <a:ext cx="4617009" cy="541153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2002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5400000">
            <a:off x="8437410" y="3085335"/>
            <a:ext cx="422694" cy="41406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6272042" y="3599655"/>
            <a:ext cx="2034881" cy="110047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</a:t>
            </a:r>
            <a:endParaRPr lang="zh-CN" alt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52242" y="3779451"/>
            <a:ext cx="5693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: 圆角 3">
            <a:extLst>
              <a:ext uri="{FF2B5EF4-FFF2-40B4-BE49-F238E27FC236}">
                <a16:creationId xmlns="" xmlns:a16="http://schemas.microsoft.com/office/drawing/2014/main" id="{327502F0-B3DA-4378-BB62-B11940CE7305}"/>
              </a:ext>
            </a:extLst>
          </p:cNvPr>
          <p:cNvSpPr/>
          <p:nvPr/>
        </p:nvSpPr>
        <p:spPr>
          <a:xfrm>
            <a:off x="8722403" y="3503716"/>
            <a:ext cx="2978185" cy="119641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2001</a:t>
            </a:r>
            <a:endParaRPr lang="zh-CN" alt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351468" y="1956633"/>
            <a:ext cx="370936" cy="388129"/>
          </a:xfrm>
          <a:prstGeom prst="ellipse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377036" y="826716"/>
            <a:ext cx="370936" cy="388129"/>
          </a:xfrm>
          <a:prstGeom prst="ellipse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3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34762" y="3499848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4400" y="1854200"/>
            <a:ext cx="3993727" cy="39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78" y="3917960"/>
            <a:ext cx="2934896" cy="28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618" y="2382566"/>
            <a:ext cx="3750243" cy="447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2" y="-950823"/>
            <a:ext cx="447120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655733" y="844739"/>
            <a:ext cx="33441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n-US" sz="42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GIẢI CỨU</a:t>
            </a:r>
          </a:p>
          <a:p>
            <a:pPr algn="ctr" defTabSz="609630"/>
            <a:r>
              <a:rPr lang="en-US" sz="42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RỪNG XANH</a:t>
            </a:r>
          </a:p>
        </p:txBody>
      </p:sp>
      <p:pic>
        <p:nvPicPr>
          <p:cNvPr id="2" name="Cartoon Music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78667" y="-1219776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892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1818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53432" y="877078"/>
            <a:ext cx="12282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1485" y="1279488"/>
            <a:ext cx="7354899" cy="3985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2001: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15 875 – 15 625 = 250 (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 : 15 625 = 0,016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0,016 = 1,6%</a:t>
            </a:r>
          </a:p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2002: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15 875 x 1,6 : 100 = 254 (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2002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15 875 + 254 = 16 129 (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a. 1,6%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b. 16 129 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7840" y="1456841"/>
            <a:ext cx="92059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3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70 000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endParaRPr lang="en-US" sz="33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7%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3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3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C852BC6-D876-4900-8471-2A77E44C23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66" y="3580501"/>
            <a:ext cx="3261394" cy="84000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51200" y="3723502"/>
            <a:ext cx="17556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70000 : 7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7CB7A47F-9F9D-445C-A28C-6BE7D8C398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66" y="4626979"/>
            <a:ext cx="3261394" cy="84000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818389" y="4769981"/>
            <a:ext cx="26212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70000 x 7 : 100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48668E2-15F7-4B56-B79D-9A1FC3DDF3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875" y="3580499"/>
            <a:ext cx="3261394" cy="84000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376218" y="3723501"/>
            <a:ext cx="26212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70000 x 100 : 7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E5A4C98-9A27-431A-B331-D76F8C4162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875" y="4630065"/>
            <a:ext cx="3261394" cy="844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776968" y="4769981"/>
            <a:ext cx="18197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70000 x 7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46495" y="1113532"/>
            <a:ext cx="202972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49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2" grpId="1"/>
      <p:bldP spid="23" grpId="0"/>
      <p:bldP spid="23" grpId="1"/>
      <p:bldP spid="24" grpId="0"/>
      <p:bldP spid="25" grpId="0"/>
      <p:bldP spid="2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AB61FA-E2D6-4A5A-9EEB-F8EA0C28DCF2}"/>
              </a:ext>
            </a:extLst>
          </p:cNvPr>
          <p:cNvSpPr txBox="1"/>
          <p:nvPr/>
        </p:nvSpPr>
        <p:spPr>
          <a:xfrm flipH="1">
            <a:off x="4321832" y="1494247"/>
            <a:ext cx="3493698" cy="36933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Hãy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nêu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thứ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tự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thực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hiện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các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phép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tính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trong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một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biểu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thức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có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chứa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dấu</a:t>
            </a:r>
            <a:r>
              <a:rPr lang="en-US" sz="4000" b="1" dirty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000" b="1" dirty="0" err="1" smtClean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ngoặc</a:t>
            </a:r>
            <a:r>
              <a:rPr lang="en-US" sz="4000" b="1" dirty="0" smtClean="0">
                <a:ln w="31750">
                  <a:solidFill>
                    <a:srgbClr val="FF0000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1FA0BDE-9387-47F6-BD72-4EADCCEE6D41}"/>
              </a:ext>
            </a:extLst>
          </p:cNvPr>
          <p:cNvSpPr txBox="1"/>
          <p:nvPr/>
        </p:nvSpPr>
        <p:spPr>
          <a:xfrm flipH="1">
            <a:off x="4321832" y="1617357"/>
            <a:ext cx="3538787" cy="34470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Thực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hiện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phép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trong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dấu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ngoặc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trước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rồi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thực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hiện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phép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còn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lại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theo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thứ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tự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nhân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chia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trước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cộng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trừ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3200" b="1" dirty="0" err="1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sau</a:t>
            </a:r>
            <a:r>
              <a:rPr lang="en-US" sz="3200" b="1" dirty="0">
                <a:ln w="317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532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ED79EAC9-1461-4E99-9EAD-FE480D9A3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006" y="1314714"/>
            <a:ext cx="3187301" cy="4228571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0661E656-298C-4EFD-B541-5252EBF44883}"/>
              </a:ext>
            </a:extLst>
          </p:cNvPr>
          <p:cNvGrpSpPr/>
          <p:nvPr/>
        </p:nvGrpSpPr>
        <p:grpSpPr>
          <a:xfrm>
            <a:off x="5860849" y="1319261"/>
            <a:ext cx="4209145" cy="4224024"/>
            <a:chOff x="6895230" y="1807758"/>
            <a:chExt cx="3189683" cy="3200958"/>
          </a:xfrm>
        </p:grpSpPr>
        <p:sp>
          <p:nvSpPr>
            <p:cNvPr id="5" name="îšḻiḍê">
              <a:extLst>
                <a:ext uri="{FF2B5EF4-FFF2-40B4-BE49-F238E27FC236}">
                  <a16:creationId xmlns="" xmlns:a16="http://schemas.microsoft.com/office/drawing/2014/main" id="{EA8EB2CD-D6ED-4231-90EC-4435001D4FC6}"/>
                </a:ext>
              </a:extLst>
            </p:cNvPr>
            <p:cNvSpPr/>
            <p:nvPr/>
          </p:nvSpPr>
          <p:spPr bwMode="auto">
            <a:xfrm>
              <a:off x="7968796" y="2461050"/>
              <a:ext cx="2116117" cy="2537323"/>
            </a:xfrm>
            <a:custGeom>
              <a:avLst/>
              <a:gdLst>
                <a:gd name="T0" fmla="*/ 764 w 804"/>
                <a:gd name="T1" fmla="*/ 744 h 964"/>
                <a:gd name="T2" fmla="*/ 584 w 804"/>
                <a:gd name="T3" fmla="*/ 924 h 964"/>
                <a:gd name="T4" fmla="*/ 0 w 804"/>
                <a:gd name="T5" fmla="*/ 924 h 964"/>
                <a:gd name="T6" fmla="*/ 0 w 804"/>
                <a:gd name="T7" fmla="*/ 964 h 964"/>
                <a:gd name="T8" fmla="*/ 584 w 804"/>
                <a:gd name="T9" fmla="*/ 964 h 964"/>
                <a:gd name="T10" fmla="*/ 804 w 804"/>
                <a:gd name="T11" fmla="*/ 744 h 964"/>
                <a:gd name="T12" fmla="*/ 804 w 804"/>
                <a:gd name="T13" fmla="*/ 0 h 964"/>
                <a:gd name="T14" fmla="*/ 764 w 804"/>
                <a:gd name="T15" fmla="*/ 0 h 964"/>
                <a:gd name="T16" fmla="*/ 764 w 804"/>
                <a:gd name="T17" fmla="*/ 74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64">
                  <a:moveTo>
                    <a:pt x="764" y="744"/>
                  </a:moveTo>
                  <a:cubicBezTo>
                    <a:pt x="764" y="843"/>
                    <a:pt x="683" y="924"/>
                    <a:pt x="584" y="924"/>
                  </a:cubicBezTo>
                  <a:cubicBezTo>
                    <a:pt x="0" y="924"/>
                    <a:pt x="0" y="924"/>
                    <a:pt x="0" y="924"/>
                  </a:cubicBezTo>
                  <a:cubicBezTo>
                    <a:pt x="0" y="964"/>
                    <a:pt x="0" y="964"/>
                    <a:pt x="0" y="964"/>
                  </a:cubicBezTo>
                  <a:cubicBezTo>
                    <a:pt x="584" y="964"/>
                    <a:pt x="584" y="964"/>
                    <a:pt x="584" y="964"/>
                  </a:cubicBezTo>
                  <a:cubicBezTo>
                    <a:pt x="705" y="964"/>
                    <a:pt x="804" y="865"/>
                    <a:pt x="804" y="744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764" y="0"/>
                    <a:pt x="764" y="0"/>
                    <a:pt x="764" y="0"/>
                  </a:cubicBezTo>
                  <a:lnTo>
                    <a:pt x="764" y="74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id-ID"/>
            </a:p>
          </p:txBody>
        </p:sp>
        <p:sp>
          <p:nvSpPr>
            <p:cNvPr id="6" name="íSḷíḑe">
              <a:extLst>
                <a:ext uri="{FF2B5EF4-FFF2-40B4-BE49-F238E27FC236}">
                  <a16:creationId xmlns="" xmlns:a16="http://schemas.microsoft.com/office/drawing/2014/main" id="{B43B8B87-23EE-49F0-A3C1-1084E066E769}"/>
                </a:ext>
              </a:extLst>
            </p:cNvPr>
            <p:cNvSpPr/>
            <p:nvPr/>
          </p:nvSpPr>
          <p:spPr bwMode="auto">
            <a:xfrm>
              <a:off x="6895230" y="1807758"/>
              <a:ext cx="2116117" cy="2580417"/>
            </a:xfrm>
            <a:custGeom>
              <a:avLst/>
              <a:gdLst>
                <a:gd name="T0" fmla="*/ 40 w 804"/>
                <a:gd name="T1" fmla="*/ 220 h 980"/>
                <a:gd name="T2" fmla="*/ 220 w 804"/>
                <a:gd name="T3" fmla="*/ 40 h 980"/>
                <a:gd name="T4" fmla="*/ 804 w 804"/>
                <a:gd name="T5" fmla="*/ 40 h 980"/>
                <a:gd name="T6" fmla="*/ 804 w 804"/>
                <a:gd name="T7" fmla="*/ 0 h 980"/>
                <a:gd name="T8" fmla="*/ 220 w 804"/>
                <a:gd name="T9" fmla="*/ 0 h 980"/>
                <a:gd name="T10" fmla="*/ 0 w 804"/>
                <a:gd name="T11" fmla="*/ 220 h 980"/>
                <a:gd name="T12" fmla="*/ 0 w 804"/>
                <a:gd name="T13" fmla="*/ 980 h 980"/>
                <a:gd name="T14" fmla="*/ 40 w 804"/>
                <a:gd name="T15" fmla="*/ 980 h 980"/>
                <a:gd name="T16" fmla="*/ 40 w 804"/>
                <a:gd name="T17" fmla="*/ 22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80">
                  <a:moveTo>
                    <a:pt x="40" y="220"/>
                  </a:moveTo>
                  <a:cubicBezTo>
                    <a:pt x="40" y="121"/>
                    <a:pt x="121" y="40"/>
                    <a:pt x="220" y="40"/>
                  </a:cubicBezTo>
                  <a:cubicBezTo>
                    <a:pt x="804" y="40"/>
                    <a:pt x="804" y="40"/>
                    <a:pt x="804" y="40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99" y="0"/>
                    <a:pt x="0" y="99"/>
                    <a:pt x="0" y="220"/>
                  </a:cubicBezTo>
                  <a:cubicBezTo>
                    <a:pt x="0" y="980"/>
                    <a:pt x="0" y="980"/>
                    <a:pt x="0" y="980"/>
                  </a:cubicBezTo>
                  <a:cubicBezTo>
                    <a:pt x="40" y="980"/>
                    <a:pt x="40" y="980"/>
                    <a:pt x="40" y="980"/>
                  </a:cubicBezTo>
                  <a:lnTo>
                    <a:pt x="40" y="22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id-ID" dirty="0"/>
            </a:p>
          </p:txBody>
        </p:sp>
        <p:sp>
          <p:nvSpPr>
            <p:cNvPr id="7" name="í$ľïďé">
              <a:extLst>
                <a:ext uri="{FF2B5EF4-FFF2-40B4-BE49-F238E27FC236}">
                  <a16:creationId xmlns="" xmlns:a16="http://schemas.microsoft.com/office/drawing/2014/main" id="{B29638D3-43B2-4041-BCCE-0B087CB2C1BB}"/>
                </a:ext>
              </a:extLst>
            </p:cNvPr>
            <p:cNvSpPr txBox="1"/>
            <p:nvPr/>
          </p:nvSpPr>
          <p:spPr>
            <a:xfrm flipH="1" flipV="1">
              <a:off x="9284746" y="1838785"/>
              <a:ext cx="640498" cy="520405"/>
            </a:xfrm>
            <a:prstGeom prst="rect">
              <a:avLst/>
            </a:prstGeom>
            <a:noFill/>
          </p:spPr>
          <p:txBody>
            <a:bodyPr wrap="square" lIns="91440" tIns="45720" rIns="91440" bIns="45720" numCol="1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dirty="0">
                  <a:solidFill>
                    <a:schemeClr val="accent6">
                      <a:lumMod val="75000"/>
                    </a:schemeClr>
                  </a:solidFill>
                </a:rPr>
                <a:t>“</a:t>
              </a:r>
            </a:p>
          </p:txBody>
        </p:sp>
        <p:sp>
          <p:nvSpPr>
            <p:cNvPr id="8" name="íSḻîḑè">
              <a:extLst>
                <a:ext uri="{FF2B5EF4-FFF2-40B4-BE49-F238E27FC236}">
                  <a16:creationId xmlns="" xmlns:a16="http://schemas.microsoft.com/office/drawing/2014/main" id="{1038FB02-71F8-4AB7-BFAE-07727F69BA49}"/>
                </a:ext>
              </a:extLst>
            </p:cNvPr>
            <p:cNvSpPr txBox="1"/>
            <p:nvPr/>
          </p:nvSpPr>
          <p:spPr>
            <a:xfrm>
              <a:off x="7054899" y="4488311"/>
              <a:ext cx="640498" cy="520405"/>
            </a:xfrm>
            <a:prstGeom prst="rect">
              <a:avLst/>
            </a:prstGeom>
            <a:noFill/>
          </p:spPr>
          <p:txBody>
            <a:bodyPr wrap="square" lIns="91440" tIns="45720" rIns="91440" bIns="45720" numCol="1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dirty="0">
                  <a:solidFill>
                    <a:schemeClr val="accent6">
                      <a:lumMod val="75000"/>
                    </a:schemeClr>
                  </a:solidFill>
                </a:rPr>
                <a:t>“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FA0BDE-9387-47F6-BD72-4EADCCEE6D41}"/>
              </a:ext>
            </a:extLst>
          </p:cNvPr>
          <p:cNvSpPr txBox="1"/>
          <p:nvPr/>
        </p:nvSpPr>
        <p:spPr>
          <a:xfrm flipH="1">
            <a:off x="6320506" y="1987028"/>
            <a:ext cx="3538787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000" b="1" dirty="0" smtClean="0">
                <a:ln w="31750">
                  <a:solidFill>
                    <a:srgbClr val="FF0000"/>
                  </a:solidFill>
                </a:ln>
                <a:solidFill>
                  <a:srgbClr val="CCFF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VN-Cookies" panose="02040603050506020204" pitchFamily="18" charset="0"/>
              </a:rPr>
              <a:t>DẶN DÒ</a:t>
            </a:r>
            <a:endParaRPr lang="en-US" sz="5000" b="1" dirty="0">
              <a:ln w="31750">
                <a:solidFill>
                  <a:srgbClr val="FF0000"/>
                </a:solidFill>
              </a:ln>
              <a:solidFill>
                <a:srgbClr val="CCFF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VN-Cookies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5979012" y="3505870"/>
            <a:ext cx="3972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UTM Isadora" panose="02040603050506020204" pitchFamily="18" charset="0"/>
              </a:rPr>
              <a:t>2. </a:t>
            </a:r>
            <a:r>
              <a:rPr lang="en-US" sz="2800" b="1" dirty="0" err="1" smtClean="0">
                <a:latin typeface="UTM Isadora" panose="02040603050506020204" pitchFamily="18" charset="0"/>
              </a:rPr>
              <a:t>Chuẩn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bị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bài</a:t>
            </a:r>
            <a:r>
              <a:rPr lang="en-US" sz="2800" b="1" dirty="0" smtClean="0">
                <a:latin typeface="UTM Isadora" panose="02040603050506020204" pitchFamily="18" charset="0"/>
              </a:rPr>
              <a:t>: </a:t>
            </a:r>
            <a:r>
              <a:rPr lang="en-US" sz="2800" b="1" dirty="0" err="1" smtClean="0">
                <a:latin typeface="UTM Isadora" panose="02040603050506020204" pitchFamily="18" charset="0"/>
              </a:rPr>
              <a:t>Luyện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tập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chung</a:t>
            </a:r>
            <a:r>
              <a:rPr lang="en-US" sz="2800" b="1" dirty="0" smtClean="0">
                <a:latin typeface="UTM Isadora" panose="02040603050506020204" pitchFamily="18" charset="0"/>
              </a:rPr>
              <a:t> (</a:t>
            </a:r>
            <a:r>
              <a:rPr lang="en-US" sz="2800" b="1" dirty="0" err="1" smtClean="0">
                <a:latin typeface="UTM Isadora" panose="02040603050506020204" pitchFamily="18" charset="0"/>
              </a:rPr>
              <a:t>trang</a:t>
            </a:r>
            <a:r>
              <a:rPr lang="en-US" sz="2800" b="1" dirty="0" smtClean="0">
                <a:latin typeface="UTM Isadora" panose="02040603050506020204" pitchFamily="18" charset="0"/>
              </a:rPr>
              <a:t> 80).</a:t>
            </a:r>
            <a:endParaRPr lang="en-US" sz="2800" b="1" dirty="0">
              <a:latin typeface="UTM Isadora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5960243" y="2915443"/>
            <a:ext cx="3476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UTM Isadora" panose="02040603050506020204" pitchFamily="18" charset="0"/>
              </a:rPr>
              <a:t>1. </a:t>
            </a:r>
            <a:r>
              <a:rPr lang="en-US" sz="2800" b="1" dirty="0" err="1" smtClean="0">
                <a:latin typeface="UTM Isadora" panose="02040603050506020204" pitchFamily="18" charset="0"/>
              </a:rPr>
              <a:t>Xem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lại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bài</a:t>
            </a:r>
            <a:r>
              <a:rPr lang="en-US" sz="2800" b="1" dirty="0" smtClean="0">
                <a:latin typeface="UTM Isadora" panose="02040603050506020204" pitchFamily="18" charset="0"/>
              </a:rPr>
              <a:t>.</a:t>
            </a:r>
            <a:endParaRPr lang="en-US" sz="28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83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68286" y="2264691"/>
            <a:ext cx="668644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0" b="1" cap="none" spc="0" dirty="0" err="1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Chào</a:t>
            </a:r>
            <a:r>
              <a:rPr lang="en-US" sz="10000" b="1" cap="none" spc="0" dirty="0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10000" b="1" cap="none" spc="0" dirty="0" err="1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tạm</a:t>
            </a:r>
            <a:r>
              <a:rPr lang="en-US" sz="10000" b="1" cap="none" spc="0" dirty="0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10000" b="1" cap="none" spc="0" dirty="0" err="1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biệt</a:t>
            </a:r>
            <a:r>
              <a:rPr lang="en-US" sz="10000" b="1" cap="none" spc="0" dirty="0" smtClean="0">
                <a:ln w="10160">
                  <a:solidFill>
                    <a:srgbClr val="385723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en-US" sz="10000" b="1" cap="none" spc="0" dirty="0">
              <a:ln w="10160">
                <a:solidFill>
                  <a:srgbClr val="385723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790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0" y="-838200"/>
            <a:ext cx="14020800" cy="80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207433" y="-127000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pPr defTabSz="60963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304" y="4175300"/>
            <a:ext cx="1442953" cy="13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56" y="-56492"/>
            <a:ext cx="830904" cy="7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15"/>
            <a:ext cx="1763300" cy="8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" end="5.1815945E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27" name="Picture 2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830">
            <a:off x="4695636" y="3773828"/>
            <a:ext cx="2219023" cy="21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7668237" y="3621002"/>
            <a:ext cx="2622849" cy="264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ung-5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13792" y="-1731053"/>
            <a:ext cx="812800" cy="812800"/>
          </a:xfrm>
          <a:prstGeom prst="rect">
            <a:avLst/>
          </a:prstGeom>
        </p:spPr>
      </p:pic>
      <p:pic>
        <p:nvPicPr>
          <p:cNvPr id="41" name="a - 9Slide.vn" descr="C:\Users\ADMIN\Desktop\Picture1 (2)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73" y="3667493"/>
            <a:ext cx="2344843" cy="204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 - 9Slide.vn" descr="C:\Users\ADMIN\Desktop\Picture1 (2)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00" y="3464293"/>
            <a:ext cx="2396067" cy="263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c - 9Slide.vn" descr="C:\Users\ADMIN\Desktop\Picture1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973" y="3442703"/>
            <a:ext cx="2524760" cy="277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3" descr="C:\Users\ADMIN\Desktop\Giai cuu con vat\depositphotos_8033217-stock-illustration-cartoon-hunter-with-a-blunderbuss.jpg">
            <a:extLst>
              <a:ext uri="{FF2B5EF4-FFF2-40B4-BE49-F238E27FC236}">
                <a16:creationId xmlns:a16="http://schemas.microsoft.com/office/drawing/2014/main" xmlns="" id="{EEF0304E-D6F1-41BD-8FB5-B7C5493C4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18971" y="3176411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images.jpg">
            <a:extLst>
              <a:ext uri="{FF2B5EF4-FFF2-40B4-BE49-F238E27FC236}">
                <a16:creationId xmlns:a16="http://schemas.microsoft.com/office/drawing/2014/main" xmlns="" id="{21FB44DE-648B-47AC-B62C-8843FDCA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247" y="-950823"/>
            <a:ext cx="432880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6FEDC82-9EB3-444C-86A9-F171E94A55E4}"/>
              </a:ext>
            </a:extLst>
          </p:cNvPr>
          <p:cNvSpPr txBox="1"/>
          <p:nvPr/>
        </p:nvSpPr>
        <p:spPr>
          <a:xfrm>
            <a:off x="4499249" y="874370"/>
            <a:ext cx="31935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n-US" sz="40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GIẢI CỨU</a:t>
            </a:r>
          </a:p>
          <a:p>
            <a:pPr algn="ctr" defTabSz="609630"/>
            <a:r>
              <a:rPr lang="en-US" sz="40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RỪNG XANH</a:t>
            </a:r>
          </a:p>
        </p:txBody>
      </p:sp>
      <p:pic>
        <p:nvPicPr>
          <p:cNvPr id="3" name="Hình ảnh 2" descr="C:\Users\HP\Documents\Picture18.pngPicture18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872249" y="-33717"/>
            <a:ext cx="7760758" cy="6355794"/>
          </a:xfrm>
          <a:prstGeom prst="rect">
            <a:avLst/>
          </a:prstGeom>
        </p:spPr>
      </p:pic>
      <p:sp>
        <p:nvSpPr>
          <p:cNvPr id="2" name="Action Button: Go to End 1">
            <a:hlinkClick r:id="rId29" action="ppaction://hlinksldjump" highlightClick="1"/>
            <a:extLst>
              <a:ext uri="{FF2B5EF4-FFF2-40B4-BE49-F238E27FC236}">
                <a16:creationId xmlns:a16="http://schemas.microsoft.com/office/drawing/2014/main" xmlns="" id="{FD94EC18-6BF0-416B-975F-398BC3700E5E}"/>
              </a:ext>
            </a:extLst>
          </p:cNvPr>
          <p:cNvSpPr/>
          <p:nvPr/>
        </p:nvSpPr>
        <p:spPr>
          <a:xfrm>
            <a:off x="11015686" y="6520375"/>
            <a:ext cx="1028700" cy="581303"/>
          </a:xfrm>
          <a:prstGeom prst="actionButtonEnd">
            <a:avLst/>
          </a:prstGeom>
          <a:solidFill>
            <a:srgbClr val="9F9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67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4.16667E-6 0.5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0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33333E-6 4.81481E-6 L -0.60078 -0.005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9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3.33333E-6 0.541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08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875E-6 -3.33333E-6 L -0.76432 -0.0106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16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2.29167E-6 0.5391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944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66667E-6 -3.7037E-7 L -0.98724 0.058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62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100000" numSld="4" showWhenStopped="0">
                <p:cTn id="6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999" y="3213563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376" y="2041477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2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2849" y="1140723"/>
            <a:ext cx="63631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60%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30.</a:t>
            </a:r>
          </a:p>
        </p:txBody>
      </p:sp>
      <p:grpSp>
        <p:nvGrpSpPr>
          <p:cNvPr id="5" name="Nhóm 4"/>
          <p:cNvGrpSpPr/>
          <p:nvPr/>
        </p:nvGrpSpPr>
        <p:grpSpPr>
          <a:xfrm>
            <a:off x="2970567" y="3986947"/>
            <a:ext cx="2875773" cy="894556"/>
            <a:chOff x="2262770" y="2944711"/>
            <a:chExt cx="2156830" cy="67091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916203" y="2992651"/>
              <a:ext cx="970458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50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3017027" y="4944861"/>
            <a:ext cx="2875773" cy="894556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930962" y="3740363"/>
              <a:ext cx="699952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5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6319028" y="3986947"/>
            <a:ext cx="2875773" cy="894556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288023" y="2971011"/>
              <a:ext cx="1054616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500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6354064" y="4926949"/>
            <a:ext cx="2875773" cy="894556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224481" y="3740363"/>
              <a:ext cx="1222931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5000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3571" y="-1165952"/>
            <a:ext cx="812800" cy="8128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23" name="Picture 9" descr="C:\Users\ADMIN\Desktop\Giai cuu con vat\dessin-animé-mignon-de-tigre-43198987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950" y="3322666"/>
            <a:ext cx="3450268" cy="332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828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86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85258" y="2755074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1399" y="4791280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58" y="-186154"/>
            <a:ext cx="8875085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49600" y="1092200"/>
            <a:ext cx="604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Tỉ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số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phần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trăm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5 </a:t>
            </a:r>
            <a:r>
              <a:rPr lang="en-GB" altLang="en-US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</a:t>
            </a:r>
            <a:r>
              <a:rPr lang="en-GB" alt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5667610" y="4838789"/>
            <a:ext cx="5099066" cy="1223507"/>
            <a:chOff x="2262770" y="2944711"/>
            <a:chExt cx="2455736" cy="917683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914931" y="2985180"/>
              <a:ext cx="1803575" cy="877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40%</a:t>
              </a:r>
              <a:endParaRPr lang="en-GB" altLang="en-US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630"/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1545814" y="4822155"/>
            <a:ext cx="4148449" cy="894503"/>
            <a:chOff x="2262770" y="3708646"/>
            <a:chExt cx="2325941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889052" y="3761590"/>
              <a:ext cx="1699659" cy="47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4%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631175" y="3810933"/>
            <a:ext cx="4798633" cy="1256459"/>
            <a:chOff x="4765548" y="2931277"/>
            <a:chExt cx="2313437" cy="942399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388728" y="2996462"/>
              <a:ext cx="1690257" cy="877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400%</a:t>
              </a:r>
              <a:endParaRPr lang="en-GB" altLang="en-US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630"/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1495014" y="3764669"/>
            <a:ext cx="4363892" cy="894503"/>
            <a:chOff x="4765548" y="3695212"/>
            <a:chExt cx="2446735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420313" y="3740987"/>
              <a:ext cx="1791970" cy="47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0,4%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3571" y="-1165952"/>
            <a:ext cx="812800" cy="8128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15" name="Picture 4" descr="Kết quả hình ảnh cho elephant cartoon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414" y="3085371"/>
            <a:ext cx="3101768" cy="370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643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999" y="3213563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376" y="2041477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2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2849" y="1140723"/>
            <a:ext cx="6363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altLang="en-US" sz="6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  <a:r>
              <a:rPr lang="en-US" altLang="en-US" sz="6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6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320 </a:t>
            </a:r>
            <a:r>
              <a:rPr lang="en-US" altLang="en-US" sz="6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altLang="en-US" sz="6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6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6000" b="1" dirty="0">
              <a:ln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6299203" y="4028207"/>
            <a:ext cx="2875773" cy="894556"/>
            <a:chOff x="2262770" y="2944711"/>
            <a:chExt cx="2156830" cy="67091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695300" y="3014642"/>
              <a:ext cx="1334741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48 </a:t>
              </a:r>
              <a:r>
                <a:rPr lang="en-GB" altLang="en-US" sz="3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tạ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3017027" y="4944861"/>
            <a:ext cx="2875773" cy="894556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439864" y="3740363"/>
              <a:ext cx="1821653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2133,3 </a:t>
              </a:r>
              <a:r>
                <a:rPr lang="en-GB" altLang="en-US" sz="3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tạ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3017027" y="4032393"/>
            <a:ext cx="2875773" cy="894556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288023" y="2971011"/>
              <a:ext cx="886301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48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6354064" y="4926949"/>
            <a:ext cx="2875773" cy="894556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224481" y="3740363"/>
              <a:ext cx="1334741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4,8 </a:t>
              </a:r>
              <a:r>
                <a:rPr lang="en-GB" sz="3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tạ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3571" y="-1165952"/>
            <a:ext cx="812800" cy="8128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12" name="Picture 6" descr="Hình ảnh có liên quan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19989" y="2617025"/>
            <a:ext cx="4286421" cy="428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01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86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AC8D3EDC-867E-4841-8F4B-8B93619AD0C2}"/>
              </a:ext>
            </a:extLst>
          </p:cNvPr>
          <p:cNvSpPr txBox="1"/>
          <p:nvPr/>
        </p:nvSpPr>
        <p:spPr>
          <a:xfrm>
            <a:off x="5609029" y="1867311"/>
            <a:ext cx="998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spc="-300" dirty="0" err="1" smtClean="0">
                <a:latin typeface="UTM Azuki" panose="02040603050506020204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4000" spc="-300" dirty="0">
              <a:latin typeface="UTM Azuki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87768" y="3673697"/>
            <a:ext cx="163698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HP001 4 hàng" panose="020B0603050302020204" pitchFamily="34" charset="0"/>
              </a:rPr>
              <a:t>Trang</a:t>
            </a:r>
            <a:r>
              <a:rPr lang="en-US" sz="2500" b="1" dirty="0" smtClean="0">
                <a:latin typeface="HP001 4 hàng" panose="020B0603050302020204" pitchFamily="34" charset="0"/>
              </a:rPr>
              <a:t> 79</a:t>
            </a:r>
            <a:endParaRPr lang="en-US" sz="2500" b="1" dirty="0">
              <a:latin typeface="HP001 4 hàng" panose="020B0603050302020204" pitchFamily="34" charset="0"/>
            </a:endParaRPr>
          </a:p>
        </p:txBody>
      </p:sp>
      <p:pic>
        <p:nvPicPr>
          <p:cNvPr id="8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196" y="4014322"/>
            <a:ext cx="1036430" cy="123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8" y="2575197"/>
            <a:ext cx="840436" cy="81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48656" y="2529983"/>
            <a:ext cx="65197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LUYỆN TẬP CHUNG</a:t>
            </a:r>
            <a:endParaRPr lang="en-US" sz="8000" b="1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FF99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94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23711 -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D642AD86-6547-4D5A-8892-D7DF98AA2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585">
            <a:off x="2209999" y="1164373"/>
            <a:ext cx="1142857" cy="167619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289581E9-B5AB-4C24-8EA0-F8E716E7581F}"/>
              </a:ext>
            </a:extLst>
          </p:cNvPr>
          <p:cNvGrpSpPr/>
          <p:nvPr/>
        </p:nvGrpSpPr>
        <p:grpSpPr>
          <a:xfrm>
            <a:off x="471626" y="1843612"/>
            <a:ext cx="2800768" cy="2800768"/>
            <a:chOff x="3816263" y="795838"/>
            <a:chExt cx="4584526" cy="4584526"/>
          </a:xfrm>
        </p:grpSpPr>
        <p:sp>
          <p:nvSpPr>
            <p:cNvPr id="4" name="椭圆 3">
              <a:extLst>
                <a:ext uri="{FF2B5EF4-FFF2-40B4-BE49-F238E27FC236}">
                  <a16:creationId xmlns="" xmlns:a16="http://schemas.microsoft.com/office/drawing/2014/main" id="{3381B399-07EC-42E7-A01F-3176C85770D8}"/>
                </a:ext>
              </a:extLst>
            </p:cNvPr>
            <p:cNvSpPr/>
            <p:nvPr userDrawn="1"/>
          </p:nvSpPr>
          <p:spPr>
            <a:xfrm>
              <a:off x="3816263" y="795838"/>
              <a:ext cx="4584526" cy="4584526"/>
            </a:xfrm>
            <a:prstGeom prst="ellipse">
              <a:avLst/>
            </a:prstGeom>
            <a:solidFill>
              <a:srgbClr val="CCEB9F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5" name="椭圆 4">
              <a:extLst>
                <a:ext uri="{FF2B5EF4-FFF2-40B4-BE49-F238E27FC236}">
                  <a16:creationId xmlns="" xmlns:a16="http://schemas.microsoft.com/office/drawing/2014/main" id="{C90E046E-82B0-4B1C-A261-F4BBA3413879}"/>
                </a:ext>
              </a:extLst>
            </p:cNvPr>
            <p:cNvSpPr/>
            <p:nvPr userDrawn="1"/>
          </p:nvSpPr>
          <p:spPr>
            <a:xfrm>
              <a:off x="3959268" y="938843"/>
              <a:ext cx="4298515" cy="4298515"/>
            </a:xfrm>
            <a:prstGeom prst="ellipse">
              <a:avLst/>
            </a:prstGeom>
            <a:solidFill>
              <a:srgbClr val="CCEB9F"/>
            </a:solidFill>
            <a:ln w="38100"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566B977B-AFD0-480D-A9AA-D4DE542548AE}"/>
              </a:ext>
            </a:extLst>
          </p:cNvPr>
          <p:cNvSpPr/>
          <p:nvPr/>
        </p:nvSpPr>
        <p:spPr>
          <a:xfrm>
            <a:off x="735124" y="2089833"/>
            <a:ext cx="22737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b="1" spc="-300" dirty="0" smtClean="0">
                <a:solidFill>
                  <a:srgbClr val="FF0000"/>
                </a:solidFill>
                <a:latin typeface="SVN-Whimsy" panose="02040603050506020204" pitchFamily="18" charset="0"/>
                <a:ea typeface="字魂27号-布丁体" panose="00000500000000000000" pitchFamily="2" charset="-122"/>
              </a:rPr>
              <a:t>MỤC TIÊU</a:t>
            </a:r>
            <a:endParaRPr lang="en-US" altLang="zh-CN" sz="7200" b="1" spc="-300" dirty="0">
              <a:solidFill>
                <a:srgbClr val="FF0000"/>
              </a:solidFill>
              <a:latin typeface="SVN-Whimsy" panose="02040603050506020204" pitchFamily="18" charset="0"/>
              <a:ea typeface="字魂27号-布丁体" panose="00000500000000000000" pitchFamily="2" charset="-122"/>
            </a:endParaRPr>
          </a:p>
        </p:txBody>
      </p:sp>
      <p:grpSp>
        <p:nvGrpSpPr>
          <p:cNvPr id="9" name="组合 6">
            <a:extLst>
              <a:ext uri="{FF2B5EF4-FFF2-40B4-BE49-F238E27FC236}">
                <a16:creationId xmlns="" xmlns:a16="http://schemas.microsoft.com/office/drawing/2014/main" id="{052CD1AC-1B8A-4566-A060-20D33237008D}"/>
              </a:ext>
            </a:extLst>
          </p:cNvPr>
          <p:cNvGrpSpPr/>
          <p:nvPr/>
        </p:nvGrpSpPr>
        <p:grpSpPr>
          <a:xfrm>
            <a:off x="3613494" y="1571831"/>
            <a:ext cx="6720148" cy="1581218"/>
            <a:chOff x="6193402" y="1089245"/>
            <a:chExt cx="7685119" cy="1808272"/>
          </a:xfrm>
        </p:grpSpPr>
        <p:sp>
          <p:nvSpPr>
            <p:cNvPr id="10" name="矩形: 圆角 3">
              <a:extLst>
                <a:ext uri="{FF2B5EF4-FFF2-40B4-BE49-F238E27FC236}">
                  <a16:creationId xmlns="" xmlns:a16="http://schemas.microsoft.com/office/drawing/2014/main" id="{327502F0-B3DA-4378-BB62-B11940CE7305}"/>
                </a:ext>
              </a:extLst>
            </p:cNvPr>
            <p:cNvSpPr/>
            <p:nvPr/>
          </p:nvSpPr>
          <p:spPr>
            <a:xfrm>
              <a:off x="6972299" y="1089245"/>
              <a:ext cx="6906222" cy="1808272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635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椭圆 4">
              <a:extLst>
                <a:ext uri="{FF2B5EF4-FFF2-40B4-BE49-F238E27FC236}">
                  <a16:creationId xmlns="" xmlns:a16="http://schemas.microsoft.com/office/drawing/2014/main" id="{EE4805F5-3421-4EE8-873C-EDAA54917850}"/>
                </a:ext>
              </a:extLst>
            </p:cNvPr>
            <p:cNvSpPr/>
            <p:nvPr/>
          </p:nvSpPr>
          <p:spPr>
            <a:xfrm>
              <a:off x="6193402" y="1664758"/>
              <a:ext cx="605674" cy="60567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44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1</a:t>
              </a:r>
              <a:endParaRPr lang="zh-CN" altLang="en-US" sz="4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矩形 5">
              <a:extLst>
                <a:ext uri="{FF2B5EF4-FFF2-40B4-BE49-F238E27FC236}">
                  <a16:creationId xmlns="" xmlns:a16="http://schemas.microsoft.com/office/drawing/2014/main" id="{DD40415E-0E9F-43EE-AC7C-60EBA79FDE79}"/>
                </a:ext>
              </a:extLst>
            </p:cNvPr>
            <p:cNvSpPr/>
            <p:nvPr/>
          </p:nvSpPr>
          <p:spPr>
            <a:xfrm>
              <a:off x="7277753" y="1175660"/>
              <a:ext cx="6167198" cy="15838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Biết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thực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hiện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phép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với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.</a:t>
              </a:r>
              <a:endParaRPr lang="zh-CN" altLang="en-US" sz="4200" dirty="0"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31">
            <a:extLst>
              <a:ext uri="{FF2B5EF4-FFF2-40B4-BE49-F238E27FC236}">
                <a16:creationId xmlns="" xmlns:a16="http://schemas.microsoft.com/office/drawing/2014/main" id="{1ADC44A0-8180-4C23-8043-3F1167F75A01}"/>
              </a:ext>
            </a:extLst>
          </p:cNvPr>
          <p:cNvGrpSpPr/>
          <p:nvPr/>
        </p:nvGrpSpPr>
        <p:grpSpPr>
          <a:xfrm>
            <a:off x="3610034" y="3853924"/>
            <a:ext cx="6899044" cy="1580912"/>
            <a:chOff x="6065767" y="677748"/>
            <a:chExt cx="7889706" cy="1807922"/>
          </a:xfrm>
        </p:grpSpPr>
        <p:sp>
          <p:nvSpPr>
            <p:cNvPr id="14" name="矩形: 圆角 32">
              <a:extLst>
                <a:ext uri="{FF2B5EF4-FFF2-40B4-BE49-F238E27FC236}">
                  <a16:creationId xmlns="" xmlns:a16="http://schemas.microsoft.com/office/drawing/2014/main" id="{A19026B7-3BB1-4655-B86B-8FBA654DB668}"/>
                </a:ext>
              </a:extLst>
            </p:cNvPr>
            <p:cNvSpPr/>
            <p:nvPr/>
          </p:nvSpPr>
          <p:spPr>
            <a:xfrm>
              <a:off x="6940283" y="677748"/>
              <a:ext cx="6889507" cy="1807922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635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椭圆 33">
              <a:extLst>
                <a:ext uri="{FF2B5EF4-FFF2-40B4-BE49-F238E27FC236}">
                  <a16:creationId xmlns="" xmlns:a16="http://schemas.microsoft.com/office/drawing/2014/main" id="{BF8E5C38-E296-4468-970A-B3D956D5B515}"/>
                </a:ext>
              </a:extLst>
            </p:cNvPr>
            <p:cNvSpPr/>
            <p:nvPr/>
          </p:nvSpPr>
          <p:spPr>
            <a:xfrm>
              <a:off x="6065767" y="1246554"/>
              <a:ext cx="605674" cy="60567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44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2</a:t>
              </a:r>
              <a:endParaRPr lang="zh-CN" altLang="en-US" sz="4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矩形 34">
              <a:extLst>
                <a:ext uri="{FF2B5EF4-FFF2-40B4-BE49-F238E27FC236}">
                  <a16:creationId xmlns="" xmlns:a16="http://schemas.microsoft.com/office/drawing/2014/main" id="{EA700F87-A371-4D61-B4B3-7DA6ED7CE1E7}"/>
                </a:ext>
              </a:extLst>
            </p:cNvPr>
            <p:cNvSpPr/>
            <p:nvPr/>
          </p:nvSpPr>
          <p:spPr>
            <a:xfrm>
              <a:off x="7011004" y="831404"/>
              <a:ext cx="6944469" cy="15838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Giải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toán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liên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quan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đến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tỉ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phần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200" dirty="0" err="1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trăm</a:t>
              </a:r>
              <a:r>
                <a:rPr lang="en-US" altLang="zh-CN" sz="4200" dirty="0" smtClean="0">
                  <a:latin typeface="Times New Roman" panose="02020603050405020304" pitchFamily="18" charset="0"/>
                  <a:ea typeface="字魂27号-布丁体" panose="00000500000000000000" pitchFamily="2" charset="-122"/>
                  <a:cs typeface="Times New Roman" panose="02020603050405020304" pitchFamily="18" charset="0"/>
                </a:rPr>
                <a:t>.</a:t>
              </a:r>
              <a:endParaRPr lang="zh-CN" altLang="en-US" sz="4200" dirty="0"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64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7500" y="1181100"/>
            <a:ext cx="621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7500" y="2247900"/>
            <a:ext cx="43941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216,72 : 42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27500" y="3237756"/>
            <a:ext cx="48910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1 : 12,5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7500" y="4227612"/>
            <a:ext cx="65790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109,98 : 42,3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49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702</Words>
  <Application>Microsoft Office PowerPoint</Application>
  <PresentationFormat>Custom</PresentationFormat>
  <Paragraphs>181</Paragraphs>
  <Slides>24</Slides>
  <Notes>24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Trà My</cp:lastModifiedBy>
  <cp:revision>235</cp:revision>
  <dcterms:created xsi:type="dcterms:W3CDTF">2019-05-22T05:18:36Z</dcterms:created>
  <dcterms:modified xsi:type="dcterms:W3CDTF">2023-07-24T05:12:16Z</dcterms:modified>
</cp:coreProperties>
</file>