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mp3" ContentType="audio/mpeg"/>
  <Default Extension="mp4" ContentType="video/mp4"/>
  <Default Extension="png" ContentType="image/png"/>
  <Default Extension="rels" ContentType="application/vnd.openxmlformats-package.relationships+xml"/>
  <Default Extension="wav" ContentType="audio/x-wav"/>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tags/tag18.xml" ContentType="application/vnd.openxmlformats-officedocument.presentationml.tags+xml"/>
  <Override PartName="/ppt/notesSlides/notesSlide17.xml" ContentType="application/vnd.openxmlformats-officedocument.presentationml.notesSlide+xml"/>
  <Override PartName="/ppt/tags/tag19.xml" ContentType="application/vnd.openxmlformats-officedocument.presentationml.tags+xml"/>
  <Override PartName="/ppt/notesSlides/notesSlide18.xml" ContentType="application/vnd.openxmlformats-officedocument.presentationml.notesSlide+xml"/>
  <Override PartName="/ppt/tags/tag20.xml" ContentType="application/vnd.openxmlformats-officedocument.presentationml.tags+xml"/>
  <Override PartName="/ppt/notesSlides/notesSlide19.xml" ContentType="application/vnd.openxmlformats-officedocument.presentationml.notesSlide+xml"/>
  <Override PartName="/ppt/tags/tag21.xml" ContentType="application/vnd.openxmlformats-officedocument.presentationml.tags+xml"/>
  <Override PartName="/ppt/notesSlides/notesSlide20.xml" ContentType="application/vnd.openxmlformats-officedocument.presentationml.notesSlide+xml"/>
  <Override PartName="/ppt/tags/tag22.xml" ContentType="application/vnd.openxmlformats-officedocument.presentationml.tags+xml"/>
  <Override PartName="/ppt/notesSlides/notesSlide21.xml" ContentType="application/vnd.openxmlformats-officedocument.presentationml.notesSlide+xml"/>
  <Override PartName="/ppt/tags/tag23.xml" ContentType="application/vnd.openxmlformats-officedocument.presentationml.tags+xml"/>
  <Override PartName="/ppt/notesSlides/notesSlide22.xml" ContentType="application/vnd.openxmlformats-officedocument.presentationml.notesSlide+xml"/>
  <Override PartName="/ppt/tags/tag24.xml" ContentType="application/vnd.openxmlformats-officedocument.presentationml.tags+xml"/>
  <Override PartName="/ppt/notesSlides/notesSlide23.xml" ContentType="application/vnd.openxmlformats-officedocument.presentationml.notesSlide+xml"/>
  <Override PartName="/ppt/tags/tag25.xml" ContentType="application/vnd.openxmlformats-officedocument.presentationml.tags+xml"/>
  <Override PartName="/ppt/notesSlides/notesSlide24.xml" ContentType="application/vnd.openxmlformats-officedocument.presentationml.notesSlide+xml"/>
  <Override PartName="/ppt/tags/tag26.xml" ContentType="application/vnd.openxmlformats-officedocument.presentationml.tags+xml"/>
  <Override PartName="/ppt/notesSlides/notesSlide25.xml" ContentType="application/vnd.openxmlformats-officedocument.presentationml.notesSlide+xml"/>
  <Override PartName="/ppt/tags/tag27.xml" ContentType="application/vnd.openxmlformats-officedocument.presentationml.tags+xml"/>
  <Override PartName="/ppt/notesSlides/notesSlide26.xml" ContentType="application/vnd.openxmlformats-officedocument.presentationml.notesSlide+xml"/>
  <Override PartName="/ppt/tags/tag28.xml" ContentType="application/vnd.openxmlformats-officedocument.presentationml.tags+xml"/>
  <Override PartName="/ppt/notesSlides/notesSlide27.xml" ContentType="application/vnd.openxmlformats-officedocument.presentationml.notesSlide+xml"/>
  <Override PartName="/ppt/tags/tag29.xml" ContentType="application/vnd.openxmlformats-officedocument.presentationml.tags+xml"/>
  <Override PartName="/ppt/notesSlides/notesSlide28.xml" ContentType="application/vnd.openxmlformats-officedocument.presentationml.notesSlide+xml"/>
  <Override PartName="/ppt/tags/tag30.xml" ContentType="application/vnd.openxmlformats-officedocument.presentationml.tags+xml"/>
  <Override PartName="/ppt/notesSlides/notesSlide29.xml" ContentType="application/vnd.openxmlformats-officedocument.presentationml.notesSlide+xml"/>
  <Override PartName="/ppt/tags/tag31.xml" ContentType="application/vnd.openxmlformats-officedocument.presentationml.tags+xml"/>
  <Override PartName="/ppt/notesSlides/notesSlide30.xml" ContentType="application/vnd.openxmlformats-officedocument.presentationml.notesSlide+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notesSlides/notesSlide31.xml" ContentType="application/vnd.openxmlformats-officedocument.presentationml.notesSlide+xml"/>
  <Override PartName="/ppt/tags/tag35.xml" ContentType="application/vnd.openxmlformats-officedocument.presentationml.tags+xml"/>
  <Override PartName="/ppt/notesSlides/notesSlide32.xml" ContentType="application/vnd.openxmlformats-officedocument.presentationml.notesSlide+xml"/>
  <Override PartName="/ppt/tags/tag36.xml" ContentType="application/vnd.openxmlformats-officedocument.presentationml.tags+xml"/>
  <Override PartName="/ppt/notesSlides/notesSlide33.xml" ContentType="application/vnd.openxmlformats-officedocument.presentationml.notesSlide+xml"/>
  <Override PartName="/ppt/tags/tag37.xml" ContentType="application/vnd.openxmlformats-officedocument.presentationml.tags+xml"/>
  <Override PartName="/ppt/notesSlides/notesSlide34.xml" ContentType="application/vnd.openxmlformats-officedocument.presentationml.notesSlide+xml"/>
  <Override PartName="/ppt/tags/tag38.xml" ContentType="application/vnd.openxmlformats-officedocument.presentationml.tags+xml"/>
  <Override PartName="/ppt/notesSlides/notesSlide35.xml" ContentType="application/vnd.openxmlformats-officedocument.presentationml.notesSlide+xml"/>
  <Override PartName="/ppt/tags/tag39.xml" ContentType="application/vnd.openxmlformats-officedocument.presentationml.tags+xml"/>
  <Override PartName="/ppt/notesSlides/notesSlide36.xml" ContentType="application/vnd.openxmlformats-officedocument.presentationml.notesSlide+xml"/>
  <Override PartName="/ppt/tags/tag40.xml" ContentType="application/vnd.openxmlformats-officedocument.presentationml.tags+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9" r:id="rId1"/>
    <p:sldMasterId id="2147483690" r:id="rId2"/>
    <p:sldMasterId id="2147483702" r:id="rId3"/>
  </p:sldMasterIdLst>
  <p:notesMasterIdLst>
    <p:notesMasterId r:id="rId41"/>
  </p:notesMasterIdLst>
  <p:sldIdLst>
    <p:sldId id="296" r:id="rId4"/>
    <p:sldId id="295" r:id="rId5"/>
    <p:sldId id="300" r:id="rId6"/>
    <p:sldId id="302" r:id="rId7"/>
    <p:sldId id="303" r:id="rId8"/>
    <p:sldId id="304" r:id="rId9"/>
    <p:sldId id="305" r:id="rId10"/>
    <p:sldId id="306" r:id="rId11"/>
    <p:sldId id="307" r:id="rId12"/>
    <p:sldId id="358" r:id="rId13"/>
    <p:sldId id="310" r:id="rId14"/>
    <p:sldId id="365" r:id="rId15"/>
    <p:sldId id="333" r:id="rId16"/>
    <p:sldId id="309" r:id="rId17"/>
    <p:sldId id="316" r:id="rId18"/>
    <p:sldId id="356" r:id="rId19"/>
    <p:sldId id="331" r:id="rId20"/>
    <p:sldId id="330" r:id="rId21"/>
    <p:sldId id="323" r:id="rId22"/>
    <p:sldId id="324" r:id="rId23"/>
    <p:sldId id="336" r:id="rId24"/>
    <p:sldId id="334" r:id="rId25"/>
    <p:sldId id="338" r:id="rId26"/>
    <p:sldId id="328" r:id="rId27"/>
    <p:sldId id="362" r:id="rId28"/>
    <p:sldId id="350" r:id="rId29"/>
    <p:sldId id="355" r:id="rId30"/>
    <p:sldId id="363" r:id="rId31"/>
    <p:sldId id="364" r:id="rId32"/>
    <p:sldId id="361" r:id="rId33"/>
    <p:sldId id="353" r:id="rId34"/>
    <p:sldId id="346" r:id="rId35"/>
    <p:sldId id="352" r:id="rId36"/>
    <p:sldId id="345" r:id="rId37"/>
    <p:sldId id="344" r:id="rId38"/>
    <p:sldId id="347" r:id="rId39"/>
    <p:sldId id="354" r:id="rId40"/>
  </p:sldIdLst>
  <p:sldSz cx="9144000" cy="5143500" type="screen16x9"/>
  <p:notesSz cx="6858000" cy="9144000"/>
  <p:embeddedFontLst>
    <p:embeddedFont>
      <p:font typeface="微软雅黑" panose="020B0503020204020204" pitchFamily="34" charset="-122"/>
      <p:regular r:id="rId42"/>
      <p:bold r:id="rId43"/>
    </p:embeddedFont>
    <p:embeddedFont>
      <p:font typeface="#9Slide05 SVNKitten" panose="020B0604020202020204" charset="0"/>
      <p:regular r:id="rId44"/>
    </p:embeddedFont>
    <p:embeddedFont>
      <p:font typeface="Arrus-Black" panose="02020500000000000000" charset="0"/>
      <p:regular r:id="rId45"/>
    </p:embeddedFont>
    <p:embeddedFont>
      <p:font typeface="Calibri" panose="020F0502020204030204" pitchFamily="34" charset="0"/>
      <p:regular r:id="rId46"/>
      <p:bold r:id="rId47"/>
      <p:italic r:id="rId48"/>
      <p:boldItalic r:id="rId49"/>
    </p:embeddedFont>
    <p:embeddedFont>
      <p:font typeface="Cambria" panose="02040503050406030204" pitchFamily="18" charset="0"/>
      <p:regular r:id="rId50"/>
      <p:bold r:id="rId51"/>
      <p:italic r:id="rId52"/>
      <p:boldItalic r:id="rId53"/>
    </p:embeddedFont>
    <p:embeddedFont>
      <p:font typeface="DFPOP1-W9" panose="020B0604020202020204" charset="0"/>
      <p:regular r:id="rId54"/>
    </p:embeddedFont>
    <p:embeddedFont>
      <p:font typeface="Nunito" panose="00000500000000000000" pitchFamily="2" charset="0"/>
      <p:regular r:id="rId55"/>
      <p:bold r:id="rId56"/>
      <p:italic r:id="rId57"/>
      <p:boldItalic r:id="rId58"/>
    </p:embeddedFont>
    <p:embeddedFont>
      <p:font typeface="SVN-Newton" panose="02040603050506020204" pitchFamily="18" charset="0"/>
      <p:regular r:id="rId59"/>
    </p:embeddedFont>
    <p:embeddedFont>
      <p:font typeface="Tahoma" panose="020B0604030504040204" pitchFamily="34" charset="0"/>
      <p:regular r:id="rId60"/>
      <p:bold r:id="rId61"/>
    </p:embeddedFont>
    <p:embeddedFont>
      <p:font typeface="UTM Azuki" panose="02040603050506020204" pitchFamily="18" charset="0"/>
      <p:regular r:id="rId62"/>
    </p:embeddedFont>
    <p:embeddedFont>
      <p:font typeface="UTM Flavour" panose="02040603050506020204" pitchFamily="18" charset="0"/>
      <p:regular r:id="rId63"/>
    </p:embeddedFont>
    <p:embeddedFont>
      <p:font typeface="UTM Sharnay" panose="02040603050506020204" pitchFamily="18" charset="0"/>
      <p:italic r:id="rId64"/>
    </p:embeddedFont>
    <p:embeddedFont>
      <p:font typeface="UTM Tam Le" panose="02040603050506020204" pitchFamily="18" charset="0"/>
      <p:regular r:id="rId65"/>
    </p:embeddedFont>
    <p:embeddedFont>
      <p:font typeface="UTM Wedding K&amp;T" panose="02040603050506020204" pitchFamily="18" charset="0"/>
      <p:regular r:id="rId66"/>
    </p:embeddedFont>
  </p:embeddedFontLst>
  <p:custDataLst>
    <p:tags r:id="rId67"/>
  </p:custData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4C2871A-1F65-4FFE-A521-1EA1CF0DE22C}">
  <a:tblStyle styleId="{E4C2871A-1F65-4FFE-A521-1EA1CF0DE22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62" autoAdjust="0"/>
    <p:restoredTop sz="94660"/>
  </p:normalViewPr>
  <p:slideViewPr>
    <p:cSldViewPr snapToGrid="0" showGuides="1">
      <p:cViewPr varScale="1">
        <p:scale>
          <a:sx n="90" d="100"/>
          <a:sy n="90" d="100"/>
        </p:scale>
        <p:origin x="124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font" Target="fonts/font1.fntdata"/><Relationship Id="rId47" Type="http://schemas.openxmlformats.org/officeDocument/2006/relationships/font" Target="fonts/font6.fntdata"/><Relationship Id="rId63" Type="http://schemas.openxmlformats.org/officeDocument/2006/relationships/font" Target="fonts/font22.fntdata"/><Relationship Id="rId68" Type="http://schemas.openxmlformats.org/officeDocument/2006/relationships/presProps" Target="presProps.xml"/><Relationship Id="rId7" Type="http://schemas.openxmlformats.org/officeDocument/2006/relationships/slide" Target="slides/slide4.xml"/><Relationship Id="rId71"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font" Target="fonts/font4.fntdata"/><Relationship Id="rId53" Type="http://schemas.openxmlformats.org/officeDocument/2006/relationships/font" Target="fonts/font12.fntdata"/><Relationship Id="rId58" Type="http://schemas.openxmlformats.org/officeDocument/2006/relationships/font" Target="fonts/font17.fntdata"/><Relationship Id="rId66" Type="http://schemas.openxmlformats.org/officeDocument/2006/relationships/font" Target="fonts/font25.fntdata"/><Relationship Id="rId5" Type="http://schemas.openxmlformats.org/officeDocument/2006/relationships/slide" Target="slides/slide2.xml"/><Relationship Id="rId61" Type="http://schemas.openxmlformats.org/officeDocument/2006/relationships/font" Target="fonts/font20.fntdata"/><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font" Target="fonts/font2.fntdata"/><Relationship Id="rId48" Type="http://schemas.openxmlformats.org/officeDocument/2006/relationships/font" Target="fonts/font7.fntdata"/><Relationship Id="rId56" Type="http://schemas.openxmlformats.org/officeDocument/2006/relationships/font" Target="fonts/font15.fntdata"/><Relationship Id="rId64" Type="http://schemas.openxmlformats.org/officeDocument/2006/relationships/font" Target="fonts/font23.fntdata"/><Relationship Id="rId69" Type="http://schemas.openxmlformats.org/officeDocument/2006/relationships/viewProps" Target="viewProps.xml"/><Relationship Id="rId8" Type="http://schemas.openxmlformats.org/officeDocument/2006/relationships/slide" Target="slides/slide5.xml"/><Relationship Id="rId51" Type="http://schemas.openxmlformats.org/officeDocument/2006/relationships/font" Target="fonts/font10.fntdata"/><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font" Target="fonts/font5.fntdata"/><Relationship Id="rId59" Type="http://schemas.openxmlformats.org/officeDocument/2006/relationships/font" Target="fonts/font18.fntdata"/><Relationship Id="rId67" Type="http://schemas.openxmlformats.org/officeDocument/2006/relationships/tags" Target="tags/tag1.xml"/><Relationship Id="rId20" Type="http://schemas.openxmlformats.org/officeDocument/2006/relationships/slide" Target="slides/slide17.xml"/><Relationship Id="rId41" Type="http://schemas.openxmlformats.org/officeDocument/2006/relationships/notesMaster" Target="notesMasters/notesMaster1.xml"/><Relationship Id="rId54" Type="http://schemas.openxmlformats.org/officeDocument/2006/relationships/font" Target="fonts/font13.fntdata"/><Relationship Id="rId62" Type="http://schemas.openxmlformats.org/officeDocument/2006/relationships/font" Target="fonts/font21.fntdata"/><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font" Target="fonts/font8.fntdata"/><Relationship Id="rId57" Type="http://schemas.openxmlformats.org/officeDocument/2006/relationships/font" Target="fonts/font16.fntdata"/><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font" Target="fonts/font3.fntdata"/><Relationship Id="rId52" Type="http://schemas.openxmlformats.org/officeDocument/2006/relationships/font" Target="fonts/font11.fntdata"/><Relationship Id="rId60" Type="http://schemas.openxmlformats.org/officeDocument/2006/relationships/font" Target="fonts/font19.fntdata"/><Relationship Id="rId65" Type="http://schemas.openxmlformats.org/officeDocument/2006/relationships/font" Target="fonts/font24.fntdata"/><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font" Target="fonts/font9.fntdata"/><Relationship Id="rId55" Type="http://schemas.openxmlformats.org/officeDocument/2006/relationships/font" Target="fonts/font1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r>
              <a:rPr lang="en-US" altLang="zh-CN"/>
              <a:t>15</a:t>
            </a:r>
            <a:endParaRPr lang="zh-CN" altLang="en-US"/>
          </a:p>
        </p:txBody>
      </p:sp>
    </p:spTree>
    <p:extLst>
      <p:ext uri="{BB962C8B-B14F-4D97-AF65-F5344CB8AC3E}">
        <p14:creationId xmlns:p14="http://schemas.microsoft.com/office/powerpoint/2010/main" val="2001099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686470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AEF60432-858A-4F24-8214-B61DB53ED132}"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pPr marL="0" marR="0" lvl="0" indent="0" algn="r" defTabSz="685800" rtl="0" eaLnBrk="1" fontAlgn="auto" latinLnBrk="0" hangingPunct="1">
                <a:lnSpc>
                  <a:spcPct val="100000"/>
                </a:lnSpc>
                <a:spcBef>
                  <a:spcPts val="0"/>
                </a:spcBef>
                <a:spcAft>
                  <a:spcPts val="0"/>
                </a:spcAft>
                <a:buClrTx/>
                <a:buSzTx/>
                <a:buFontTx/>
                <a:buNone/>
                <a:tabLst/>
                <a:defRPr/>
              </a:pPr>
              <a:t>3</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21083414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0595454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411565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6618001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0269203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9850857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0351323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4846185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387457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1293279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0017027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6580551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3404534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11895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7310232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8036792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0610310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9540075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9695716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2199072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1560581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41925286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7101495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6980017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4449115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2830979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8206669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98525625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98174208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9103433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42122847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419319422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54314358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94751578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391463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hyperlink" Target="https://www.facebook.com/groups/629898828017053" TargetMode="Externa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hyperlink" Target="https://www.facebook.com/groups/629898828017053" TargetMode="Externa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 Id="rId5" Type="http://schemas.openxmlformats.org/officeDocument/2006/relationships/image" Target="../media/image9.png"/><Relationship Id="rId4" Type="http://schemas.openxmlformats.org/officeDocument/2006/relationships/image" Target="../media/image8.png"/></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Master" Target="../slideMasters/slideMaster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6.png"/></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2" Type="http://schemas.openxmlformats.org/officeDocument/2006/relationships/hyperlink" Target="http://www.1ppt.com/moban/" TargetMode="External"/><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3.xml"/><Relationship Id="rId5" Type="http://schemas.openxmlformats.org/officeDocument/2006/relationships/image" Target="../media/image9.png"/><Relationship Id="rId4" Type="http://schemas.openxmlformats.org/officeDocument/2006/relationships/image" Target="../media/image8.png"/></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3.png"/><Relationship Id="rId2" Type="http://schemas.openxmlformats.org/officeDocument/2006/relationships/image" Target="../media/image13.png"/><Relationship Id="rId1" Type="http://schemas.openxmlformats.org/officeDocument/2006/relationships/slideMaster" Target="../slideMasters/slideMaster3.xml"/><Relationship Id="rId6" Type="http://schemas.openxmlformats.org/officeDocument/2006/relationships/hyperlink" Target="https://www.facebook.com/groups/629898828017053" TargetMode="External"/><Relationship Id="rId5" Type="http://schemas.openxmlformats.org/officeDocument/2006/relationships/image" Target="../media/image4.png"/><Relationship Id="rId4" Type="http://schemas.openxmlformats.org/officeDocument/2006/relationships/image" Target="../media/image6.png"/></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userDrawn="1">
  <p:cSld name="TITLE">
    <p:spTree>
      <p:nvGrpSpPr>
        <p:cNvPr id="1" name="Shape 8"/>
        <p:cNvGrpSpPr/>
        <p:nvPr/>
      </p:nvGrpSpPr>
      <p:grpSpPr>
        <a:xfrm>
          <a:off x="0" y="0"/>
          <a:ext cx="0" cy="0"/>
          <a:chOff x="0" y="0"/>
          <a:chExt cx="0" cy="0"/>
        </a:xfrm>
      </p:grpSpPr>
      <p:grpSp>
        <p:nvGrpSpPr>
          <p:cNvPr id="21" name="Google Shape;21;p2"/>
          <p:cNvGrpSpPr/>
          <p:nvPr/>
        </p:nvGrpSpPr>
        <p:grpSpPr>
          <a:xfrm>
            <a:off x="8530802" y="896316"/>
            <a:ext cx="288075" cy="313736"/>
            <a:chOff x="1022652" y="639441"/>
            <a:chExt cx="288075" cy="313736"/>
          </a:xfrm>
        </p:grpSpPr>
        <p:sp>
          <p:nvSpPr>
            <p:cNvPr id="22" name="Google Shape;22;p2"/>
            <p:cNvSpPr/>
            <p:nvPr/>
          </p:nvSpPr>
          <p:spPr>
            <a:xfrm>
              <a:off x="1040821" y="639441"/>
              <a:ext cx="269907" cy="307305"/>
            </a:xfrm>
            <a:custGeom>
              <a:avLst/>
              <a:gdLst/>
              <a:ahLst/>
              <a:cxnLst/>
              <a:rect l="l" t="t" r="r" b="b"/>
              <a:pathLst>
                <a:path w="4323" h="4922" fill="none" extrusionOk="0">
                  <a:moveTo>
                    <a:pt x="649" y="2734"/>
                  </a:moveTo>
                  <a:cubicBezTo>
                    <a:pt x="666" y="2734"/>
                    <a:pt x="666" y="2717"/>
                    <a:pt x="666" y="2700"/>
                  </a:cubicBezTo>
                  <a:cubicBezTo>
                    <a:pt x="649" y="2700"/>
                    <a:pt x="598" y="2683"/>
                    <a:pt x="581" y="2683"/>
                  </a:cubicBezTo>
                  <a:cubicBezTo>
                    <a:pt x="581" y="2700"/>
                    <a:pt x="564" y="2752"/>
                    <a:pt x="564" y="2786"/>
                  </a:cubicBezTo>
                  <a:cubicBezTo>
                    <a:pt x="547" y="2752"/>
                    <a:pt x="513" y="2734"/>
                    <a:pt x="496" y="2700"/>
                  </a:cubicBezTo>
                  <a:cubicBezTo>
                    <a:pt x="444" y="2307"/>
                    <a:pt x="256" y="1931"/>
                    <a:pt x="0" y="1624"/>
                  </a:cubicBezTo>
                  <a:lnTo>
                    <a:pt x="205" y="1316"/>
                  </a:lnTo>
                  <a:lnTo>
                    <a:pt x="1572" y="1385"/>
                  </a:lnTo>
                  <a:cubicBezTo>
                    <a:pt x="1692" y="1214"/>
                    <a:pt x="1794" y="1026"/>
                    <a:pt x="1863" y="838"/>
                  </a:cubicBezTo>
                  <a:cubicBezTo>
                    <a:pt x="1914" y="650"/>
                    <a:pt x="1982" y="479"/>
                    <a:pt x="2085" y="308"/>
                  </a:cubicBezTo>
                  <a:cubicBezTo>
                    <a:pt x="2119" y="240"/>
                    <a:pt x="2187" y="172"/>
                    <a:pt x="2255" y="137"/>
                  </a:cubicBezTo>
                  <a:cubicBezTo>
                    <a:pt x="2375" y="86"/>
                    <a:pt x="2495" y="35"/>
                    <a:pt x="2614" y="1"/>
                  </a:cubicBezTo>
                  <a:cubicBezTo>
                    <a:pt x="2666" y="52"/>
                    <a:pt x="2700" y="120"/>
                    <a:pt x="2717" y="189"/>
                  </a:cubicBezTo>
                  <a:cubicBezTo>
                    <a:pt x="2768" y="394"/>
                    <a:pt x="2768" y="599"/>
                    <a:pt x="2717" y="804"/>
                  </a:cubicBezTo>
                  <a:cubicBezTo>
                    <a:pt x="2648" y="1060"/>
                    <a:pt x="2597" y="1299"/>
                    <a:pt x="2563" y="1556"/>
                  </a:cubicBezTo>
                  <a:cubicBezTo>
                    <a:pt x="2529" y="1778"/>
                    <a:pt x="2597" y="1846"/>
                    <a:pt x="2785" y="1914"/>
                  </a:cubicBezTo>
                  <a:cubicBezTo>
                    <a:pt x="3246" y="2068"/>
                    <a:pt x="3691" y="2222"/>
                    <a:pt x="4152" y="2393"/>
                  </a:cubicBezTo>
                  <a:cubicBezTo>
                    <a:pt x="4203" y="2410"/>
                    <a:pt x="4255" y="2478"/>
                    <a:pt x="4289" y="2512"/>
                  </a:cubicBezTo>
                  <a:cubicBezTo>
                    <a:pt x="4323" y="2683"/>
                    <a:pt x="4220" y="2871"/>
                    <a:pt x="4050" y="2940"/>
                  </a:cubicBezTo>
                  <a:cubicBezTo>
                    <a:pt x="3879" y="3025"/>
                    <a:pt x="3708" y="3093"/>
                    <a:pt x="3520" y="3110"/>
                  </a:cubicBezTo>
                  <a:cubicBezTo>
                    <a:pt x="3332" y="3110"/>
                    <a:pt x="3161" y="3145"/>
                    <a:pt x="3007" y="3179"/>
                  </a:cubicBezTo>
                  <a:cubicBezTo>
                    <a:pt x="2734" y="3230"/>
                    <a:pt x="2631" y="3350"/>
                    <a:pt x="2631" y="3606"/>
                  </a:cubicBezTo>
                  <a:cubicBezTo>
                    <a:pt x="2631" y="3965"/>
                    <a:pt x="2666" y="4324"/>
                    <a:pt x="2683" y="4699"/>
                  </a:cubicBezTo>
                  <a:cubicBezTo>
                    <a:pt x="2666" y="4716"/>
                    <a:pt x="2666" y="4751"/>
                    <a:pt x="2648" y="4768"/>
                  </a:cubicBezTo>
                  <a:lnTo>
                    <a:pt x="2392" y="4922"/>
                  </a:lnTo>
                  <a:cubicBezTo>
                    <a:pt x="1982" y="4904"/>
                    <a:pt x="1828" y="4648"/>
                    <a:pt x="1692" y="4358"/>
                  </a:cubicBezTo>
                  <a:cubicBezTo>
                    <a:pt x="1640" y="4238"/>
                    <a:pt x="1572" y="4136"/>
                    <a:pt x="1521" y="4033"/>
                  </a:cubicBezTo>
                  <a:cubicBezTo>
                    <a:pt x="1384" y="3760"/>
                    <a:pt x="1077" y="3606"/>
                    <a:pt x="786" y="3691"/>
                  </a:cubicBezTo>
                  <a:cubicBezTo>
                    <a:pt x="530" y="3760"/>
                    <a:pt x="256" y="3657"/>
                    <a:pt x="120" y="3418"/>
                  </a:cubicBezTo>
                  <a:lnTo>
                    <a:pt x="547" y="2769"/>
                  </a:lnTo>
                  <a:cubicBezTo>
                    <a:pt x="581" y="2752"/>
                    <a:pt x="615" y="2752"/>
                    <a:pt x="649" y="2734"/>
                  </a:cubicBezTo>
                  <a:close/>
                  <a:moveTo>
                    <a:pt x="2273" y="394"/>
                  </a:moveTo>
                  <a:lnTo>
                    <a:pt x="2273" y="360"/>
                  </a:lnTo>
                  <a:lnTo>
                    <a:pt x="2255" y="360"/>
                  </a:lnTo>
                  <a:close/>
                </a:path>
              </a:pathLst>
            </a:custGeom>
            <a:solidFill>
              <a:schemeClr val="accent2"/>
            </a:solidFill>
            <a:ln w="19050" cap="flat" cmpd="sng">
              <a:solidFill>
                <a:schemeClr val="dk2"/>
              </a:solidFill>
              <a:prstDash val="solid"/>
              <a:miter lim="1708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1022652" y="645871"/>
              <a:ext cx="268908" cy="307305"/>
            </a:xfrm>
            <a:custGeom>
              <a:avLst/>
              <a:gdLst/>
              <a:ahLst/>
              <a:cxnLst/>
              <a:rect l="l" t="t" r="r" b="b"/>
              <a:pathLst>
                <a:path w="4307" h="4922" extrusionOk="0">
                  <a:moveTo>
                    <a:pt x="650" y="2734"/>
                  </a:moveTo>
                  <a:cubicBezTo>
                    <a:pt x="667" y="2734"/>
                    <a:pt x="667" y="2717"/>
                    <a:pt x="684" y="2700"/>
                  </a:cubicBezTo>
                  <a:cubicBezTo>
                    <a:pt x="650" y="2700"/>
                    <a:pt x="599" y="2666"/>
                    <a:pt x="582" y="2683"/>
                  </a:cubicBezTo>
                  <a:cubicBezTo>
                    <a:pt x="582" y="2700"/>
                    <a:pt x="564" y="2751"/>
                    <a:pt x="564" y="2768"/>
                  </a:cubicBezTo>
                  <a:cubicBezTo>
                    <a:pt x="547" y="2751"/>
                    <a:pt x="513" y="2717"/>
                    <a:pt x="496" y="2700"/>
                  </a:cubicBezTo>
                  <a:cubicBezTo>
                    <a:pt x="445" y="2290"/>
                    <a:pt x="274" y="1931"/>
                    <a:pt x="1" y="1623"/>
                  </a:cubicBezTo>
                  <a:cubicBezTo>
                    <a:pt x="69" y="1521"/>
                    <a:pt x="137" y="1418"/>
                    <a:pt x="206" y="1316"/>
                  </a:cubicBezTo>
                  <a:lnTo>
                    <a:pt x="1573" y="1384"/>
                  </a:lnTo>
                  <a:cubicBezTo>
                    <a:pt x="1692" y="1213"/>
                    <a:pt x="1795" y="1025"/>
                    <a:pt x="1863" y="837"/>
                  </a:cubicBezTo>
                  <a:cubicBezTo>
                    <a:pt x="1914" y="649"/>
                    <a:pt x="1983" y="479"/>
                    <a:pt x="2068" y="308"/>
                  </a:cubicBezTo>
                  <a:cubicBezTo>
                    <a:pt x="2119" y="239"/>
                    <a:pt x="2171" y="171"/>
                    <a:pt x="2256" y="137"/>
                  </a:cubicBezTo>
                  <a:cubicBezTo>
                    <a:pt x="2376" y="86"/>
                    <a:pt x="2495" y="34"/>
                    <a:pt x="2615" y="0"/>
                  </a:cubicBezTo>
                  <a:cubicBezTo>
                    <a:pt x="2649" y="51"/>
                    <a:pt x="2683" y="120"/>
                    <a:pt x="2717" y="188"/>
                  </a:cubicBezTo>
                  <a:cubicBezTo>
                    <a:pt x="2769" y="393"/>
                    <a:pt x="2769" y="598"/>
                    <a:pt x="2717" y="803"/>
                  </a:cubicBezTo>
                  <a:cubicBezTo>
                    <a:pt x="2649" y="1042"/>
                    <a:pt x="2598" y="1299"/>
                    <a:pt x="2546" y="1555"/>
                  </a:cubicBezTo>
                  <a:cubicBezTo>
                    <a:pt x="2529" y="1777"/>
                    <a:pt x="2581" y="1846"/>
                    <a:pt x="2786" y="1914"/>
                  </a:cubicBezTo>
                  <a:cubicBezTo>
                    <a:pt x="3230" y="2068"/>
                    <a:pt x="3691" y="2221"/>
                    <a:pt x="4136" y="2392"/>
                  </a:cubicBezTo>
                  <a:cubicBezTo>
                    <a:pt x="4204" y="2409"/>
                    <a:pt x="4238" y="2478"/>
                    <a:pt x="4289" y="2512"/>
                  </a:cubicBezTo>
                  <a:cubicBezTo>
                    <a:pt x="4306" y="2683"/>
                    <a:pt x="4204" y="2854"/>
                    <a:pt x="4050" y="2939"/>
                  </a:cubicBezTo>
                  <a:cubicBezTo>
                    <a:pt x="3879" y="3024"/>
                    <a:pt x="3691" y="3093"/>
                    <a:pt x="3503" y="3110"/>
                  </a:cubicBezTo>
                  <a:cubicBezTo>
                    <a:pt x="3332" y="3110"/>
                    <a:pt x="3162" y="3144"/>
                    <a:pt x="2991" y="3178"/>
                  </a:cubicBezTo>
                  <a:cubicBezTo>
                    <a:pt x="2734" y="3230"/>
                    <a:pt x="2632" y="3349"/>
                    <a:pt x="2632" y="3605"/>
                  </a:cubicBezTo>
                  <a:cubicBezTo>
                    <a:pt x="2632" y="3964"/>
                    <a:pt x="2649" y="4323"/>
                    <a:pt x="2666" y="4682"/>
                  </a:cubicBezTo>
                  <a:cubicBezTo>
                    <a:pt x="2666" y="4716"/>
                    <a:pt x="2666" y="4750"/>
                    <a:pt x="2649" y="4767"/>
                  </a:cubicBezTo>
                  <a:lnTo>
                    <a:pt x="2393" y="4921"/>
                  </a:lnTo>
                  <a:cubicBezTo>
                    <a:pt x="1983" y="4904"/>
                    <a:pt x="1829" y="4648"/>
                    <a:pt x="1692" y="4340"/>
                  </a:cubicBezTo>
                  <a:cubicBezTo>
                    <a:pt x="1641" y="4238"/>
                    <a:pt x="1573" y="4135"/>
                    <a:pt x="1504" y="4033"/>
                  </a:cubicBezTo>
                  <a:cubicBezTo>
                    <a:pt x="1385" y="3759"/>
                    <a:pt x="1077" y="3605"/>
                    <a:pt x="787" y="3691"/>
                  </a:cubicBezTo>
                  <a:cubicBezTo>
                    <a:pt x="530" y="3759"/>
                    <a:pt x="257" y="3657"/>
                    <a:pt x="120" y="3417"/>
                  </a:cubicBezTo>
                  <a:lnTo>
                    <a:pt x="547" y="2768"/>
                  </a:lnTo>
                  <a:cubicBezTo>
                    <a:pt x="582" y="2751"/>
                    <a:pt x="616" y="2751"/>
                    <a:pt x="650" y="2734"/>
                  </a:cubicBezTo>
                  <a:close/>
                  <a:moveTo>
                    <a:pt x="2273" y="393"/>
                  </a:moveTo>
                  <a:lnTo>
                    <a:pt x="2273" y="359"/>
                  </a:lnTo>
                  <a:lnTo>
                    <a:pt x="2256" y="359"/>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userDrawn="1">
  <p:cSld name="SECTION_HEADER">
    <p:spTree>
      <p:nvGrpSpPr>
        <p:cNvPr id="1" name="Shape 25"/>
        <p:cNvGrpSpPr/>
        <p:nvPr/>
      </p:nvGrpSpPr>
      <p:grpSpPr>
        <a:xfrm>
          <a:off x="0" y="0"/>
          <a:ext cx="0" cy="0"/>
          <a:chOff x="0" y="0"/>
          <a:chExt cx="0" cy="0"/>
        </a:xfrm>
      </p:grpSpPr>
      <p:pic>
        <p:nvPicPr>
          <p:cNvPr id="26" name="Google Shape;26;p3"/>
          <p:cNvPicPr preferRelativeResize="0"/>
          <p:nvPr/>
        </p:nvPicPr>
        <p:blipFill>
          <a:blip r:embed="rId2">
            <a:alphaModFix/>
          </a:blip>
          <a:stretch>
            <a:fillRect/>
          </a:stretch>
        </p:blipFill>
        <p:spPr>
          <a:xfrm>
            <a:off x="-14" y="-64807"/>
            <a:ext cx="9144003" cy="5134572"/>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228"/>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764"/>
        <p:cNvGrpSpPr/>
        <p:nvPr/>
      </p:nvGrpSpPr>
      <p:grpSpPr>
        <a:xfrm>
          <a:off x="0" y="0"/>
          <a:ext cx="0" cy="0"/>
          <a:chOff x="0" y="0"/>
          <a:chExt cx="0" cy="0"/>
        </a:xfrm>
      </p:grpSpPr>
      <p:pic>
        <p:nvPicPr>
          <p:cNvPr id="765" name="Google Shape;765;p38"/>
          <p:cNvPicPr preferRelativeResize="0"/>
          <p:nvPr/>
        </p:nvPicPr>
        <p:blipFill>
          <a:blip r:embed="rId2">
            <a:alphaModFix/>
          </a:blip>
          <a:stretch>
            <a:fillRect/>
          </a:stretch>
        </p:blipFill>
        <p:spPr>
          <a:xfrm>
            <a:off x="0" y="4465"/>
            <a:ext cx="9144003" cy="5134572"/>
          </a:xfrm>
          <a:prstGeom prst="rect">
            <a:avLst/>
          </a:prstGeom>
          <a:noFill/>
          <a:ln>
            <a:noFill/>
          </a:ln>
        </p:spPr>
      </p:pic>
      <p:grpSp>
        <p:nvGrpSpPr>
          <p:cNvPr id="766" name="Google Shape;766;p38"/>
          <p:cNvGrpSpPr/>
          <p:nvPr/>
        </p:nvGrpSpPr>
        <p:grpSpPr>
          <a:xfrm rot="-1439012">
            <a:off x="-940698" y="-1631485"/>
            <a:ext cx="2767933" cy="2852970"/>
            <a:chOff x="1154976" y="632775"/>
            <a:chExt cx="2502430" cy="3877954"/>
          </a:xfrm>
        </p:grpSpPr>
        <p:sp>
          <p:nvSpPr>
            <p:cNvPr id="767" name="Google Shape;767;p38"/>
            <p:cNvSpPr/>
            <p:nvPr/>
          </p:nvSpPr>
          <p:spPr>
            <a:xfrm rot="5400000">
              <a:off x="467214" y="1320537"/>
              <a:ext cx="3877954" cy="2502430"/>
            </a:xfrm>
            <a:custGeom>
              <a:avLst/>
              <a:gdLst/>
              <a:ahLst/>
              <a:cxnLst/>
              <a:rect l="l" t="t" r="r" b="b"/>
              <a:pathLst>
                <a:path w="40991" h="56266" extrusionOk="0">
                  <a:moveTo>
                    <a:pt x="40922" y="0"/>
                  </a:moveTo>
                  <a:lnTo>
                    <a:pt x="1" y="52"/>
                  </a:lnTo>
                  <a:lnTo>
                    <a:pt x="69" y="56265"/>
                  </a:lnTo>
                  <a:lnTo>
                    <a:pt x="40990" y="56214"/>
                  </a:lnTo>
                  <a:lnTo>
                    <a:pt x="40922" y="0"/>
                  </a:lnTo>
                  <a:close/>
                </a:path>
              </a:pathLst>
            </a:custGeom>
            <a:solidFill>
              <a:schemeClr val="lt2"/>
            </a:solidFill>
            <a:ln>
              <a:noFill/>
            </a:ln>
            <a:effectLst>
              <a:outerShdw blurRad="57150" dist="19050" dir="5400000" algn="bl" rotWithShape="0">
                <a:schemeClr val="dk2">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38"/>
            <p:cNvSpPr/>
            <p:nvPr/>
          </p:nvSpPr>
          <p:spPr>
            <a:xfrm rot="5400000">
              <a:off x="623338" y="1471580"/>
              <a:ext cx="3565807" cy="2200423"/>
            </a:xfrm>
            <a:custGeom>
              <a:avLst/>
              <a:gdLst/>
              <a:ahLst/>
              <a:cxnLst/>
              <a:rect l="l" t="t" r="r" b="b"/>
              <a:pathLst>
                <a:path w="40991" h="56266" extrusionOk="0">
                  <a:moveTo>
                    <a:pt x="40922" y="0"/>
                  </a:moveTo>
                  <a:lnTo>
                    <a:pt x="1" y="52"/>
                  </a:lnTo>
                  <a:lnTo>
                    <a:pt x="69" y="56265"/>
                  </a:lnTo>
                  <a:lnTo>
                    <a:pt x="40990" y="56214"/>
                  </a:lnTo>
                  <a:lnTo>
                    <a:pt x="409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9" name="Google Shape;769;p38"/>
          <p:cNvSpPr/>
          <p:nvPr/>
        </p:nvSpPr>
        <p:spPr>
          <a:xfrm rot="1504798" flipH="1">
            <a:off x="7686319" y="-102481"/>
            <a:ext cx="1467213" cy="1152047"/>
          </a:xfrm>
          <a:custGeom>
            <a:avLst/>
            <a:gdLst/>
            <a:ahLst/>
            <a:cxnLst/>
            <a:rect l="l" t="t" r="r" b="b"/>
            <a:pathLst>
              <a:path w="24087" h="18914" extrusionOk="0">
                <a:moveTo>
                  <a:pt x="4887" y="4610"/>
                </a:moveTo>
                <a:lnTo>
                  <a:pt x="7433" y="4866"/>
                </a:lnTo>
                <a:cubicBezTo>
                  <a:pt x="7313" y="5771"/>
                  <a:pt x="7177" y="6676"/>
                  <a:pt x="7040" y="7564"/>
                </a:cubicBezTo>
                <a:lnTo>
                  <a:pt x="7040" y="7564"/>
                </a:lnTo>
                <a:cubicBezTo>
                  <a:pt x="6174" y="7497"/>
                  <a:pt x="5308" y="7429"/>
                  <a:pt x="4443" y="7361"/>
                </a:cubicBezTo>
                <a:cubicBezTo>
                  <a:pt x="4579" y="6438"/>
                  <a:pt x="4733" y="5533"/>
                  <a:pt x="4887" y="4610"/>
                </a:cubicBezTo>
                <a:close/>
                <a:moveTo>
                  <a:pt x="7774" y="4917"/>
                </a:moveTo>
                <a:lnTo>
                  <a:pt x="9893" y="5140"/>
                </a:lnTo>
                <a:cubicBezTo>
                  <a:pt x="9791" y="6011"/>
                  <a:pt x="9671" y="6899"/>
                  <a:pt x="9534" y="7771"/>
                </a:cubicBezTo>
                <a:lnTo>
                  <a:pt x="9534" y="7788"/>
                </a:lnTo>
                <a:cubicBezTo>
                  <a:pt x="8868" y="7720"/>
                  <a:pt x="8202" y="7668"/>
                  <a:pt x="7518" y="7617"/>
                </a:cubicBezTo>
                <a:cubicBezTo>
                  <a:pt x="7621" y="6712"/>
                  <a:pt x="7706" y="5823"/>
                  <a:pt x="7774" y="4917"/>
                </a:cubicBezTo>
                <a:close/>
                <a:moveTo>
                  <a:pt x="10320" y="5191"/>
                </a:moveTo>
                <a:cubicBezTo>
                  <a:pt x="11175" y="5276"/>
                  <a:pt x="12029" y="5362"/>
                  <a:pt x="12883" y="5464"/>
                </a:cubicBezTo>
                <a:cubicBezTo>
                  <a:pt x="12747" y="6301"/>
                  <a:pt x="12627" y="7156"/>
                  <a:pt x="12507" y="7993"/>
                </a:cubicBezTo>
                <a:lnTo>
                  <a:pt x="12490" y="8010"/>
                </a:lnTo>
                <a:lnTo>
                  <a:pt x="12490" y="8044"/>
                </a:lnTo>
                <a:lnTo>
                  <a:pt x="11978" y="8010"/>
                </a:lnTo>
                <a:cubicBezTo>
                  <a:pt x="11311" y="7942"/>
                  <a:pt x="10662" y="7890"/>
                  <a:pt x="10013" y="7839"/>
                </a:cubicBezTo>
                <a:cubicBezTo>
                  <a:pt x="10132" y="6951"/>
                  <a:pt x="10235" y="6079"/>
                  <a:pt x="10320" y="5191"/>
                </a:cubicBezTo>
                <a:close/>
                <a:moveTo>
                  <a:pt x="13157" y="5498"/>
                </a:moveTo>
                <a:cubicBezTo>
                  <a:pt x="14011" y="5584"/>
                  <a:pt x="14865" y="5686"/>
                  <a:pt x="15720" y="5772"/>
                </a:cubicBezTo>
                <a:cubicBezTo>
                  <a:pt x="15617" y="6609"/>
                  <a:pt x="15515" y="7446"/>
                  <a:pt x="15395" y="8283"/>
                </a:cubicBezTo>
                <a:lnTo>
                  <a:pt x="15378" y="8283"/>
                </a:lnTo>
                <a:lnTo>
                  <a:pt x="12815" y="8078"/>
                </a:lnTo>
                <a:cubicBezTo>
                  <a:pt x="12935" y="7224"/>
                  <a:pt x="13054" y="6370"/>
                  <a:pt x="13157" y="5498"/>
                </a:cubicBezTo>
                <a:close/>
                <a:moveTo>
                  <a:pt x="16130" y="5806"/>
                </a:moveTo>
                <a:cubicBezTo>
                  <a:pt x="16779" y="5874"/>
                  <a:pt x="17411" y="5960"/>
                  <a:pt x="18060" y="6028"/>
                </a:cubicBezTo>
                <a:cubicBezTo>
                  <a:pt x="17838" y="6848"/>
                  <a:pt x="17633" y="7651"/>
                  <a:pt x="17411" y="8454"/>
                </a:cubicBezTo>
                <a:cubicBezTo>
                  <a:pt x="16864" y="8403"/>
                  <a:pt x="16301" y="8369"/>
                  <a:pt x="15737" y="8318"/>
                </a:cubicBezTo>
                <a:cubicBezTo>
                  <a:pt x="15873" y="7480"/>
                  <a:pt x="16010" y="6643"/>
                  <a:pt x="16130" y="5806"/>
                </a:cubicBezTo>
                <a:close/>
                <a:moveTo>
                  <a:pt x="18453" y="6079"/>
                </a:moveTo>
                <a:lnTo>
                  <a:pt x="19889" y="6250"/>
                </a:lnTo>
                <a:cubicBezTo>
                  <a:pt x="19752" y="7053"/>
                  <a:pt x="19581" y="7856"/>
                  <a:pt x="19427" y="8659"/>
                </a:cubicBezTo>
                <a:cubicBezTo>
                  <a:pt x="18898" y="8608"/>
                  <a:pt x="18385" y="8540"/>
                  <a:pt x="17855" y="8506"/>
                </a:cubicBezTo>
                <a:cubicBezTo>
                  <a:pt x="18060" y="7703"/>
                  <a:pt x="18248" y="6899"/>
                  <a:pt x="18453" y="6079"/>
                </a:cubicBezTo>
                <a:close/>
                <a:moveTo>
                  <a:pt x="20282" y="6301"/>
                </a:moveTo>
                <a:lnTo>
                  <a:pt x="21871" y="6489"/>
                </a:lnTo>
                <a:cubicBezTo>
                  <a:pt x="21785" y="7310"/>
                  <a:pt x="21683" y="8113"/>
                  <a:pt x="21580" y="8916"/>
                </a:cubicBezTo>
                <a:cubicBezTo>
                  <a:pt x="21016" y="8830"/>
                  <a:pt x="20435" y="8762"/>
                  <a:pt x="19872" y="8693"/>
                </a:cubicBezTo>
                <a:cubicBezTo>
                  <a:pt x="20025" y="7908"/>
                  <a:pt x="20162" y="7104"/>
                  <a:pt x="20282" y="6301"/>
                </a:cubicBezTo>
                <a:close/>
                <a:moveTo>
                  <a:pt x="4391" y="7634"/>
                </a:moveTo>
                <a:lnTo>
                  <a:pt x="7006" y="7873"/>
                </a:lnTo>
                <a:cubicBezTo>
                  <a:pt x="6818" y="9086"/>
                  <a:pt x="6613" y="10300"/>
                  <a:pt x="6408" y="11513"/>
                </a:cubicBezTo>
                <a:cubicBezTo>
                  <a:pt x="5587" y="11444"/>
                  <a:pt x="4784" y="11376"/>
                  <a:pt x="3964" y="11308"/>
                </a:cubicBezTo>
                <a:cubicBezTo>
                  <a:pt x="4050" y="10539"/>
                  <a:pt x="4118" y="9770"/>
                  <a:pt x="4221" y="9001"/>
                </a:cubicBezTo>
                <a:cubicBezTo>
                  <a:pt x="4272" y="8557"/>
                  <a:pt x="4323" y="8095"/>
                  <a:pt x="4391" y="7634"/>
                </a:cubicBezTo>
                <a:close/>
                <a:moveTo>
                  <a:pt x="7484" y="7942"/>
                </a:moveTo>
                <a:cubicBezTo>
                  <a:pt x="8150" y="7993"/>
                  <a:pt x="8817" y="8061"/>
                  <a:pt x="9483" y="8130"/>
                </a:cubicBezTo>
                <a:cubicBezTo>
                  <a:pt x="9278" y="9326"/>
                  <a:pt x="9056" y="10539"/>
                  <a:pt x="8817" y="11735"/>
                </a:cubicBezTo>
                <a:cubicBezTo>
                  <a:pt x="8202" y="11684"/>
                  <a:pt x="7569" y="11615"/>
                  <a:pt x="6937" y="11564"/>
                </a:cubicBezTo>
                <a:cubicBezTo>
                  <a:pt x="7159" y="10368"/>
                  <a:pt x="7347" y="9155"/>
                  <a:pt x="7484" y="7942"/>
                </a:cubicBezTo>
                <a:close/>
                <a:moveTo>
                  <a:pt x="9962" y="8164"/>
                </a:moveTo>
                <a:cubicBezTo>
                  <a:pt x="10628" y="8232"/>
                  <a:pt x="11294" y="8301"/>
                  <a:pt x="11944" y="8369"/>
                </a:cubicBezTo>
                <a:lnTo>
                  <a:pt x="12439" y="8420"/>
                </a:lnTo>
                <a:cubicBezTo>
                  <a:pt x="12251" y="9616"/>
                  <a:pt x="12046" y="10812"/>
                  <a:pt x="11858" y="12042"/>
                </a:cubicBezTo>
                <a:lnTo>
                  <a:pt x="9364" y="11803"/>
                </a:lnTo>
                <a:cubicBezTo>
                  <a:pt x="9586" y="10607"/>
                  <a:pt x="9791" y="9394"/>
                  <a:pt x="9962" y="8164"/>
                </a:cubicBezTo>
                <a:close/>
                <a:moveTo>
                  <a:pt x="12764" y="8454"/>
                </a:moveTo>
                <a:cubicBezTo>
                  <a:pt x="13618" y="8540"/>
                  <a:pt x="14472" y="8642"/>
                  <a:pt x="15310" y="8745"/>
                </a:cubicBezTo>
                <a:lnTo>
                  <a:pt x="15292" y="8933"/>
                </a:lnTo>
                <a:cubicBezTo>
                  <a:pt x="15122" y="10060"/>
                  <a:pt x="14917" y="11188"/>
                  <a:pt x="14729" y="12316"/>
                </a:cubicBezTo>
                <a:lnTo>
                  <a:pt x="12337" y="12077"/>
                </a:lnTo>
                <a:cubicBezTo>
                  <a:pt x="12490" y="10863"/>
                  <a:pt x="12610" y="9650"/>
                  <a:pt x="12764" y="8454"/>
                </a:cubicBezTo>
                <a:close/>
                <a:moveTo>
                  <a:pt x="15668" y="8813"/>
                </a:moveTo>
                <a:lnTo>
                  <a:pt x="17292" y="9001"/>
                </a:lnTo>
                <a:cubicBezTo>
                  <a:pt x="17001" y="10146"/>
                  <a:pt x="16745" y="11308"/>
                  <a:pt x="16540" y="12487"/>
                </a:cubicBezTo>
                <a:lnTo>
                  <a:pt x="15207" y="12367"/>
                </a:lnTo>
                <a:cubicBezTo>
                  <a:pt x="15327" y="11359"/>
                  <a:pt x="15446" y="10351"/>
                  <a:pt x="15600" y="9377"/>
                </a:cubicBezTo>
                <a:lnTo>
                  <a:pt x="15668" y="8813"/>
                </a:lnTo>
                <a:close/>
                <a:moveTo>
                  <a:pt x="17719" y="9052"/>
                </a:moveTo>
                <a:lnTo>
                  <a:pt x="19308" y="9240"/>
                </a:lnTo>
                <a:cubicBezTo>
                  <a:pt x="19086" y="10385"/>
                  <a:pt x="18881" y="11547"/>
                  <a:pt x="18710" y="12709"/>
                </a:cubicBezTo>
                <a:lnTo>
                  <a:pt x="16984" y="12538"/>
                </a:lnTo>
                <a:cubicBezTo>
                  <a:pt x="17189" y="11359"/>
                  <a:pt x="17445" y="10197"/>
                  <a:pt x="17719" y="9052"/>
                </a:cubicBezTo>
                <a:close/>
                <a:moveTo>
                  <a:pt x="19752" y="9292"/>
                </a:moveTo>
                <a:cubicBezTo>
                  <a:pt x="20333" y="9360"/>
                  <a:pt x="20914" y="9428"/>
                  <a:pt x="21495" y="9479"/>
                </a:cubicBezTo>
                <a:cubicBezTo>
                  <a:pt x="21341" y="10641"/>
                  <a:pt x="21170" y="11803"/>
                  <a:pt x="21033" y="12965"/>
                </a:cubicBezTo>
                <a:cubicBezTo>
                  <a:pt x="20418" y="12897"/>
                  <a:pt x="19803" y="12811"/>
                  <a:pt x="19188" y="12760"/>
                </a:cubicBezTo>
                <a:cubicBezTo>
                  <a:pt x="19342" y="11598"/>
                  <a:pt x="19547" y="10453"/>
                  <a:pt x="19752" y="9292"/>
                </a:cubicBezTo>
                <a:close/>
                <a:moveTo>
                  <a:pt x="10602" y="1"/>
                </a:moveTo>
                <a:cubicBezTo>
                  <a:pt x="10568" y="1"/>
                  <a:pt x="10534" y="22"/>
                  <a:pt x="10525" y="65"/>
                </a:cubicBezTo>
                <a:cubicBezTo>
                  <a:pt x="10337" y="1620"/>
                  <a:pt x="10167" y="3158"/>
                  <a:pt x="9962" y="4712"/>
                </a:cubicBezTo>
                <a:cubicBezTo>
                  <a:pt x="9244" y="4644"/>
                  <a:pt x="8526" y="4576"/>
                  <a:pt x="7826" y="4507"/>
                </a:cubicBezTo>
                <a:cubicBezTo>
                  <a:pt x="7911" y="3294"/>
                  <a:pt x="7980" y="2081"/>
                  <a:pt x="8048" y="885"/>
                </a:cubicBezTo>
                <a:cubicBezTo>
                  <a:pt x="8048" y="821"/>
                  <a:pt x="7994" y="786"/>
                  <a:pt x="7944" y="786"/>
                </a:cubicBezTo>
                <a:cubicBezTo>
                  <a:pt x="7900" y="786"/>
                  <a:pt x="7860" y="812"/>
                  <a:pt x="7860" y="868"/>
                </a:cubicBezTo>
                <a:cubicBezTo>
                  <a:pt x="7774" y="2081"/>
                  <a:pt x="7638" y="3294"/>
                  <a:pt x="7501" y="4490"/>
                </a:cubicBezTo>
                <a:cubicBezTo>
                  <a:pt x="6647" y="4422"/>
                  <a:pt x="5810" y="4354"/>
                  <a:pt x="4972" y="4285"/>
                </a:cubicBezTo>
                <a:cubicBezTo>
                  <a:pt x="5229" y="2901"/>
                  <a:pt x="5502" y="1534"/>
                  <a:pt x="5792" y="150"/>
                </a:cubicBezTo>
                <a:cubicBezTo>
                  <a:pt x="5803" y="96"/>
                  <a:pt x="5752" y="55"/>
                  <a:pt x="5708" y="55"/>
                </a:cubicBezTo>
                <a:cubicBezTo>
                  <a:pt x="5684" y="55"/>
                  <a:pt x="5662" y="68"/>
                  <a:pt x="5656" y="99"/>
                </a:cubicBezTo>
                <a:cubicBezTo>
                  <a:pt x="5229" y="1466"/>
                  <a:pt x="4887" y="2850"/>
                  <a:pt x="4614" y="4251"/>
                </a:cubicBezTo>
                <a:cubicBezTo>
                  <a:pt x="3435" y="4166"/>
                  <a:pt x="2239" y="4080"/>
                  <a:pt x="1043" y="4012"/>
                </a:cubicBezTo>
                <a:cubicBezTo>
                  <a:pt x="906" y="4029"/>
                  <a:pt x="906" y="4217"/>
                  <a:pt x="1025" y="4251"/>
                </a:cubicBezTo>
                <a:lnTo>
                  <a:pt x="4562" y="4610"/>
                </a:lnTo>
                <a:cubicBezTo>
                  <a:pt x="4391" y="5515"/>
                  <a:pt x="4238" y="6438"/>
                  <a:pt x="4101" y="7361"/>
                </a:cubicBezTo>
                <a:cubicBezTo>
                  <a:pt x="2768" y="7258"/>
                  <a:pt x="1435" y="7173"/>
                  <a:pt x="103" y="7104"/>
                </a:cubicBezTo>
                <a:cubicBezTo>
                  <a:pt x="0" y="7104"/>
                  <a:pt x="0" y="7258"/>
                  <a:pt x="103" y="7275"/>
                </a:cubicBezTo>
                <a:lnTo>
                  <a:pt x="4067" y="7634"/>
                </a:lnTo>
                <a:cubicBezTo>
                  <a:pt x="3896" y="8847"/>
                  <a:pt x="3725" y="10077"/>
                  <a:pt x="3554" y="11291"/>
                </a:cubicBezTo>
                <a:cubicBezTo>
                  <a:pt x="2649" y="11222"/>
                  <a:pt x="1726" y="11154"/>
                  <a:pt x="820" y="11103"/>
                </a:cubicBezTo>
                <a:cubicBezTo>
                  <a:pt x="632" y="11103"/>
                  <a:pt x="615" y="11376"/>
                  <a:pt x="803" y="11393"/>
                </a:cubicBezTo>
                <a:cubicBezTo>
                  <a:pt x="1709" y="11479"/>
                  <a:pt x="2597" y="11581"/>
                  <a:pt x="3503" y="11666"/>
                </a:cubicBezTo>
                <a:cubicBezTo>
                  <a:pt x="3247" y="13409"/>
                  <a:pt x="2922" y="15135"/>
                  <a:pt x="2495" y="16844"/>
                </a:cubicBezTo>
                <a:cubicBezTo>
                  <a:pt x="2484" y="16977"/>
                  <a:pt x="2595" y="17067"/>
                  <a:pt x="2712" y="17067"/>
                </a:cubicBezTo>
                <a:cubicBezTo>
                  <a:pt x="2775" y="17067"/>
                  <a:pt x="2840" y="17040"/>
                  <a:pt x="2888" y="16980"/>
                </a:cubicBezTo>
                <a:cubicBezTo>
                  <a:pt x="3469" y="15272"/>
                  <a:pt x="3742" y="13495"/>
                  <a:pt x="3930" y="11701"/>
                </a:cubicBezTo>
                <a:cubicBezTo>
                  <a:pt x="4733" y="11786"/>
                  <a:pt x="5553" y="11854"/>
                  <a:pt x="6356" y="11940"/>
                </a:cubicBezTo>
                <a:cubicBezTo>
                  <a:pt x="6237" y="12743"/>
                  <a:pt x="6100" y="13546"/>
                  <a:pt x="5963" y="14349"/>
                </a:cubicBezTo>
                <a:cubicBezTo>
                  <a:pt x="5963" y="14467"/>
                  <a:pt x="6054" y="14534"/>
                  <a:pt x="6143" y="14534"/>
                </a:cubicBezTo>
                <a:cubicBezTo>
                  <a:pt x="6210" y="14534"/>
                  <a:pt x="6276" y="14497"/>
                  <a:pt x="6305" y="14417"/>
                </a:cubicBezTo>
                <a:cubicBezTo>
                  <a:pt x="6527" y="13614"/>
                  <a:pt x="6715" y="12811"/>
                  <a:pt x="6869" y="11991"/>
                </a:cubicBezTo>
                <a:lnTo>
                  <a:pt x="8748" y="12162"/>
                </a:lnTo>
                <a:cubicBezTo>
                  <a:pt x="8543" y="13256"/>
                  <a:pt x="8321" y="14332"/>
                  <a:pt x="8133" y="15425"/>
                </a:cubicBezTo>
                <a:cubicBezTo>
                  <a:pt x="8113" y="15554"/>
                  <a:pt x="8238" y="15637"/>
                  <a:pt x="8359" y="15637"/>
                </a:cubicBezTo>
                <a:cubicBezTo>
                  <a:pt x="8446" y="15637"/>
                  <a:pt x="8532" y="15594"/>
                  <a:pt x="8560" y="15494"/>
                </a:cubicBezTo>
                <a:cubicBezTo>
                  <a:pt x="8834" y="14417"/>
                  <a:pt x="9073" y="13324"/>
                  <a:pt x="9295" y="12213"/>
                </a:cubicBezTo>
                <a:cubicBezTo>
                  <a:pt x="10132" y="12299"/>
                  <a:pt x="10970" y="12384"/>
                  <a:pt x="11807" y="12470"/>
                </a:cubicBezTo>
                <a:cubicBezTo>
                  <a:pt x="11653" y="13495"/>
                  <a:pt x="11516" y="14520"/>
                  <a:pt x="11465" y="15545"/>
                </a:cubicBezTo>
                <a:cubicBezTo>
                  <a:pt x="11455" y="15647"/>
                  <a:pt x="11554" y="15712"/>
                  <a:pt x="11643" y="15712"/>
                </a:cubicBezTo>
                <a:cubicBezTo>
                  <a:pt x="11703" y="15712"/>
                  <a:pt x="11759" y="15682"/>
                  <a:pt x="11773" y="15613"/>
                </a:cubicBezTo>
                <a:cubicBezTo>
                  <a:pt x="11995" y="14588"/>
                  <a:pt x="12166" y="13563"/>
                  <a:pt x="12302" y="12521"/>
                </a:cubicBezTo>
                <a:cubicBezTo>
                  <a:pt x="13088" y="12589"/>
                  <a:pt x="13874" y="12675"/>
                  <a:pt x="14677" y="12777"/>
                </a:cubicBezTo>
                <a:cubicBezTo>
                  <a:pt x="14421" y="14315"/>
                  <a:pt x="14182" y="15870"/>
                  <a:pt x="14062" y="17407"/>
                </a:cubicBezTo>
                <a:cubicBezTo>
                  <a:pt x="14052" y="17528"/>
                  <a:pt x="14166" y="17607"/>
                  <a:pt x="14272" y="17607"/>
                </a:cubicBezTo>
                <a:cubicBezTo>
                  <a:pt x="14346" y="17607"/>
                  <a:pt x="14417" y="17568"/>
                  <a:pt x="14438" y="17476"/>
                </a:cubicBezTo>
                <a:cubicBezTo>
                  <a:pt x="14763" y="15955"/>
                  <a:pt x="14985" y="14383"/>
                  <a:pt x="15173" y="12828"/>
                </a:cubicBezTo>
                <a:lnTo>
                  <a:pt x="16488" y="12982"/>
                </a:lnTo>
                <a:cubicBezTo>
                  <a:pt x="16266" y="14264"/>
                  <a:pt x="16164" y="15579"/>
                  <a:pt x="16181" y="16895"/>
                </a:cubicBezTo>
                <a:cubicBezTo>
                  <a:pt x="16181" y="17029"/>
                  <a:pt x="16298" y="17102"/>
                  <a:pt x="16410" y="17102"/>
                </a:cubicBezTo>
                <a:cubicBezTo>
                  <a:pt x="16511" y="17102"/>
                  <a:pt x="16608" y="17042"/>
                  <a:pt x="16608" y="16912"/>
                </a:cubicBezTo>
                <a:cubicBezTo>
                  <a:pt x="16591" y="15613"/>
                  <a:pt x="16693" y="14298"/>
                  <a:pt x="16916" y="13016"/>
                </a:cubicBezTo>
                <a:lnTo>
                  <a:pt x="18658" y="13221"/>
                </a:lnTo>
                <a:cubicBezTo>
                  <a:pt x="18453" y="14691"/>
                  <a:pt x="18385" y="16177"/>
                  <a:pt x="18436" y="17664"/>
                </a:cubicBezTo>
                <a:cubicBezTo>
                  <a:pt x="18445" y="17809"/>
                  <a:pt x="18565" y="17887"/>
                  <a:pt x="18676" y="17887"/>
                </a:cubicBezTo>
                <a:cubicBezTo>
                  <a:pt x="18773" y="17887"/>
                  <a:pt x="18863" y="17826"/>
                  <a:pt x="18863" y="17698"/>
                </a:cubicBezTo>
                <a:cubicBezTo>
                  <a:pt x="18829" y="16211"/>
                  <a:pt x="18915" y="14742"/>
                  <a:pt x="19120" y="13273"/>
                </a:cubicBezTo>
                <a:cubicBezTo>
                  <a:pt x="19752" y="13341"/>
                  <a:pt x="20367" y="13409"/>
                  <a:pt x="20982" y="13478"/>
                </a:cubicBezTo>
                <a:cubicBezTo>
                  <a:pt x="20777" y="15220"/>
                  <a:pt x="20760" y="16980"/>
                  <a:pt x="20914" y="18740"/>
                </a:cubicBezTo>
                <a:cubicBezTo>
                  <a:pt x="20921" y="18861"/>
                  <a:pt x="21001" y="18913"/>
                  <a:pt x="21092" y="18913"/>
                </a:cubicBezTo>
                <a:cubicBezTo>
                  <a:pt x="21220" y="18913"/>
                  <a:pt x="21368" y="18808"/>
                  <a:pt x="21358" y="18638"/>
                </a:cubicBezTo>
                <a:cubicBezTo>
                  <a:pt x="21221" y="16929"/>
                  <a:pt x="21256" y="15220"/>
                  <a:pt x="21478" y="13512"/>
                </a:cubicBezTo>
                <a:cubicBezTo>
                  <a:pt x="22195" y="13597"/>
                  <a:pt x="22930" y="13666"/>
                  <a:pt x="23648" y="13734"/>
                </a:cubicBezTo>
                <a:cubicBezTo>
                  <a:pt x="23653" y="13734"/>
                  <a:pt x="23659" y="13734"/>
                  <a:pt x="23664" y="13734"/>
                </a:cubicBezTo>
                <a:cubicBezTo>
                  <a:pt x="23922" y="13734"/>
                  <a:pt x="23932" y="13340"/>
                  <a:pt x="23665" y="13307"/>
                </a:cubicBezTo>
                <a:cubicBezTo>
                  <a:pt x="22964" y="13204"/>
                  <a:pt x="22247" y="13102"/>
                  <a:pt x="21529" y="13016"/>
                </a:cubicBezTo>
                <a:cubicBezTo>
                  <a:pt x="21649" y="11854"/>
                  <a:pt x="21819" y="10693"/>
                  <a:pt x="21973" y="9531"/>
                </a:cubicBezTo>
                <a:cubicBezTo>
                  <a:pt x="22588" y="9582"/>
                  <a:pt x="23186" y="9633"/>
                  <a:pt x="23801" y="9684"/>
                </a:cubicBezTo>
                <a:cubicBezTo>
                  <a:pt x="23807" y="9685"/>
                  <a:pt x="23812" y="9685"/>
                  <a:pt x="23818" y="9685"/>
                </a:cubicBezTo>
                <a:cubicBezTo>
                  <a:pt x="24075" y="9685"/>
                  <a:pt x="24086" y="9291"/>
                  <a:pt x="23818" y="9257"/>
                </a:cubicBezTo>
                <a:cubicBezTo>
                  <a:pt x="23238" y="9155"/>
                  <a:pt x="22640" y="9069"/>
                  <a:pt x="22041" y="8984"/>
                </a:cubicBezTo>
                <a:cubicBezTo>
                  <a:pt x="22144" y="8181"/>
                  <a:pt x="22229" y="7361"/>
                  <a:pt x="22281" y="6558"/>
                </a:cubicBezTo>
                <a:lnTo>
                  <a:pt x="23562" y="6712"/>
                </a:lnTo>
                <a:cubicBezTo>
                  <a:pt x="23577" y="6714"/>
                  <a:pt x="23591" y="6715"/>
                  <a:pt x="23604" y="6715"/>
                </a:cubicBezTo>
                <a:cubicBezTo>
                  <a:pt x="23855" y="6715"/>
                  <a:pt x="23872" y="6283"/>
                  <a:pt x="23596" y="6250"/>
                </a:cubicBezTo>
                <a:lnTo>
                  <a:pt x="22315" y="6096"/>
                </a:lnTo>
                <a:cubicBezTo>
                  <a:pt x="22366" y="4969"/>
                  <a:pt x="22349" y="3824"/>
                  <a:pt x="22247" y="2696"/>
                </a:cubicBezTo>
                <a:cubicBezTo>
                  <a:pt x="22239" y="2632"/>
                  <a:pt x="22182" y="2602"/>
                  <a:pt x="22124" y="2602"/>
                </a:cubicBezTo>
                <a:cubicBezTo>
                  <a:pt x="22058" y="2602"/>
                  <a:pt x="21990" y="2641"/>
                  <a:pt x="21990" y="2713"/>
                </a:cubicBezTo>
                <a:cubicBezTo>
                  <a:pt x="22041" y="3824"/>
                  <a:pt x="22007" y="4935"/>
                  <a:pt x="21905" y="6045"/>
                </a:cubicBezTo>
                <a:lnTo>
                  <a:pt x="20350" y="5857"/>
                </a:lnTo>
                <a:cubicBezTo>
                  <a:pt x="20538" y="4678"/>
                  <a:pt x="20675" y="3499"/>
                  <a:pt x="20743" y="2303"/>
                </a:cubicBezTo>
                <a:cubicBezTo>
                  <a:pt x="20743" y="2222"/>
                  <a:pt x="20676" y="2179"/>
                  <a:pt x="20613" y="2179"/>
                </a:cubicBezTo>
                <a:cubicBezTo>
                  <a:pt x="20557" y="2179"/>
                  <a:pt x="20504" y="2214"/>
                  <a:pt x="20504" y="2286"/>
                </a:cubicBezTo>
                <a:cubicBezTo>
                  <a:pt x="20384" y="3465"/>
                  <a:pt x="20196" y="4644"/>
                  <a:pt x="19974" y="5806"/>
                </a:cubicBezTo>
                <a:lnTo>
                  <a:pt x="18556" y="5635"/>
                </a:lnTo>
                <a:cubicBezTo>
                  <a:pt x="18812" y="4507"/>
                  <a:pt x="19051" y="3363"/>
                  <a:pt x="19222" y="2218"/>
                </a:cubicBezTo>
                <a:cubicBezTo>
                  <a:pt x="19233" y="2146"/>
                  <a:pt x="19162" y="2099"/>
                  <a:pt x="19101" y="2099"/>
                </a:cubicBezTo>
                <a:cubicBezTo>
                  <a:pt x="19060" y="2099"/>
                  <a:pt x="19024" y="2119"/>
                  <a:pt x="19017" y="2167"/>
                </a:cubicBezTo>
                <a:cubicBezTo>
                  <a:pt x="18778" y="3311"/>
                  <a:pt x="18488" y="4456"/>
                  <a:pt x="18180" y="5584"/>
                </a:cubicBezTo>
                <a:cubicBezTo>
                  <a:pt x="17531" y="5515"/>
                  <a:pt x="16864" y="5430"/>
                  <a:pt x="16215" y="5362"/>
                </a:cubicBezTo>
                <a:cubicBezTo>
                  <a:pt x="16420" y="3858"/>
                  <a:pt x="16625" y="2372"/>
                  <a:pt x="16711" y="868"/>
                </a:cubicBezTo>
                <a:cubicBezTo>
                  <a:pt x="16711" y="838"/>
                  <a:pt x="16682" y="820"/>
                  <a:pt x="16654" y="820"/>
                </a:cubicBezTo>
                <a:cubicBezTo>
                  <a:pt x="16634" y="820"/>
                  <a:pt x="16615" y="829"/>
                  <a:pt x="16608" y="851"/>
                </a:cubicBezTo>
                <a:cubicBezTo>
                  <a:pt x="16283" y="2320"/>
                  <a:pt x="16027" y="3807"/>
                  <a:pt x="15822" y="5310"/>
                </a:cubicBezTo>
                <a:cubicBezTo>
                  <a:pt x="14968" y="5208"/>
                  <a:pt x="14113" y="5122"/>
                  <a:pt x="13259" y="5037"/>
                </a:cubicBezTo>
                <a:cubicBezTo>
                  <a:pt x="13464" y="3516"/>
                  <a:pt x="13652" y="1996"/>
                  <a:pt x="13840" y="492"/>
                </a:cubicBezTo>
                <a:cubicBezTo>
                  <a:pt x="13849" y="420"/>
                  <a:pt x="13800" y="381"/>
                  <a:pt x="13748" y="381"/>
                </a:cubicBezTo>
                <a:cubicBezTo>
                  <a:pt x="13701" y="381"/>
                  <a:pt x="13651" y="411"/>
                  <a:pt x="13635" y="475"/>
                </a:cubicBezTo>
                <a:cubicBezTo>
                  <a:pt x="13396" y="1979"/>
                  <a:pt x="13174" y="3482"/>
                  <a:pt x="12952" y="5003"/>
                </a:cubicBezTo>
                <a:cubicBezTo>
                  <a:pt x="12097" y="4917"/>
                  <a:pt x="11226" y="4815"/>
                  <a:pt x="10372" y="4730"/>
                </a:cubicBezTo>
                <a:cubicBezTo>
                  <a:pt x="10525" y="3175"/>
                  <a:pt x="10628" y="1620"/>
                  <a:pt x="10679" y="65"/>
                </a:cubicBezTo>
                <a:cubicBezTo>
                  <a:pt x="10671" y="22"/>
                  <a:pt x="10636" y="1"/>
                  <a:pt x="106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70" name="Google Shape;770;p38"/>
          <p:cNvGrpSpPr/>
          <p:nvPr/>
        </p:nvGrpSpPr>
        <p:grpSpPr>
          <a:xfrm rot="1157192">
            <a:off x="8206289" y="4344707"/>
            <a:ext cx="827338" cy="808883"/>
            <a:chOff x="3141076" y="86042"/>
            <a:chExt cx="827319" cy="808865"/>
          </a:xfrm>
        </p:grpSpPr>
        <p:sp>
          <p:nvSpPr>
            <p:cNvPr id="771" name="Google Shape;771;p38"/>
            <p:cNvSpPr/>
            <p:nvPr/>
          </p:nvSpPr>
          <p:spPr>
            <a:xfrm rot="-2384385">
              <a:off x="3251915" y="273325"/>
              <a:ext cx="613005" cy="451335"/>
            </a:xfrm>
            <a:custGeom>
              <a:avLst/>
              <a:gdLst/>
              <a:ahLst/>
              <a:cxnLst/>
              <a:rect l="l" t="t" r="r" b="b"/>
              <a:pathLst>
                <a:path w="13252" h="9757" extrusionOk="0">
                  <a:moveTo>
                    <a:pt x="4543" y="0"/>
                  </a:moveTo>
                  <a:cubicBezTo>
                    <a:pt x="4123" y="0"/>
                    <a:pt x="3759" y="580"/>
                    <a:pt x="4111" y="1010"/>
                  </a:cubicBezTo>
                  <a:cubicBezTo>
                    <a:pt x="4316" y="1283"/>
                    <a:pt x="4555" y="1557"/>
                    <a:pt x="4777" y="1830"/>
                  </a:cubicBezTo>
                  <a:cubicBezTo>
                    <a:pt x="4094" y="1215"/>
                    <a:pt x="3359" y="634"/>
                    <a:pt x="2590" y="121"/>
                  </a:cubicBezTo>
                  <a:cubicBezTo>
                    <a:pt x="2499" y="61"/>
                    <a:pt x="2404" y="34"/>
                    <a:pt x="2311" y="34"/>
                  </a:cubicBezTo>
                  <a:cubicBezTo>
                    <a:pt x="2038" y="34"/>
                    <a:pt x="1787" y="264"/>
                    <a:pt x="1736" y="531"/>
                  </a:cubicBezTo>
                  <a:cubicBezTo>
                    <a:pt x="1497" y="395"/>
                    <a:pt x="1240" y="258"/>
                    <a:pt x="984" y="156"/>
                  </a:cubicBezTo>
                  <a:cubicBezTo>
                    <a:pt x="906" y="119"/>
                    <a:pt x="823" y="103"/>
                    <a:pt x="742" y="103"/>
                  </a:cubicBezTo>
                  <a:cubicBezTo>
                    <a:pt x="363" y="103"/>
                    <a:pt x="13" y="465"/>
                    <a:pt x="266" y="873"/>
                  </a:cubicBezTo>
                  <a:cubicBezTo>
                    <a:pt x="454" y="1164"/>
                    <a:pt x="642" y="1437"/>
                    <a:pt x="847" y="1710"/>
                  </a:cubicBezTo>
                  <a:cubicBezTo>
                    <a:pt x="813" y="1705"/>
                    <a:pt x="779" y="1702"/>
                    <a:pt x="745" y="1702"/>
                  </a:cubicBezTo>
                  <a:cubicBezTo>
                    <a:pt x="366" y="1702"/>
                    <a:pt x="0" y="2038"/>
                    <a:pt x="266" y="2445"/>
                  </a:cubicBezTo>
                  <a:cubicBezTo>
                    <a:pt x="1292" y="3983"/>
                    <a:pt x="2505" y="5367"/>
                    <a:pt x="3547" y="6870"/>
                  </a:cubicBezTo>
                  <a:cubicBezTo>
                    <a:pt x="3291" y="6682"/>
                    <a:pt x="3000" y="6512"/>
                    <a:pt x="2693" y="6375"/>
                  </a:cubicBezTo>
                  <a:cubicBezTo>
                    <a:pt x="2613" y="6325"/>
                    <a:pt x="2531" y="6303"/>
                    <a:pt x="2452" y="6303"/>
                  </a:cubicBezTo>
                  <a:cubicBezTo>
                    <a:pt x="2129" y="6303"/>
                    <a:pt x="1868" y="6677"/>
                    <a:pt x="2061" y="7007"/>
                  </a:cubicBezTo>
                  <a:cubicBezTo>
                    <a:pt x="2590" y="8152"/>
                    <a:pt x="3462" y="9092"/>
                    <a:pt x="4538" y="9724"/>
                  </a:cubicBezTo>
                  <a:cubicBezTo>
                    <a:pt x="4584" y="9747"/>
                    <a:pt x="4630" y="9757"/>
                    <a:pt x="4676" y="9757"/>
                  </a:cubicBezTo>
                  <a:cubicBezTo>
                    <a:pt x="4868" y="9757"/>
                    <a:pt x="5034" y="9569"/>
                    <a:pt x="4965" y="9348"/>
                  </a:cubicBezTo>
                  <a:lnTo>
                    <a:pt x="4965" y="9348"/>
                  </a:lnTo>
                  <a:lnTo>
                    <a:pt x="5119" y="9502"/>
                  </a:lnTo>
                  <a:cubicBezTo>
                    <a:pt x="5223" y="9601"/>
                    <a:pt x="5342" y="9644"/>
                    <a:pt x="5458" y="9644"/>
                  </a:cubicBezTo>
                  <a:cubicBezTo>
                    <a:pt x="5799" y="9644"/>
                    <a:pt x="6109" y="9274"/>
                    <a:pt x="5905" y="8904"/>
                  </a:cubicBezTo>
                  <a:cubicBezTo>
                    <a:pt x="5597" y="8220"/>
                    <a:pt x="5239" y="7571"/>
                    <a:pt x="4828" y="6939"/>
                  </a:cubicBezTo>
                  <a:lnTo>
                    <a:pt x="4828" y="6939"/>
                  </a:lnTo>
                  <a:cubicBezTo>
                    <a:pt x="5632" y="7810"/>
                    <a:pt x="6503" y="8596"/>
                    <a:pt x="7426" y="9297"/>
                  </a:cubicBezTo>
                  <a:cubicBezTo>
                    <a:pt x="7509" y="9356"/>
                    <a:pt x="7598" y="9382"/>
                    <a:pt x="7683" y="9382"/>
                  </a:cubicBezTo>
                  <a:cubicBezTo>
                    <a:pt x="8017" y="9382"/>
                    <a:pt x="8317" y="8991"/>
                    <a:pt x="8194" y="8664"/>
                  </a:cubicBezTo>
                  <a:lnTo>
                    <a:pt x="8194" y="8664"/>
                  </a:lnTo>
                  <a:lnTo>
                    <a:pt x="8417" y="8921"/>
                  </a:lnTo>
                  <a:cubicBezTo>
                    <a:pt x="8521" y="9025"/>
                    <a:pt x="8645" y="9069"/>
                    <a:pt x="8768" y="9069"/>
                  </a:cubicBezTo>
                  <a:cubicBezTo>
                    <a:pt x="9152" y="9069"/>
                    <a:pt x="9529" y="8642"/>
                    <a:pt x="9271" y="8254"/>
                  </a:cubicBezTo>
                  <a:cubicBezTo>
                    <a:pt x="8963" y="7793"/>
                    <a:pt x="8622" y="7332"/>
                    <a:pt x="8297" y="6905"/>
                  </a:cubicBezTo>
                  <a:lnTo>
                    <a:pt x="8297" y="6905"/>
                  </a:lnTo>
                  <a:cubicBezTo>
                    <a:pt x="8895" y="7503"/>
                    <a:pt x="9493" y="8066"/>
                    <a:pt x="10142" y="8613"/>
                  </a:cubicBezTo>
                  <a:cubicBezTo>
                    <a:pt x="10255" y="8709"/>
                    <a:pt x="10389" y="8751"/>
                    <a:pt x="10522" y="8751"/>
                  </a:cubicBezTo>
                  <a:cubicBezTo>
                    <a:pt x="10932" y="8751"/>
                    <a:pt x="11328" y="8351"/>
                    <a:pt x="11031" y="7913"/>
                  </a:cubicBezTo>
                  <a:lnTo>
                    <a:pt x="10826" y="7622"/>
                  </a:lnTo>
                  <a:lnTo>
                    <a:pt x="10826" y="7622"/>
                  </a:lnTo>
                  <a:cubicBezTo>
                    <a:pt x="10894" y="7656"/>
                    <a:pt x="10962" y="7708"/>
                    <a:pt x="11048" y="7759"/>
                  </a:cubicBezTo>
                  <a:cubicBezTo>
                    <a:pt x="11135" y="7817"/>
                    <a:pt x="11232" y="7842"/>
                    <a:pt x="11328" y="7842"/>
                  </a:cubicBezTo>
                  <a:cubicBezTo>
                    <a:pt x="11689" y="7842"/>
                    <a:pt x="12050" y="7487"/>
                    <a:pt x="11902" y="7110"/>
                  </a:cubicBezTo>
                  <a:cubicBezTo>
                    <a:pt x="11783" y="6819"/>
                    <a:pt x="11663" y="6529"/>
                    <a:pt x="11526" y="6255"/>
                  </a:cubicBezTo>
                  <a:cubicBezTo>
                    <a:pt x="11714" y="6153"/>
                    <a:pt x="11851" y="5965"/>
                    <a:pt x="11902" y="5743"/>
                  </a:cubicBezTo>
                  <a:cubicBezTo>
                    <a:pt x="11973" y="5769"/>
                    <a:pt x="12044" y="5781"/>
                    <a:pt x="12114" y="5781"/>
                  </a:cubicBezTo>
                  <a:cubicBezTo>
                    <a:pt x="12451" y="5781"/>
                    <a:pt x="12751" y="5496"/>
                    <a:pt x="12722" y="5128"/>
                  </a:cubicBezTo>
                  <a:cubicBezTo>
                    <a:pt x="12859" y="5042"/>
                    <a:pt x="12927" y="4905"/>
                    <a:pt x="12944" y="4752"/>
                  </a:cubicBezTo>
                  <a:cubicBezTo>
                    <a:pt x="13201" y="4530"/>
                    <a:pt x="13252" y="4154"/>
                    <a:pt x="13064" y="3880"/>
                  </a:cubicBezTo>
                  <a:cubicBezTo>
                    <a:pt x="13115" y="3778"/>
                    <a:pt x="13149" y="3675"/>
                    <a:pt x="13167" y="3573"/>
                  </a:cubicBezTo>
                  <a:cubicBezTo>
                    <a:pt x="13235" y="3060"/>
                    <a:pt x="12620" y="2684"/>
                    <a:pt x="12261" y="2445"/>
                  </a:cubicBezTo>
                  <a:cubicBezTo>
                    <a:pt x="12169" y="2372"/>
                    <a:pt x="12058" y="2338"/>
                    <a:pt x="11949" y="2338"/>
                  </a:cubicBezTo>
                  <a:cubicBezTo>
                    <a:pt x="11775" y="2338"/>
                    <a:pt x="11604" y="2425"/>
                    <a:pt x="11509" y="2582"/>
                  </a:cubicBezTo>
                  <a:cubicBezTo>
                    <a:pt x="11424" y="2530"/>
                    <a:pt x="11355" y="2462"/>
                    <a:pt x="11270" y="2394"/>
                  </a:cubicBezTo>
                  <a:cubicBezTo>
                    <a:pt x="11150" y="2288"/>
                    <a:pt x="11001" y="2238"/>
                    <a:pt x="10852" y="2238"/>
                  </a:cubicBezTo>
                  <a:cubicBezTo>
                    <a:pt x="10640" y="2238"/>
                    <a:pt x="10427" y="2340"/>
                    <a:pt x="10296" y="2530"/>
                  </a:cubicBezTo>
                  <a:cubicBezTo>
                    <a:pt x="10273" y="2526"/>
                    <a:pt x="10249" y="2524"/>
                    <a:pt x="10224" y="2524"/>
                  </a:cubicBezTo>
                  <a:cubicBezTo>
                    <a:pt x="10157" y="2524"/>
                    <a:pt x="10085" y="2540"/>
                    <a:pt x="10023" y="2565"/>
                  </a:cubicBezTo>
                  <a:lnTo>
                    <a:pt x="9886" y="2462"/>
                  </a:lnTo>
                  <a:cubicBezTo>
                    <a:pt x="9793" y="2392"/>
                    <a:pt x="9684" y="2360"/>
                    <a:pt x="9577" y="2360"/>
                  </a:cubicBezTo>
                  <a:cubicBezTo>
                    <a:pt x="9369" y="2360"/>
                    <a:pt x="9168" y="2481"/>
                    <a:pt x="9100" y="2684"/>
                  </a:cubicBezTo>
                  <a:cubicBezTo>
                    <a:pt x="8912" y="2496"/>
                    <a:pt x="8741" y="2291"/>
                    <a:pt x="8570" y="2086"/>
                  </a:cubicBezTo>
                  <a:cubicBezTo>
                    <a:pt x="8452" y="1947"/>
                    <a:pt x="8317" y="1890"/>
                    <a:pt x="8187" y="1890"/>
                  </a:cubicBezTo>
                  <a:cubicBezTo>
                    <a:pt x="7771" y="1890"/>
                    <a:pt x="7399" y="2477"/>
                    <a:pt x="7750" y="2906"/>
                  </a:cubicBezTo>
                  <a:cubicBezTo>
                    <a:pt x="8263" y="3573"/>
                    <a:pt x="8810" y="4239"/>
                    <a:pt x="9322" y="4923"/>
                  </a:cubicBezTo>
                  <a:cubicBezTo>
                    <a:pt x="7750" y="3453"/>
                    <a:pt x="6383" y="1779"/>
                    <a:pt x="4931" y="190"/>
                  </a:cubicBezTo>
                  <a:cubicBezTo>
                    <a:pt x="4810" y="56"/>
                    <a:pt x="4674" y="0"/>
                    <a:pt x="454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38"/>
            <p:cNvSpPr/>
            <p:nvPr/>
          </p:nvSpPr>
          <p:spPr>
            <a:xfrm rot="-2384385">
              <a:off x="3228689" y="235595"/>
              <a:ext cx="652092" cy="509758"/>
            </a:xfrm>
            <a:custGeom>
              <a:avLst/>
              <a:gdLst/>
              <a:ahLst/>
              <a:cxnLst/>
              <a:rect l="l" t="t" r="r" b="b"/>
              <a:pathLst>
                <a:path w="14097" h="11020" extrusionOk="0">
                  <a:moveTo>
                    <a:pt x="2488" y="425"/>
                  </a:moveTo>
                  <a:cubicBezTo>
                    <a:pt x="3103" y="425"/>
                    <a:pt x="3764" y="811"/>
                    <a:pt x="4255" y="1099"/>
                  </a:cubicBezTo>
                  <a:cubicBezTo>
                    <a:pt x="5502" y="1902"/>
                    <a:pt x="6613" y="2910"/>
                    <a:pt x="7501" y="4089"/>
                  </a:cubicBezTo>
                  <a:cubicBezTo>
                    <a:pt x="7541" y="4159"/>
                    <a:pt x="7610" y="4194"/>
                    <a:pt x="7681" y="4194"/>
                  </a:cubicBezTo>
                  <a:cubicBezTo>
                    <a:pt x="7731" y="4194"/>
                    <a:pt x="7783" y="4176"/>
                    <a:pt x="7826" y="4140"/>
                  </a:cubicBezTo>
                  <a:cubicBezTo>
                    <a:pt x="8618" y="3415"/>
                    <a:pt x="9600" y="2967"/>
                    <a:pt x="10605" y="2967"/>
                  </a:cubicBezTo>
                  <a:cubicBezTo>
                    <a:pt x="11138" y="2967"/>
                    <a:pt x="11678" y="3093"/>
                    <a:pt x="12200" y="3372"/>
                  </a:cubicBezTo>
                  <a:cubicBezTo>
                    <a:pt x="13789" y="4209"/>
                    <a:pt x="13635" y="5986"/>
                    <a:pt x="12781" y="7284"/>
                  </a:cubicBezTo>
                  <a:cubicBezTo>
                    <a:pt x="11294" y="9540"/>
                    <a:pt x="7621" y="10206"/>
                    <a:pt x="5126" y="10599"/>
                  </a:cubicBezTo>
                  <a:cubicBezTo>
                    <a:pt x="3845" y="9933"/>
                    <a:pt x="2939" y="8429"/>
                    <a:pt x="2273" y="7250"/>
                  </a:cubicBezTo>
                  <a:cubicBezTo>
                    <a:pt x="1487" y="5866"/>
                    <a:pt x="752" y="4158"/>
                    <a:pt x="820" y="2534"/>
                  </a:cubicBezTo>
                  <a:cubicBezTo>
                    <a:pt x="855" y="1680"/>
                    <a:pt x="1265" y="689"/>
                    <a:pt x="2153" y="467"/>
                  </a:cubicBezTo>
                  <a:cubicBezTo>
                    <a:pt x="2262" y="438"/>
                    <a:pt x="2374" y="425"/>
                    <a:pt x="2488" y="425"/>
                  </a:cubicBezTo>
                  <a:close/>
                  <a:moveTo>
                    <a:pt x="2342" y="1"/>
                  </a:moveTo>
                  <a:cubicBezTo>
                    <a:pt x="1645" y="1"/>
                    <a:pt x="1054" y="369"/>
                    <a:pt x="701" y="1321"/>
                  </a:cubicBezTo>
                  <a:cubicBezTo>
                    <a:pt x="0" y="3235"/>
                    <a:pt x="803" y="5234"/>
                    <a:pt x="1658" y="6943"/>
                  </a:cubicBezTo>
                  <a:cubicBezTo>
                    <a:pt x="2358" y="8327"/>
                    <a:pt x="3452" y="10086"/>
                    <a:pt x="4938" y="10787"/>
                  </a:cubicBezTo>
                  <a:cubicBezTo>
                    <a:pt x="4938" y="10914"/>
                    <a:pt x="5041" y="11011"/>
                    <a:pt x="5165" y="11011"/>
                  </a:cubicBezTo>
                  <a:cubicBezTo>
                    <a:pt x="5175" y="11011"/>
                    <a:pt x="5184" y="11010"/>
                    <a:pt x="5194" y="11009"/>
                  </a:cubicBezTo>
                  <a:lnTo>
                    <a:pt x="5382" y="10975"/>
                  </a:lnTo>
                  <a:lnTo>
                    <a:pt x="5519" y="11009"/>
                  </a:lnTo>
                  <a:cubicBezTo>
                    <a:pt x="5530" y="11017"/>
                    <a:pt x="5542" y="11020"/>
                    <a:pt x="5554" y="11020"/>
                  </a:cubicBezTo>
                  <a:cubicBezTo>
                    <a:pt x="5597" y="11020"/>
                    <a:pt x="5639" y="10977"/>
                    <a:pt x="5639" y="10924"/>
                  </a:cubicBezTo>
                  <a:cubicBezTo>
                    <a:pt x="8714" y="10428"/>
                    <a:pt x="13140" y="9352"/>
                    <a:pt x="13823" y="5883"/>
                  </a:cubicBezTo>
                  <a:cubicBezTo>
                    <a:pt x="14096" y="4516"/>
                    <a:pt x="13191" y="3337"/>
                    <a:pt x="11995" y="2825"/>
                  </a:cubicBezTo>
                  <a:cubicBezTo>
                    <a:pt x="11549" y="2630"/>
                    <a:pt x="11092" y="2543"/>
                    <a:pt x="10637" y="2543"/>
                  </a:cubicBezTo>
                  <a:cubicBezTo>
                    <a:pt x="9575" y="2543"/>
                    <a:pt x="8532" y="3019"/>
                    <a:pt x="7706" y="3713"/>
                  </a:cubicBezTo>
                  <a:cubicBezTo>
                    <a:pt x="6741" y="2538"/>
                    <a:pt x="4172" y="1"/>
                    <a:pt x="23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3" name="Google Shape;773;p38"/>
          <p:cNvSpPr/>
          <p:nvPr/>
        </p:nvSpPr>
        <p:spPr>
          <a:xfrm rot="-4167631">
            <a:off x="91259" y="3581120"/>
            <a:ext cx="1109611" cy="2575908"/>
          </a:xfrm>
          <a:custGeom>
            <a:avLst/>
            <a:gdLst/>
            <a:ahLst/>
            <a:cxnLst/>
            <a:rect l="l" t="t" r="r" b="b"/>
            <a:pathLst>
              <a:path w="20675" h="47996" extrusionOk="0">
                <a:moveTo>
                  <a:pt x="0" y="0"/>
                </a:moveTo>
                <a:lnTo>
                  <a:pt x="0" y="46372"/>
                </a:lnTo>
                <a:lnTo>
                  <a:pt x="137" y="46372"/>
                </a:lnTo>
                <a:cubicBezTo>
                  <a:pt x="188" y="46355"/>
                  <a:pt x="256" y="46355"/>
                  <a:pt x="325" y="46355"/>
                </a:cubicBezTo>
                <a:cubicBezTo>
                  <a:pt x="444" y="46355"/>
                  <a:pt x="581" y="46321"/>
                  <a:pt x="701" y="46253"/>
                </a:cubicBezTo>
                <a:cubicBezTo>
                  <a:pt x="735" y="46236"/>
                  <a:pt x="752" y="46218"/>
                  <a:pt x="786" y="46201"/>
                </a:cubicBezTo>
                <a:lnTo>
                  <a:pt x="888" y="46201"/>
                </a:lnTo>
                <a:cubicBezTo>
                  <a:pt x="1059" y="46201"/>
                  <a:pt x="1230" y="46167"/>
                  <a:pt x="1384" y="46099"/>
                </a:cubicBezTo>
                <a:lnTo>
                  <a:pt x="1555" y="46150"/>
                </a:lnTo>
                <a:cubicBezTo>
                  <a:pt x="1640" y="46321"/>
                  <a:pt x="1777" y="46458"/>
                  <a:pt x="1965" y="46509"/>
                </a:cubicBezTo>
                <a:cubicBezTo>
                  <a:pt x="2027" y="46534"/>
                  <a:pt x="2099" y="46550"/>
                  <a:pt x="2173" y="46550"/>
                </a:cubicBezTo>
                <a:cubicBezTo>
                  <a:pt x="2200" y="46550"/>
                  <a:pt x="2228" y="46548"/>
                  <a:pt x="2255" y="46543"/>
                </a:cubicBezTo>
                <a:cubicBezTo>
                  <a:pt x="2341" y="46543"/>
                  <a:pt x="2426" y="46526"/>
                  <a:pt x="2512" y="46492"/>
                </a:cubicBezTo>
                <a:lnTo>
                  <a:pt x="2529" y="46492"/>
                </a:lnTo>
                <a:lnTo>
                  <a:pt x="2580" y="46475"/>
                </a:lnTo>
                <a:lnTo>
                  <a:pt x="2717" y="46475"/>
                </a:lnTo>
                <a:cubicBezTo>
                  <a:pt x="2785" y="46458"/>
                  <a:pt x="2870" y="46441"/>
                  <a:pt x="2939" y="46406"/>
                </a:cubicBezTo>
                <a:cubicBezTo>
                  <a:pt x="3041" y="46560"/>
                  <a:pt x="3212" y="46646"/>
                  <a:pt x="3383" y="46663"/>
                </a:cubicBezTo>
                <a:cubicBezTo>
                  <a:pt x="3503" y="46663"/>
                  <a:pt x="3622" y="46680"/>
                  <a:pt x="3759" y="46697"/>
                </a:cubicBezTo>
                <a:lnTo>
                  <a:pt x="3930" y="46697"/>
                </a:lnTo>
                <a:cubicBezTo>
                  <a:pt x="4049" y="46680"/>
                  <a:pt x="4152" y="46646"/>
                  <a:pt x="4272" y="46594"/>
                </a:cubicBezTo>
                <a:lnTo>
                  <a:pt x="4306" y="46594"/>
                </a:lnTo>
                <a:cubicBezTo>
                  <a:pt x="4357" y="46594"/>
                  <a:pt x="4408" y="46577"/>
                  <a:pt x="4477" y="46577"/>
                </a:cubicBezTo>
                <a:cubicBezTo>
                  <a:pt x="4579" y="46646"/>
                  <a:pt x="4699" y="46697"/>
                  <a:pt x="4835" y="46731"/>
                </a:cubicBezTo>
                <a:cubicBezTo>
                  <a:pt x="4887" y="46748"/>
                  <a:pt x="4921" y="46748"/>
                  <a:pt x="4972" y="46748"/>
                </a:cubicBezTo>
                <a:cubicBezTo>
                  <a:pt x="5075" y="46787"/>
                  <a:pt x="5177" y="46806"/>
                  <a:pt x="5287" y="46806"/>
                </a:cubicBezTo>
                <a:cubicBezTo>
                  <a:pt x="5323" y="46806"/>
                  <a:pt x="5361" y="46804"/>
                  <a:pt x="5399" y="46799"/>
                </a:cubicBezTo>
                <a:cubicBezTo>
                  <a:pt x="5502" y="46799"/>
                  <a:pt x="5604" y="46765"/>
                  <a:pt x="5707" y="46731"/>
                </a:cubicBezTo>
                <a:cubicBezTo>
                  <a:pt x="5775" y="46714"/>
                  <a:pt x="5826" y="46697"/>
                  <a:pt x="5878" y="46680"/>
                </a:cubicBezTo>
                <a:lnTo>
                  <a:pt x="6031" y="46680"/>
                </a:lnTo>
                <a:cubicBezTo>
                  <a:pt x="6134" y="46680"/>
                  <a:pt x="6219" y="46663"/>
                  <a:pt x="6322" y="46629"/>
                </a:cubicBezTo>
                <a:cubicBezTo>
                  <a:pt x="6459" y="46629"/>
                  <a:pt x="6595" y="46594"/>
                  <a:pt x="6715" y="46526"/>
                </a:cubicBezTo>
                <a:cubicBezTo>
                  <a:pt x="6783" y="46543"/>
                  <a:pt x="6869" y="46543"/>
                  <a:pt x="6937" y="46543"/>
                </a:cubicBezTo>
                <a:lnTo>
                  <a:pt x="7074" y="46543"/>
                </a:lnTo>
                <a:lnTo>
                  <a:pt x="7159" y="46594"/>
                </a:lnTo>
                <a:cubicBezTo>
                  <a:pt x="7398" y="46697"/>
                  <a:pt x="7655" y="46765"/>
                  <a:pt x="7911" y="46782"/>
                </a:cubicBezTo>
                <a:lnTo>
                  <a:pt x="8048" y="46799"/>
                </a:lnTo>
                <a:cubicBezTo>
                  <a:pt x="8065" y="46834"/>
                  <a:pt x="8082" y="46851"/>
                  <a:pt x="8116" y="46868"/>
                </a:cubicBezTo>
                <a:cubicBezTo>
                  <a:pt x="8236" y="46987"/>
                  <a:pt x="8389" y="47039"/>
                  <a:pt x="8543" y="47056"/>
                </a:cubicBezTo>
                <a:cubicBezTo>
                  <a:pt x="8731" y="47073"/>
                  <a:pt x="8902" y="47141"/>
                  <a:pt x="9056" y="47261"/>
                </a:cubicBezTo>
                <a:cubicBezTo>
                  <a:pt x="9175" y="47363"/>
                  <a:pt x="9312" y="47414"/>
                  <a:pt x="9483" y="47432"/>
                </a:cubicBezTo>
                <a:lnTo>
                  <a:pt x="9688" y="47432"/>
                </a:lnTo>
                <a:cubicBezTo>
                  <a:pt x="9704" y="47433"/>
                  <a:pt x="9720" y="47434"/>
                  <a:pt x="9736" y="47434"/>
                </a:cubicBezTo>
                <a:cubicBezTo>
                  <a:pt x="9910" y="47434"/>
                  <a:pt x="10093" y="47352"/>
                  <a:pt x="10218" y="47227"/>
                </a:cubicBezTo>
                <a:cubicBezTo>
                  <a:pt x="10252" y="47209"/>
                  <a:pt x="10286" y="47192"/>
                  <a:pt x="10320" y="47175"/>
                </a:cubicBezTo>
                <a:cubicBezTo>
                  <a:pt x="10337" y="47158"/>
                  <a:pt x="10371" y="47141"/>
                  <a:pt x="10388" y="47141"/>
                </a:cubicBezTo>
                <a:cubicBezTo>
                  <a:pt x="10423" y="47124"/>
                  <a:pt x="10440" y="47124"/>
                  <a:pt x="10457" y="47107"/>
                </a:cubicBezTo>
                <a:lnTo>
                  <a:pt x="10559" y="47107"/>
                </a:lnTo>
                <a:cubicBezTo>
                  <a:pt x="10616" y="47101"/>
                  <a:pt x="10672" y="47097"/>
                  <a:pt x="10728" y="47097"/>
                </a:cubicBezTo>
                <a:cubicBezTo>
                  <a:pt x="10826" y="47097"/>
                  <a:pt x="10923" y="47109"/>
                  <a:pt x="11021" y="47141"/>
                </a:cubicBezTo>
                <a:cubicBezTo>
                  <a:pt x="11055" y="47141"/>
                  <a:pt x="11089" y="47158"/>
                  <a:pt x="11123" y="47158"/>
                </a:cubicBezTo>
                <a:cubicBezTo>
                  <a:pt x="11157" y="47175"/>
                  <a:pt x="11174" y="47192"/>
                  <a:pt x="11209" y="47209"/>
                </a:cubicBezTo>
                <a:cubicBezTo>
                  <a:pt x="11243" y="47227"/>
                  <a:pt x="11277" y="47244"/>
                  <a:pt x="11294" y="47261"/>
                </a:cubicBezTo>
                <a:cubicBezTo>
                  <a:pt x="11397" y="47329"/>
                  <a:pt x="11516" y="47380"/>
                  <a:pt x="11636" y="47397"/>
                </a:cubicBezTo>
                <a:cubicBezTo>
                  <a:pt x="11755" y="47534"/>
                  <a:pt x="11909" y="47620"/>
                  <a:pt x="12097" y="47654"/>
                </a:cubicBezTo>
                <a:lnTo>
                  <a:pt x="12114" y="47654"/>
                </a:lnTo>
                <a:cubicBezTo>
                  <a:pt x="12217" y="47773"/>
                  <a:pt x="12370" y="47825"/>
                  <a:pt x="12541" y="47842"/>
                </a:cubicBezTo>
                <a:cubicBezTo>
                  <a:pt x="12593" y="47842"/>
                  <a:pt x="12644" y="47842"/>
                  <a:pt x="12695" y="47825"/>
                </a:cubicBezTo>
                <a:cubicBezTo>
                  <a:pt x="12798" y="47807"/>
                  <a:pt x="12900" y="47773"/>
                  <a:pt x="12986" y="47739"/>
                </a:cubicBezTo>
                <a:cubicBezTo>
                  <a:pt x="13054" y="47705"/>
                  <a:pt x="13105" y="47671"/>
                  <a:pt x="13156" y="47637"/>
                </a:cubicBezTo>
                <a:cubicBezTo>
                  <a:pt x="13225" y="47654"/>
                  <a:pt x="13293" y="47654"/>
                  <a:pt x="13361" y="47654"/>
                </a:cubicBezTo>
                <a:lnTo>
                  <a:pt x="13464" y="47654"/>
                </a:lnTo>
                <a:cubicBezTo>
                  <a:pt x="13515" y="47671"/>
                  <a:pt x="13584" y="47688"/>
                  <a:pt x="13635" y="47688"/>
                </a:cubicBezTo>
                <a:lnTo>
                  <a:pt x="13754" y="47688"/>
                </a:lnTo>
                <a:cubicBezTo>
                  <a:pt x="13806" y="47671"/>
                  <a:pt x="13874" y="47671"/>
                  <a:pt x="13942" y="47671"/>
                </a:cubicBezTo>
                <a:lnTo>
                  <a:pt x="14045" y="47671"/>
                </a:lnTo>
                <a:cubicBezTo>
                  <a:pt x="14079" y="47671"/>
                  <a:pt x="14096" y="47688"/>
                  <a:pt x="14130" y="47688"/>
                </a:cubicBezTo>
                <a:cubicBezTo>
                  <a:pt x="14267" y="47705"/>
                  <a:pt x="14370" y="47756"/>
                  <a:pt x="14472" y="47842"/>
                </a:cubicBezTo>
                <a:cubicBezTo>
                  <a:pt x="14592" y="47927"/>
                  <a:pt x="14728" y="47978"/>
                  <a:pt x="14882" y="47978"/>
                </a:cubicBezTo>
                <a:lnTo>
                  <a:pt x="14950" y="47978"/>
                </a:lnTo>
                <a:cubicBezTo>
                  <a:pt x="15002" y="47995"/>
                  <a:pt x="15053" y="47995"/>
                  <a:pt x="15104" y="47995"/>
                </a:cubicBezTo>
                <a:cubicBezTo>
                  <a:pt x="15190" y="47995"/>
                  <a:pt x="15275" y="47978"/>
                  <a:pt x="15361" y="47944"/>
                </a:cubicBezTo>
                <a:cubicBezTo>
                  <a:pt x="15429" y="47944"/>
                  <a:pt x="15480" y="47961"/>
                  <a:pt x="15531" y="47978"/>
                </a:cubicBezTo>
                <a:cubicBezTo>
                  <a:pt x="15583" y="47978"/>
                  <a:pt x="15634" y="47995"/>
                  <a:pt x="15685" y="47995"/>
                </a:cubicBezTo>
                <a:cubicBezTo>
                  <a:pt x="15788" y="47995"/>
                  <a:pt x="15907" y="47961"/>
                  <a:pt x="16010" y="47910"/>
                </a:cubicBezTo>
                <a:cubicBezTo>
                  <a:pt x="16078" y="47859"/>
                  <a:pt x="16146" y="47842"/>
                  <a:pt x="16232" y="47842"/>
                </a:cubicBezTo>
                <a:lnTo>
                  <a:pt x="16283" y="47842"/>
                </a:lnTo>
                <a:cubicBezTo>
                  <a:pt x="16437" y="47842"/>
                  <a:pt x="16608" y="47773"/>
                  <a:pt x="16727" y="47654"/>
                </a:cubicBezTo>
                <a:lnTo>
                  <a:pt x="16779" y="47602"/>
                </a:lnTo>
                <a:lnTo>
                  <a:pt x="16813" y="47568"/>
                </a:lnTo>
                <a:cubicBezTo>
                  <a:pt x="16813" y="47568"/>
                  <a:pt x="16830" y="47568"/>
                  <a:pt x="16830" y="47551"/>
                </a:cubicBezTo>
                <a:lnTo>
                  <a:pt x="16847" y="47534"/>
                </a:lnTo>
                <a:lnTo>
                  <a:pt x="16864" y="47534"/>
                </a:lnTo>
                <a:lnTo>
                  <a:pt x="16898" y="47517"/>
                </a:lnTo>
                <a:cubicBezTo>
                  <a:pt x="16984" y="47483"/>
                  <a:pt x="17052" y="47432"/>
                  <a:pt x="17120" y="47363"/>
                </a:cubicBezTo>
                <a:cubicBezTo>
                  <a:pt x="17257" y="47329"/>
                  <a:pt x="17394" y="47244"/>
                  <a:pt x="17479" y="47124"/>
                </a:cubicBezTo>
                <a:cubicBezTo>
                  <a:pt x="17496" y="47107"/>
                  <a:pt x="17496" y="47090"/>
                  <a:pt x="17513" y="47073"/>
                </a:cubicBezTo>
                <a:cubicBezTo>
                  <a:pt x="17650" y="47056"/>
                  <a:pt x="17770" y="47004"/>
                  <a:pt x="17872" y="46919"/>
                </a:cubicBezTo>
                <a:cubicBezTo>
                  <a:pt x="17889" y="46902"/>
                  <a:pt x="17923" y="46868"/>
                  <a:pt x="17941" y="46851"/>
                </a:cubicBezTo>
                <a:cubicBezTo>
                  <a:pt x="18111" y="46731"/>
                  <a:pt x="18214" y="46543"/>
                  <a:pt x="18197" y="46338"/>
                </a:cubicBezTo>
                <a:lnTo>
                  <a:pt x="18197" y="46287"/>
                </a:lnTo>
                <a:cubicBezTo>
                  <a:pt x="18197" y="46287"/>
                  <a:pt x="18197" y="46270"/>
                  <a:pt x="18197" y="46253"/>
                </a:cubicBezTo>
                <a:cubicBezTo>
                  <a:pt x="18214" y="46048"/>
                  <a:pt x="18128" y="45825"/>
                  <a:pt x="17958" y="45672"/>
                </a:cubicBezTo>
                <a:cubicBezTo>
                  <a:pt x="17941" y="45638"/>
                  <a:pt x="17923" y="45603"/>
                  <a:pt x="17906" y="45569"/>
                </a:cubicBezTo>
                <a:cubicBezTo>
                  <a:pt x="17889" y="45552"/>
                  <a:pt x="17872" y="45535"/>
                  <a:pt x="17872" y="45518"/>
                </a:cubicBezTo>
                <a:lnTo>
                  <a:pt x="17838" y="45450"/>
                </a:lnTo>
                <a:lnTo>
                  <a:pt x="17838" y="45381"/>
                </a:lnTo>
                <a:cubicBezTo>
                  <a:pt x="17821" y="45262"/>
                  <a:pt x="17838" y="45125"/>
                  <a:pt x="17889" y="45005"/>
                </a:cubicBezTo>
                <a:cubicBezTo>
                  <a:pt x="17889" y="44988"/>
                  <a:pt x="17906" y="44954"/>
                  <a:pt x="17906" y="44920"/>
                </a:cubicBezTo>
                <a:cubicBezTo>
                  <a:pt x="17923" y="44903"/>
                  <a:pt x="17941" y="44886"/>
                  <a:pt x="17958" y="44869"/>
                </a:cubicBezTo>
                <a:cubicBezTo>
                  <a:pt x="17975" y="44834"/>
                  <a:pt x="17992" y="44817"/>
                  <a:pt x="18009" y="44783"/>
                </a:cubicBezTo>
                <a:cubicBezTo>
                  <a:pt x="18094" y="44698"/>
                  <a:pt x="18146" y="44595"/>
                  <a:pt x="18163" y="44493"/>
                </a:cubicBezTo>
                <a:cubicBezTo>
                  <a:pt x="18299" y="44390"/>
                  <a:pt x="18402" y="44254"/>
                  <a:pt x="18436" y="44100"/>
                </a:cubicBezTo>
                <a:lnTo>
                  <a:pt x="18453" y="44083"/>
                </a:lnTo>
                <a:cubicBezTo>
                  <a:pt x="18624" y="43929"/>
                  <a:pt x="18709" y="43690"/>
                  <a:pt x="18658" y="43450"/>
                </a:cubicBezTo>
                <a:cubicBezTo>
                  <a:pt x="18641" y="43348"/>
                  <a:pt x="18624" y="43245"/>
                  <a:pt x="18590" y="43143"/>
                </a:cubicBezTo>
                <a:cubicBezTo>
                  <a:pt x="18573" y="43092"/>
                  <a:pt x="18556" y="43040"/>
                  <a:pt x="18521" y="42989"/>
                </a:cubicBezTo>
                <a:cubicBezTo>
                  <a:pt x="18556" y="42904"/>
                  <a:pt x="18556" y="42818"/>
                  <a:pt x="18573" y="42716"/>
                </a:cubicBezTo>
                <a:cubicBezTo>
                  <a:pt x="18607" y="42613"/>
                  <a:pt x="18624" y="42511"/>
                  <a:pt x="18607" y="42408"/>
                </a:cubicBezTo>
                <a:cubicBezTo>
                  <a:pt x="18607" y="42357"/>
                  <a:pt x="18607" y="42306"/>
                  <a:pt x="18607" y="42254"/>
                </a:cubicBezTo>
                <a:cubicBezTo>
                  <a:pt x="18607" y="42220"/>
                  <a:pt x="18607" y="42203"/>
                  <a:pt x="18607" y="42169"/>
                </a:cubicBezTo>
                <a:cubicBezTo>
                  <a:pt x="18624" y="42135"/>
                  <a:pt x="18641" y="42118"/>
                  <a:pt x="18641" y="42084"/>
                </a:cubicBezTo>
                <a:cubicBezTo>
                  <a:pt x="18675" y="41981"/>
                  <a:pt x="18744" y="41879"/>
                  <a:pt x="18829" y="41810"/>
                </a:cubicBezTo>
                <a:cubicBezTo>
                  <a:pt x="18966" y="41691"/>
                  <a:pt x="19051" y="41520"/>
                  <a:pt x="19068" y="41349"/>
                </a:cubicBezTo>
                <a:cubicBezTo>
                  <a:pt x="19137" y="41212"/>
                  <a:pt x="19154" y="41058"/>
                  <a:pt x="19137" y="40922"/>
                </a:cubicBezTo>
                <a:cubicBezTo>
                  <a:pt x="19137" y="40888"/>
                  <a:pt x="19154" y="40853"/>
                  <a:pt x="19188" y="40802"/>
                </a:cubicBezTo>
                <a:cubicBezTo>
                  <a:pt x="19273" y="40631"/>
                  <a:pt x="19290" y="40443"/>
                  <a:pt x="19239" y="40272"/>
                </a:cubicBezTo>
                <a:cubicBezTo>
                  <a:pt x="19222" y="40221"/>
                  <a:pt x="19222" y="40170"/>
                  <a:pt x="19239" y="40119"/>
                </a:cubicBezTo>
                <a:lnTo>
                  <a:pt x="19239" y="40102"/>
                </a:lnTo>
                <a:cubicBezTo>
                  <a:pt x="19307" y="39914"/>
                  <a:pt x="19273" y="39726"/>
                  <a:pt x="19188" y="39572"/>
                </a:cubicBezTo>
                <a:lnTo>
                  <a:pt x="19137" y="39521"/>
                </a:lnTo>
                <a:cubicBezTo>
                  <a:pt x="19137" y="39504"/>
                  <a:pt x="19119" y="39504"/>
                  <a:pt x="19119" y="39486"/>
                </a:cubicBezTo>
                <a:cubicBezTo>
                  <a:pt x="19119" y="39486"/>
                  <a:pt x="19102" y="39469"/>
                  <a:pt x="19102" y="39469"/>
                </a:cubicBezTo>
                <a:lnTo>
                  <a:pt x="19102" y="39452"/>
                </a:lnTo>
                <a:lnTo>
                  <a:pt x="19102" y="39418"/>
                </a:lnTo>
                <a:cubicBezTo>
                  <a:pt x="19085" y="39350"/>
                  <a:pt x="19051" y="39264"/>
                  <a:pt x="19000" y="39213"/>
                </a:cubicBezTo>
                <a:lnTo>
                  <a:pt x="19000" y="39196"/>
                </a:lnTo>
                <a:lnTo>
                  <a:pt x="19034" y="39162"/>
                </a:lnTo>
                <a:cubicBezTo>
                  <a:pt x="19154" y="39042"/>
                  <a:pt x="19222" y="38871"/>
                  <a:pt x="19222" y="38701"/>
                </a:cubicBezTo>
                <a:cubicBezTo>
                  <a:pt x="19290" y="38564"/>
                  <a:pt x="19325" y="38410"/>
                  <a:pt x="19290" y="38273"/>
                </a:cubicBezTo>
                <a:lnTo>
                  <a:pt x="19290" y="38256"/>
                </a:lnTo>
                <a:lnTo>
                  <a:pt x="19290" y="38188"/>
                </a:lnTo>
                <a:lnTo>
                  <a:pt x="19290" y="38085"/>
                </a:lnTo>
                <a:cubicBezTo>
                  <a:pt x="19325" y="37966"/>
                  <a:pt x="19342" y="37846"/>
                  <a:pt x="19325" y="37727"/>
                </a:cubicBezTo>
                <a:cubicBezTo>
                  <a:pt x="19393" y="37573"/>
                  <a:pt x="19393" y="37385"/>
                  <a:pt x="19342" y="37231"/>
                </a:cubicBezTo>
                <a:cubicBezTo>
                  <a:pt x="19307" y="37163"/>
                  <a:pt x="19273" y="37111"/>
                  <a:pt x="19239" y="37060"/>
                </a:cubicBezTo>
                <a:lnTo>
                  <a:pt x="19290" y="37026"/>
                </a:lnTo>
                <a:lnTo>
                  <a:pt x="19393" y="36958"/>
                </a:lnTo>
                <a:cubicBezTo>
                  <a:pt x="19495" y="36906"/>
                  <a:pt x="19564" y="36838"/>
                  <a:pt x="19615" y="36736"/>
                </a:cubicBezTo>
                <a:cubicBezTo>
                  <a:pt x="19718" y="36548"/>
                  <a:pt x="19735" y="36308"/>
                  <a:pt x="19649" y="36103"/>
                </a:cubicBezTo>
                <a:cubicBezTo>
                  <a:pt x="19598" y="35950"/>
                  <a:pt x="19512" y="35813"/>
                  <a:pt x="19427" y="35693"/>
                </a:cubicBezTo>
                <a:lnTo>
                  <a:pt x="19393" y="35642"/>
                </a:lnTo>
                <a:cubicBezTo>
                  <a:pt x="19393" y="35488"/>
                  <a:pt x="19359" y="35317"/>
                  <a:pt x="19307" y="35164"/>
                </a:cubicBezTo>
                <a:cubicBezTo>
                  <a:pt x="19359" y="35061"/>
                  <a:pt x="19393" y="34924"/>
                  <a:pt x="19393" y="34805"/>
                </a:cubicBezTo>
                <a:cubicBezTo>
                  <a:pt x="19393" y="34651"/>
                  <a:pt x="19359" y="34514"/>
                  <a:pt x="19307" y="34378"/>
                </a:cubicBezTo>
                <a:cubicBezTo>
                  <a:pt x="19273" y="34326"/>
                  <a:pt x="19256" y="34292"/>
                  <a:pt x="19222" y="34241"/>
                </a:cubicBezTo>
                <a:lnTo>
                  <a:pt x="19222" y="34224"/>
                </a:lnTo>
                <a:cubicBezTo>
                  <a:pt x="19325" y="33899"/>
                  <a:pt x="19205" y="33540"/>
                  <a:pt x="18949" y="33335"/>
                </a:cubicBezTo>
                <a:cubicBezTo>
                  <a:pt x="19085" y="33216"/>
                  <a:pt x="19171" y="33045"/>
                  <a:pt x="19188" y="32857"/>
                </a:cubicBezTo>
                <a:lnTo>
                  <a:pt x="19188" y="32840"/>
                </a:lnTo>
                <a:lnTo>
                  <a:pt x="19188" y="32669"/>
                </a:lnTo>
                <a:cubicBezTo>
                  <a:pt x="19359" y="32532"/>
                  <a:pt x="19461" y="32344"/>
                  <a:pt x="19478" y="32122"/>
                </a:cubicBezTo>
                <a:cubicBezTo>
                  <a:pt x="19478" y="32088"/>
                  <a:pt x="19478" y="32037"/>
                  <a:pt x="19478" y="31986"/>
                </a:cubicBezTo>
                <a:cubicBezTo>
                  <a:pt x="19564" y="31866"/>
                  <a:pt x="19615" y="31729"/>
                  <a:pt x="19615" y="31576"/>
                </a:cubicBezTo>
                <a:cubicBezTo>
                  <a:pt x="19598" y="31507"/>
                  <a:pt x="19581" y="31456"/>
                  <a:pt x="19564" y="31388"/>
                </a:cubicBezTo>
                <a:cubicBezTo>
                  <a:pt x="19581" y="31251"/>
                  <a:pt x="19615" y="31114"/>
                  <a:pt x="19666" y="30978"/>
                </a:cubicBezTo>
                <a:cubicBezTo>
                  <a:pt x="19700" y="30875"/>
                  <a:pt x="19700" y="30773"/>
                  <a:pt x="19700" y="30670"/>
                </a:cubicBezTo>
                <a:cubicBezTo>
                  <a:pt x="19718" y="30636"/>
                  <a:pt x="19735" y="30619"/>
                  <a:pt x="19735" y="30619"/>
                </a:cubicBezTo>
                <a:cubicBezTo>
                  <a:pt x="19854" y="30448"/>
                  <a:pt x="19888" y="30243"/>
                  <a:pt x="19837" y="30055"/>
                </a:cubicBezTo>
                <a:cubicBezTo>
                  <a:pt x="19923" y="29918"/>
                  <a:pt x="19940" y="29764"/>
                  <a:pt x="19923" y="29611"/>
                </a:cubicBezTo>
                <a:cubicBezTo>
                  <a:pt x="19871" y="29423"/>
                  <a:pt x="19752" y="29235"/>
                  <a:pt x="19564" y="29149"/>
                </a:cubicBezTo>
                <a:cubicBezTo>
                  <a:pt x="19564" y="29098"/>
                  <a:pt x="19547" y="29047"/>
                  <a:pt x="19530" y="28996"/>
                </a:cubicBezTo>
                <a:cubicBezTo>
                  <a:pt x="19547" y="28927"/>
                  <a:pt x="19564" y="28859"/>
                  <a:pt x="19581" y="28791"/>
                </a:cubicBezTo>
                <a:cubicBezTo>
                  <a:pt x="19683" y="28654"/>
                  <a:pt x="19718" y="28466"/>
                  <a:pt x="19666" y="28295"/>
                </a:cubicBezTo>
                <a:cubicBezTo>
                  <a:pt x="19649" y="28192"/>
                  <a:pt x="19649" y="28090"/>
                  <a:pt x="19666" y="27987"/>
                </a:cubicBezTo>
                <a:cubicBezTo>
                  <a:pt x="19700" y="27782"/>
                  <a:pt x="19632" y="27577"/>
                  <a:pt x="19495" y="27424"/>
                </a:cubicBezTo>
                <a:cubicBezTo>
                  <a:pt x="19495" y="27355"/>
                  <a:pt x="19478" y="27287"/>
                  <a:pt x="19461" y="27219"/>
                </a:cubicBezTo>
                <a:lnTo>
                  <a:pt x="19461" y="27082"/>
                </a:lnTo>
                <a:cubicBezTo>
                  <a:pt x="19461" y="27014"/>
                  <a:pt x="19478" y="26945"/>
                  <a:pt x="19512" y="26877"/>
                </a:cubicBezTo>
                <a:cubicBezTo>
                  <a:pt x="19547" y="26809"/>
                  <a:pt x="19564" y="26723"/>
                  <a:pt x="19581" y="26638"/>
                </a:cubicBezTo>
                <a:lnTo>
                  <a:pt x="19581" y="26552"/>
                </a:lnTo>
                <a:lnTo>
                  <a:pt x="19598" y="26210"/>
                </a:lnTo>
                <a:cubicBezTo>
                  <a:pt x="19718" y="26108"/>
                  <a:pt x="19786" y="25937"/>
                  <a:pt x="19803" y="25766"/>
                </a:cubicBezTo>
                <a:cubicBezTo>
                  <a:pt x="19940" y="25595"/>
                  <a:pt x="19991" y="25373"/>
                  <a:pt x="19974" y="25151"/>
                </a:cubicBezTo>
                <a:cubicBezTo>
                  <a:pt x="19974" y="25117"/>
                  <a:pt x="19974" y="25083"/>
                  <a:pt x="19974" y="25049"/>
                </a:cubicBezTo>
                <a:cubicBezTo>
                  <a:pt x="20076" y="24758"/>
                  <a:pt x="20076" y="24451"/>
                  <a:pt x="19974" y="24160"/>
                </a:cubicBezTo>
                <a:cubicBezTo>
                  <a:pt x="20008" y="23904"/>
                  <a:pt x="19940" y="23630"/>
                  <a:pt x="19803" y="23408"/>
                </a:cubicBezTo>
                <a:cubicBezTo>
                  <a:pt x="19803" y="23357"/>
                  <a:pt x="19820" y="23306"/>
                  <a:pt x="19820" y="23237"/>
                </a:cubicBezTo>
                <a:cubicBezTo>
                  <a:pt x="19923" y="23084"/>
                  <a:pt x="19991" y="22930"/>
                  <a:pt x="20025" y="22742"/>
                </a:cubicBezTo>
                <a:cubicBezTo>
                  <a:pt x="20093" y="22520"/>
                  <a:pt x="20093" y="22298"/>
                  <a:pt x="20059" y="22076"/>
                </a:cubicBezTo>
                <a:lnTo>
                  <a:pt x="20230" y="22076"/>
                </a:lnTo>
                <a:cubicBezTo>
                  <a:pt x="20384" y="22059"/>
                  <a:pt x="20521" y="22007"/>
                  <a:pt x="20657" y="21922"/>
                </a:cubicBezTo>
                <a:lnTo>
                  <a:pt x="20674" y="0"/>
                </a:lnTo>
                <a:close/>
              </a:path>
            </a:pathLst>
          </a:custGeom>
          <a:solidFill>
            <a:schemeClr val="accent3"/>
          </a:solidFill>
          <a:ln>
            <a:noFill/>
          </a:ln>
          <a:effectLst>
            <a:outerShdw blurRad="57150" dist="19050" dir="5400000" algn="bl" rotWithShape="0">
              <a:schemeClr val="dk2">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774"/>
        <p:cNvGrpSpPr/>
        <p:nvPr/>
      </p:nvGrpSpPr>
      <p:grpSpPr>
        <a:xfrm>
          <a:off x="0" y="0"/>
          <a:ext cx="0" cy="0"/>
          <a:chOff x="0" y="0"/>
          <a:chExt cx="0" cy="0"/>
        </a:xfrm>
      </p:grpSpPr>
      <p:pic>
        <p:nvPicPr>
          <p:cNvPr id="775" name="Google Shape;775;p39"/>
          <p:cNvPicPr preferRelativeResize="0"/>
          <p:nvPr/>
        </p:nvPicPr>
        <p:blipFill>
          <a:blip r:embed="rId2">
            <a:alphaModFix/>
          </a:blip>
          <a:stretch>
            <a:fillRect/>
          </a:stretch>
        </p:blipFill>
        <p:spPr>
          <a:xfrm>
            <a:off x="0" y="4465"/>
            <a:ext cx="9144003" cy="5134572"/>
          </a:xfrm>
          <a:prstGeom prst="rect">
            <a:avLst/>
          </a:prstGeom>
          <a:noFill/>
          <a:ln>
            <a:noFill/>
          </a:ln>
        </p:spPr>
      </p:pic>
      <p:grpSp>
        <p:nvGrpSpPr>
          <p:cNvPr id="776" name="Google Shape;776;p39"/>
          <p:cNvGrpSpPr/>
          <p:nvPr/>
        </p:nvGrpSpPr>
        <p:grpSpPr>
          <a:xfrm rot="-1439012">
            <a:off x="-1261323" y="3906940"/>
            <a:ext cx="2767933" cy="2852970"/>
            <a:chOff x="1154976" y="632775"/>
            <a:chExt cx="2502430" cy="3877954"/>
          </a:xfrm>
        </p:grpSpPr>
        <p:sp>
          <p:nvSpPr>
            <p:cNvPr id="777" name="Google Shape;777;p39"/>
            <p:cNvSpPr/>
            <p:nvPr/>
          </p:nvSpPr>
          <p:spPr>
            <a:xfrm rot="5400000">
              <a:off x="467214" y="1320537"/>
              <a:ext cx="3877954" cy="2502430"/>
            </a:xfrm>
            <a:custGeom>
              <a:avLst/>
              <a:gdLst/>
              <a:ahLst/>
              <a:cxnLst/>
              <a:rect l="l" t="t" r="r" b="b"/>
              <a:pathLst>
                <a:path w="40991" h="56266" extrusionOk="0">
                  <a:moveTo>
                    <a:pt x="40922" y="0"/>
                  </a:moveTo>
                  <a:lnTo>
                    <a:pt x="1" y="52"/>
                  </a:lnTo>
                  <a:lnTo>
                    <a:pt x="69" y="56265"/>
                  </a:lnTo>
                  <a:lnTo>
                    <a:pt x="40990" y="56214"/>
                  </a:lnTo>
                  <a:lnTo>
                    <a:pt x="40922" y="0"/>
                  </a:lnTo>
                  <a:close/>
                </a:path>
              </a:pathLst>
            </a:custGeom>
            <a:solidFill>
              <a:schemeClr val="lt2"/>
            </a:solidFill>
            <a:ln>
              <a:noFill/>
            </a:ln>
            <a:effectLst>
              <a:outerShdw blurRad="57150" dist="19050" dir="5400000" algn="bl" rotWithShape="0">
                <a:schemeClr val="dk2">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39"/>
            <p:cNvSpPr/>
            <p:nvPr/>
          </p:nvSpPr>
          <p:spPr>
            <a:xfrm rot="5400000">
              <a:off x="623338" y="1471580"/>
              <a:ext cx="3565807" cy="2200423"/>
            </a:xfrm>
            <a:custGeom>
              <a:avLst/>
              <a:gdLst/>
              <a:ahLst/>
              <a:cxnLst/>
              <a:rect l="l" t="t" r="r" b="b"/>
              <a:pathLst>
                <a:path w="40991" h="56266" extrusionOk="0">
                  <a:moveTo>
                    <a:pt x="40922" y="0"/>
                  </a:moveTo>
                  <a:lnTo>
                    <a:pt x="1" y="52"/>
                  </a:lnTo>
                  <a:lnTo>
                    <a:pt x="69" y="56265"/>
                  </a:lnTo>
                  <a:lnTo>
                    <a:pt x="40990" y="56214"/>
                  </a:lnTo>
                  <a:lnTo>
                    <a:pt x="40922"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9" name="Google Shape;779;p39"/>
          <p:cNvGrpSpPr/>
          <p:nvPr/>
        </p:nvGrpSpPr>
        <p:grpSpPr>
          <a:xfrm rot="-3584801">
            <a:off x="7780240" y="-52718"/>
            <a:ext cx="820039" cy="1171609"/>
            <a:chOff x="429300" y="4096370"/>
            <a:chExt cx="412866" cy="589872"/>
          </a:xfrm>
        </p:grpSpPr>
        <p:sp>
          <p:nvSpPr>
            <p:cNvPr id="780" name="Google Shape;780;p39"/>
            <p:cNvSpPr/>
            <p:nvPr/>
          </p:nvSpPr>
          <p:spPr>
            <a:xfrm>
              <a:off x="541099" y="4401859"/>
              <a:ext cx="124750" cy="103225"/>
            </a:xfrm>
            <a:custGeom>
              <a:avLst/>
              <a:gdLst/>
              <a:ahLst/>
              <a:cxnLst/>
              <a:rect l="l" t="t" r="r" b="b"/>
              <a:pathLst>
                <a:path w="4990" h="4129" extrusionOk="0">
                  <a:moveTo>
                    <a:pt x="2508" y="1"/>
                  </a:moveTo>
                  <a:cubicBezTo>
                    <a:pt x="2308" y="1"/>
                    <a:pt x="2122" y="107"/>
                    <a:pt x="2085" y="351"/>
                  </a:cubicBezTo>
                  <a:cubicBezTo>
                    <a:pt x="2034" y="727"/>
                    <a:pt x="1965" y="1188"/>
                    <a:pt x="1931" y="1666"/>
                  </a:cubicBezTo>
                  <a:cubicBezTo>
                    <a:pt x="1419" y="1769"/>
                    <a:pt x="923" y="1888"/>
                    <a:pt x="462" y="1974"/>
                  </a:cubicBezTo>
                  <a:cubicBezTo>
                    <a:pt x="0" y="2059"/>
                    <a:pt x="171" y="2691"/>
                    <a:pt x="564" y="2726"/>
                  </a:cubicBezTo>
                  <a:cubicBezTo>
                    <a:pt x="991" y="2777"/>
                    <a:pt x="1470" y="2828"/>
                    <a:pt x="1948" y="2879"/>
                  </a:cubicBezTo>
                  <a:cubicBezTo>
                    <a:pt x="2000" y="3307"/>
                    <a:pt x="2170" y="3700"/>
                    <a:pt x="2444" y="4024"/>
                  </a:cubicBezTo>
                  <a:cubicBezTo>
                    <a:pt x="2515" y="4096"/>
                    <a:pt x="2608" y="4128"/>
                    <a:pt x="2700" y="4128"/>
                  </a:cubicBezTo>
                  <a:cubicBezTo>
                    <a:pt x="2828" y="4128"/>
                    <a:pt x="2955" y="4065"/>
                    <a:pt x="3025" y="3956"/>
                  </a:cubicBezTo>
                  <a:cubicBezTo>
                    <a:pt x="3179" y="3631"/>
                    <a:pt x="3230" y="3289"/>
                    <a:pt x="3213" y="2948"/>
                  </a:cubicBezTo>
                  <a:cubicBezTo>
                    <a:pt x="3572" y="2948"/>
                    <a:pt x="3947" y="2914"/>
                    <a:pt x="4306" y="2828"/>
                  </a:cubicBezTo>
                  <a:cubicBezTo>
                    <a:pt x="4921" y="2674"/>
                    <a:pt x="4990" y="1632"/>
                    <a:pt x="4306" y="1530"/>
                  </a:cubicBezTo>
                  <a:cubicBezTo>
                    <a:pt x="4052" y="1496"/>
                    <a:pt x="3792" y="1478"/>
                    <a:pt x="3533" y="1478"/>
                  </a:cubicBezTo>
                  <a:cubicBezTo>
                    <a:pt x="3391" y="1478"/>
                    <a:pt x="3249" y="1483"/>
                    <a:pt x="3110" y="1495"/>
                  </a:cubicBezTo>
                  <a:cubicBezTo>
                    <a:pt x="3093" y="1171"/>
                    <a:pt x="3076" y="829"/>
                    <a:pt x="3059" y="487"/>
                  </a:cubicBezTo>
                  <a:cubicBezTo>
                    <a:pt x="3059" y="186"/>
                    <a:pt x="2772" y="1"/>
                    <a:pt x="250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39"/>
            <p:cNvSpPr/>
            <p:nvPr/>
          </p:nvSpPr>
          <p:spPr>
            <a:xfrm>
              <a:off x="713241" y="4444310"/>
              <a:ext cx="128925" cy="89475"/>
            </a:xfrm>
            <a:custGeom>
              <a:avLst/>
              <a:gdLst/>
              <a:ahLst/>
              <a:cxnLst/>
              <a:rect l="l" t="t" r="r" b="b"/>
              <a:pathLst>
                <a:path w="5157" h="3579" extrusionOk="0">
                  <a:moveTo>
                    <a:pt x="2000" y="1"/>
                  </a:moveTo>
                  <a:cubicBezTo>
                    <a:pt x="1832" y="1"/>
                    <a:pt x="1675" y="95"/>
                    <a:pt x="1624" y="314"/>
                  </a:cubicBezTo>
                  <a:cubicBezTo>
                    <a:pt x="1538" y="656"/>
                    <a:pt x="1487" y="997"/>
                    <a:pt x="1453" y="1339"/>
                  </a:cubicBezTo>
                  <a:cubicBezTo>
                    <a:pt x="1180" y="1373"/>
                    <a:pt x="889" y="1390"/>
                    <a:pt x="616" y="1390"/>
                  </a:cubicBezTo>
                  <a:cubicBezTo>
                    <a:pt x="1" y="1407"/>
                    <a:pt x="18" y="2262"/>
                    <a:pt x="616" y="2330"/>
                  </a:cubicBezTo>
                  <a:cubicBezTo>
                    <a:pt x="889" y="2347"/>
                    <a:pt x="1180" y="2381"/>
                    <a:pt x="1470" y="2398"/>
                  </a:cubicBezTo>
                  <a:cubicBezTo>
                    <a:pt x="1487" y="2706"/>
                    <a:pt x="1573" y="2996"/>
                    <a:pt x="1675" y="3287"/>
                  </a:cubicBezTo>
                  <a:cubicBezTo>
                    <a:pt x="1763" y="3493"/>
                    <a:pt x="1921" y="3578"/>
                    <a:pt x="2089" y="3578"/>
                  </a:cubicBezTo>
                  <a:cubicBezTo>
                    <a:pt x="2381" y="3578"/>
                    <a:pt x="2702" y="3322"/>
                    <a:pt x="2735" y="2996"/>
                  </a:cubicBezTo>
                  <a:cubicBezTo>
                    <a:pt x="2735" y="2808"/>
                    <a:pt x="2735" y="2603"/>
                    <a:pt x="2700" y="2415"/>
                  </a:cubicBezTo>
                  <a:cubicBezTo>
                    <a:pt x="3247" y="2415"/>
                    <a:pt x="3811" y="2347"/>
                    <a:pt x="4358" y="2245"/>
                  </a:cubicBezTo>
                  <a:cubicBezTo>
                    <a:pt x="5156" y="2082"/>
                    <a:pt x="4851" y="955"/>
                    <a:pt x="4110" y="955"/>
                  </a:cubicBezTo>
                  <a:cubicBezTo>
                    <a:pt x="4074" y="955"/>
                    <a:pt x="4037" y="958"/>
                    <a:pt x="3999" y="963"/>
                  </a:cubicBezTo>
                  <a:cubicBezTo>
                    <a:pt x="3503" y="1032"/>
                    <a:pt x="3025" y="1117"/>
                    <a:pt x="2547" y="1202"/>
                  </a:cubicBezTo>
                  <a:cubicBezTo>
                    <a:pt x="2529" y="946"/>
                    <a:pt x="2512" y="690"/>
                    <a:pt x="2495" y="433"/>
                  </a:cubicBezTo>
                  <a:cubicBezTo>
                    <a:pt x="2466" y="169"/>
                    <a:pt x="2224" y="1"/>
                    <a:pt x="20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39"/>
            <p:cNvSpPr/>
            <p:nvPr/>
          </p:nvSpPr>
          <p:spPr>
            <a:xfrm>
              <a:off x="686713" y="4593042"/>
              <a:ext cx="114925" cy="93200"/>
            </a:xfrm>
            <a:custGeom>
              <a:avLst/>
              <a:gdLst/>
              <a:ahLst/>
              <a:cxnLst/>
              <a:rect l="l" t="t" r="r" b="b"/>
              <a:pathLst>
                <a:path w="4597" h="3728" extrusionOk="0">
                  <a:moveTo>
                    <a:pt x="1824" y="0"/>
                  </a:moveTo>
                  <a:cubicBezTo>
                    <a:pt x="1686" y="0"/>
                    <a:pt x="1558" y="80"/>
                    <a:pt x="1521" y="263"/>
                  </a:cubicBezTo>
                  <a:cubicBezTo>
                    <a:pt x="1419" y="742"/>
                    <a:pt x="1367" y="1220"/>
                    <a:pt x="1367" y="1715"/>
                  </a:cubicBezTo>
                  <a:cubicBezTo>
                    <a:pt x="940" y="1767"/>
                    <a:pt x="530" y="1920"/>
                    <a:pt x="188" y="2177"/>
                  </a:cubicBezTo>
                  <a:cubicBezTo>
                    <a:pt x="0" y="2365"/>
                    <a:pt x="86" y="2689"/>
                    <a:pt x="342" y="2775"/>
                  </a:cubicBezTo>
                  <a:cubicBezTo>
                    <a:pt x="570" y="2816"/>
                    <a:pt x="797" y="2839"/>
                    <a:pt x="1029" y="2839"/>
                  </a:cubicBezTo>
                  <a:cubicBezTo>
                    <a:pt x="1180" y="2839"/>
                    <a:pt x="1332" y="2829"/>
                    <a:pt x="1487" y="2809"/>
                  </a:cubicBezTo>
                  <a:cubicBezTo>
                    <a:pt x="1521" y="3048"/>
                    <a:pt x="1607" y="3270"/>
                    <a:pt x="1692" y="3475"/>
                  </a:cubicBezTo>
                  <a:cubicBezTo>
                    <a:pt x="1777" y="3651"/>
                    <a:pt x="1943" y="3728"/>
                    <a:pt x="2115" y="3728"/>
                  </a:cubicBezTo>
                  <a:cubicBezTo>
                    <a:pt x="2394" y="3728"/>
                    <a:pt x="2687" y="3526"/>
                    <a:pt x="2666" y="3219"/>
                  </a:cubicBezTo>
                  <a:cubicBezTo>
                    <a:pt x="2666" y="3082"/>
                    <a:pt x="2649" y="2946"/>
                    <a:pt x="2615" y="2826"/>
                  </a:cubicBezTo>
                  <a:lnTo>
                    <a:pt x="2615" y="2826"/>
                  </a:lnTo>
                  <a:cubicBezTo>
                    <a:pt x="2847" y="2847"/>
                    <a:pt x="3073" y="2862"/>
                    <a:pt x="3296" y="2862"/>
                  </a:cubicBezTo>
                  <a:cubicBezTo>
                    <a:pt x="3434" y="2862"/>
                    <a:pt x="3571" y="2856"/>
                    <a:pt x="3708" y="2843"/>
                  </a:cubicBezTo>
                  <a:cubicBezTo>
                    <a:pt x="4375" y="2775"/>
                    <a:pt x="4597" y="1835"/>
                    <a:pt x="3879" y="1630"/>
                  </a:cubicBezTo>
                  <a:cubicBezTo>
                    <a:pt x="3590" y="1560"/>
                    <a:pt x="3295" y="1525"/>
                    <a:pt x="2998" y="1525"/>
                  </a:cubicBezTo>
                  <a:cubicBezTo>
                    <a:pt x="2785" y="1525"/>
                    <a:pt x="2572" y="1543"/>
                    <a:pt x="2358" y="1579"/>
                  </a:cubicBezTo>
                  <a:cubicBezTo>
                    <a:pt x="2307" y="1169"/>
                    <a:pt x="2290" y="776"/>
                    <a:pt x="2239" y="366"/>
                  </a:cubicBezTo>
                  <a:cubicBezTo>
                    <a:pt x="2209" y="141"/>
                    <a:pt x="2007" y="0"/>
                    <a:pt x="18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39"/>
            <p:cNvSpPr/>
            <p:nvPr/>
          </p:nvSpPr>
          <p:spPr>
            <a:xfrm>
              <a:off x="599354" y="4216882"/>
              <a:ext cx="101675" cy="95125"/>
            </a:xfrm>
            <a:custGeom>
              <a:avLst/>
              <a:gdLst/>
              <a:ahLst/>
              <a:cxnLst/>
              <a:rect l="l" t="t" r="r" b="b"/>
              <a:pathLst>
                <a:path w="4067" h="3805" extrusionOk="0">
                  <a:moveTo>
                    <a:pt x="2093" y="0"/>
                  </a:moveTo>
                  <a:cubicBezTo>
                    <a:pt x="1834" y="0"/>
                    <a:pt x="1581" y="176"/>
                    <a:pt x="1572" y="532"/>
                  </a:cubicBezTo>
                  <a:cubicBezTo>
                    <a:pt x="1572" y="925"/>
                    <a:pt x="1589" y="1335"/>
                    <a:pt x="1624" y="1728"/>
                  </a:cubicBezTo>
                  <a:cubicBezTo>
                    <a:pt x="1231" y="1745"/>
                    <a:pt x="820" y="1797"/>
                    <a:pt x="428" y="1865"/>
                  </a:cubicBezTo>
                  <a:cubicBezTo>
                    <a:pt x="0" y="1933"/>
                    <a:pt x="52" y="2583"/>
                    <a:pt x="428" y="2685"/>
                  </a:cubicBezTo>
                  <a:cubicBezTo>
                    <a:pt x="872" y="2805"/>
                    <a:pt x="1333" y="2890"/>
                    <a:pt x="1794" y="2941"/>
                  </a:cubicBezTo>
                  <a:cubicBezTo>
                    <a:pt x="1846" y="3198"/>
                    <a:pt x="1965" y="3437"/>
                    <a:pt x="2136" y="3625"/>
                  </a:cubicBezTo>
                  <a:cubicBezTo>
                    <a:pt x="2246" y="3748"/>
                    <a:pt x="2390" y="3804"/>
                    <a:pt x="2533" y="3804"/>
                  </a:cubicBezTo>
                  <a:cubicBezTo>
                    <a:pt x="2769" y="3804"/>
                    <a:pt x="3002" y="3651"/>
                    <a:pt x="3076" y="3386"/>
                  </a:cubicBezTo>
                  <a:cubicBezTo>
                    <a:pt x="3093" y="3266"/>
                    <a:pt x="3093" y="3146"/>
                    <a:pt x="3093" y="3010"/>
                  </a:cubicBezTo>
                  <a:lnTo>
                    <a:pt x="3264" y="3010"/>
                  </a:lnTo>
                  <a:cubicBezTo>
                    <a:pt x="4067" y="3010"/>
                    <a:pt x="4033" y="1848"/>
                    <a:pt x="3247" y="1762"/>
                  </a:cubicBezTo>
                  <a:cubicBezTo>
                    <a:pt x="3110" y="1745"/>
                    <a:pt x="2956" y="1745"/>
                    <a:pt x="2802" y="1728"/>
                  </a:cubicBezTo>
                  <a:cubicBezTo>
                    <a:pt x="2734" y="1335"/>
                    <a:pt x="2683" y="925"/>
                    <a:pt x="2649" y="532"/>
                  </a:cubicBezTo>
                  <a:cubicBezTo>
                    <a:pt x="2623" y="180"/>
                    <a:pt x="2355" y="0"/>
                    <a:pt x="209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39"/>
            <p:cNvSpPr/>
            <p:nvPr/>
          </p:nvSpPr>
          <p:spPr>
            <a:xfrm>
              <a:off x="449081" y="4096370"/>
              <a:ext cx="96150" cy="95600"/>
            </a:xfrm>
            <a:custGeom>
              <a:avLst/>
              <a:gdLst/>
              <a:ahLst/>
              <a:cxnLst/>
              <a:rect l="l" t="t" r="r" b="b"/>
              <a:pathLst>
                <a:path w="3846" h="3824" extrusionOk="0">
                  <a:moveTo>
                    <a:pt x="2266" y="0"/>
                  </a:moveTo>
                  <a:cubicBezTo>
                    <a:pt x="2054" y="0"/>
                    <a:pt x="1856" y="115"/>
                    <a:pt x="1812" y="374"/>
                  </a:cubicBezTo>
                  <a:cubicBezTo>
                    <a:pt x="1778" y="647"/>
                    <a:pt x="1727" y="938"/>
                    <a:pt x="1692" y="1228"/>
                  </a:cubicBezTo>
                  <a:cubicBezTo>
                    <a:pt x="1282" y="1245"/>
                    <a:pt x="872" y="1314"/>
                    <a:pt x="479" y="1433"/>
                  </a:cubicBezTo>
                  <a:cubicBezTo>
                    <a:pt x="103" y="1587"/>
                    <a:pt x="1" y="2185"/>
                    <a:pt x="479" y="2288"/>
                  </a:cubicBezTo>
                  <a:cubicBezTo>
                    <a:pt x="766" y="2340"/>
                    <a:pt x="1064" y="2362"/>
                    <a:pt x="1363" y="2362"/>
                  </a:cubicBezTo>
                  <a:cubicBezTo>
                    <a:pt x="1456" y="2362"/>
                    <a:pt x="1548" y="2360"/>
                    <a:pt x="1641" y="2356"/>
                  </a:cubicBezTo>
                  <a:cubicBezTo>
                    <a:pt x="1641" y="2766"/>
                    <a:pt x="1727" y="3159"/>
                    <a:pt x="1897" y="3535"/>
                  </a:cubicBezTo>
                  <a:cubicBezTo>
                    <a:pt x="1995" y="3731"/>
                    <a:pt x="2207" y="3824"/>
                    <a:pt x="2418" y="3824"/>
                  </a:cubicBezTo>
                  <a:cubicBezTo>
                    <a:pt x="2685" y="3824"/>
                    <a:pt x="2953" y="3675"/>
                    <a:pt x="2991" y="3398"/>
                  </a:cubicBezTo>
                  <a:cubicBezTo>
                    <a:pt x="3025" y="3074"/>
                    <a:pt x="3025" y="2749"/>
                    <a:pt x="2974" y="2424"/>
                  </a:cubicBezTo>
                  <a:lnTo>
                    <a:pt x="3025" y="2424"/>
                  </a:lnTo>
                  <a:cubicBezTo>
                    <a:pt x="3845" y="2407"/>
                    <a:pt x="3794" y="1262"/>
                    <a:pt x="3025" y="1177"/>
                  </a:cubicBezTo>
                  <a:lnTo>
                    <a:pt x="2871" y="1177"/>
                  </a:lnTo>
                  <a:cubicBezTo>
                    <a:pt x="2871" y="972"/>
                    <a:pt x="2854" y="733"/>
                    <a:pt x="2854" y="528"/>
                  </a:cubicBezTo>
                  <a:cubicBezTo>
                    <a:pt x="2845" y="198"/>
                    <a:pt x="2543" y="0"/>
                    <a:pt x="22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39"/>
            <p:cNvSpPr/>
            <p:nvPr/>
          </p:nvSpPr>
          <p:spPr>
            <a:xfrm>
              <a:off x="429300" y="4297650"/>
              <a:ext cx="113925" cy="83825"/>
            </a:xfrm>
            <a:custGeom>
              <a:avLst/>
              <a:gdLst/>
              <a:ahLst/>
              <a:cxnLst/>
              <a:rect l="l" t="t" r="r" b="b"/>
              <a:pathLst>
                <a:path w="4557" h="3353" extrusionOk="0">
                  <a:moveTo>
                    <a:pt x="2160" y="0"/>
                  </a:moveTo>
                  <a:cubicBezTo>
                    <a:pt x="1938" y="0"/>
                    <a:pt x="1714" y="145"/>
                    <a:pt x="1733" y="410"/>
                  </a:cubicBezTo>
                  <a:cubicBezTo>
                    <a:pt x="1768" y="615"/>
                    <a:pt x="1768" y="820"/>
                    <a:pt x="1785" y="1008"/>
                  </a:cubicBezTo>
                  <a:cubicBezTo>
                    <a:pt x="1375" y="1008"/>
                    <a:pt x="982" y="1008"/>
                    <a:pt x="571" y="991"/>
                  </a:cubicBezTo>
                  <a:cubicBezTo>
                    <a:pt x="561" y="990"/>
                    <a:pt x="551" y="990"/>
                    <a:pt x="541" y="990"/>
                  </a:cubicBezTo>
                  <a:cubicBezTo>
                    <a:pt x="89" y="990"/>
                    <a:pt x="1" y="1728"/>
                    <a:pt x="469" y="1828"/>
                  </a:cubicBezTo>
                  <a:cubicBezTo>
                    <a:pt x="896" y="1914"/>
                    <a:pt x="1323" y="1999"/>
                    <a:pt x="1768" y="2050"/>
                  </a:cubicBezTo>
                  <a:cubicBezTo>
                    <a:pt x="1716" y="2341"/>
                    <a:pt x="1716" y="2665"/>
                    <a:pt x="1768" y="2973"/>
                  </a:cubicBezTo>
                  <a:cubicBezTo>
                    <a:pt x="1816" y="3238"/>
                    <a:pt x="2012" y="3352"/>
                    <a:pt x="2223" y="3352"/>
                  </a:cubicBezTo>
                  <a:cubicBezTo>
                    <a:pt x="2461" y="3352"/>
                    <a:pt x="2719" y="3208"/>
                    <a:pt x="2810" y="2973"/>
                  </a:cubicBezTo>
                  <a:cubicBezTo>
                    <a:pt x="2895" y="2700"/>
                    <a:pt x="2929" y="2426"/>
                    <a:pt x="2912" y="2170"/>
                  </a:cubicBezTo>
                  <a:lnTo>
                    <a:pt x="2912" y="2170"/>
                  </a:lnTo>
                  <a:cubicBezTo>
                    <a:pt x="3169" y="2187"/>
                    <a:pt x="3442" y="2187"/>
                    <a:pt x="3715" y="2204"/>
                  </a:cubicBezTo>
                  <a:cubicBezTo>
                    <a:pt x="3720" y="2204"/>
                    <a:pt x="3726" y="2204"/>
                    <a:pt x="3731" y="2204"/>
                  </a:cubicBezTo>
                  <a:cubicBezTo>
                    <a:pt x="4556" y="2204"/>
                    <a:pt x="4533" y="883"/>
                    <a:pt x="3797" y="883"/>
                  </a:cubicBezTo>
                  <a:cubicBezTo>
                    <a:pt x="3771" y="883"/>
                    <a:pt x="3744" y="885"/>
                    <a:pt x="3715" y="889"/>
                  </a:cubicBezTo>
                  <a:cubicBezTo>
                    <a:pt x="3391" y="923"/>
                    <a:pt x="3066" y="957"/>
                    <a:pt x="2741" y="974"/>
                  </a:cubicBezTo>
                  <a:cubicBezTo>
                    <a:pt x="2673" y="735"/>
                    <a:pt x="2622" y="496"/>
                    <a:pt x="2571" y="290"/>
                  </a:cubicBezTo>
                  <a:cubicBezTo>
                    <a:pt x="2517" y="93"/>
                    <a:pt x="2339" y="0"/>
                    <a:pt x="21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6" name="Google Shape;786;p39"/>
          <p:cNvGrpSpPr/>
          <p:nvPr/>
        </p:nvGrpSpPr>
        <p:grpSpPr>
          <a:xfrm>
            <a:off x="8184179" y="4337241"/>
            <a:ext cx="859911" cy="696911"/>
            <a:chOff x="71542" y="94405"/>
            <a:chExt cx="708096" cy="573872"/>
          </a:xfrm>
        </p:grpSpPr>
        <p:sp>
          <p:nvSpPr>
            <p:cNvPr id="787" name="Google Shape;787;p39"/>
            <p:cNvSpPr/>
            <p:nvPr/>
          </p:nvSpPr>
          <p:spPr>
            <a:xfrm>
              <a:off x="451751" y="112297"/>
              <a:ext cx="314629" cy="305984"/>
            </a:xfrm>
            <a:custGeom>
              <a:avLst/>
              <a:gdLst/>
              <a:ahLst/>
              <a:cxnLst/>
              <a:rect l="l" t="t" r="r" b="b"/>
              <a:pathLst>
                <a:path w="7337" h="7135" extrusionOk="0">
                  <a:moveTo>
                    <a:pt x="4015" y="0"/>
                  </a:moveTo>
                  <a:cubicBezTo>
                    <a:pt x="3776" y="0"/>
                    <a:pt x="3543" y="161"/>
                    <a:pt x="3469" y="419"/>
                  </a:cubicBezTo>
                  <a:cubicBezTo>
                    <a:pt x="3340" y="370"/>
                    <a:pt x="3204" y="343"/>
                    <a:pt x="3070" y="343"/>
                  </a:cubicBezTo>
                  <a:cubicBezTo>
                    <a:pt x="2974" y="343"/>
                    <a:pt x="2878" y="357"/>
                    <a:pt x="2786" y="385"/>
                  </a:cubicBezTo>
                  <a:cubicBezTo>
                    <a:pt x="2444" y="471"/>
                    <a:pt x="2307" y="864"/>
                    <a:pt x="2205" y="1257"/>
                  </a:cubicBezTo>
                  <a:cubicBezTo>
                    <a:pt x="1965" y="1274"/>
                    <a:pt x="1760" y="1427"/>
                    <a:pt x="1692" y="1667"/>
                  </a:cubicBezTo>
                  <a:cubicBezTo>
                    <a:pt x="1658" y="1837"/>
                    <a:pt x="1641" y="1991"/>
                    <a:pt x="1641" y="2162"/>
                  </a:cubicBezTo>
                  <a:cubicBezTo>
                    <a:pt x="1603" y="2155"/>
                    <a:pt x="1566" y="2151"/>
                    <a:pt x="1530" y="2151"/>
                  </a:cubicBezTo>
                  <a:cubicBezTo>
                    <a:pt x="1232" y="2151"/>
                    <a:pt x="974" y="2389"/>
                    <a:pt x="974" y="2709"/>
                  </a:cubicBezTo>
                  <a:lnTo>
                    <a:pt x="974" y="3409"/>
                  </a:lnTo>
                  <a:cubicBezTo>
                    <a:pt x="872" y="3341"/>
                    <a:pt x="752" y="3273"/>
                    <a:pt x="667" y="3204"/>
                  </a:cubicBezTo>
                  <a:cubicBezTo>
                    <a:pt x="600" y="3169"/>
                    <a:pt x="528" y="3153"/>
                    <a:pt x="458" y="3153"/>
                  </a:cubicBezTo>
                  <a:cubicBezTo>
                    <a:pt x="223" y="3153"/>
                    <a:pt x="1" y="3335"/>
                    <a:pt x="1" y="3597"/>
                  </a:cubicBezTo>
                  <a:cubicBezTo>
                    <a:pt x="52" y="4178"/>
                    <a:pt x="206" y="4759"/>
                    <a:pt x="445" y="5306"/>
                  </a:cubicBezTo>
                  <a:cubicBezTo>
                    <a:pt x="481" y="5379"/>
                    <a:pt x="538" y="5409"/>
                    <a:pt x="596" y="5409"/>
                  </a:cubicBezTo>
                  <a:cubicBezTo>
                    <a:pt x="700" y="5409"/>
                    <a:pt x="810" y="5313"/>
                    <a:pt x="821" y="5203"/>
                  </a:cubicBezTo>
                  <a:cubicBezTo>
                    <a:pt x="855" y="4964"/>
                    <a:pt x="855" y="4742"/>
                    <a:pt x="855" y="4503"/>
                  </a:cubicBezTo>
                  <a:cubicBezTo>
                    <a:pt x="940" y="4571"/>
                    <a:pt x="1009" y="4657"/>
                    <a:pt x="1077" y="4742"/>
                  </a:cubicBezTo>
                  <a:cubicBezTo>
                    <a:pt x="1094" y="4776"/>
                    <a:pt x="1111" y="4811"/>
                    <a:pt x="1145" y="4828"/>
                  </a:cubicBezTo>
                  <a:cubicBezTo>
                    <a:pt x="1077" y="4913"/>
                    <a:pt x="1077" y="5033"/>
                    <a:pt x="1111" y="5135"/>
                  </a:cubicBezTo>
                  <a:cubicBezTo>
                    <a:pt x="1197" y="5357"/>
                    <a:pt x="1299" y="5596"/>
                    <a:pt x="1419" y="5802"/>
                  </a:cubicBezTo>
                  <a:cubicBezTo>
                    <a:pt x="1462" y="5933"/>
                    <a:pt x="1593" y="6014"/>
                    <a:pt x="1726" y="6014"/>
                  </a:cubicBezTo>
                  <a:cubicBezTo>
                    <a:pt x="1749" y="6014"/>
                    <a:pt x="1772" y="6012"/>
                    <a:pt x="1795" y="6007"/>
                  </a:cubicBezTo>
                  <a:cubicBezTo>
                    <a:pt x="2119" y="6331"/>
                    <a:pt x="2461" y="6622"/>
                    <a:pt x="2751" y="6980"/>
                  </a:cubicBezTo>
                  <a:cubicBezTo>
                    <a:pt x="2850" y="7089"/>
                    <a:pt x="2969" y="7135"/>
                    <a:pt x="3086" y="7135"/>
                  </a:cubicBezTo>
                  <a:cubicBezTo>
                    <a:pt x="3394" y="7135"/>
                    <a:pt x="3692" y="6819"/>
                    <a:pt x="3606" y="6485"/>
                  </a:cubicBezTo>
                  <a:cubicBezTo>
                    <a:pt x="3572" y="6314"/>
                    <a:pt x="3537" y="6126"/>
                    <a:pt x="3503" y="5955"/>
                  </a:cubicBezTo>
                  <a:lnTo>
                    <a:pt x="3503" y="5955"/>
                  </a:lnTo>
                  <a:cubicBezTo>
                    <a:pt x="3657" y="6075"/>
                    <a:pt x="3811" y="6194"/>
                    <a:pt x="3947" y="6314"/>
                  </a:cubicBezTo>
                  <a:cubicBezTo>
                    <a:pt x="4068" y="6430"/>
                    <a:pt x="4214" y="6481"/>
                    <a:pt x="4357" y="6481"/>
                  </a:cubicBezTo>
                  <a:cubicBezTo>
                    <a:pt x="4657" y="6481"/>
                    <a:pt x="4944" y="6252"/>
                    <a:pt x="4956" y="5904"/>
                  </a:cubicBezTo>
                  <a:lnTo>
                    <a:pt x="4956" y="5648"/>
                  </a:lnTo>
                  <a:cubicBezTo>
                    <a:pt x="5024" y="5648"/>
                    <a:pt x="5092" y="5614"/>
                    <a:pt x="5161" y="5579"/>
                  </a:cubicBezTo>
                  <a:cubicBezTo>
                    <a:pt x="5297" y="5511"/>
                    <a:pt x="5400" y="5374"/>
                    <a:pt x="5468" y="5238"/>
                  </a:cubicBezTo>
                  <a:cubicBezTo>
                    <a:pt x="5554" y="5306"/>
                    <a:pt x="5639" y="5374"/>
                    <a:pt x="5707" y="5443"/>
                  </a:cubicBezTo>
                  <a:cubicBezTo>
                    <a:pt x="5827" y="5562"/>
                    <a:pt x="5998" y="5614"/>
                    <a:pt x="6152" y="5614"/>
                  </a:cubicBezTo>
                  <a:cubicBezTo>
                    <a:pt x="6271" y="5767"/>
                    <a:pt x="6408" y="5904"/>
                    <a:pt x="6562" y="6041"/>
                  </a:cubicBezTo>
                  <a:cubicBezTo>
                    <a:pt x="6645" y="6115"/>
                    <a:pt x="6742" y="6148"/>
                    <a:pt x="6838" y="6148"/>
                  </a:cubicBezTo>
                  <a:cubicBezTo>
                    <a:pt x="7094" y="6148"/>
                    <a:pt x="7337" y="5912"/>
                    <a:pt x="7262" y="5614"/>
                  </a:cubicBezTo>
                  <a:cubicBezTo>
                    <a:pt x="7108" y="4981"/>
                    <a:pt x="6852" y="4366"/>
                    <a:pt x="6493" y="3819"/>
                  </a:cubicBezTo>
                  <a:cubicBezTo>
                    <a:pt x="6377" y="3623"/>
                    <a:pt x="6176" y="3524"/>
                    <a:pt x="5972" y="3524"/>
                  </a:cubicBezTo>
                  <a:cubicBezTo>
                    <a:pt x="5787" y="3524"/>
                    <a:pt x="5598" y="3606"/>
                    <a:pt x="5468" y="3768"/>
                  </a:cubicBezTo>
                  <a:cubicBezTo>
                    <a:pt x="5383" y="3717"/>
                    <a:pt x="5297" y="3666"/>
                    <a:pt x="5195" y="3614"/>
                  </a:cubicBezTo>
                  <a:cubicBezTo>
                    <a:pt x="5107" y="3564"/>
                    <a:pt x="5005" y="3541"/>
                    <a:pt x="4902" y="3541"/>
                  </a:cubicBezTo>
                  <a:cubicBezTo>
                    <a:pt x="4582" y="3541"/>
                    <a:pt x="4250" y="3766"/>
                    <a:pt x="4289" y="4127"/>
                  </a:cubicBezTo>
                  <a:cubicBezTo>
                    <a:pt x="4289" y="4212"/>
                    <a:pt x="4306" y="4298"/>
                    <a:pt x="4323" y="4383"/>
                  </a:cubicBezTo>
                  <a:cubicBezTo>
                    <a:pt x="4101" y="4418"/>
                    <a:pt x="3913" y="4571"/>
                    <a:pt x="3828" y="4776"/>
                  </a:cubicBezTo>
                  <a:cubicBezTo>
                    <a:pt x="3606" y="4623"/>
                    <a:pt x="3367" y="4452"/>
                    <a:pt x="3161" y="4264"/>
                  </a:cubicBezTo>
                  <a:cubicBezTo>
                    <a:pt x="3046" y="4153"/>
                    <a:pt x="2910" y="4105"/>
                    <a:pt x="2777" y="4105"/>
                  </a:cubicBezTo>
                  <a:cubicBezTo>
                    <a:pt x="2439" y="4105"/>
                    <a:pt x="2124" y="4418"/>
                    <a:pt x="2222" y="4811"/>
                  </a:cubicBezTo>
                  <a:cubicBezTo>
                    <a:pt x="2256" y="4964"/>
                    <a:pt x="2290" y="5101"/>
                    <a:pt x="2307" y="5238"/>
                  </a:cubicBezTo>
                  <a:cubicBezTo>
                    <a:pt x="2170" y="5101"/>
                    <a:pt x="2034" y="4947"/>
                    <a:pt x="1897" y="4811"/>
                  </a:cubicBezTo>
                  <a:cubicBezTo>
                    <a:pt x="1983" y="4708"/>
                    <a:pt x="2017" y="4605"/>
                    <a:pt x="2034" y="4486"/>
                  </a:cubicBezTo>
                  <a:cubicBezTo>
                    <a:pt x="2051" y="4144"/>
                    <a:pt x="2051" y="3819"/>
                    <a:pt x="2051" y="3495"/>
                  </a:cubicBezTo>
                  <a:cubicBezTo>
                    <a:pt x="2188" y="3478"/>
                    <a:pt x="2307" y="3427"/>
                    <a:pt x="2410" y="3324"/>
                  </a:cubicBezTo>
                  <a:cubicBezTo>
                    <a:pt x="2563" y="3102"/>
                    <a:pt x="2666" y="2828"/>
                    <a:pt x="2683" y="2555"/>
                  </a:cubicBezTo>
                  <a:cubicBezTo>
                    <a:pt x="2888" y="2504"/>
                    <a:pt x="3059" y="2350"/>
                    <a:pt x="3127" y="2145"/>
                  </a:cubicBezTo>
                  <a:cubicBezTo>
                    <a:pt x="3196" y="1957"/>
                    <a:pt x="3264" y="1786"/>
                    <a:pt x="3315" y="1598"/>
                  </a:cubicBezTo>
                  <a:cubicBezTo>
                    <a:pt x="3418" y="1684"/>
                    <a:pt x="3520" y="1752"/>
                    <a:pt x="3537" y="1769"/>
                  </a:cubicBezTo>
                  <a:cubicBezTo>
                    <a:pt x="3632" y="1820"/>
                    <a:pt x="3734" y="1845"/>
                    <a:pt x="3833" y="1845"/>
                  </a:cubicBezTo>
                  <a:cubicBezTo>
                    <a:pt x="4002" y="1845"/>
                    <a:pt x="4164" y="1772"/>
                    <a:pt x="4272" y="1632"/>
                  </a:cubicBezTo>
                  <a:cubicBezTo>
                    <a:pt x="4289" y="1632"/>
                    <a:pt x="4306" y="1650"/>
                    <a:pt x="4323" y="1650"/>
                  </a:cubicBezTo>
                  <a:cubicBezTo>
                    <a:pt x="4392" y="1694"/>
                    <a:pt x="4467" y="1714"/>
                    <a:pt x="4542" y="1714"/>
                  </a:cubicBezTo>
                  <a:cubicBezTo>
                    <a:pt x="4728" y="1714"/>
                    <a:pt x="4907" y="1588"/>
                    <a:pt x="4956" y="1393"/>
                  </a:cubicBezTo>
                  <a:cubicBezTo>
                    <a:pt x="5075" y="812"/>
                    <a:pt x="4785" y="385"/>
                    <a:pt x="4289" y="78"/>
                  </a:cubicBezTo>
                  <a:cubicBezTo>
                    <a:pt x="4203" y="25"/>
                    <a:pt x="4108" y="0"/>
                    <a:pt x="401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88" name="Google Shape;788;p39"/>
            <p:cNvGrpSpPr/>
            <p:nvPr/>
          </p:nvGrpSpPr>
          <p:grpSpPr>
            <a:xfrm>
              <a:off x="71542" y="94405"/>
              <a:ext cx="708096" cy="573872"/>
              <a:chOff x="166625" y="89475"/>
              <a:chExt cx="648855" cy="525813"/>
            </a:xfrm>
          </p:grpSpPr>
          <p:sp>
            <p:nvSpPr>
              <p:cNvPr id="789" name="Google Shape;789;p39"/>
              <p:cNvSpPr/>
              <p:nvPr/>
            </p:nvSpPr>
            <p:spPr>
              <a:xfrm>
                <a:off x="182835" y="329968"/>
                <a:ext cx="275820" cy="115404"/>
              </a:xfrm>
              <a:custGeom>
                <a:avLst/>
                <a:gdLst/>
                <a:ahLst/>
                <a:cxnLst/>
                <a:rect l="l" t="t" r="r" b="b"/>
                <a:pathLst>
                  <a:path w="6432" h="2691" extrusionOk="0">
                    <a:moveTo>
                      <a:pt x="5919" y="1"/>
                    </a:moveTo>
                    <a:cubicBezTo>
                      <a:pt x="5628" y="18"/>
                      <a:pt x="5543" y="138"/>
                      <a:pt x="5304" y="274"/>
                    </a:cubicBezTo>
                    <a:cubicBezTo>
                      <a:pt x="5151" y="382"/>
                      <a:pt x="4956" y="422"/>
                      <a:pt x="4750" y="422"/>
                    </a:cubicBezTo>
                    <a:cubicBezTo>
                      <a:pt x="4400" y="422"/>
                      <a:pt x="4017" y="309"/>
                      <a:pt x="3749" y="223"/>
                    </a:cubicBezTo>
                    <a:cubicBezTo>
                      <a:pt x="3706" y="213"/>
                      <a:pt x="3662" y="208"/>
                      <a:pt x="3620" y="208"/>
                    </a:cubicBezTo>
                    <a:cubicBezTo>
                      <a:pt x="3376" y="208"/>
                      <a:pt x="3155" y="366"/>
                      <a:pt x="3083" y="599"/>
                    </a:cubicBezTo>
                    <a:cubicBezTo>
                      <a:pt x="2895" y="479"/>
                      <a:pt x="2724" y="343"/>
                      <a:pt x="2553" y="206"/>
                    </a:cubicBezTo>
                    <a:cubicBezTo>
                      <a:pt x="2446" y="109"/>
                      <a:pt x="2316" y="66"/>
                      <a:pt x="2187" y="66"/>
                    </a:cubicBezTo>
                    <a:cubicBezTo>
                      <a:pt x="1864" y="66"/>
                      <a:pt x="1554" y="340"/>
                      <a:pt x="1664" y="719"/>
                    </a:cubicBezTo>
                    <a:cubicBezTo>
                      <a:pt x="1699" y="821"/>
                      <a:pt x="1716" y="924"/>
                      <a:pt x="1733" y="1009"/>
                    </a:cubicBezTo>
                    <a:lnTo>
                      <a:pt x="1647" y="941"/>
                    </a:lnTo>
                    <a:cubicBezTo>
                      <a:pt x="1553" y="838"/>
                      <a:pt x="1425" y="787"/>
                      <a:pt x="1295" y="787"/>
                    </a:cubicBezTo>
                    <a:cubicBezTo>
                      <a:pt x="1165" y="787"/>
                      <a:pt x="1032" y="838"/>
                      <a:pt x="930" y="941"/>
                    </a:cubicBezTo>
                    <a:cubicBezTo>
                      <a:pt x="844" y="1026"/>
                      <a:pt x="776" y="1129"/>
                      <a:pt x="725" y="1231"/>
                    </a:cubicBezTo>
                    <a:lnTo>
                      <a:pt x="708" y="1231"/>
                    </a:lnTo>
                    <a:cubicBezTo>
                      <a:pt x="670" y="1222"/>
                      <a:pt x="633" y="1218"/>
                      <a:pt x="597" y="1218"/>
                    </a:cubicBezTo>
                    <a:cubicBezTo>
                      <a:pt x="231" y="1218"/>
                      <a:pt x="0" y="1670"/>
                      <a:pt x="280" y="1966"/>
                    </a:cubicBezTo>
                    <a:cubicBezTo>
                      <a:pt x="383" y="2068"/>
                      <a:pt x="468" y="2154"/>
                      <a:pt x="571" y="2239"/>
                    </a:cubicBezTo>
                    <a:cubicBezTo>
                      <a:pt x="622" y="2308"/>
                      <a:pt x="656" y="2376"/>
                      <a:pt x="691" y="2444"/>
                    </a:cubicBezTo>
                    <a:cubicBezTo>
                      <a:pt x="775" y="2585"/>
                      <a:pt x="929" y="2680"/>
                      <a:pt x="1096" y="2680"/>
                    </a:cubicBezTo>
                    <a:cubicBezTo>
                      <a:pt x="1131" y="2680"/>
                      <a:pt x="1167" y="2675"/>
                      <a:pt x="1203" y="2666"/>
                    </a:cubicBezTo>
                    <a:cubicBezTo>
                      <a:pt x="1243" y="2683"/>
                      <a:pt x="1283" y="2691"/>
                      <a:pt x="1321" y="2691"/>
                    </a:cubicBezTo>
                    <a:cubicBezTo>
                      <a:pt x="1517" y="2691"/>
                      <a:pt x="1682" y="2496"/>
                      <a:pt x="1596" y="2325"/>
                    </a:cubicBezTo>
                    <a:cubicBezTo>
                      <a:pt x="1613" y="2273"/>
                      <a:pt x="1613" y="2239"/>
                      <a:pt x="1613" y="2188"/>
                    </a:cubicBezTo>
                    <a:cubicBezTo>
                      <a:pt x="1852" y="2342"/>
                      <a:pt x="2126" y="2461"/>
                      <a:pt x="2399" y="2513"/>
                    </a:cubicBezTo>
                    <a:cubicBezTo>
                      <a:pt x="2428" y="2517"/>
                      <a:pt x="2458" y="2519"/>
                      <a:pt x="2487" y="2519"/>
                    </a:cubicBezTo>
                    <a:cubicBezTo>
                      <a:pt x="2821" y="2519"/>
                      <a:pt x="3158" y="2257"/>
                      <a:pt x="3048" y="1880"/>
                    </a:cubicBezTo>
                    <a:lnTo>
                      <a:pt x="3048" y="1880"/>
                    </a:lnTo>
                    <a:cubicBezTo>
                      <a:pt x="3100" y="1932"/>
                      <a:pt x="3168" y="1983"/>
                      <a:pt x="3236" y="2051"/>
                    </a:cubicBezTo>
                    <a:cubicBezTo>
                      <a:pt x="3345" y="2154"/>
                      <a:pt x="3475" y="2200"/>
                      <a:pt x="3604" y="2200"/>
                    </a:cubicBezTo>
                    <a:cubicBezTo>
                      <a:pt x="3880" y="2200"/>
                      <a:pt x="4147" y="1985"/>
                      <a:pt x="4159" y="1658"/>
                    </a:cubicBezTo>
                    <a:lnTo>
                      <a:pt x="4159" y="1453"/>
                    </a:lnTo>
                    <a:cubicBezTo>
                      <a:pt x="4364" y="1486"/>
                      <a:pt x="4575" y="1506"/>
                      <a:pt x="4783" y="1506"/>
                    </a:cubicBezTo>
                    <a:cubicBezTo>
                      <a:pt x="5341" y="1506"/>
                      <a:pt x="5883" y="1363"/>
                      <a:pt x="6244" y="941"/>
                    </a:cubicBezTo>
                    <a:cubicBezTo>
                      <a:pt x="6414" y="753"/>
                      <a:pt x="6432" y="496"/>
                      <a:pt x="6312" y="274"/>
                    </a:cubicBezTo>
                    <a:lnTo>
                      <a:pt x="6278" y="206"/>
                    </a:lnTo>
                    <a:cubicBezTo>
                      <a:pt x="6192" y="69"/>
                      <a:pt x="6056" y="1"/>
                      <a:pt x="59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39"/>
              <p:cNvSpPr/>
              <p:nvPr/>
            </p:nvSpPr>
            <p:spPr>
              <a:xfrm>
                <a:off x="341632" y="394766"/>
                <a:ext cx="140483" cy="201259"/>
              </a:xfrm>
              <a:custGeom>
                <a:avLst/>
                <a:gdLst/>
                <a:ahLst/>
                <a:cxnLst/>
                <a:rect l="l" t="t" r="r" b="b"/>
                <a:pathLst>
                  <a:path w="3276" h="4693" extrusionOk="0">
                    <a:moveTo>
                      <a:pt x="2563" y="0"/>
                    </a:moveTo>
                    <a:cubicBezTo>
                      <a:pt x="2298" y="0"/>
                      <a:pt x="2108" y="237"/>
                      <a:pt x="1977" y="523"/>
                    </a:cubicBezTo>
                    <a:cubicBezTo>
                      <a:pt x="1895" y="490"/>
                      <a:pt x="1809" y="475"/>
                      <a:pt x="1724" y="475"/>
                    </a:cubicBezTo>
                    <a:cubicBezTo>
                      <a:pt x="1543" y="475"/>
                      <a:pt x="1364" y="544"/>
                      <a:pt x="1225" y="660"/>
                    </a:cubicBezTo>
                    <a:cubicBezTo>
                      <a:pt x="1201" y="657"/>
                      <a:pt x="1177" y="655"/>
                      <a:pt x="1153" y="655"/>
                    </a:cubicBezTo>
                    <a:cubicBezTo>
                      <a:pt x="793" y="655"/>
                      <a:pt x="514" y="1008"/>
                      <a:pt x="610" y="1360"/>
                    </a:cubicBezTo>
                    <a:cubicBezTo>
                      <a:pt x="661" y="1514"/>
                      <a:pt x="695" y="1651"/>
                      <a:pt x="729" y="1788"/>
                    </a:cubicBezTo>
                    <a:cubicBezTo>
                      <a:pt x="644" y="1724"/>
                      <a:pt x="540" y="1693"/>
                      <a:pt x="439" y="1693"/>
                    </a:cubicBezTo>
                    <a:cubicBezTo>
                      <a:pt x="215" y="1693"/>
                      <a:pt x="0" y="1842"/>
                      <a:pt x="12" y="2112"/>
                    </a:cubicBezTo>
                    <a:cubicBezTo>
                      <a:pt x="12" y="2915"/>
                      <a:pt x="131" y="3718"/>
                      <a:pt x="336" y="4487"/>
                    </a:cubicBezTo>
                    <a:cubicBezTo>
                      <a:pt x="384" y="4631"/>
                      <a:pt x="490" y="4693"/>
                      <a:pt x="596" y="4693"/>
                    </a:cubicBezTo>
                    <a:cubicBezTo>
                      <a:pt x="755" y="4693"/>
                      <a:pt x="914" y="4555"/>
                      <a:pt x="883" y="4351"/>
                    </a:cubicBezTo>
                    <a:cubicBezTo>
                      <a:pt x="832" y="3923"/>
                      <a:pt x="815" y="3513"/>
                      <a:pt x="832" y="3086"/>
                    </a:cubicBezTo>
                    <a:lnTo>
                      <a:pt x="832" y="3086"/>
                    </a:lnTo>
                    <a:cubicBezTo>
                      <a:pt x="917" y="3189"/>
                      <a:pt x="1003" y="3308"/>
                      <a:pt x="1071" y="3428"/>
                    </a:cubicBezTo>
                    <a:cubicBezTo>
                      <a:pt x="1170" y="3602"/>
                      <a:pt x="1317" y="3675"/>
                      <a:pt x="1466" y="3675"/>
                    </a:cubicBezTo>
                    <a:cubicBezTo>
                      <a:pt x="1754" y="3675"/>
                      <a:pt x="2044" y="3396"/>
                      <a:pt x="1977" y="3035"/>
                    </a:cubicBezTo>
                    <a:cubicBezTo>
                      <a:pt x="1925" y="2744"/>
                      <a:pt x="1891" y="2437"/>
                      <a:pt x="1857" y="2129"/>
                    </a:cubicBezTo>
                    <a:cubicBezTo>
                      <a:pt x="2011" y="2061"/>
                      <a:pt x="2148" y="1924"/>
                      <a:pt x="2199" y="1771"/>
                    </a:cubicBezTo>
                    <a:lnTo>
                      <a:pt x="2233" y="1771"/>
                    </a:lnTo>
                    <a:cubicBezTo>
                      <a:pt x="2278" y="1781"/>
                      <a:pt x="2322" y="1786"/>
                      <a:pt x="2366" y="1786"/>
                    </a:cubicBezTo>
                    <a:cubicBezTo>
                      <a:pt x="2676" y="1786"/>
                      <a:pt x="2953" y="1536"/>
                      <a:pt x="2968" y="1207"/>
                    </a:cubicBezTo>
                    <a:cubicBezTo>
                      <a:pt x="2951" y="1087"/>
                      <a:pt x="2968" y="950"/>
                      <a:pt x="3002" y="831"/>
                    </a:cubicBezTo>
                    <a:lnTo>
                      <a:pt x="3036" y="797"/>
                    </a:lnTo>
                    <a:cubicBezTo>
                      <a:pt x="3275" y="626"/>
                      <a:pt x="3156" y="284"/>
                      <a:pt x="2951" y="147"/>
                    </a:cubicBezTo>
                    <a:cubicBezTo>
                      <a:pt x="2806" y="44"/>
                      <a:pt x="2678" y="0"/>
                      <a:pt x="25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39"/>
              <p:cNvSpPr/>
              <p:nvPr/>
            </p:nvSpPr>
            <p:spPr>
              <a:xfrm>
                <a:off x="166625" y="89475"/>
                <a:ext cx="648855" cy="525813"/>
              </a:xfrm>
              <a:custGeom>
                <a:avLst/>
                <a:gdLst/>
                <a:ahLst/>
                <a:cxnLst/>
                <a:rect l="l" t="t" r="r" b="b"/>
                <a:pathLst>
                  <a:path w="15131" h="12261" extrusionOk="0">
                    <a:moveTo>
                      <a:pt x="12363" y="431"/>
                    </a:moveTo>
                    <a:cubicBezTo>
                      <a:pt x="12853" y="431"/>
                      <a:pt x="12377" y="1154"/>
                      <a:pt x="12260" y="1354"/>
                    </a:cubicBezTo>
                    <a:cubicBezTo>
                      <a:pt x="11320" y="2892"/>
                      <a:pt x="10022" y="4208"/>
                      <a:pt x="8501" y="5182"/>
                    </a:cubicBezTo>
                    <a:cubicBezTo>
                      <a:pt x="8433" y="5096"/>
                      <a:pt x="8347" y="4994"/>
                      <a:pt x="8245" y="4874"/>
                    </a:cubicBezTo>
                    <a:cubicBezTo>
                      <a:pt x="8706" y="3490"/>
                      <a:pt x="9509" y="2243"/>
                      <a:pt x="10586" y="1252"/>
                    </a:cubicBezTo>
                    <a:cubicBezTo>
                      <a:pt x="11064" y="791"/>
                      <a:pt x="11679" y="500"/>
                      <a:pt x="12328" y="432"/>
                    </a:cubicBezTo>
                    <a:cubicBezTo>
                      <a:pt x="12341" y="431"/>
                      <a:pt x="12352" y="431"/>
                      <a:pt x="12363" y="431"/>
                    </a:cubicBezTo>
                    <a:close/>
                    <a:moveTo>
                      <a:pt x="12978" y="4310"/>
                    </a:moveTo>
                    <a:cubicBezTo>
                      <a:pt x="13405" y="4310"/>
                      <a:pt x="14618" y="4310"/>
                      <a:pt x="14498" y="5062"/>
                    </a:cubicBezTo>
                    <a:cubicBezTo>
                      <a:pt x="14413" y="5575"/>
                      <a:pt x="13747" y="5797"/>
                      <a:pt x="13319" y="5934"/>
                    </a:cubicBezTo>
                    <a:cubicBezTo>
                      <a:pt x="12841" y="6071"/>
                      <a:pt x="12374" y="6122"/>
                      <a:pt x="11911" y="6122"/>
                    </a:cubicBezTo>
                    <a:cubicBezTo>
                      <a:pt x="10936" y="6122"/>
                      <a:pt x="9982" y="5896"/>
                      <a:pt x="8997" y="5780"/>
                    </a:cubicBezTo>
                    <a:lnTo>
                      <a:pt x="8723" y="5438"/>
                    </a:lnTo>
                    <a:cubicBezTo>
                      <a:pt x="9253" y="5165"/>
                      <a:pt x="9765" y="4806"/>
                      <a:pt x="10193" y="4362"/>
                    </a:cubicBezTo>
                    <a:lnTo>
                      <a:pt x="10193" y="4362"/>
                    </a:lnTo>
                    <a:cubicBezTo>
                      <a:pt x="10161" y="4474"/>
                      <a:pt x="10248" y="4585"/>
                      <a:pt x="10358" y="4585"/>
                    </a:cubicBezTo>
                    <a:cubicBezTo>
                      <a:pt x="10365" y="4585"/>
                      <a:pt x="10373" y="4585"/>
                      <a:pt x="10381" y="4584"/>
                    </a:cubicBezTo>
                    <a:cubicBezTo>
                      <a:pt x="11252" y="4498"/>
                      <a:pt x="12089" y="4310"/>
                      <a:pt x="12978" y="4310"/>
                    </a:cubicBezTo>
                    <a:close/>
                    <a:moveTo>
                      <a:pt x="6615" y="4147"/>
                    </a:moveTo>
                    <a:cubicBezTo>
                      <a:pt x="6893" y="4147"/>
                      <a:pt x="7362" y="4582"/>
                      <a:pt x="7886" y="5216"/>
                    </a:cubicBezTo>
                    <a:cubicBezTo>
                      <a:pt x="7801" y="5301"/>
                      <a:pt x="7766" y="5421"/>
                      <a:pt x="7681" y="5506"/>
                    </a:cubicBezTo>
                    <a:cubicBezTo>
                      <a:pt x="7578" y="5626"/>
                      <a:pt x="7442" y="5729"/>
                      <a:pt x="7305" y="5814"/>
                    </a:cubicBezTo>
                    <a:cubicBezTo>
                      <a:pt x="7189" y="5866"/>
                      <a:pt x="6976" y="5946"/>
                      <a:pt x="6805" y="5946"/>
                    </a:cubicBezTo>
                    <a:cubicBezTo>
                      <a:pt x="6749" y="5946"/>
                      <a:pt x="6698" y="5938"/>
                      <a:pt x="6656" y="5917"/>
                    </a:cubicBezTo>
                    <a:cubicBezTo>
                      <a:pt x="6646" y="5910"/>
                      <a:pt x="6637" y="5907"/>
                      <a:pt x="6628" y="5907"/>
                    </a:cubicBezTo>
                    <a:cubicBezTo>
                      <a:pt x="6588" y="5907"/>
                      <a:pt x="6560" y="5960"/>
                      <a:pt x="6587" y="6002"/>
                    </a:cubicBezTo>
                    <a:cubicBezTo>
                      <a:pt x="6688" y="6094"/>
                      <a:pt x="6819" y="6126"/>
                      <a:pt x="6955" y="6126"/>
                    </a:cubicBezTo>
                    <a:cubicBezTo>
                      <a:pt x="7072" y="6126"/>
                      <a:pt x="7194" y="6102"/>
                      <a:pt x="7305" y="6070"/>
                    </a:cubicBezTo>
                    <a:cubicBezTo>
                      <a:pt x="7476" y="6019"/>
                      <a:pt x="7647" y="5917"/>
                      <a:pt x="7801" y="5797"/>
                    </a:cubicBezTo>
                    <a:cubicBezTo>
                      <a:pt x="7920" y="5711"/>
                      <a:pt x="8023" y="5592"/>
                      <a:pt x="8091" y="5472"/>
                    </a:cubicBezTo>
                    <a:cubicBezTo>
                      <a:pt x="8381" y="5848"/>
                      <a:pt x="8706" y="6275"/>
                      <a:pt x="8997" y="6702"/>
                    </a:cubicBezTo>
                    <a:cubicBezTo>
                      <a:pt x="8928" y="6754"/>
                      <a:pt x="8860" y="6822"/>
                      <a:pt x="8792" y="6890"/>
                    </a:cubicBezTo>
                    <a:cubicBezTo>
                      <a:pt x="8638" y="6993"/>
                      <a:pt x="8484" y="7113"/>
                      <a:pt x="8313" y="7198"/>
                    </a:cubicBezTo>
                    <a:cubicBezTo>
                      <a:pt x="8194" y="7283"/>
                      <a:pt x="8057" y="7352"/>
                      <a:pt x="7920" y="7403"/>
                    </a:cubicBezTo>
                    <a:cubicBezTo>
                      <a:pt x="7877" y="7416"/>
                      <a:pt x="7848" y="7422"/>
                      <a:pt x="7828" y="7422"/>
                    </a:cubicBezTo>
                    <a:cubicBezTo>
                      <a:pt x="7769" y="7422"/>
                      <a:pt x="7801" y="7365"/>
                      <a:pt x="7852" y="7249"/>
                    </a:cubicBezTo>
                    <a:cubicBezTo>
                      <a:pt x="7888" y="7213"/>
                      <a:pt x="7856" y="7177"/>
                      <a:pt x="7822" y="7177"/>
                    </a:cubicBezTo>
                    <a:cubicBezTo>
                      <a:pt x="7808" y="7177"/>
                      <a:pt x="7793" y="7183"/>
                      <a:pt x="7783" y="7198"/>
                    </a:cubicBezTo>
                    <a:cubicBezTo>
                      <a:pt x="7732" y="7283"/>
                      <a:pt x="7647" y="7403"/>
                      <a:pt x="7715" y="7523"/>
                    </a:cubicBezTo>
                    <a:cubicBezTo>
                      <a:pt x="7737" y="7573"/>
                      <a:pt x="7793" y="7590"/>
                      <a:pt x="7857" y="7590"/>
                    </a:cubicBezTo>
                    <a:cubicBezTo>
                      <a:pt x="7945" y="7590"/>
                      <a:pt x="8049" y="7559"/>
                      <a:pt x="8108" y="7540"/>
                    </a:cubicBezTo>
                    <a:cubicBezTo>
                      <a:pt x="8347" y="7454"/>
                      <a:pt x="8569" y="7335"/>
                      <a:pt x="8774" y="7198"/>
                    </a:cubicBezTo>
                    <a:cubicBezTo>
                      <a:pt x="8911" y="7130"/>
                      <a:pt x="9048" y="7027"/>
                      <a:pt x="9167" y="6925"/>
                    </a:cubicBezTo>
                    <a:cubicBezTo>
                      <a:pt x="9492" y="7386"/>
                      <a:pt x="9800" y="7864"/>
                      <a:pt x="10039" y="8257"/>
                    </a:cubicBezTo>
                    <a:cubicBezTo>
                      <a:pt x="9885" y="8428"/>
                      <a:pt x="9680" y="8582"/>
                      <a:pt x="9475" y="8684"/>
                    </a:cubicBezTo>
                    <a:cubicBezTo>
                      <a:pt x="9403" y="8709"/>
                      <a:pt x="9326" y="8722"/>
                      <a:pt x="9252" y="8722"/>
                    </a:cubicBezTo>
                    <a:cubicBezTo>
                      <a:pt x="9065" y="8722"/>
                      <a:pt x="8897" y="8637"/>
                      <a:pt x="8860" y="8428"/>
                    </a:cubicBezTo>
                    <a:cubicBezTo>
                      <a:pt x="8852" y="8398"/>
                      <a:pt x="8825" y="8385"/>
                      <a:pt x="8798" y="8385"/>
                    </a:cubicBezTo>
                    <a:cubicBezTo>
                      <a:pt x="8764" y="8385"/>
                      <a:pt x="8731" y="8407"/>
                      <a:pt x="8740" y="8445"/>
                    </a:cubicBezTo>
                    <a:cubicBezTo>
                      <a:pt x="8772" y="8806"/>
                      <a:pt x="9004" y="8945"/>
                      <a:pt x="9286" y="8945"/>
                    </a:cubicBezTo>
                    <a:cubicBezTo>
                      <a:pt x="9606" y="8945"/>
                      <a:pt x="9991" y="8767"/>
                      <a:pt x="10227" y="8531"/>
                    </a:cubicBezTo>
                    <a:cubicBezTo>
                      <a:pt x="10449" y="8907"/>
                      <a:pt x="10620" y="9197"/>
                      <a:pt x="10671" y="9317"/>
                    </a:cubicBezTo>
                    <a:cubicBezTo>
                      <a:pt x="10756" y="9522"/>
                      <a:pt x="10842" y="9727"/>
                      <a:pt x="10910" y="9949"/>
                    </a:cubicBezTo>
                    <a:cubicBezTo>
                      <a:pt x="10937" y="10058"/>
                      <a:pt x="11084" y="10979"/>
                      <a:pt x="10694" y="10979"/>
                    </a:cubicBezTo>
                    <a:cubicBezTo>
                      <a:pt x="10594" y="10979"/>
                      <a:pt x="10459" y="10919"/>
                      <a:pt x="10278" y="10769"/>
                    </a:cubicBezTo>
                    <a:cubicBezTo>
                      <a:pt x="9783" y="10376"/>
                      <a:pt x="9441" y="9761"/>
                      <a:pt x="9048" y="9265"/>
                    </a:cubicBezTo>
                    <a:cubicBezTo>
                      <a:pt x="8587" y="8650"/>
                      <a:pt x="8057" y="8104"/>
                      <a:pt x="7578" y="7540"/>
                    </a:cubicBezTo>
                    <a:cubicBezTo>
                      <a:pt x="7613" y="7420"/>
                      <a:pt x="7664" y="7300"/>
                      <a:pt x="7715" y="7198"/>
                    </a:cubicBezTo>
                    <a:cubicBezTo>
                      <a:pt x="7784" y="7049"/>
                      <a:pt x="7622" y="6916"/>
                      <a:pt x="7478" y="6916"/>
                    </a:cubicBezTo>
                    <a:cubicBezTo>
                      <a:pt x="7406" y="6916"/>
                      <a:pt x="7339" y="6948"/>
                      <a:pt x="7305" y="7027"/>
                    </a:cubicBezTo>
                    <a:cubicBezTo>
                      <a:pt x="7288" y="7061"/>
                      <a:pt x="7271" y="7113"/>
                      <a:pt x="7254" y="7147"/>
                    </a:cubicBezTo>
                    <a:cubicBezTo>
                      <a:pt x="6639" y="6344"/>
                      <a:pt x="6194" y="5455"/>
                      <a:pt x="6297" y="4276"/>
                    </a:cubicBezTo>
                    <a:lnTo>
                      <a:pt x="6297" y="4276"/>
                    </a:lnTo>
                    <a:cubicBezTo>
                      <a:pt x="6310" y="4280"/>
                      <a:pt x="6324" y="4283"/>
                      <a:pt x="6338" y="4283"/>
                    </a:cubicBezTo>
                    <a:cubicBezTo>
                      <a:pt x="6380" y="4283"/>
                      <a:pt x="6425" y="4263"/>
                      <a:pt x="6451" y="4225"/>
                    </a:cubicBezTo>
                    <a:cubicBezTo>
                      <a:pt x="6494" y="4172"/>
                      <a:pt x="6549" y="4147"/>
                      <a:pt x="6615" y="4147"/>
                    </a:cubicBezTo>
                    <a:close/>
                    <a:moveTo>
                      <a:pt x="5130" y="6023"/>
                    </a:moveTo>
                    <a:cubicBezTo>
                      <a:pt x="5560" y="6023"/>
                      <a:pt x="5941" y="6076"/>
                      <a:pt x="6229" y="6190"/>
                    </a:cubicBezTo>
                    <a:lnTo>
                      <a:pt x="6280" y="6190"/>
                    </a:lnTo>
                    <a:cubicBezTo>
                      <a:pt x="6485" y="6685"/>
                      <a:pt x="6758" y="7147"/>
                      <a:pt x="7083" y="7591"/>
                    </a:cubicBezTo>
                    <a:cubicBezTo>
                      <a:pt x="6468" y="9146"/>
                      <a:pt x="5716" y="11247"/>
                      <a:pt x="4093" y="11726"/>
                    </a:cubicBezTo>
                    <a:cubicBezTo>
                      <a:pt x="4469" y="10051"/>
                      <a:pt x="5033" y="8462"/>
                      <a:pt x="6348" y="7283"/>
                    </a:cubicBezTo>
                    <a:cubicBezTo>
                      <a:pt x="6522" y="7137"/>
                      <a:pt x="6372" y="6917"/>
                      <a:pt x="6193" y="6917"/>
                    </a:cubicBezTo>
                    <a:cubicBezTo>
                      <a:pt x="6142" y="6917"/>
                      <a:pt x="6089" y="6935"/>
                      <a:pt x="6041" y="6976"/>
                    </a:cubicBezTo>
                    <a:cubicBezTo>
                      <a:pt x="5323" y="7574"/>
                      <a:pt x="4417" y="8001"/>
                      <a:pt x="3563" y="8377"/>
                    </a:cubicBezTo>
                    <a:cubicBezTo>
                      <a:pt x="3252" y="8513"/>
                      <a:pt x="2090" y="8903"/>
                      <a:pt x="1287" y="8903"/>
                    </a:cubicBezTo>
                    <a:cubicBezTo>
                      <a:pt x="678" y="8903"/>
                      <a:pt x="276" y="8679"/>
                      <a:pt x="607" y="7950"/>
                    </a:cubicBezTo>
                    <a:cubicBezTo>
                      <a:pt x="1135" y="6799"/>
                      <a:pt x="3488" y="6023"/>
                      <a:pt x="5130" y="6023"/>
                    </a:cubicBezTo>
                    <a:close/>
                    <a:moveTo>
                      <a:pt x="12417" y="0"/>
                    </a:moveTo>
                    <a:cubicBezTo>
                      <a:pt x="11956" y="0"/>
                      <a:pt x="11377" y="209"/>
                      <a:pt x="11167" y="295"/>
                    </a:cubicBezTo>
                    <a:cubicBezTo>
                      <a:pt x="9646" y="961"/>
                      <a:pt x="8433" y="2926"/>
                      <a:pt x="7886" y="4498"/>
                    </a:cubicBezTo>
                    <a:cubicBezTo>
                      <a:pt x="7468" y="4080"/>
                      <a:pt x="6963" y="3670"/>
                      <a:pt x="6591" y="3670"/>
                    </a:cubicBezTo>
                    <a:cubicBezTo>
                      <a:pt x="6416" y="3670"/>
                      <a:pt x="6270" y="3761"/>
                      <a:pt x="6177" y="3986"/>
                    </a:cubicBezTo>
                    <a:cubicBezTo>
                      <a:pt x="6160" y="4003"/>
                      <a:pt x="6160" y="4020"/>
                      <a:pt x="6160" y="4054"/>
                    </a:cubicBezTo>
                    <a:cubicBezTo>
                      <a:pt x="6109" y="4054"/>
                      <a:pt x="6075" y="4088"/>
                      <a:pt x="6075" y="4122"/>
                    </a:cubicBezTo>
                    <a:cubicBezTo>
                      <a:pt x="5955" y="4720"/>
                      <a:pt x="5989" y="5336"/>
                      <a:pt x="6177" y="5917"/>
                    </a:cubicBezTo>
                    <a:cubicBezTo>
                      <a:pt x="5856" y="5771"/>
                      <a:pt x="5490" y="5714"/>
                      <a:pt x="5109" y="5714"/>
                    </a:cubicBezTo>
                    <a:cubicBezTo>
                      <a:pt x="4234" y="5714"/>
                      <a:pt x="3274" y="6015"/>
                      <a:pt x="2572" y="6241"/>
                    </a:cubicBezTo>
                    <a:cubicBezTo>
                      <a:pt x="1598" y="6549"/>
                      <a:pt x="214" y="7130"/>
                      <a:pt x="95" y="8274"/>
                    </a:cubicBezTo>
                    <a:cubicBezTo>
                      <a:pt x="1" y="9084"/>
                      <a:pt x="447" y="9380"/>
                      <a:pt x="1141" y="9380"/>
                    </a:cubicBezTo>
                    <a:cubicBezTo>
                      <a:pt x="2218" y="9380"/>
                      <a:pt x="3892" y="8666"/>
                      <a:pt x="5067" y="8052"/>
                    </a:cubicBezTo>
                    <a:lnTo>
                      <a:pt x="5067" y="8052"/>
                    </a:lnTo>
                    <a:cubicBezTo>
                      <a:pt x="4264" y="9197"/>
                      <a:pt x="3871" y="10564"/>
                      <a:pt x="3563" y="11965"/>
                    </a:cubicBezTo>
                    <a:cubicBezTo>
                      <a:pt x="3532" y="12120"/>
                      <a:pt x="3655" y="12260"/>
                      <a:pt x="3806" y="12260"/>
                    </a:cubicBezTo>
                    <a:cubicBezTo>
                      <a:pt x="3821" y="12260"/>
                      <a:pt x="3837" y="12259"/>
                      <a:pt x="3854" y="12255"/>
                    </a:cubicBezTo>
                    <a:cubicBezTo>
                      <a:pt x="5836" y="11982"/>
                      <a:pt x="6707" y="9761"/>
                      <a:pt x="7390" y="8001"/>
                    </a:cubicBezTo>
                    <a:cubicBezTo>
                      <a:pt x="8023" y="8770"/>
                      <a:pt x="8740" y="9505"/>
                      <a:pt x="9287" y="10256"/>
                    </a:cubicBezTo>
                    <a:cubicBezTo>
                      <a:pt x="9554" y="10617"/>
                      <a:pt x="10094" y="11439"/>
                      <a:pt x="10670" y="11439"/>
                    </a:cubicBezTo>
                    <a:cubicBezTo>
                      <a:pt x="10721" y="11439"/>
                      <a:pt x="10773" y="11432"/>
                      <a:pt x="10825" y="11418"/>
                    </a:cubicBezTo>
                    <a:cubicBezTo>
                      <a:pt x="11320" y="11282"/>
                      <a:pt x="11491" y="10564"/>
                      <a:pt x="11406" y="10120"/>
                    </a:cubicBezTo>
                    <a:cubicBezTo>
                      <a:pt x="11149" y="8753"/>
                      <a:pt x="10278" y="7437"/>
                      <a:pt x="9390" y="6275"/>
                    </a:cubicBezTo>
                    <a:lnTo>
                      <a:pt x="9390" y="6275"/>
                    </a:lnTo>
                    <a:cubicBezTo>
                      <a:pt x="9868" y="6378"/>
                      <a:pt x="10346" y="6429"/>
                      <a:pt x="10842" y="6446"/>
                    </a:cubicBezTo>
                    <a:cubicBezTo>
                      <a:pt x="11178" y="6479"/>
                      <a:pt x="11576" y="6508"/>
                      <a:pt x="11991" y="6508"/>
                    </a:cubicBezTo>
                    <a:cubicBezTo>
                      <a:pt x="12885" y="6508"/>
                      <a:pt x="13858" y="6373"/>
                      <a:pt x="14464" y="5848"/>
                    </a:cubicBezTo>
                    <a:cubicBezTo>
                      <a:pt x="15062" y="5318"/>
                      <a:pt x="15131" y="4379"/>
                      <a:pt x="14276" y="4071"/>
                    </a:cubicBezTo>
                    <a:cubicBezTo>
                      <a:pt x="13802" y="3896"/>
                      <a:pt x="13240" y="3824"/>
                      <a:pt x="12663" y="3824"/>
                    </a:cubicBezTo>
                    <a:cubicBezTo>
                      <a:pt x="11889" y="3824"/>
                      <a:pt x="11087" y="3954"/>
                      <a:pt x="10432" y="4140"/>
                    </a:cubicBezTo>
                    <a:cubicBezTo>
                      <a:pt x="10722" y="3849"/>
                      <a:pt x="10996" y="3559"/>
                      <a:pt x="11235" y="3302"/>
                    </a:cubicBezTo>
                    <a:cubicBezTo>
                      <a:pt x="11918" y="2602"/>
                      <a:pt x="12978" y="1594"/>
                      <a:pt x="13046" y="551"/>
                    </a:cubicBezTo>
                    <a:cubicBezTo>
                      <a:pt x="13069" y="130"/>
                      <a:pt x="12779" y="0"/>
                      <a:pt x="124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2">
  <p:cSld name="BLANK_1_1_1_1_1_1_1_1_1">
    <p:spTree>
      <p:nvGrpSpPr>
        <p:cNvPr id="1" name="Shape 792"/>
        <p:cNvGrpSpPr/>
        <p:nvPr/>
      </p:nvGrpSpPr>
      <p:grpSpPr>
        <a:xfrm>
          <a:off x="0" y="0"/>
          <a:ext cx="0" cy="0"/>
          <a:chOff x="0" y="0"/>
          <a:chExt cx="0" cy="0"/>
        </a:xfrm>
      </p:grpSpPr>
      <p:pic>
        <p:nvPicPr>
          <p:cNvPr id="793" name="Google Shape;793;p40"/>
          <p:cNvPicPr preferRelativeResize="0"/>
          <p:nvPr/>
        </p:nvPicPr>
        <p:blipFill>
          <a:blip r:embed="rId2">
            <a:alphaModFix/>
          </a:blip>
          <a:stretch>
            <a:fillRect/>
          </a:stretch>
        </p:blipFill>
        <p:spPr>
          <a:xfrm>
            <a:off x="0" y="4465"/>
            <a:ext cx="9144003" cy="5134572"/>
          </a:xfrm>
          <a:prstGeom prst="rect">
            <a:avLst/>
          </a:prstGeom>
          <a:noFill/>
          <a:ln>
            <a:noFill/>
          </a:ln>
        </p:spPr>
      </p:pic>
      <p:sp>
        <p:nvSpPr>
          <p:cNvPr id="794" name="Google Shape;794;p40"/>
          <p:cNvSpPr/>
          <p:nvPr/>
        </p:nvSpPr>
        <p:spPr>
          <a:xfrm>
            <a:off x="548100" y="397750"/>
            <a:ext cx="8057499" cy="4393115"/>
          </a:xfrm>
          <a:custGeom>
            <a:avLst/>
            <a:gdLst/>
            <a:ahLst/>
            <a:cxnLst/>
            <a:rect l="l" t="t" r="r" b="b"/>
            <a:pathLst>
              <a:path w="41127" h="54561" extrusionOk="0">
                <a:moveTo>
                  <a:pt x="0" y="0"/>
                </a:moveTo>
                <a:lnTo>
                  <a:pt x="0" y="53822"/>
                </a:lnTo>
                <a:cubicBezTo>
                  <a:pt x="0" y="53822"/>
                  <a:pt x="2239" y="53172"/>
                  <a:pt x="3605" y="53036"/>
                </a:cubicBezTo>
                <a:cubicBezTo>
                  <a:pt x="4955" y="52916"/>
                  <a:pt x="6322" y="52540"/>
                  <a:pt x="6647" y="52540"/>
                </a:cubicBezTo>
                <a:cubicBezTo>
                  <a:pt x="7467" y="52608"/>
                  <a:pt x="8304" y="52745"/>
                  <a:pt x="9124" y="52916"/>
                </a:cubicBezTo>
                <a:cubicBezTo>
                  <a:pt x="10423" y="53172"/>
                  <a:pt x="10286" y="53292"/>
                  <a:pt x="11158" y="53292"/>
                </a:cubicBezTo>
                <a:cubicBezTo>
                  <a:pt x="12029" y="53292"/>
                  <a:pt x="12764" y="53036"/>
                  <a:pt x="13635" y="53036"/>
                </a:cubicBezTo>
                <a:cubicBezTo>
                  <a:pt x="14506" y="53036"/>
                  <a:pt x="14387" y="53292"/>
                  <a:pt x="15241" y="54214"/>
                </a:cubicBezTo>
                <a:cubicBezTo>
                  <a:pt x="15474" y="54465"/>
                  <a:pt x="15644" y="54560"/>
                  <a:pt x="15786" y="54560"/>
                </a:cubicBezTo>
                <a:cubicBezTo>
                  <a:pt x="16175" y="54560"/>
                  <a:pt x="16345" y="53843"/>
                  <a:pt x="16984" y="53668"/>
                </a:cubicBezTo>
                <a:cubicBezTo>
                  <a:pt x="17357" y="53558"/>
                  <a:pt x="17593" y="53517"/>
                  <a:pt x="17827" y="53517"/>
                </a:cubicBezTo>
                <a:cubicBezTo>
                  <a:pt x="18140" y="53517"/>
                  <a:pt x="18451" y="53590"/>
                  <a:pt x="19086" y="53668"/>
                </a:cubicBezTo>
                <a:cubicBezTo>
                  <a:pt x="19186" y="53679"/>
                  <a:pt x="19284" y="53683"/>
                  <a:pt x="19381" y="53683"/>
                </a:cubicBezTo>
                <a:cubicBezTo>
                  <a:pt x="20178" y="53683"/>
                  <a:pt x="20868" y="53356"/>
                  <a:pt x="21654" y="53356"/>
                </a:cubicBezTo>
                <a:cubicBezTo>
                  <a:pt x="21829" y="53356"/>
                  <a:pt x="22009" y="53372"/>
                  <a:pt x="22195" y="53411"/>
                </a:cubicBezTo>
                <a:cubicBezTo>
                  <a:pt x="22616" y="53509"/>
                  <a:pt x="22878" y="53549"/>
                  <a:pt x="23121" y="53549"/>
                </a:cubicBezTo>
                <a:cubicBezTo>
                  <a:pt x="23520" y="53549"/>
                  <a:pt x="23870" y="53440"/>
                  <a:pt x="24792" y="53292"/>
                </a:cubicBezTo>
                <a:cubicBezTo>
                  <a:pt x="25447" y="53179"/>
                  <a:pt x="25741" y="53093"/>
                  <a:pt x="25949" y="53093"/>
                </a:cubicBezTo>
                <a:cubicBezTo>
                  <a:pt x="26213" y="53093"/>
                  <a:pt x="26339" y="53232"/>
                  <a:pt x="26894" y="53634"/>
                </a:cubicBezTo>
                <a:cubicBezTo>
                  <a:pt x="27168" y="53832"/>
                  <a:pt x="27377" y="53913"/>
                  <a:pt x="27557" y="53913"/>
                </a:cubicBezTo>
                <a:cubicBezTo>
                  <a:pt x="28026" y="53913"/>
                  <a:pt x="28296" y="53361"/>
                  <a:pt x="29013" y="52916"/>
                </a:cubicBezTo>
                <a:cubicBezTo>
                  <a:pt x="29390" y="52681"/>
                  <a:pt x="29748" y="52626"/>
                  <a:pt x="30136" y="52626"/>
                </a:cubicBezTo>
                <a:cubicBezTo>
                  <a:pt x="30488" y="52626"/>
                  <a:pt x="30865" y="52672"/>
                  <a:pt x="31304" y="52672"/>
                </a:cubicBezTo>
                <a:cubicBezTo>
                  <a:pt x="31651" y="52672"/>
                  <a:pt x="32037" y="52643"/>
                  <a:pt x="32481" y="52540"/>
                </a:cubicBezTo>
                <a:cubicBezTo>
                  <a:pt x="33017" y="52415"/>
                  <a:pt x="33195" y="52373"/>
                  <a:pt x="33218" y="52373"/>
                </a:cubicBezTo>
                <a:cubicBezTo>
                  <a:pt x="33263" y="52373"/>
                  <a:pt x="32686" y="52540"/>
                  <a:pt x="33096" y="52540"/>
                </a:cubicBezTo>
                <a:cubicBezTo>
                  <a:pt x="33711" y="52540"/>
                  <a:pt x="35078" y="52301"/>
                  <a:pt x="35693" y="52164"/>
                </a:cubicBezTo>
                <a:cubicBezTo>
                  <a:pt x="35741" y="52155"/>
                  <a:pt x="35792" y="52151"/>
                  <a:pt x="35848" y="52151"/>
                </a:cubicBezTo>
                <a:cubicBezTo>
                  <a:pt x="36378" y="52151"/>
                  <a:pt x="37245" y="52527"/>
                  <a:pt x="38096" y="52527"/>
                </a:cubicBezTo>
                <a:cubicBezTo>
                  <a:pt x="38335" y="52527"/>
                  <a:pt x="38574" y="52497"/>
                  <a:pt x="38803" y="52420"/>
                </a:cubicBezTo>
                <a:cubicBezTo>
                  <a:pt x="39118" y="52314"/>
                  <a:pt x="39255" y="52268"/>
                  <a:pt x="39308" y="52268"/>
                </a:cubicBezTo>
                <a:cubicBezTo>
                  <a:pt x="39441" y="52268"/>
                  <a:pt x="39046" y="52561"/>
                  <a:pt x="39657" y="52916"/>
                </a:cubicBezTo>
                <a:cubicBezTo>
                  <a:pt x="39948" y="53081"/>
                  <a:pt x="40208" y="53136"/>
                  <a:pt x="40426" y="53136"/>
                </a:cubicBezTo>
                <a:cubicBezTo>
                  <a:pt x="40861" y="53136"/>
                  <a:pt x="41127" y="52916"/>
                  <a:pt x="41127" y="52916"/>
                </a:cubicBezTo>
                <a:lnTo>
                  <a:pt x="41127" y="0"/>
                </a:lnTo>
                <a:close/>
              </a:path>
            </a:pathLst>
          </a:custGeom>
          <a:solidFill>
            <a:schemeClr val="lt2"/>
          </a:solidFill>
          <a:ln>
            <a:noFill/>
          </a:ln>
          <a:effectLst>
            <a:outerShdw blurRad="57150" dist="19050" dir="5400000" algn="bl" rotWithShape="0">
              <a:schemeClr val="dk2">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40"/>
          <p:cNvSpPr/>
          <p:nvPr/>
        </p:nvSpPr>
        <p:spPr>
          <a:xfrm flipH="1">
            <a:off x="7647250" y="134625"/>
            <a:ext cx="1356082" cy="1286487"/>
          </a:xfrm>
          <a:custGeom>
            <a:avLst/>
            <a:gdLst/>
            <a:ahLst/>
            <a:cxnLst/>
            <a:rect l="l" t="t" r="r" b="b"/>
            <a:pathLst>
              <a:path w="16660" h="15805" extrusionOk="0">
                <a:moveTo>
                  <a:pt x="13106" y="0"/>
                </a:moveTo>
                <a:lnTo>
                  <a:pt x="12456" y="581"/>
                </a:lnTo>
                <a:lnTo>
                  <a:pt x="667" y="11294"/>
                </a:lnTo>
                <a:lnTo>
                  <a:pt x="0" y="11892"/>
                </a:lnTo>
                <a:lnTo>
                  <a:pt x="889" y="11995"/>
                </a:lnTo>
                <a:lnTo>
                  <a:pt x="889" y="12883"/>
                </a:lnTo>
                <a:lnTo>
                  <a:pt x="1777" y="12969"/>
                </a:lnTo>
                <a:lnTo>
                  <a:pt x="1777" y="13857"/>
                </a:lnTo>
                <a:lnTo>
                  <a:pt x="2666" y="13942"/>
                </a:lnTo>
                <a:lnTo>
                  <a:pt x="2666" y="14831"/>
                </a:lnTo>
                <a:lnTo>
                  <a:pt x="3554" y="14916"/>
                </a:lnTo>
                <a:lnTo>
                  <a:pt x="3554" y="15805"/>
                </a:lnTo>
                <a:lnTo>
                  <a:pt x="4204" y="15207"/>
                </a:lnTo>
                <a:lnTo>
                  <a:pt x="15993" y="4494"/>
                </a:lnTo>
                <a:lnTo>
                  <a:pt x="16660" y="3896"/>
                </a:lnTo>
                <a:lnTo>
                  <a:pt x="15771" y="3810"/>
                </a:lnTo>
                <a:lnTo>
                  <a:pt x="15771" y="2922"/>
                </a:lnTo>
                <a:lnTo>
                  <a:pt x="14883" y="2819"/>
                </a:lnTo>
                <a:lnTo>
                  <a:pt x="14883" y="1948"/>
                </a:lnTo>
                <a:lnTo>
                  <a:pt x="13994" y="1845"/>
                </a:lnTo>
                <a:lnTo>
                  <a:pt x="13994" y="974"/>
                </a:lnTo>
                <a:lnTo>
                  <a:pt x="13106" y="872"/>
                </a:lnTo>
                <a:lnTo>
                  <a:pt x="13106" y="0"/>
                </a:lnTo>
                <a:close/>
              </a:path>
            </a:pathLst>
          </a:custGeom>
          <a:solidFill>
            <a:schemeClr val="accent3"/>
          </a:solidFill>
          <a:ln>
            <a:noFill/>
          </a:ln>
          <a:effectLst>
            <a:outerShdw blurRad="57150" dist="19050" dir="5400000" algn="bl" rotWithShape="0">
              <a:schemeClr val="dk2">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40"/>
          <p:cNvSpPr/>
          <p:nvPr/>
        </p:nvSpPr>
        <p:spPr>
          <a:xfrm flipH="1">
            <a:off x="-68975" y="4053925"/>
            <a:ext cx="1356082" cy="1286487"/>
          </a:xfrm>
          <a:custGeom>
            <a:avLst/>
            <a:gdLst/>
            <a:ahLst/>
            <a:cxnLst/>
            <a:rect l="l" t="t" r="r" b="b"/>
            <a:pathLst>
              <a:path w="16660" h="15805" extrusionOk="0">
                <a:moveTo>
                  <a:pt x="13106" y="0"/>
                </a:moveTo>
                <a:lnTo>
                  <a:pt x="12456" y="581"/>
                </a:lnTo>
                <a:lnTo>
                  <a:pt x="667" y="11294"/>
                </a:lnTo>
                <a:lnTo>
                  <a:pt x="0" y="11892"/>
                </a:lnTo>
                <a:lnTo>
                  <a:pt x="889" y="11995"/>
                </a:lnTo>
                <a:lnTo>
                  <a:pt x="889" y="12883"/>
                </a:lnTo>
                <a:lnTo>
                  <a:pt x="1777" y="12969"/>
                </a:lnTo>
                <a:lnTo>
                  <a:pt x="1777" y="13857"/>
                </a:lnTo>
                <a:lnTo>
                  <a:pt x="2666" y="13942"/>
                </a:lnTo>
                <a:lnTo>
                  <a:pt x="2666" y="14831"/>
                </a:lnTo>
                <a:lnTo>
                  <a:pt x="3554" y="14916"/>
                </a:lnTo>
                <a:lnTo>
                  <a:pt x="3554" y="15805"/>
                </a:lnTo>
                <a:lnTo>
                  <a:pt x="4204" y="15207"/>
                </a:lnTo>
                <a:lnTo>
                  <a:pt x="15993" y="4494"/>
                </a:lnTo>
                <a:lnTo>
                  <a:pt x="16660" y="3896"/>
                </a:lnTo>
                <a:lnTo>
                  <a:pt x="15771" y="3810"/>
                </a:lnTo>
                <a:lnTo>
                  <a:pt x="15771" y="2922"/>
                </a:lnTo>
                <a:lnTo>
                  <a:pt x="14883" y="2819"/>
                </a:lnTo>
                <a:lnTo>
                  <a:pt x="14883" y="1948"/>
                </a:lnTo>
                <a:lnTo>
                  <a:pt x="13994" y="1845"/>
                </a:lnTo>
                <a:lnTo>
                  <a:pt x="13994" y="974"/>
                </a:lnTo>
                <a:lnTo>
                  <a:pt x="13106" y="872"/>
                </a:lnTo>
                <a:lnTo>
                  <a:pt x="13106" y="0"/>
                </a:lnTo>
                <a:close/>
              </a:path>
            </a:pathLst>
          </a:custGeom>
          <a:solidFill>
            <a:schemeClr val="accent3"/>
          </a:solidFill>
          <a:ln>
            <a:noFill/>
          </a:ln>
          <a:effectLst>
            <a:outerShdw blurRad="57150" dist="19050" dir="5400000" algn="bl" rotWithShape="0">
              <a:schemeClr val="dk2">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40"/>
          <p:cNvSpPr/>
          <p:nvPr/>
        </p:nvSpPr>
        <p:spPr>
          <a:xfrm rot="1636678">
            <a:off x="8438129" y="4684126"/>
            <a:ext cx="511736" cy="357502"/>
          </a:xfrm>
          <a:custGeom>
            <a:avLst/>
            <a:gdLst/>
            <a:ahLst/>
            <a:cxnLst/>
            <a:rect l="l" t="t" r="r" b="b"/>
            <a:pathLst>
              <a:path w="8551" h="5974" extrusionOk="0">
                <a:moveTo>
                  <a:pt x="6633" y="457"/>
                </a:moveTo>
                <a:cubicBezTo>
                  <a:pt x="6673" y="457"/>
                  <a:pt x="6715" y="459"/>
                  <a:pt x="6757" y="463"/>
                </a:cubicBezTo>
                <a:cubicBezTo>
                  <a:pt x="7970" y="566"/>
                  <a:pt x="7816" y="2343"/>
                  <a:pt x="7406" y="3043"/>
                </a:cubicBezTo>
                <a:cubicBezTo>
                  <a:pt x="6688" y="4273"/>
                  <a:pt x="4911" y="5179"/>
                  <a:pt x="3579" y="5469"/>
                </a:cubicBezTo>
                <a:cubicBezTo>
                  <a:pt x="3367" y="5515"/>
                  <a:pt x="3143" y="5539"/>
                  <a:pt x="2916" y="5539"/>
                </a:cubicBezTo>
                <a:cubicBezTo>
                  <a:pt x="2043" y="5539"/>
                  <a:pt x="1133" y="5183"/>
                  <a:pt x="794" y="4342"/>
                </a:cubicBezTo>
                <a:cubicBezTo>
                  <a:pt x="332" y="3197"/>
                  <a:pt x="1768" y="2992"/>
                  <a:pt x="2724" y="2924"/>
                </a:cubicBezTo>
                <a:cubicBezTo>
                  <a:pt x="2878" y="3026"/>
                  <a:pt x="3066" y="3094"/>
                  <a:pt x="3271" y="3094"/>
                </a:cubicBezTo>
                <a:cubicBezTo>
                  <a:pt x="3277" y="3095"/>
                  <a:pt x="3283" y="3095"/>
                  <a:pt x="3288" y="3095"/>
                </a:cubicBezTo>
                <a:cubicBezTo>
                  <a:pt x="3480" y="3095"/>
                  <a:pt x="3539" y="2819"/>
                  <a:pt x="3357" y="2753"/>
                </a:cubicBezTo>
                <a:cubicBezTo>
                  <a:pt x="2690" y="2462"/>
                  <a:pt x="2553" y="1916"/>
                  <a:pt x="2964" y="1300"/>
                </a:cubicBezTo>
                <a:cubicBezTo>
                  <a:pt x="3150" y="1038"/>
                  <a:pt x="3354" y="934"/>
                  <a:pt x="3561" y="934"/>
                </a:cubicBezTo>
                <a:cubicBezTo>
                  <a:pt x="4093" y="934"/>
                  <a:pt x="4636" y="1626"/>
                  <a:pt x="4894" y="2069"/>
                </a:cubicBezTo>
                <a:cubicBezTo>
                  <a:pt x="4938" y="2149"/>
                  <a:pt x="5015" y="2186"/>
                  <a:pt x="5093" y="2186"/>
                </a:cubicBezTo>
                <a:cubicBezTo>
                  <a:pt x="5197" y="2186"/>
                  <a:pt x="5302" y="2119"/>
                  <a:pt x="5321" y="2001"/>
                </a:cubicBezTo>
                <a:cubicBezTo>
                  <a:pt x="5403" y="1252"/>
                  <a:pt x="5825" y="457"/>
                  <a:pt x="6633" y="457"/>
                </a:cubicBezTo>
                <a:close/>
                <a:moveTo>
                  <a:pt x="6518" y="0"/>
                </a:moveTo>
                <a:cubicBezTo>
                  <a:pt x="6495" y="0"/>
                  <a:pt x="6472" y="1"/>
                  <a:pt x="6449" y="2"/>
                </a:cubicBezTo>
                <a:cubicBezTo>
                  <a:pt x="5680" y="36"/>
                  <a:pt x="5202" y="719"/>
                  <a:pt x="4980" y="1403"/>
                </a:cubicBezTo>
                <a:cubicBezTo>
                  <a:pt x="4605" y="929"/>
                  <a:pt x="4082" y="491"/>
                  <a:pt x="3547" y="491"/>
                </a:cubicBezTo>
                <a:cubicBezTo>
                  <a:pt x="3251" y="491"/>
                  <a:pt x="2952" y="625"/>
                  <a:pt x="2673" y="959"/>
                </a:cubicBezTo>
                <a:cubicBezTo>
                  <a:pt x="2297" y="1403"/>
                  <a:pt x="2178" y="2103"/>
                  <a:pt x="2434" y="2582"/>
                </a:cubicBezTo>
                <a:cubicBezTo>
                  <a:pt x="2397" y="2581"/>
                  <a:pt x="2361" y="2580"/>
                  <a:pt x="2324" y="2580"/>
                </a:cubicBezTo>
                <a:cubicBezTo>
                  <a:pt x="1208" y="2580"/>
                  <a:pt x="0" y="3086"/>
                  <a:pt x="298" y="4376"/>
                </a:cubicBezTo>
                <a:cubicBezTo>
                  <a:pt x="578" y="5564"/>
                  <a:pt x="1722" y="5974"/>
                  <a:pt x="2850" y="5974"/>
                </a:cubicBezTo>
                <a:cubicBezTo>
                  <a:pt x="3377" y="5974"/>
                  <a:pt x="3901" y="5884"/>
                  <a:pt x="4330" y="5743"/>
                </a:cubicBezTo>
                <a:cubicBezTo>
                  <a:pt x="6159" y="5162"/>
                  <a:pt x="8551" y="3573"/>
                  <a:pt x="8124" y="1369"/>
                </a:cubicBezTo>
                <a:cubicBezTo>
                  <a:pt x="7991" y="572"/>
                  <a:pt x="7309" y="0"/>
                  <a:pt x="651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Quote 3">
  <p:cSld name="BLANK_1_1_1">
    <p:bg>
      <p:bgPr>
        <a:solidFill>
          <a:schemeClr val="accent3"/>
        </a:solidFill>
        <a:effectLst/>
      </p:bgPr>
    </p:bg>
    <p:spTree>
      <p:nvGrpSpPr>
        <p:cNvPr id="1" name="Shape 798"/>
        <p:cNvGrpSpPr/>
        <p:nvPr/>
      </p:nvGrpSpPr>
      <p:grpSpPr>
        <a:xfrm>
          <a:off x="0" y="0"/>
          <a:ext cx="0" cy="0"/>
          <a:chOff x="0" y="0"/>
          <a:chExt cx="0" cy="0"/>
        </a:xfrm>
      </p:grpSpPr>
      <p:pic>
        <p:nvPicPr>
          <p:cNvPr id="799" name="Google Shape;799;p41"/>
          <p:cNvPicPr preferRelativeResize="0"/>
          <p:nvPr/>
        </p:nvPicPr>
        <p:blipFill>
          <a:blip r:embed="rId2">
            <a:alphaModFix/>
          </a:blip>
          <a:stretch>
            <a:fillRect/>
          </a:stretch>
        </p:blipFill>
        <p:spPr>
          <a:xfrm>
            <a:off x="0" y="4465"/>
            <a:ext cx="9144003" cy="5134572"/>
          </a:xfrm>
          <a:prstGeom prst="rect">
            <a:avLst/>
          </a:prstGeom>
          <a:noFill/>
          <a:ln>
            <a:noFill/>
          </a:ln>
        </p:spPr>
      </p:pic>
      <p:grpSp>
        <p:nvGrpSpPr>
          <p:cNvPr id="800" name="Google Shape;800;p41"/>
          <p:cNvGrpSpPr/>
          <p:nvPr/>
        </p:nvGrpSpPr>
        <p:grpSpPr>
          <a:xfrm rot="2962997">
            <a:off x="3110121" y="3205874"/>
            <a:ext cx="2217990" cy="2815021"/>
            <a:chOff x="1154976" y="632775"/>
            <a:chExt cx="2502430" cy="3877954"/>
          </a:xfrm>
        </p:grpSpPr>
        <p:sp>
          <p:nvSpPr>
            <p:cNvPr id="801" name="Google Shape;801;p41"/>
            <p:cNvSpPr/>
            <p:nvPr/>
          </p:nvSpPr>
          <p:spPr>
            <a:xfrm rot="5400000">
              <a:off x="467214" y="1320537"/>
              <a:ext cx="3877954" cy="2502430"/>
            </a:xfrm>
            <a:custGeom>
              <a:avLst/>
              <a:gdLst/>
              <a:ahLst/>
              <a:cxnLst/>
              <a:rect l="l" t="t" r="r" b="b"/>
              <a:pathLst>
                <a:path w="40991" h="56266" extrusionOk="0">
                  <a:moveTo>
                    <a:pt x="40922" y="0"/>
                  </a:moveTo>
                  <a:lnTo>
                    <a:pt x="1" y="52"/>
                  </a:lnTo>
                  <a:lnTo>
                    <a:pt x="69" y="56265"/>
                  </a:lnTo>
                  <a:lnTo>
                    <a:pt x="40990" y="56214"/>
                  </a:lnTo>
                  <a:lnTo>
                    <a:pt x="40922" y="0"/>
                  </a:lnTo>
                  <a:close/>
                </a:path>
              </a:pathLst>
            </a:custGeom>
            <a:solidFill>
              <a:schemeClr val="lt2"/>
            </a:solidFill>
            <a:ln>
              <a:noFill/>
            </a:ln>
            <a:effectLst>
              <a:outerShdw blurRad="57150" dist="19050" dir="5400000" algn="bl" rotWithShape="0">
                <a:schemeClr val="dk2">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41"/>
            <p:cNvSpPr/>
            <p:nvPr/>
          </p:nvSpPr>
          <p:spPr>
            <a:xfrm rot="5400000">
              <a:off x="623338" y="1471580"/>
              <a:ext cx="3565807" cy="2200423"/>
            </a:xfrm>
            <a:custGeom>
              <a:avLst/>
              <a:gdLst/>
              <a:ahLst/>
              <a:cxnLst/>
              <a:rect l="l" t="t" r="r" b="b"/>
              <a:pathLst>
                <a:path w="40991" h="56266" extrusionOk="0">
                  <a:moveTo>
                    <a:pt x="40922" y="0"/>
                  </a:moveTo>
                  <a:lnTo>
                    <a:pt x="1" y="52"/>
                  </a:lnTo>
                  <a:lnTo>
                    <a:pt x="69" y="56265"/>
                  </a:lnTo>
                  <a:lnTo>
                    <a:pt x="40990" y="56214"/>
                  </a:lnTo>
                  <a:lnTo>
                    <a:pt x="4092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3" name="Google Shape;803;p41"/>
          <p:cNvSpPr/>
          <p:nvPr/>
        </p:nvSpPr>
        <p:spPr>
          <a:xfrm>
            <a:off x="603300" y="1036925"/>
            <a:ext cx="7937408" cy="3442526"/>
          </a:xfrm>
          <a:custGeom>
            <a:avLst/>
            <a:gdLst/>
            <a:ahLst/>
            <a:cxnLst/>
            <a:rect l="l" t="t" r="r" b="b"/>
            <a:pathLst>
              <a:path w="41127" h="54561" extrusionOk="0">
                <a:moveTo>
                  <a:pt x="0" y="0"/>
                </a:moveTo>
                <a:lnTo>
                  <a:pt x="0" y="53822"/>
                </a:lnTo>
                <a:cubicBezTo>
                  <a:pt x="0" y="53822"/>
                  <a:pt x="2239" y="53172"/>
                  <a:pt x="3605" y="53036"/>
                </a:cubicBezTo>
                <a:cubicBezTo>
                  <a:pt x="4955" y="52916"/>
                  <a:pt x="6322" y="52540"/>
                  <a:pt x="6647" y="52540"/>
                </a:cubicBezTo>
                <a:cubicBezTo>
                  <a:pt x="7467" y="52608"/>
                  <a:pt x="8304" y="52745"/>
                  <a:pt x="9124" y="52916"/>
                </a:cubicBezTo>
                <a:cubicBezTo>
                  <a:pt x="10423" y="53172"/>
                  <a:pt x="10286" y="53292"/>
                  <a:pt x="11158" y="53292"/>
                </a:cubicBezTo>
                <a:cubicBezTo>
                  <a:pt x="12029" y="53292"/>
                  <a:pt x="12764" y="53036"/>
                  <a:pt x="13635" y="53036"/>
                </a:cubicBezTo>
                <a:cubicBezTo>
                  <a:pt x="14506" y="53036"/>
                  <a:pt x="14387" y="53292"/>
                  <a:pt x="15241" y="54214"/>
                </a:cubicBezTo>
                <a:cubicBezTo>
                  <a:pt x="15474" y="54465"/>
                  <a:pt x="15644" y="54560"/>
                  <a:pt x="15786" y="54560"/>
                </a:cubicBezTo>
                <a:cubicBezTo>
                  <a:pt x="16175" y="54560"/>
                  <a:pt x="16345" y="53843"/>
                  <a:pt x="16984" y="53668"/>
                </a:cubicBezTo>
                <a:cubicBezTo>
                  <a:pt x="17357" y="53558"/>
                  <a:pt x="17593" y="53517"/>
                  <a:pt x="17827" y="53517"/>
                </a:cubicBezTo>
                <a:cubicBezTo>
                  <a:pt x="18140" y="53517"/>
                  <a:pt x="18451" y="53590"/>
                  <a:pt x="19086" y="53668"/>
                </a:cubicBezTo>
                <a:cubicBezTo>
                  <a:pt x="19186" y="53679"/>
                  <a:pt x="19284" y="53683"/>
                  <a:pt x="19381" y="53683"/>
                </a:cubicBezTo>
                <a:cubicBezTo>
                  <a:pt x="20178" y="53683"/>
                  <a:pt x="20868" y="53356"/>
                  <a:pt x="21654" y="53356"/>
                </a:cubicBezTo>
                <a:cubicBezTo>
                  <a:pt x="21829" y="53356"/>
                  <a:pt x="22009" y="53372"/>
                  <a:pt x="22195" y="53411"/>
                </a:cubicBezTo>
                <a:cubicBezTo>
                  <a:pt x="22616" y="53509"/>
                  <a:pt x="22878" y="53549"/>
                  <a:pt x="23121" y="53549"/>
                </a:cubicBezTo>
                <a:cubicBezTo>
                  <a:pt x="23520" y="53549"/>
                  <a:pt x="23870" y="53440"/>
                  <a:pt x="24792" y="53292"/>
                </a:cubicBezTo>
                <a:cubicBezTo>
                  <a:pt x="25447" y="53179"/>
                  <a:pt x="25741" y="53093"/>
                  <a:pt x="25949" y="53093"/>
                </a:cubicBezTo>
                <a:cubicBezTo>
                  <a:pt x="26213" y="53093"/>
                  <a:pt x="26339" y="53232"/>
                  <a:pt x="26894" y="53634"/>
                </a:cubicBezTo>
                <a:cubicBezTo>
                  <a:pt x="27168" y="53832"/>
                  <a:pt x="27377" y="53913"/>
                  <a:pt x="27557" y="53913"/>
                </a:cubicBezTo>
                <a:cubicBezTo>
                  <a:pt x="28026" y="53913"/>
                  <a:pt x="28296" y="53361"/>
                  <a:pt x="29013" y="52916"/>
                </a:cubicBezTo>
                <a:cubicBezTo>
                  <a:pt x="29390" y="52681"/>
                  <a:pt x="29748" y="52626"/>
                  <a:pt x="30136" y="52626"/>
                </a:cubicBezTo>
                <a:cubicBezTo>
                  <a:pt x="30488" y="52626"/>
                  <a:pt x="30865" y="52672"/>
                  <a:pt x="31304" y="52672"/>
                </a:cubicBezTo>
                <a:cubicBezTo>
                  <a:pt x="31651" y="52672"/>
                  <a:pt x="32037" y="52643"/>
                  <a:pt x="32481" y="52540"/>
                </a:cubicBezTo>
                <a:cubicBezTo>
                  <a:pt x="33017" y="52415"/>
                  <a:pt x="33195" y="52373"/>
                  <a:pt x="33218" y="52373"/>
                </a:cubicBezTo>
                <a:cubicBezTo>
                  <a:pt x="33263" y="52373"/>
                  <a:pt x="32686" y="52540"/>
                  <a:pt x="33096" y="52540"/>
                </a:cubicBezTo>
                <a:cubicBezTo>
                  <a:pt x="33711" y="52540"/>
                  <a:pt x="35078" y="52301"/>
                  <a:pt x="35693" y="52164"/>
                </a:cubicBezTo>
                <a:cubicBezTo>
                  <a:pt x="35741" y="52155"/>
                  <a:pt x="35792" y="52151"/>
                  <a:pt x="35848" y="52151"/>
                </a:cubicBezTo>
                <a:cubicBezTo>
                  <a:pt x="36378" y="52151"/>
                  <a:pt x="37245" y="52527"/>
                  <a:pt x="38096" y="52527"/>
                </a:cubicBezTo>
                <a:cubicBezTo>
                  <a:pt x="38335" y="52527"/>
                  <a:pt x="38574" y="52497"/>
                  <a:pt x="38803" y="52420"/>
                </a:cubicBezTo>
                <a:cubicBezTo>
                  <a:pt x="39118" y="52314"/>
                  <a:pt x="39255" y="52268"/>
                  <a:pt x="39308" y="52268"/>
                </a:cubicBezTo>
                <a:cubicBezTo>
                  <a:pt x="39441" y="52268"/>
                  <a:pt x="39046" y="52561"/>
                  <a:pt x="39657" y="52916"/>
                </a:cubicBezTo>
                <a:cubicBezTo>
                  <a:pt x="39948" y="53081"/>
                  <a:pt x="40208" y="53136"/>
                  <a:pt x="40426" y="53136"/>
                </a:cubicBezTo>
                <a:cubicBezTo>
                  <a:pt x="40861" y="53136"/>
                  <a:pt x="41127" y="52916"/>
                  <a:pt x="41127" y="52916"/>
                </a:cubicBezTo>
                <a:lnTo>
                  <a:pt x="41127" y="0"/>
                </a:lnTo>
                <a:close/>
              </a:path>
            </a:pathLst>
          </a:custGeom>
          <a:solidFill>
            <a:schemeClr val="lt2"/>
          </a:solidFill>
          <a:ln>
            <a:noFill/>
          </a:ln>
          <a:effectLst>
            <a:outerShdw blurRad="57150" dist="19050" dir="5400000" algn="bl" rotWithShape="0">
              <a:schemeClr val="dk2">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41"/>
          <p:cNvSpPr/>
          <p:nvPr/>
        </p:nvSpPr>
        <p:spPr>
          <a:xfrm rot="-7040502">
            <a:off x="-571568" y="100053"/>
            <a:ext cx="2373845" cy="1283487"/>
          </a:xfrm>
          <a:custGeom>
            <a:avLst/>
            <a:gdLst/>
            <a:ahLst/>
            <a:cxnLst/>
            <a:rect l="l" t="t" r="r" b="b"/>
            <a:pathLst>
              <a:path w="39861" h="14798" extrusionOk="0">
                <a:moveTo>
                  <a:pt x="6936" y="69"/>
                </a:moveTo>
                <a:cubicBezTo>
                  <a:pt x="6915" y="69"/>
                  <a:pt x="6895" y="70"/>
                  <a:pt x="6877" y="71"/>
                </a:cubicBezTo>
                <a:lnTo>
                  <a:pt x="6877" y="71"/>
                </a:lnTo>
                <a:cubicBezTo>
                  <a:pt x="6893" y="71"/>
                  <a:pt x="6913" y="70"/>
                  <a:pt x="6936" y="69"/>
                </a:cubicBezTo>
                <a:close/>
                <a:moveTo>
                  <a:pt x="20263" y="411"/>
                </a:moveTo>
                <a:cubicBezTo>
                  <a:pt x="20297" y="428"/>
                  <a:pt x="20263" y="445"/>
                  <a:pt x="20177" y="445"/>
                </a:cubicBezTo>
                <a:cubicBezTo>
                  <a:pt x="20229" y="428"/>
                  <a:pt x="20041" y="428"/>
                  <a:pt x="19921" y="411"/>
                </a:cubicBezTo>
                <a:close/>
                <a:moveTo>
                  <a:pt x="36431" y="851"/>
                </a:moveTo>
                <a:cubicBezTo>
                  <a:pt x="36441" y="852"/>
                  <a:pt x="36451" y="854"/>
                  <a:pt x="36461" y="855"/>
                </a:cubicBezTo>
                <a:cubicBezTo>
                  <a:pt x="36450" y="853"/>
                  <a:pt x="36440" y="852"/>
                  <a:pt x="36431" y="851"/>
                </a:cubicBezTo>
                <a:close/>
                <a:moveTo>
                  <a:pt x="27217" y="1026"/>
                </a:moveTo>
                <a:cubicBezTo>
                  <a:pt x="27217" y="1039"/>
                  <a:pt x="27226" y="1042"/>
                  <a:pt x="27238" y="1043"/>
                </a:cubicBezTo>
                <a:lnTo>
                  <a:pt x="27238" y="1043"/>
                </a:lnTo>
                <a:cubicBezTo>
                  <a:pt x="27232" y="1037"/>
                  <a:pt x="27225" y="1031"/>
                  <a:pt x="27217" y="1026"/>
                </a:cubicBezTo>
                <a:close/>
                <a:moveTo>
                  <a:pt x="39725" y="2147"/>
                </a:moveTo>
                <a:cubicBezTo>
                  <a:pt x="39724" y="2149"/>
                  <a:pt x="39724" y="2151"/>
                  <a:pt x="39724" y="2154"/>
                </a:cubicBezTo>
                <a:lnTo>
                  <a:pt x="39725" y="2147"/>
                </a:lnTo>
                <a:close/>
                <a:moveTo>
                  <a:pt x="39656" y="3504"/>
                </a:moveTo>
                <a:lnTo>
                  <a:pt x="39707" y="3811"/>
                </a:lnTo>
                <a:cubicBezTo>
                  <a:pt x="39693" y="3853"/>
                  <a:pt x="39679" y="3884"/>
                  <a:pt x="39655" y="3884"/>
                </a:cubicBezTo>
                <a:cubicBezTo>
                  <a:pt x="39650" y="3884"/>
                  <a:pt x="39645" y="3883"/>
                  <a:pt x="39639" y="3879"/>
                </a:cubicBezTo>
                <a:lnTo>
                  <a:pt x="39656" y="3504"/>
                </a:lnTo>
                <a:close/>
                <a:moveTo>
                  <a:pt x="221" y="5212"/>
                </a:moveTo>
                <a:lnTo>
                  <a:pt x="221" y="5246"/>
                </a:lnTo>
                <a:cubicBezTo>
                  <a:pt x="221" y="5247"/>
                  <a:pt x="222" y="5247"/>
                  <a:pt x="223" y="5247"/>
                </a:cubicBezTo>
                <a:lnTo>
                  <a:pt x="223" y="5247"/>
                </a:lnTo>
                <a:cubicBezTo>
                  <a:pt x="222" y="5236"/>
                  <a:pt x="221" y="5224"/>
                  <a:pt x="221" y="5212"/>
                </a:cubicBezTo>
                <a:close/>
                <a:moveTo>
                  <a:pt x="39604" y="5656"/>
                </a:moveTo>
                <a:cubicBezTo>
                  <a:pt x="39639" y="5725"/>
                  <a:pt x="39656" y="5793"/>
                  <a:pt x="39656" y="5861"/>
                </a:cubicBezTo>
                <a:lnTo>
                  <a:pt x="39604" y="5981"/>
                </a:lnTo>
                <a:lnTo>
                  <a:pt x="39604" y="5656"/>
                </a:lnTo>
                <a:close/>
                <a:moveTo>
                  <a:pt x="11288" y="13594"/>
                </a:moveTo>
                <a:lnTo>
                  <a:pt x="11288" y="13594"/>
                </a:lnTo>
                <a:cubicBezTo>
                  <a:pt x="11266" y="13596"/>
                  <a:pt x="11245" y="13599"/>
                  <a:pt x="11224" y="13602"/>
                </a:cubicBezTo>
                <a:cubicBezTo>
                  <a:pt x="11240" y="13602"/>
                  <a:pt x="11266" y="13598"/>
                  <a:pt x="11288" y="13594"/>
                </a:cubicBezTo>
                <a:close/>
                <a:moveTo>
                  <a:pt x="39126" y="13482"/>
                </a:moveTo>
                <a:cubicBezTo>
                  <a:pt x="39143" y="13499"/>
                  <a:pt x="39160" y="13567"/>
                  <a:pt x="39160" y="13738"/>
                </a:cubicBezTo>
                <a:cubicBezTo>
                  <a:pt x="39152" y="13747"/>
                  <a:pt x="39139" y="13751"/>
                  <a:pt x="39126" y="13751"/>
                </a:cubicBezTo>
                <a:cubicBezTo>
                  <a:pt x="39113" y="13751"/>
                  <a:pt x="39100" y="13747"/>
                  <a:pt x="39092" y="13738"/>
                </a:cubicBezTo>
                <a:lnTo>
                  <a:pt x="39126" y="13482"/>
                </a:lnTo>
                <a:close/>
                <a:moveTo>
                  <a:pt x="5432" y="1"/>
                </a:moveTo>
                <a:lnTo>
                  <a:pt x="5432" y="1"/>
                </a:lnTo>
                <a:cubicBezTo>
                  <a:pt x="5073" y="18"/>
                  <a:pt x="4731" y="35"/>
                  <a:pt x="4373" y="69"/>
                </a:cubicBezTo>
                <a:cubicBezTo>
                  <a:pt x="3997" y="121"/>
                  <a:pt x="3638" y="172"/>
                  <a:pt x="3262" y="223"/>
                </a:cubicBezTo>
                <a:cubicBezTo>
                  <a:pt x="3283" y="222"/>
                  <a:pt x="3302" y="221"/>
                  <a:pt x="3319" y="221"/>
                </a:cubicBezTo>
                <a:cubicBezTo>
                  <a:pt x="3527" y="221"/>
                  <a:pt x="3467" y="311"/>
                  <a:pt x="3262" y="343"/>
                </a:cubicBezTo>
                <a:lnTo>
                  <a:pt x="3177" y="274"/>
                </a:lnTo>
                <a:lnTo>
                  <a:pt x="3177" y="274"/>
                </a:lnTo>
                <a:cubicBezTo>
                  <a:pt x="3040" y="343"/>
                  <a:pt x="3399" y="274"/>
                  <a:pt x="3125" y="377"/>
                </a:cubicBezTo>
                <a:cubicBezTo>
                  <a:pt x="3101" y="378"/>
                  <a:pt x="3079" y="379"/>
                  <a:pt x="3060" y="379"/>
                </a:cubicBezTo>
                <a:cubicBezTo>
                  <a:pt x="2865" y="379"/>
                  <a:pt x="2934" y="305"/>
                  <a:pt x="3074" y="274"/>
                </a:cubicBezTo>
                <a:lnTo>
                  <a:pt x="3074" y="274"/>
                </a:lnTo>
                <a:lnTo>
                  <a:pt x="2749" y="343"/>
                </a:lnTo>
                <a:cubicBezTo>
                  <a:pt x="2732" y="308"/>
                  <a:pt x="2801" y="291"/>
                  <a:pt x="2818" y="257"/>
                </a:cubicBezTo>
                <a:lnTo>
                  <a:pt x="2818" y="257"/>
                </a:lnTo>
                <a:cubicBezTo>
                  <a:pt x="2770" y="285"/>
                  <a:pt x="2670" y="287"/>
                  <a:pt x="2556" y="287"/>
                </a:cubicBezTo>
                <a:cubicBezTo>
                  <a:pt x="2527" y="287"/>
                  <a:pt x="2497" y="287"/>
                  <a:pt x="2468" y="287"/>
                </a:cubicBezTo>
                <a:cubicBezTo>
                  <a:pt x="2318" y="287"/>
                  <a:pt x="2160" y="291"/>
                  <a:pt x="2066" y="343"/>
                </a:cubicBezTo>
                <a:lnTo>
                  <a:pt x="2049" y="326"/>
                </a:lnTo>
                <a:lnTo>
                  <a:pt x="1195" y="326"/>
                </a:lnTo>
                <a:cubicBezTo>
                  <a:pt x="1109" y="326"/>
                  <a:pt x="973" y="291"/>
                  <a:pt x="870" y="274"/>
                </a:cubicBezTo>
                <a:lnTo>
                  <a:pt x="511" y="240"/>
                </a:lnTo>
                <a:cubicBezTo>
                  <a:pt x="506" y="238"/>
                  <a:pt x="503" y="237"/>
                  <a:pt x="500" y="237"/>
                </a:cubicBezTo>
                <a:cubicBezTo>
                  <a:pt x="481" y="237"/>
                  <a:pt x="492" y="277"/>
                  <a:pt x="477" y="291"/>
                </a:cubicBezTo>
                <a:lnTo>
                  <a:pt x="477" y="377"/>
                </a:lnTo>
                <a:cubicBezTo>
                  <a:pt x="477" y="445"/>
                  <a:pt x="477" y="514"/>
                  <a:pt x="460" y="565"/>
                </a:cubicBezTo>
                <a:cubicBezTo>
                  <a:pt x="460" y="701"/>
                  <a:pt x="443" y="821"/>
                  <a:pt x="426" y="958"/>
                </a:cubicBezTo>
                <a:cubicBezTo>
                  <a:pt x="494" y="992"/>
                  <a:pt x="460" y="1214"/>
                  <a:pt x="494" y="1385"/>
                </a:cubicBezTo>
                <a:cubicBezTo>
                  <a:pt x="426" y="1829"/>
                  <a:pt x="340" y="2325"/>
                  <a:pt x="289" y="2854"/>
                </a:cubicBezTo>
                <a:cubicBezTo>
                  <a:pt x="289" y="3059"/>
                  <a:pt x="303" y="3083"/>
                  <a:pt x="321" y="3083"/>
                </a:cubicBezTo>
                <a:cubicBezTo>
                  <a:pt x="327" y="3083"/>
                  <a:pt x="333" y="3081"/>
                  <a:pt x="338" y="3081"/>
                </a:cubicBezTo>
                <a:cubicBezTo>
                  <a:pt x="351" y="3081"/>
                  <a:pt x="364" y="3090"/>
                  <a:pt x="374" y="3145"/>
                </a:cubicBezTo>
                <a:cubicBezTo>
                  <a:pt x="320" y="3158"/>
                  <a:pt x="288" y="3503"/>
                  <a:pt x="268" y="3503"/>
                </a:cubicBezTo>
                <a:cubicBezTo>
                  <a:pt x="263" y="3503"/>
                  <a:pt x="258" y="3479"/>
                  <a:pt x="255" y="3418"/>
                </a:cubicBezTo>
                <a:cubicBezTo>
                  <a:pt x="221" y="4067"/>
                  <a:pt x="204" y="4255"/>
                  <a:pt x="221" y="5076"/>
                </a:cubicBezTo>
                <a:cubicBezTo>
                  <a:pt x="249" y="5006"/>
                  <a:pt x="265" y="4925"/>
                  <a:pt x="279" y="4925"/>
                </a:cubicBezTo>
                <a:cubicBezTo>
                  <a:pt x="283" y="4925"/>
                  <a:pt x="286" y="4929"/>
                  <a:pt x="289" y="4939"/>
                </a:cubicBezTo>
                <a:cubicBezTo>
                  <a:pt x="289" y="5070"/>
                  <a:pt x="242" y="5247"/>
                  <a:pt x="223" y="5247"/>
                </a:cubicBezTo>
                <a:cubicBezTo>
                  <a:pt x="223" y="5247"/>
                  <a:pt x="223" y="5247"/>
                  <a:pt x="223" y="5247"/>
                </a:cubicBezTo>
                <a:lnTo>
                  <a:pt x="223" y="5247"/>
                </a:lnTo>
                <a:cubicBezTo>
                  <a:pt x="265" y="6165"/>
                  <a:pt x="0" y="7340"/>
                  <a:pt x="135" y="8049"/>
                </a:cubicBezTo>
                <a:lnTo>
                  <a:pt x="135" y="8014"/>
                </a:lnTo>
                <a:lnTo>
                  <a:pt x="204" y="8766"/>
                </a:lnTo>
                <a:cubicBezTo>
                  <a:pt x="204" y="8858"/>
                  <a:pt x="200" y="8890"/>
                  <a:pt x="195" y="8890"/>
                </a:cubicBezTo>
                <a:cubicBezTo>
                  <a:pt x="183" y="8890"/>
                  <a:pt x="161" y="8748"/>
                  <a:pt x="140" y="8748"/>
                </a:cubicBezTo>
                <a:cubicBezTo>
                  <a:pt x="132" y="8748"/>
                  <a:pt x="125" y="8767"/>
                  <a:pt x="118" y="8817"/>
                </a:cubicBezTo>
                <a:cubicBezTo>
                  <a:pt x="238" y="9638"/>
                  <a:pt x="152" y="10099"/>
                  <a:pt x="255" y="10782"/>
                </a:cubicBezTo>
                <a:cubicBezTo>
                  <a:pt x="101" y="11312"/>
                  <a:pt x="409" y="12628"/>
                  <a:pt x="426" y="13345"/>
                </a:cubicBezTo>
                <a:lnTo>
                  <a:pt x="460" y="13294"/>
                </a:lnTo>
                <a:cubicBezTo>
                  <a:pt x="494" y="13362"/>
                  <a:pt x="511" y="13431"/>
                  <a:pt x="494" y="13516"/>
                </a:cubicBezTo>
                <a:cubicBezTo>
                  <a:pt x="494" y="13619"/>
                  <a:pt x="511" y="13704"/>
                  <a:pt x="528" y="13807"/>
                </a:cubicBezTo>
                <a:cubicBezTo>
                  <a:pt x="541" y="13767"/>
                  <a:pt x="514" y="13576"/>
                  <a:pt x="524" y="13576"/>
                </a:cubicBezTo>
                <a:cubicBezTo>
                  <a:pt x="527" y="13576"/>
                  <a:pt x="534" y="13593"/>
                  <a:pt x="545" y="13636"/>
                </a:cubicBezTo>
                <a:cubicBezTo>
                  <a:pt x="545" y="13670"/>
                  <a:pt x="562" y="13704"/>
                  <a:pt x="580" y="13755"/>
                </a:cubicBezTo>
                <a:lnTo>
                  <a:pt x="597" y="13807"/>
                </a:lnTo>
                <a:cubicBezTo>
                  <a:pt x="597" y="13824"/>
                  <a:pt x="631" y="13824"/>
                  <a:pt x="648" y="13841"/>
                </a:cubicBezTo>
                <a:cubicBezTo>
                  <a:pt x="716" y="13875"/>
                  <a:pt x="785" y="13926"/>
                  <a:pt x="853" y="13960"/>
                </a:cubicBezTo>
                <a:cubicBezTo>
                  <a:pt x="887" y="13977"/>
                  <a:pt x="938" y="13977"/>
                  <a:pt x="973" y="13995"/>
                </a:cubicBezTo>
                <a:lnTo>
                  <a:pt x="1075" y="14012"/>
                </a:lnTo>
                <a:lnTo>
                  <a:pt x="1246" y="14046"/>
                </a:lnTo>
                <a:cubicBezTo>
                  <a:pt x="1348" y="14054"/>
                  <a:pt x="1455" y="14059"/>
                  <a:pt x="1562" y="14059"/>
                </a:cubicBezTo>
                <a:cubicBezTo>
                  <a:pt x="1669" y="14059"/>
                  <a:pt x="1776" y="14054"/>
                  <a:pt x="1878" y="14046"/>
                </a:cubicBezTo>
                <a:cubicBezTo>
                  <a:pt x="2288" y="14029"/>
                  <a:pt x="2681" y="13977"/>
                  <a:pt x="3091" y="13943"/>
                </a:cubicBezTo>
                <a:cubicBezTo>
                  <a:pt x="3484" y="13892"/>
                  <a:pt x="3877" y="13858"/>
                  <a:pt x="4253" y="13841"/>
                </a:cubicBezTo>
                <a:lnTo>
                  <a:pt x="4526" y="13841"/>
                </a:lnTo>
                <a:lnTo>
                  <a:pt x="4800" y="13875"/>
                </a:lnTo>
                <a:cubicBezTo>
                  <a:pt x="5005" y="13892"/>
                  <a:pt x="5210" y="13909"/>
                  <a:pt x="5398" y="13926"/>
                </a:cubicBezTo>
                <a:cubicBezTo>
                  <a:pt x="5420" y="13927"/>
                  <a:pt x="5441" y="13927"/>
                  <a:pt x="5461" y="13927"/>
                </a:cubicBezTo>
                <a:cubicBezTo>
                  <a:pt x="5877" y="13927"/>
                  <a:pt x="5822" y="13797"/>
                  <a:pt x="6152" y="13797"/>
                </a:cubicBezTo>
                <a:cubicBezTo>
                  <a:pt x="6232" y="13797"/>
                  <a:pt x="6336" y="13804"/>
                  <a:pt x="6474" y="13824"/>
                </a:cubicBezTo>
                <a:lnTo>
                  <a:pt x="6252" y="13892"/>
                </a:lnTo>
                <a:cubicBezTo>
                  <a:pt x="7431" y="13807"/>
                  <a:pt x="8661" y="13789"/>
                  <a:pt x="9789" y="13584"/>
                </a:cubicBezTo>
                <a:lnTo>
                  <a:pt x="9789" y="13584"/>
                </a:lnTo>
                <a:cubicBezTo>
                  <a:pt x="9738" y="13619"/>
                  <a:pt x="9669" y="13636"/>
                  <a:pt x="9618" y="13636"/>
                </a:cubicBezTo>
                <a:cubicBezTo>
                  <a:pt x="9789" y="13636"/>
                  <a:pt x="9960" y="13636"/>
                  <a:pt x="10131" y="13602"/>
                </a:cubicBezTo>
                <a:cubicBezTo>
                  <a:pt x="10319" y="13567"/>
                  <a:pt x="10472" y="13550"/>
                  <a:pt x="10472" y="13516"/>
                </a:cubicBezTo>
                <a:cubicBezTo>
                  <a:pt x="10643" y="13516"/>
                  <a:pt x="10507" y="13567"/>
                  <a:pt x="10626" y="13584"/>
                </a:cubicBezTo>
                <a:cubicBezTo>
                  <a:pt x="10644" y="13586"/>
                  <a:pt x="10662" y="13586"/>
                  <a:pt x="10682" y="13586"/>
                </a:cubicBezTo>
                <a:cubicBezTo>
                  <a:pt x="10831" y="13586"/>
                  <a:pt x="11021" y="13550"/>
                  <a:pt x="11163" y="13550"/>
                </a:cubicBezTo>
                <a:cubicBezTo>
                  <a:pt x="11233" y="13550"/>
                  <a:pt x="11291" y="13559"/>
                  <a:pt x="11327" y="13584"/>
                </a:cubicBezTo>
                <a:cubicBezTo>
                  <a:pt x="11336" y="13584"/>
                  <a:pt x="11315" y="13590"/>
                  <a:pt x="11288" y="13594"/>
                </a:cubicBezTo>
                <a:lnTo>
                  <a:pt x="11288" y="13594"/>
                </a:lnTo>
                <a:cubicBezTo>
                  <a:pt x="11329" y="13591"/>
                  <a:pt x="11371" y="13589"/>
                  <a:pt x="11414" y="13589"/>
                </a:cubicBezTo>
                <a:cubicBezTo>
                  <a:pt x="11481" y="13589"/>
                  <a:pt x="11549" y="13593"/>
                  <a:pt x="11617" y="13602"/>
                </a:cubicBezTo>
                <a:cubicBezTo>
                  <a:pt x="11754" y="13602"/>
                  <a:pt x="11856" y="13602"/>
                  <a:pt x="11788" y="13567"/>
                </a:cubicBezTo>
                <a:lnTo>
                  <a:pt x="11788" y="13567"/>
                </a:lnTo>
                <a:cubicBezTo>
                  <a:pt x="12198" y="13636"/>
                  <a:pt x="12591" y="13619"/>
                  <a:pt x="12916" y="13721"/>
                </a:cubicBezTo>
                <a:cubicBezTo>
                  <a:pt x="12941" y="13715"/>
                  <a:pt x="12970" y="13713"/>
                  <a:pt x="13001" y="13713"/>
                </a:cubicBezTo>
                <a:cubicBezTo>
                  <a:pt x="13186" y="13713"/>
                  <a:pt x="13456" y="13802"/>
                  <a:pt x="13605" y="13802"/>
                </a:cubicBezTo>
                <a:cubicBezTo>
                  <a:pt x="13650" y="13802"/>
                  <a:pt x="13684" y="13793"/>
                  <a:pt x="13702" y="13772"/>
                </a:cubicBezTo>
                <a:lnTo>
                  <a:pt x="13702" y="13772"/>
                </a:lnTo>
                <a:cubicBezTo>
                  <a:pt x="13650" y="13875"/>
                  <a:pt x="14419" y="13995"/>
                  <a:pt x="14693" y="13995"/>
                </a:cubicBezTo>
                <a:cubicBezTo>
                  <a:pt x="14607" y="14012"/>
                  <a:pt x="14915" y="14063"/>
                  <a:pt x="14812" y="14097"/>
                </a:cubicBezTo>
                <a:cubicBezTo>
                  <a:pt x="14997" y="14128"/>
                  <a:pt x="15169" y="14152"/>
                  <a:pt x="15270" y="14152"/>
                </a:cubicBezTo>
                <a:cubicBezTo>
                  <a:pt x="15337" y="14152"/>
                  <a:pt x="15373" y="14141"/>
                  <a:pt x="15359" y="14114"/>
                </a:cubicBezTo>
                <a:lnTo>
                  <a:pt x="15359" y="14114"/>
                </a:lnTo>
                <a:cubicBezTo>
                  <a:pt x="15889" y="14336"/>
                  <a:pt x="16504" y="14182"/>
                  <a:pt x="16811" y="14387"/>
                </a:cubicBezTo>
                <a:cubicBezTo>
                  <a:pt x="17273" y="14405"/>
                  <a:pt x="17717" y="14405"/>
                  <a:pt x="18144" y="14422"/>
                </a:cubicBezTo>
                <a:lnTo>
                  <a:pt x="19391" y="14456"/>
                </a:lnTo>
                <a:cubicBezTo>
                  <a:pt x="19382" y="14485"/>
                  <a:pt x="19305" y="14493"/>
                  <a:pt x="19201" y="14493"/>
                </a:cubicBezTo>
                <a:cubicBezTo>
                  <a:pt x="19053" y="14493"/>
                  <a:pt x="18849" y="14476"/>
                  <a:pt x="18703" y="14476"/>
                </a:cubicBezTo>
                <a:cubicBezTo>
                  <a:pt x="18588" y="14476"/>
                  <a:pt x="18509" y="14487"/>
                  <a:pt x="18520" y="14524"/>
                </a:cubicBezTo>
                <a:cubicBezTo>
                  <a:pt x="18992" y="14524"/>
                  <a:pt x="19340" y="14506"/>
                  <a:pt x="19710" y="14506"/>
                </a:cubicBezTo>
                <a:cubicBezTo>
                  <a:pt x="19956" y="14506"/>
                  <a:pt x="20212" y="14514"/>
                  <a:pt x="20519" y="14541"/>
                </a:cubicBezTo>
                <a:cubicBezTo>
                  <a:pt x="20724" y="14575"/>
                  <a:pt x="20400" y="14575"/>
                  <a:pt x="20331" y="14593"/>
                </a:cubicBezTo>
                <a:cubicBezTo>
                  <a:pt x="21057" y="14593"/>
                  <a:pt x="21724" y="14680"/>
                  <a:pt x="22373" y="14680"/>
                </a:cubicBezTo>
                <a:cubicBezTo>
                  <a:pt x="22427" y="14680"/>
                  <a:pt x="22481" y="14679"/>
                  <a:pt x="22535" y="14678"/>
                </a:cubicBezTo>
                <a:lnTo>
                  <a:pt x="22535" y="14678"/>
                </a:lnTo>
                <a:cubicBezTo>
                  <a:pt x="22484" y="14695"/>
                  <a:pt x="22433" y="14695"/>
                  <a:pt x="22399" y="14695"/>
                </a:cubicBezTo>
                <a:cubicBezTo>
                  <a:pt x="22477" y="14695"/>
                  <a:pt x="22566" y="14706"/>
                  <a:pt x="22625" y="14706"/>
                </a:cubicBezTo>
                <a:cubicBezTo>
                  <a:pt x="22669" y="14706"/>
                  <a:pt x="22696" y="14700"/>
                  <a:pt x="22689" y="14678"/>
                </a:cubicBezTo>
                <a:lnTo>
                  <a:pt x="22552" y="14678"/>
                </a:lnTo>
                <a:cubicBezTo>
                  <a:pt x="22359" y="14614"/>
                  <a:pt x="23031" y="14564"/>
                  <a:pt x="23123" y="14530"/>
                </a:cubicBezTo>
                <a:lnTo>
                  <a:pt x="23123" y="14530"/>
                </a:lnTo>
                <a:cubicBezTo>
                  <a:pt x="22922" y="14659"/>
                  <a:pt x="23811" y="14595"/>
                  <a:pt x="23441" y="14746"/>
                </a:cubicBezTo>
                <a:cubicBezTo>
                  <a:pt x="23526" y="14746"/>
                  <a:pt x="23646" y="14712"/>
                  <a:pt x="23629" y="14678"/>
                </a:cubicBezTo>
                <a:lnTo>
                  <a:pt x="23629" y="14678"/>
                </a:lnTo>
                <a:cubicBezTo>
                  <a:pt x="23766" y="14695"/>
                  <a:pt x="23800" y="14712"/>
                  <a:pt x="23663" y="14746"/>
                </a:cubicBezTo>
                <a:cubicBezTo>
                  <a:pt x="24088" y="14746"/>
                  <a:pt x="24023" y="14709"/>
                  <a:pt x="24275" y="14709"/>
                </a:cubicBezTo>
                <a:cubicBezTo>
                  <a:pt x="24318" y="14709"/>
                  <a:pt x="24368" y="14710"/>
                  <a:pt x="24432" y="14712"/>
                </a:cubicBezTo>
                <a:cubicBezTo>
                  <a:pt x="24432" y="14729"/>
                  <a:pt x="24329" y="14729"/>
                  <a:pt x="24295" y="14763"/>
                </a:cubicBezTo>
                <a:cubicBezTo>
                  <a:pt x="24500" y="14725"/>
                  <a:pt x="24705" y="14706"/>
                  <a:pt x="24910" y="14706"/>
                </a:cubicBezTo>
                <a:cubicBezTo>
                  <a:pt x="24979" y="14706"/>
                  <a:pt x="25047" y="14708"/>
                  <a:pt x="25115" y="14712"/>
                </a:cubicBezTo>
                <a:cubicBezTo>
                  <a:pt x="25098" y="14729"/>
                  <a:pt x="25115" y="14746"/>
                  <a:pt x="25064" y="14746"/>
                </a:cubicBezTo>
                <a:cubicBezTo>
                  <a:pt x="25606" y="14746"/>
                  <a:pt x="26010" y="14671"/>
                  <a:pt x="26555" y="14671"/>
                </a:cubicBezTo>
                <a:cubicBezTo>
                  <a:pt x="26646" y="14671"/>
                  <a:pt x="26741" y="14673"/>
                  <a:pt x="26841" y="14678"/>
                </a:cubicBezTo>
                <a:cubicBezTo>
                  <a:pt x="26619" y="14780"/>
                  <a:pt x="27080" y="14695"/>
                  <a:pt x="27114" y="14798"/>
                </a:cubicBezTo>
                <a:lnTo>
                  <a:pt x="27490" y="14746"/>
                </a:lnTo>
                <a:lnTo>
                  <a:pt x="27337" y="14712"/>
                </a:lnTo>
                <a:cubicBezTo>
                  <a:pt x="27647" y="14712"/>
                  <a:pt x="27916" y="14642"/>
                  <a:pt x="28180" y="14642"/>
                </a:cubicBezTo>
                <a:cubicBezTo>
                  <a:pt x="28206" y="14642"/>
                  <a:pt x="28233" y="14642"/>
                  <a:pt x="28259" y="14644"/>
                </a:cubicBezTo>
                <a:lnTo>
                  <a:pt x="28037" y="14729"/>
                </a:lnTo>
                <a:lnTo>
                  <a:pt x="28652" y="14678"/>
                </a:lnTo>
                <a:lnTo>
                  <a:pt x="28293" y="14661"/>
                </a:lnTo>
                <a:cubicBezTo>
                  <a:pt x="28635" y="14610"/>
                  <a:pt x="28259" y="14558"/>
                  <a:pt x="28703" y="14558"/>
                </a:cubicBezTo>
                <a:cubicBezTo>
                  <a:pt x="28874" y="14558"/>
                  <a:pt x="29045" y="14575"/>
                  <a:pt x="29216" y="14593"/>
                </a:cubicBezTo>
                <a:cubicBezTo>
                  <a:pt x="29404" y="14541"/>
                  <a:pt x="29592" y="14524"/>
                  <a:pt x="29780" y="14524"/>
                </a:cubicBezTo>
                <a:cubicBezTo>
                  <a:pt x="29848" y="14558"/>
                  <a:pt x="29746" y="14627"/>
                  <a:pt x="29780" y="14644"/>
                </a:cubicBezTo>
                <a:cubicBezTo>
                  <a:pt x="29947" y="14560"/>
                  <a:pt x="30538" y="14591"/>
                  <a:pt x="30740" y="14513"/>
                </a:cubicBezTo>
                <a:lnTo>
                  <a:pt x="30740" y="14513"/>
                </a:lnTo>
                <a:cubicBezTo>
                  <a:pt x="30700" y="14533"/>
                  <a:pt x="30689" y="14575"/>
                  <a:pt x="30720" y="14575"/>
                </a:cubicBezTo>
                <a:lnTo>
                  <a:pt x="30856" y="14507"/>
                </a:lnTo>
                <a:cubicBezTo>
                  <a:pt x="31010" y="14524"/>
                  <a:pt x="31027" y="14541"/>
                  <a:pt x="31010" y="14575"/>
                </a:cubicBezTo>
                <a:cubicBezTo>
                  <a:pt x="31436" y="14575"/>
                  <a:pt x="30945" y="14488"/>
                  <a:pt x="31297" y="14488"/>
                </a:cubicBezTo>
                <a:cubicBezTo>
                  <a:pt x="31326" y="14488"/>
                  <a:pt x="31361" y="14489"/>
                  <a:pt x="31403" y="14490"/>
                </a:cubicBezTo>
                <a:cubicBezTo>
                  <a:pt x="31369" y="14507"/>
                  <a:pt x="31335" y="14507"/>
                  <a:pt x="31301" y="14524"/>
                </a:cubicBezTo>
                <a:cubicBezTo>
                  <a:pt x="31756" y="14524"/>
                  <a:pt x="32188" y="14465"/>
                  <a:pt x="32606" y="14465"/>
                </a:cubicBezTo>
                <a:cubicBezTo>
                  <a:pt x="32690" y="14465"/>
                  <a:pt x="32773" y="14467"/>
                  <a:pt x="32855" y="14473"/>
                </a:cubicBezTo>
                <a:cubicBezTo>
                  <a:pt x="33009" y="14558"/>
                  <a:pt x="32428" y="14490"/>
                  <a:pt x="32599" y="14575"/>
                </a:cubicBezTo>
                <a:cubicBezTo>
                  <a:pt x="33029" y="14535"/>
                  <a:pt x="33460" y="14519"/>
                  <a:pt x="33890" y="14519"/>
                </a:cubicBezTo>
                <a:cubicBezTo>
                  <a:pt x="34195" y="14519"/>
                  <a:pt x="34499" y="14527"/>
                  <a:pt x="34803" y="14541"/>
                </a:cubicBezTo>
                <a:lnTo>
                  <a:pt x="34649" y="14524"/>
                </a:lnTo>
                <a:cubicBezTo>
                  <a:pt x="34673" y="14497"/>
                  <a:pt x="34712" y="14487"/>
                  <a:pt x="34763" y="14487"/>
                </a:cubicBezTo>
                <a:cubicBezTo>
                  <a:pt x="34927" y="14487"/>
                  <a:pt x="35212" y="14594"/>
                  <a:pt x="35477" y="14594"/>
                </a:cubicBezTo>
                <a:cubicBezTo>
                  <a:pt x="35486" y="14594"/>
                  <a:pt x="35496" y="14593"/>
                  <a:pt x="35505" y="14593"/>
                </a:cubicBezTo>
                <a:lnTo>
                  <a:pt x="35505" y="14593"/>
                </a:lnTo>
                <a:cubicBezTo>
                  <a:pt x="35431" y="14599"/>
                  <a:pt x="35403" y="14644"/>
                  <a:pt x="35435" y="14644"/>
                </a:cubicBezTo>
                <a:cubicBezTo>
                  <a:pt x="35999" y="14695"/>
                  <a:pt x="36580" y="14712"/>
                  <a:pt x="37161" y="14712"/>
                </a:cubicBezTo>
                <a:lnTo>
                  <a:pt x="37076" y="14729"/>
                </a:lnTo>
                <a:cubicBezTo>
                  <a:pt x="37349" y="14780"/>
                  <a:pt x="37827" y="14780"/>
                  <a:pt x="38135" y="14798"/>
                </a:cubicBezTo>
                <a:cubicBezTo>
                  <a:pt x="38238" y="14763"/>
                  <a:pt x="38408" y="14780"/>
                  <a:pt x="38306" y="14729"/>
                </a:cubicBezTo>
                <a:lnTo>
                  <a:pt x="38306" y="14729"/>
                </a:lnTo>
                <a:cubicBezTo>
                  <a:pt x="38408" y="14746"/>
                  <a:pt x="38528" y="14763"/>
                  <a:pt x="38648" y="14780"/>
                </a:cubicBezTo>
                <a:cubicBezTo>
                  <a:pt x="38750" y="14780"/>
                  <a:pt x="38860" y="14788"/>
                  <a:pt x="38973" y="14788"/>
                </a:cubicBezTo>
                <a:cubicBezTo>
                  <a:pt x="39029" y="14788"/>
                  <a:pt x="39086" y="14786"/>
                  <a:pt x="39143" y="14780"/>
                </a:cubicBezTo>
                <a:cubicBezTo>
                  <a:pt x="39160" y="14627"/>
                  <a:pt x="39177" y="14456"/>
                  <a:pt x="39177" y="14302"/>
                </a:cubicBezTo>
                <a:cubicBezTo>
                  <a:pt x="39177" y="14200"/>
                  <a:pt x="39194" y="14080"/>
                  <a:pt x="39194" y="13977"/>
                </a:cubicBezTo>
                <a:cubicBezTo>
                  <a:pt x="39194" y="13550"/>
                  <a:pt x="39246" y="13106"/>
                  <a:pt x="39331" y="12696"/>
                </a:cubicBezTo>
                <a:cubicBezTo>
                  <a:pt x="39331" y="12776"/>
                  <a:pt x="39331" y="12877"/>
                  <a:pt x="39339" y="12877"/>
                </a:cubicBezTo>
                <a:cubicBezTo>
                  <a:pt x="39341" y="12877"/>
                  <a:pt x="39344" y="12869"/>
                  <a:pt x="39348" y="12850"/>
                </a:cubicBezTo>
                <a:lnTo>
                  <a:pt x="39382" y="12132"/>
                </a:lnTo>
                <a:lnTo>
                  <a:pt x="39382" y="12132"/>
                </a:lnTo>
                <a:cubicBezTo>
                  <a:pt x="39331" y="12183"/>
                  <a:pt x="39348" y="12218"/>
                  <a:pt x="39297" y="12371"/>
                </a:cubicBezTo>
                <a:cubicBezTo>
                  <a:pt x="39263" y="12218"/>
                  <a:pt x="39263" y="12064"/>
                  <a:pt x="39280" y="11893"/>
                </a:cubicBezTo>
                <a:lnTo>
                  <a:pt x="39280" y="11893"/>
                </a:lnTo>
                <a:cubicBezTo>
                  <a:pt x="39280" y="11995"/>
                  <a:pt x="39288" y="12033"/>
                  <a:pt x="39301" y="12033"/>
                </a:cubicBezTo>
                <a:cubicBezTo>
                  <a:pt x="39329" y="12033"/>
                  <a:pt x="39376" y="11855"/>
                  <a:pt x="39399" y="11773"/>
                </a:cubicBezTo>
                <a:lnTo>
                  <a:pt x="39399" y="11773"/>
                </a:lnTo>
                <a:cubicBezTo>
                  <a:pt x="39397" y="11776"/>
                  <a:pt x="39394" y="11777"/>
                  <a:pt x="39392" y="11777"/>
                </a:cubicBezTo>
                <a:cubicBezTo>
                  <a:pt x="39380" y="11777"/>
                  <a:pt x="39368" y="11753"/>
                  <a:pt x="39356" y="11753"/>
                </a:cubicBezTo>
                <a:cubicBezTo>
                  <a:pt x="39353" y="11753"/>
                  <a:pt x="39351" y="11754"/>
                  <a:pt x="39348" y="11756"/>
                </a:cubicBezTo>
                <a:cubicBezTo>
                  <a:pt x="39485" y="11380"/>
                  <a:pt x="39246" y="11671"/>
                  <a:pt x="39348" y="11175"/>
                </a:cubicBezTo>
                <a:lnTo>
                  <a:pt x="39348" y="11175"/>
                </a:lnTo>
                <a:lnTo>
                  <a:pt x="39382" y="11192"/>
                </a:lnTo>
                <a:cubicBezTo>
                  <a:pt x="39365" y="11004"/>
                  <a:pt x="39365" y="10816"/>
                  <a:pt x="39382" y="10629"/>
                </a:cubicBezTo>
                <a:cubicBezTo>
                  <a:pt x="39391" y="10618"/>
                  <a:pt x="39398" y="10613"/>
                  <a:pt x="39402" y="10613"/>
                </a:cubicBezTo>
                <a:cubicBezTo>
                  <a:pt x="39435" y="10613"/>
                  <a:pt x="39389" y="10834"/>
                  <a:pt x="39434" y="10834"/>
                </a:cubicBezTo>
                <a:cubicBezTo>
                  <a:pt x="39468" y="10543"/>
                  <a:pt x="39365" y="10253"/>
                  <a:pt x="39434" y="9996"/>
                </a:cubicBezTo>
                <a:lnTo>
                  <a:pt x="39434" y="9996"/>
                </a:lnTo>
                <a:lnTo>
                  <a:pt x="39434" y="10423"/>
                </a:lnTo>
                <a:cubicBezTo>
                  <a:pt x="39502" y="10253"/>
                  <a:pt x="39536" y="10082"/>
                  <a:pt x="39536" y="9894"/>
                </a:cubicBezTo>
                <a:lnTo>
                  <a:pt x="39536" y="9911"/>
                </a:lnTo>
                <a:lnTo>
                  <a:pt x="39587" y="9552"/>
                </a:lnTo>
                <a:cubicBezTo>
                  <a:pt x="39434" y="9176"/>
                  <a:pt x="39587" y="8817"/>
                  <a:pt x="39519" y="8322"/>
                </a:cubicBezTo>
                <a:lnTo>
                  <a:pt x="39519" y="8322"/>
                </a:lnTo>
                <a:cubicBezTo>
                  <a:pt x="39545" y="8502"/>
                  <a:pt x="39558" y="8556"/>
                  <a:pt x="39569" y="8556"/>
                </a:cubicBezTo>
                <a:cubicBezTo>
                  <a:pt x="39585" y="8556"/>
                  <a:pt x="39594" y="8437"/>
                  <a:pt x="39627" y="8437"/>
                </a:cubicBezTo>
                <a:cubicBezTo>
                  <a:pt x="39631" y="8437"/>
                  <a:pt x="39634" y="8438"/>
                  <a:pt x="39639" y="8442"/>
                </a:cubicBezTo>
                <a:cubicBezTo>
                  <a:pt x="39653" y="8325"/>
                  <a:pt x="39680" y="8171"/>
                  <a:pt x="39698" y="8171"/>
                </a:cubicBezTo>
                <a:cubicBezTo>
                  <a:pt x="39702" y="8171"/>
                  <a:pt x="39704" y="8175"/>
                  <a:pt x="39707" y="8185"/>
                </a:cubicBezTo>
                <a:cubicBezTo>
                  <a:pt x="39673" y="7946"/>
                  <a:pt x="39775" y="7792"/>
                  <a:pt x="39707" y="7468"/>
                </a:cubicBezTo>
                <a:cubicBezTo>
                  <a:pt x="39738" y="7452"/>
                  <a:pt x="39727" y="7255"/>
                  <a:pt x="39762" y="7255"/>
                </a:cubicBezTo>
                <a:cubicBezTo>
                  <a:pt x="39766" y="7255"/>
                  <a:pt x="39770" y="7258"/>
                  <a:pt x="39775" y="7263"/>
                </a:cubicBezTo>
                <a:cubicBezTo>
                  <a:pt x="39775" y="7187"/>
                  <a:pt x="39773" y="7159"/>
                  <a:pt x="39769" y="7159"/>
                </a:cubicBezTo>
                <a:cubicBezTo>
                  <a:pt x="39758" y="7159"/>
                  <a:pt x="39738" y="7331"/>
                  <a:pt x="39725" y="7331"/>
                </a:cubicBezTo>
                <a:cubicBezTo>
                  <a:pt x="39725" y="7331"/>
                  <a:pt x="39724" y="7331"/>
                  <a:pt x="39724" y="7331"/>
                </a:cubicBezTo>
                <a:cubicBezTo>
                  <a:pt x="39656" y="6870"/>
                  <a:pt x="39861" y="6237"/>
                  <a:pt x="39758" y="5571"/>
                </a:cubicBezTo>
                <a:cubicBezTo>
                  <a:pt x="39741" y="5024"/>
                  <a:pt x="39673" y="4905"/>
                  <a:pt x="39639" y="4460"/>
                </a:cubicBezTo>
                <a:lnTo>
                  <a:pt x="39639" y="4324"/>
                </a:lnTo>
                <a:cubicBezTo>
                  <a:pt x="39644" y="4308"/>
                  <a:pt x="39649" y="4301"/>
                  <a:pt x="39655" y="4301"/>
                </a:cubicBezTo>
                <a:cubicBezTo>
                  <a:pt x="39683" y="4301"/>
                  <a:pt x="39707" y="4495"/>
                  <a:pt x="39707" y="4495"/>
                </a:cubicBezTo>
                <a:cubicBezTo>
                  <a:pt x="39741" y="4238"/>
                  <a:pt x="39741" y="3982"/>
                  <a:pt x="39724" y="3709"/>
                </a:cubicBezTo>
                <a:lnTo>
                  <a:pt x="39724" y="3709"/>
                </a:lnTo>
                <a:cubicBezTo>
                  <a:pt x="39729" y="3728"/>
                  <a:pt x="39734" y="3737"/>
                  <a:pt x="39739" y="3737"/>
                </a:cubicBezTo>
                <a:cubicBezTo>
                  <a:pt x="39752" y="3737"/>
                  <a:pt x="39768" y="3684"/>
                  <a:pt x="39792" y="3623"/>
                </a:cubicBezTo>
                <a:cubicBezTo>
                  <a:pt x="39792" y="3418"/>
                  <a:pt x="39707" y="3487"/>
                  <a:pt x="39741" y="3196"/>
                </a:cubicBezTo>
                <a:lnTo>
                  <a:pt x="39741" y="3196"/>
                </a:lnTo>
                <a:cubicBezTo>
                  <a:pt x="39775" y="3264"/>
                  <a:pt x="39809" y="3333"/>
                  <a:pt x="39827" y="3418"/>
                </a:cubicBezTo>
                <a:cubicBezTo>
                  <a:pt x="39809" y="3162"/>
                  <a:pt x="39775" y="2906"/>
                  <a:pt x="39741" y="2632"/>
                </a:cubicBezTo>
                <a:cubicBezTo>
                  <a:pt x="39748" y="2623"/>
                  <a:pt x="39754" y="2619"/>
                  <a:pt x="39759" y="2619"/>
                </a:cubicBezTo>
                <a:cubicBezTo>
                  <a:pt x="39797" y="2619"/>
                  <a:pt x="39812" y="2799"/>
                  <a:pt x="39827" y="2888"/>
                </a:cubicBezTo>
                <a:cubicBezTo>
                  <a:pt x="39809" y="2581"/>
                  <a:pt x="39792" y="2103"/>
                  <a:pt x="39741" y="2017"/>
                </a:cubicBezTo>
                <a:lnTo>
                  <a:pt x="39725" y="2147"/>
                </a:lnTo>
                <a:lnTo>
                  <a:pt x="39725" y="2147"/>
                </a:lnTo>
                <a:cubicBezTo>
                  <a:pt x="39726" y="2143"/>
                  <a:pt x="39729" y="2140"/>
                  <a:pt x="39733" y="2140"/>
                </a:cubicBezTo>
                <a:cubicBezTo>
                  <a:pt x="39748" y="2140"/>
                  <a:pt x="39775" y="2172"/>
                  <a:pt x="39775" y="2222"/>
                </a:cubicBezTo>
                <a:cubicBezTo>
                  <a:pt x="39827" y="2496"/>
                  <a:pt x="39758" y="2598"/>
                  <a:pt x="39741" y="2615"/>
                </a:cubicBezTo>
                <a:lnTo>
                  <a:pt x="39724" y="2427"/>
                </a:lnTo>
                <a:lnTo>
                  <a:pt x="39724" y="2427"/>
                </a:lnTo>
                <a:cubicBezTo>
                  <a:pt x="39587" y="2615"/>
                  <a:pt x="39741" y="3196"/>
                  <a:pt x="39724" y="3572"/>
                </a:cubicBezTo>
                <a:lnTo>
                  <a:pt x="39639" y="3452"/>
                </a:lnTo>
                <a:lnTo>
                  <a:pt x="39639" y="1590"/>
                </a:lnTo>
                <a:cubicBezTo>
                  <a:pt x="39280" y="1556"/>
                  <a:pt x="38921" y="1522"/>
                  <a:pt x="38579" y="1470"/>
                </a:cubicBezTo>
                <a:lnTo>
                  <a:pt x="38528" y="1470"/>
                </a:lnTo>
                <a:cubicBezTo>
                  <a:pt x="38562" y="1453"/>
                  <a:pt x="38579" y="1419"/>
                  <a:pt x="38596" y="1368"/>
                </a:cubicBezTo>
                <a:cubicBezTo>
                  <a:pt x="38631" y="1385"/>
                  <a:pt x="38665" y="1402"/>
                  <a:pt x="38716" y="1402"/>
                </a:cubicBezTo>
                <a:lnTo>
                  <a:pt x="38818" y="1334"/>
                </a:lnTo>
                <a:lnTo>
                  <a:pt x="38596" y="1334"/>
                </a:lnTo>
                <a:cubicBezTo>
                  <a:pt x="38562" y="1282"/>
                  <a:pt x="38460" y="1231"/>
                  <a:pt x="38186" y="1146"/>
                </a:cubicBezTo>
                <a:lnTo>
                  <a:pt x="37759" y="1146"/>
                </a:lnTo>
                <a:lnTo>
                  <a:pt x="37640" y="1077"/>
                </a:lnTo>
                <a:lnTo>
                  <a:pt x="37998" y="1129"/>
                </a:lnTo>
                <a:cubicBezTo>
                  <a:pt x="37883" y="1090"/>
                  <a:pt x="37758" y="1071"/>
                  <a:pt x="37638" y="1071"/>
                </a:cubicBezTo>
                <a:cubicBezTo>
                  <a:pt x="37598" y="1071"/>
                  <a:pt x="37558" y="1073"/>
                  <a:pt x="37520" y="1077"/>
                </a:cubicBezTo>
                <a:cubicBezTo>
                  <a:pt x="37469" y="1043"/>
                  <a:pt x="37417" y="1009"/>
                  <a:pt x="37349" y="992"/>
                </a:cubicBezTo>
                <a:lnTo>
                  <a:pt x="36922" y="1026"/>
                </a:lnTo>
                <a:cubicBezTo>
                  <a:pt x="36888" y="975"/>
                  <a:pt x="37127" y="975"/>
                  <a:pt x="36854" y="907"/>
                </a:cubicBezTo>
                <a:cubicBezTo>
                  <a:pt x="36662" y="907"/>
                  <a:pt x="36977" y="1011"/>
                  <a:pt x="36756" y="1011"/>
                </a:cubicBezTo>
                <a:cubicBezTo>
                  <a:pt x="36740" y="1011"/>
                  <a:pt x="36721" y="1010"/>
                  <a:pt x="36700" y="1009"/>
                </a:cubicBezTo>
                <a:cubicBezTo>
                  <a:pt x="36512" y="924"/>
                  <a:pt x="36580" y="889"/>
                  <a:pt x="36324" y="889"/>
                </a:cubicBezTo>
                <a:cubicBezTo>
                  <a:pt x="36311" y="864"/>
                  <a:pt x="36336" y="849"/>
                  <a:pt x="36390" y="849"/>
                </a:cubicBezTo>
                <a:cubicBezTo>
                  <a:pt x="36402" y="849"/>
                  <a:pt x="36415" y="849"/>
                  <a:pt x="36431" y="851"/>
                </a:cubicBezTo>
                <a:lnTo>
                  <a:pt x="36431" y="851"/>
                </a:lnTo>
                <a:cubicBezTo>
                  <a:pt x="36203" y="820"/>
                  <a:pt x="35990" y="804"/>
                  <a:pt x="35777" y="804"/>
                </a:cubicBezTo>
                <a:cubicBezTo>
                  <a:pt x="35572" y="701"/>
                  <a:pt x="35060" y="701"/>
                  <a:pt x="35094" y="582"/>
                </a:cubicBezTo>
                <a:lnTo>
                  <a:pt x="35094" y="582"/>
                </a:lnTo>
                <a:cubicBezTo>
                  <a:pt x="35000" y="590"/>
                  <a:pt x="34906" y="595"/>
                  <a:pt x="34810" y="595"/>
                </a:cubicBezTo>
                <a:cubicBezTo>
                  <a:pt x="34714" y="595"/>
                  <a:pt x="34615" y="590"/>
                  <a:pt x="34513" y="582"/>
                </a:cubicBezTo>
                <a:cubicBezTo>
                  <a:pt x="34889" y="514"/>
                  <a:pt x="33795" y="479"/>
                  <a:pt x="33898" y="377"/>
                </a:cubicBezTo>
                <a:lnTo>
                  <a:pt x="33898" y="377"/>
                </a:lnTo>
                <a:cubicBezTo>
                  <a:pt x="33822" y="396"/>
                  <a:pt x="33714" y="402"/>
                  <a:pt x="33587" y="402"/>
                </a:cubicBezTo>
                <a:cubicBezTo>
                  <a:pt x="33381" y="402"/>
                  <a:pt x="33126" y="386"/>
                  <a:pt x="32879" y="386"/>
                </a:cubicBezTo>
                <a:cubicBezTo>
                  <a:pt x="32727" y="386"/>
                  <a:pt x="32578" y="392"/>
                  <a:pt x="32445" y="411"/>
                </a:cubicBezTo>
                <a:cubicBezTo>
                  <a:pt x="32459" y="404"/>
                  <a:pt x="32473" y="397"/>
                  <a:pt x="32488" y="392"/>
                </a:cubicBezTo>
                <a:lnTo>
                  <a:pt x="32488" y="392"/>
                </a:lnTo>
                <a:cubicBezTo>
                  <a:pt x="32512" y="393"/>
                  <a:pt x="32537" y="394"/>
                  <a:pt x="32565" y="394"/>
                </a:cubicBezTo>
                <a:cubicBezTo>
                  <a:pt x="32550" y="389"/>
                  <a:pt x="32536" y="387"/>
                  <a:pt x="32524" y="387"/>
                </a:cubicBezTo>
                <a:cubicBezTo>
                  <a:pt x="32511" y="387"/>
                  <a:pt x="32499" y="389"/>
                  <a:pt x="32488" y="392"/>
                </a:cubicBezTo>
                <a:lnTo>
                  <a:pt x="32488" y="392"/>
                </a:lnTo>
                <a:cubicBezTo>
                  <a:pt x="32277" y="384"/>
                  <a:pt x="32204" y="341"/>
                  <a:pt x="32035" y="326"/>
                </a:cubicBezTo>
                <a:cubicBezTo>
                  <a:pt x="32018" y="411"/>
                  <a:pt x="31591" y="462"/>
                  <a:pt x="31369" y="548"/>
                </a:cubicBezTo>
                <a:cubicBezTo>
                  <a:pt x="31044" y="479"/>
                  <a:pt x="31557" y="411"/>
                  <a:pt x="31454" y="326"/>
                </a:cubicBezTo>
                <a:lnTo>
                  <a:pt x="31454" y="326"/>
                </a:lnTo>
                <a:cubicBezTo>
                  <a:pt x="31471" y="394"/>
                  <a:pt x="30890" y="462"/>
                  <a:pt x="31010" y="514"/>
                </a:cubicBezTo>
                <a:cubicBezTo>
                  <a:pt x="30754" y="496"/>
                  <a:pt x="30788" y="514"/>
                  <a:pt x="30651" y="462"/>
                </a:cubicBezTo>
                <a:cubicBezTo>
                  <a:pt x="30634" y="582"/>
                  <a:pt x="30429" y="514"/>
                  <a:pt x="30224" y="633"/>
                </a:cubicBezTo>
                <a:cubicBezTo>
                  <a:pt x="29985" y="633"/>
                  <a:pt x="30019" y="588"/>
                  <a:pt x="29952" y="588"/>
                </a:cubicBezTo>
                <a:cubicBezTo>
                  <a:pt x="29918" y="588"/>
                  <a:pt x="29860" y="599"/>
                  <a:pt x="29729" y="633"/>
                </a:cubicBezTo>
                <a:cubicBezTo>
                  <a:pt x="29541" y="633"/>
                  <a:pt x="29882" y="531"/>
                  <a:pt x="29882" y="531"/>
                </a:cubicBezTo>
                <a:lnTo>
                  <a:pt x="29882" y="531"/>
                </a:lnTo>
                <a:cubicBezTo>
                  <a:pt x="29489" y="599"/>
                  <a:pt x="29712" y="650"/>
                  <a:pt x="29643" y="719"/>
                </a:cubicBezTo>
                <a:cubicBezTo>
                  <a:pt x="29517" y="747"/>
                  <a:pt x="29442" y="757"/>
                  <a:pt x="29397" y="757"/>
                </a:cubicBezTo>
                <a:cubicBezTo>
                  <a:pt x="29275" y="757"/>
                  <a:pt x="29362" y="684"/>
                  <a:pt x="29250" y="684"/>
                </a:cubicBezTo>
                <a:cubicBezTo>
                  <a:pt x="29011" y="753"/>
                  <a:pt x="28772" y="838"/>
                  <a:pt x="28533" y="889"/>
                </a:cubicBezTo>
                <a:cubicBezTo>
                  <a:pt x="28516" y="889"/>
                  <a:pt x="28464" y="889"/>
                  <a:pt x="28516" y="855"/>
                </a:cubicBezTo>
                <a:lnTo>
                  <a:pt x="28516" y="855"/>
                </a:lnTo>
                <a:cubicBezTo>
                  <a:pt x="28225" y="975"/>
                  <a:pt x="27610" y="958"/>
                  <a:pt x="27251" y="1043"/>
                </a:cubicBezTo>
                <a:cubicBezTo>
                  <a:pt x="27247" y="1043"/>
                  <a:pt x="27242" y="1043"/>
                  <a:pt x="27238" y="1043"/>
                </a:cubicBezTo>
                <a:lnTo>
                  <a:pt x="27238" y="1043"/>
                </a:lnTo>
                <a:cubicBezTo>
                  <a:pt x="27273" y="1076"/>
                  <a:pt x="27283" y="1117"/>
                  <a:pt x="27268" y="1146"/>
                </a:cubicBezTo>
                <a:cubicBezTo>
                  <a:pt x="27154" y="1146"/>
                  <a:pt x="27048" y="1168"/>
                  <a:pt x="26970" y="1168"/>
                </a:cubicBezTo>
                <a:cubicBezTo>
                  <a:pt x="26930" y="1168"/>
                  <a:pt x="26898" y="1163"/>
                  <a:pt x="26875" y="1146"/>
                </a:cubicBezTo>
                <a:cubicBezTo>
                  <a:pt x="26926" y="1146"/>
                  <a:pt x="26978" y="1129"/>
                  <a:pt x="27046" y="1112"/>
                </a:cubicBezTo>
                <a:lnTo>
                  <a:pt x="27046" y="1112"/>
                </a:lnTo>
                <a:lnTo>
                  <a:pt x="26858" y="1129"/>
                </a:lnTo>
                <a:cubicBezTo>
                  <a:pt x="26687" y="1043"/>
                  <a:pt x="27114" y="1112"/>
                  <a:pt x="27114" y="1043"/>
                </a:cubicBezTo>
                <a:lnTo>
                  <a:pt x="27114" y="1043"/>
                </a:lnTo>
                <a:cubicBezTo>
                  <a:pt x="26887" y="1076"/>
                  <a:pt x="26659" y="1088"/>
                  <a:pt x="26432" y="1088"/>
                </a:cubicBezTo>
                <a:cubicBezTo>
                  <a:pt x="26301" y="1088"/>
                  <a:pt x="26169" y="1084"/>
                  <a:pt x="26038" y="1077"/>
                </a:cubicBezTo>
                <a:cubicBezTo>
                  <a:pt x="26012" y="1035"/>
                  <a:pt x="26175" y="1035"/>
                  <a:pt x="26299" y="1035"/>
                </a:cubicBezTo>
                <a:cubicBezTo>
                  <a:pt x="26422" y="1035"/>
                  <a:pt x="26508" y="1035"/>
                  <a:pt x="26328" y="992"/>
                </a:cubicBezTo>
                <a:lnTo>
                  <a:pt x="26328" y="992"/>
                </a:lnTo>
                <a:cubicBezTo>
                  <a:pt x="26465" y="1009"/>
                  <a:pt x="26602" y="1026"/>
                  <a:pt x="26756" y="1043"/>
                </a:cubicBezTo>
                <a:cubicBezTo>
                  <a:pt x="26626" y="989"/>
                  <a:pt x="26641" y="980"/>
                  <a:pt x="26687" y="980"/>
                </a:cubicBezTo>
                <a:cubicBezTo>
                  <a:pt x="26707" y="980"/>
                  <a:pt x="26732" y="982"/>
                  <a:pt x="26755" y="982"/>
                </a:cubicBezTo>
                <a:cubicBezTo>
                  <a:pt x="26810" y="982"/>
                  <a:pt x="26846" y="972"/>
                  <a:pt x="26721" y="907"/>
                </a:cubicBezTo>
                <a:cubicBezTo>
                  <a:pt x="26158" y="872"/>
                  <a:pt x="26089" y="924"/>
                  <a:pt x="25525" y="838"/>
                </a:cubicBezTo>
                <a:lnTo>
                  <a:pt x="25525" y="838"/>
                </a:lnTo>
                <a:cubicBezTo>
                  <a:pt x="25406" y="872"/>
                  <a:pt x="25560" y="907"/>
                  <a:pt x="25440" y="941"/>
                </a:cubicBezTo>
                <a:cubicBezTo>
                  <a:pt x="24646" y="924"/>
                  <a:pt x="24829" y="684"/>
                  <a:pt x="24284" y="684"/>
                </a:cubicBezTo>
                <a:cubicBezTo>
                  <a:pt x="24266" y="684"/>
                  <a:pt x="24247" y="684"/>
                  <a:pt x="24227" y="684"/>
                </a:cubicBezTo>
                <a:cubicBezTo>
                  <a:pt x="24124" y="727"/>
                  <a:pt x="24018" y="748"/>
                  <a:pt x="23911" y="748"/>
                </a:cubicBezTo>
                <a:cubicBezTo>
                  <a:pt x="23804" y="748"/>
                  <a:pt x="23697" y="727"/>
                  <a:pt x="23595" y="684"/>
                </a:cubicBezTo>
                <a:lnTo>
                  <a:pt x="23748" y="616"/>
                </a:lnTo>
                <a:cubicBezTo>
                  <a:pt x="23626" y="597"/>
                  <a:pt x="23543" y="591"/>
                  <a:pt x="23480" y="591"/>
                </a:cubicBezTo>
                <a:cubicBezTo>
                  <a:pt x="23357" y="591"/>
                  <a:pt x="23315" y="615"/>
                  <a:pt x="23224" y="615"/>
                </a:cubicBezTo>
                <a:cubicBezTo>
                  <a:pt x="23153" y="615"/>
                  <a:pt x="23052" y="600"/>
                  <a:pt x="22860" y="548"/>
                </a:cubicBezTo>
                <a:cubicBezTo>
                  <a:pt x="22875" y="545"/>
                  <a:pt x="22895" y="544"/>
                  <a:pt x="22917" y="544"/>
                </a:cubicBezTo>
                <a:cubicBezTo>
                  <a:pt x="23026" y="544"/>
                  <a:pt x="23200" y="568"/>
                  <a:pt x="23215" y="568"/>
                </a:cubicBezTo>
                <a:cubicBezTo>
                  <a:pt x="23218" y="568"/>
                  <a:pt x="23214" y="567"/>
                  <a:pt x="23202" y="565"/>
                </a:cubicBezTo>
                <a:cubicBezTo>
                  <a:pt x="23085" y="526"/>
                  <a:pt x="23017" y="514"/>
                  <a:pt x="22969" y="514"/>
                </a:cubicBezTo>
                <a:cubicBezTo>
                  <a:pt x="22894" y="514"/>
                  <a:pt x="22865" y="543"/>
                  <a:pt x="22774" y="543"/>
                </a:cubicBezTo>
                <a:cubicBezTo>
                  <a:pt x="22743" y="543"/>
                  <a:pt x="22705" y="539"/>
                  <a:pt x="22655" y="531"/>
                </a:cubicBezTo>
                <a:lnTo>
                  <a:pt x="22604" y="445"/>
                </a:lnTo>
                <a:cubicBezTo>
                  <a:pt x="22141" y="395"/>
                  <a:pt x="21669" y="363"/>
                  <a:pt x="21201" y="363"/>
                </a:cubicBezTo>
                <a:cubicBezTo>
                  <a:pt x="21030" y="363"/>
                  <a:pt x="20859" y="368"/>
                  <a:pt x="20690" y="377"/>
                </a:cubicBezTo>
                <a:cubicBezTo>
                  <a:pt x="20724" y="360"/>
                  <a:pt x="20827" y="326"/>
                  <a:pt x="20690" y="308"/>
                </a:cubicBezTo>
                <a:lnTo>
                  <a:pt x="18110" y="377"/>
                </a:lnTo>
                <a:lnTo>
                  <a:pt x="17820" y="479"/>
                </a:lnTo>
                <a:cubicBezTo>
                  <a:pt x="17734" y="479"/>
                  <a:pt x="17683" y="462"/>
                  <a:pt x="17751" y="445"/>
                </a:cubicBezTo>
                <a:cubicBezTo>
                  <a:pt x="17444" y="445"/>
                  <a:pt x="17734" y="479"/>
                  <a:pt x="17597" y="531"/>
                </a:cubicBezTo>
                <a:cubicBezTo>
                  <a:pt x="17562" y="539"/>
                  <a:pt x="17530" y="542"/>
                  <a:pt x="17503" y="542"/>
                </a:cubicBezTo>
                <a:cubicBezTo>
                  <a:pt x="17414" y="542"/>
                  <a:pt x="17382" y="506"/>
                  <a:pt x="17461" y="479"/>
                </a:cubicBezTo>
                <a:lnTo>
                  <a:pt x="17461" y="479"/>
                </a:lnTo>
                <a:cubicBezTo>
                  <a:pt x="16777" y="633"/>
                  <a:pt x="16077" y="719"/>
                  <a:pt x="15359" y="736"/>
                </a:cubicBezTo>
                <a:lnTo>
                  <a:pt x="15479" y="701"/>
                </a:lnTo>
                <a:cubicBezTo>
                  <a:pt x="15088" y="701"/>
                  <a:pt x="15001" y="847"/>
                  <a:pt x="14707" y="847"/>
                </a:cubicBezTo>
                <a:cubicBezTo>
                  <a:pt x="14666" y="847"/>
                  <a:pt x="14622" y="844"/>
                  <a:pt x="14573" y="838"/>
                </a:cubicBezTo>
                <a:lnTo>
                  <a:pt x="14641" y="821"/>
                </a:lnTo>
                <a:lnTo>
                  <a:pt x="14641" y="821"/>
                </a:lnTo>
                <a:cubicBezTo>
                  <a:pt x="14346" y="826"/>
                  <a:pt x="14042" y="833"/>
                  <a:pt x="13740" y="833"/>
                </a:cubicBezTo>
                <a:cubicBezTo>
                  <a:pt x="13064" y="833"/>
                  <a:pt x="12404" y="799"/>
                  <a:pt x="11908" y="633"/>
                </a:cubicBezTo>
                <a:cubicBezTo>
                  <a:pt x="11885" y="646"/>
                  <a:pt x="11848" y="651"/>
                  <a:pt x="11801" y="651"/>
                </a:cubicBezTo>
                <a:cubicBezTo>
                  <a:pt x="11604" y="651"/>
                  <a:pt x="11233" y="558"/>
                  <a:pt x="11025" y="558"/>
                </a:cubicBezTo>
                <a:cubicBezTo>
                  <a:pt x="10953" y="558"/>
                  <a:pt x="10901" y="569"/>
                  <a:pt x="10883" y="599"/>
                </a:cubicBezTo>
                <a:cubicBezTo>
                  <a:pt x="10507" y="462"/>
                  <a:pt x="10131" y="377"/>
                  <a:pt x="9738" y="291"/>
                </a:cubicBezTo>
                <a:cubicBezTo>
                  <a:pt x="9703" y="286"/>
                  <a:pt x="9671" y="283"/>
                  <a:pt x="9640" y="283"/>
                </a:cubicBezTo>
                <a:cubicBezTo>
                  <a:pt x="9505" y="283"/>
                  <a:pt x="9397" y="328"/>
                  <a:pt x="9225" y="328"/>
                </a:cubicBezTo>
                <a:cubicBezTo>
                  <a:pt x="9203" y="328"/>
                  <a:pt x="9181" y="327"/>
                  <a:pt x="9157" y="326"/>
                </a:cubicBezTo>
                <a:lnTo>
                  <a:pt x="9157" y="257"/>
                </a:lnTo>
                <a:lnTo>
                  <a:pt x="8798" y="291"/>
                </a:lnTo>
                <a:lnTo>
                  <a:pt x="8627" y="189"/>
                </a:lnTo>
                <a:lnTo>
                  <a:pt x="8388" y="189"/>
                </a:lnTo>
                <a:cubicBezTo>
                  <a:pt x="8473" y="206"/>
                  <a:pt x="8593" y="240"/>
                  <a:pt x="8576" y="257"/>
                </a:cubicBezTo>
                <a:cubicBezTo>
                  <a:pt x="8251" y="257"/>
                  <a:pt x="7944" y="189"/>
                  <a:pt x="7636" y="86"/>
                </a:cubicBezTo>
                <a:cubicBezTo>
                  <a:pt x="7346" y="86"/>
                  <a:pt x="7038" y="86"/>
                  <a:pt x="6731" y="103"/>
                </a:cubicBezTo>
                <a:cubicBezTo>
                  <a:pt x="6744" y="90"/>
                  <a:pt x="6802" y="76"/>
                  <a:pt x="6877" y="71"/>
                </a:cubicBezTo>
                <a:lnTo>
                  <a:pt x="6877" y="71"/>
                </a:lnTo>
                <a:cubicBezTo>
                  <a:pt x="6874" y="71"/>
                  <a:pt x="6873" y="71"/>
                  <a:pt x="6871" y="71"/>
                </a:cubicBezTo>
                <a:cubicBezTo>
                  <a:pt x="6688" y="71"/>
                  <a:pt x="6825" y="11"/>
                  <a:pt x="6645" y="11"/>
                </a:cubicBezTo>
                <a:cubicBezTo>
                  <a:pt x="6612" y="11"/>
                  <a:pt x="6568" y="13"/>
                  <a:pt x="6508" y="18"/>
                </a:cubicBezTo>
                <a:cubicBezTo>
                  <a:pt x="6560" y="52"/>
                  <a:pt x="6474" y="69"/>
                  <a:pt x="6457" y="86"/>
                </a:cubicBezTo>
                <a:cubicBezTo>
                  <a:pt x="6225" y="53"/>
                  <a:pt x="5994" y="34"/>
                  <a:pt x="5757" y="34"/>
                </a:cubicBezTo>
                <a:cubicBezTo>
                  <a:pt x="5628" y="34"/>
                  <a:pt x="5497" y="40"/>
                  <a:pt x="5364" y="52"/>
                </a:cubicBezTo>
                <a:lnTo>
                  <a:pt x="5432" y="1"/>
                </a:lnTo>
                <a:close/>
              </a:path>
            </a:pathLst>
          </a:custGeom>
          <a:solidFill>
            <a:schemeClr val="accent2"/>
          </a:solidFill>
          <a:ln>
            <a:noFill/>
          </a:ln>
          <a:effectLst>
            <a:outerShdw blurRad="57150" dist="19050" dir="5400000" algn="bl" rotWithShape="0">
              <a:schemeClr val="dk2">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5" name="Google Shape;805;p41"/>
          <p:cNvGrpSpPr/>
          <p:nvPr/>
        </p:nvGrpSpPr>
        <p:grpSpPr>
          <a:xfrm rot="1413176">
            <a:off x="190324" y="183533"/>
            <a:ext cx="850046" cy="1116502"/>
            <a:chOff x="181724" y="3902898"/>
            <a:chExt cx="850038" cy="1116492"/>
          </a:xfrm>
        </p:grpSpPr>
        <p:grpSp>
          <p:nvGrpSpPr>
            <p:cNvPr id="806" name="Google Shape;806;p41"/>
            <p:cNvGrpSpPr/>
            <p:nvPr/>
          </p:nvGrpSpPr>
          <p:grpSpPr>
            <a:xfrm>
              <a:off x="181724" y="3902898"/>
              <a:ext cx="850038" cy="1116492"/>
              <a:chOff x="181724" y="3902898"/>
              <a:chExt cx="850038" cy="1116492"/>
            </a:xfrm>
          </p:grpSpPr>
          <p:sp>
            <p:nvSpPr>
              <p:cNvPr id="807" name="Google Shape;807;p41"/>
              <p:cNvSpPr/>
              <p:nvPr/>
            </p:nvSpPr>
            <p:spPr>
              <a:xfrm rot="-572741">
                <a:off x="257958" y="3970491"/>
                <a:ext cx="530901" cy="540560"/>
              </a:xfrm>
              <a:custGeom>
                <a:avLst/>
                <a:gdLst/>
                <a:ahLst/>
                <a:cxnLst/>
                <a:rect l="l" t="t" r="r" b="b"/>
                <a:pathLst>
                  <a:path w="8993" h="9157" extrusionOk="0">
                    <a:moveTo>
                      <a:pt x="7831" y="0"/>
                    </a:moveTo>
                    <a:cubicBezTo>
                      <a:pt x="7594" y="0"/>
                      <a:pt x="7348" y="161"/>
                      <a:pt x="7251" y="377"/>
                    </a:cubicBezTo>
                    <a:cubicBezTo>
                      <a:pt x="7205" y="367"/>
                      <a:pt x="7160" y="362"/>
                      <a:pt x="7115" y="362"/>
                    </a:cubicBezTo>
                    <a:cubicBezTo>
                      <a:pt x="6929" y="362"/>
                      <a:pt x="6760" y="447"/>
                      <a:pt x="6636" y="599"/>
                    </a:cubicBezTo>
                    <a:cubicBezTo>
                      <a:pt x="6584" y="582"/>
                      <a:pt x="6516" y="547"/>
                      <a:pt x="6448" y="530"/>
                    </a:cubicBezTo>
                    <a:cubicBezTo>
                      <a:pt x="6404" y="522"/>
                      <a:pt x="6361" y="518"/>
                      <a:pt x="6318" y="518"/>
                    </a:cubicBezTo>
                    <a:cubicBezTo>
                      <a:pt x="6010" y="518"/>
                      <a:pt x="5743" y="728"/>
                      <a:pt x="5713" y="1043"/>
                    </a:cubicBezTo>
                    <a:cubicBezTo>
                      <a:pt x="5694" y="1041"/>
                      <a:pt x="5674" y="1040"/>
                      <a:pt x="5655" y="1040"/>
                    </a:cubicBezTo>
                    <a:cubicBezTo>
                      <a:pt x="5339" y="1040"/>
                      <a:pt x="5080" y="1301"/>
                      <a:pt x="5064" y="1607"/>
                    </a:cubicBezTo>
                    <a:cubicBezTo>
                      <a:pt x="4984" y="1573"/>
                      <a:pt x="4899" y="1555"/>
                      <a:pt x="4813" y="1555"/>
                    </a:cubicBezTo>
                    <a:cubicBezTo>
                      <a:pt x="4642" y="1555"/>
                      <a:pt x="4471" y="1624"/>
                      <a:pt x="4346" y="1761"/>
                    </a:cubicBezTo>
                    <a:cubicBezTo>
                      <a:pt x="4124" y="1504"/>
                      <a:pt x="3919" y="1265"/>
                      <a:pt x="3697" y="1026"/>
                    </a:cubicBezTo>
                    <a:cubicBezTo>
                      <a:pt x="3592" y="912"/>
                      <a:pt x="3455" y="863"/>
                      <a:pt x="3316" y="863"/>
                    </a:cubicBezTo>
                    <a:cubicBezTo>
                      <a:pt x="2954" y="863"/>
                      <a:pt x="2580" y="1195"/>
                      <a:pt x="2740" y="1590"/>
                    </a:cubicBezTo>
                    <a:cubicBezTo>
                      <a:pt x="2877" y="1897"/>
                      <a:pt x="3013" y="2205"/>
                      <a:pt x="3150" y="2529"/>
                    </a:cubicBezTo>
                    <a:cubicBezTo>
                      <a:pt x="2894" y="2239"/>
                      <a:pt x="2638" y="1966"/>
                      <a:pt x="2347" y="1709"/>
                    </a:cubicBezTo>
                    <a:cubicBezTo>
                      <a:pt x="2241" y="1613"/>
                      <a:pt x="2105" y="1570"/>
                      <a:pt x="1969" y="1570"/>
                    </a:cubicBezTo>
                    <a:cubicBezTo>
                      <a:pt x="1623" y="1570"/>
                      <a:pt x="1277" y="1851"/>
                      <a:pt x="1424" y="2256"/>
                    </a:cubicBezTo>
                    <a:cubicBezTo>
                      <a:pt x="1869" y="3350"/>
                      <a:pt x="2381" y="4409"/>
                      <a:pt x="2945" y="5451"/>
                    </a:cubicBezTo>
                    <a:cubicBezTo>
                      <a:pt x="2723" y="5280"/>
                      <a:pt x="2484" y="5109"/>
                      <a:pt x="2245" y="4956"/>
                    </a:cubicBezTo>
                    <a:cubicBezTo>
                      <a:pt x="2157" y="4906"/>
                      <a:pt x="2069" y="4874"/>
                      <a:pt x="1975" y="4874"/>
                    </a:cubicBezTo>
                    <a:cubicBezTo>
                      <a:pt x="1941" y="4874"/>
                      <a:pt x="1905" y="4878"/>
                      <a:pt x="1869" y="4887"/>
                    </a:cubicBezTo>
                    <a:lnTo>
                      <a:pt x="1749" y="4665"/>
                    </a:lnTo>
                    <a:cubicBezTo>
                      <a:pt x="1650" y="4490"/>
                      <a:pt x="1482" y="4414"/>
                      <a:pt x="1313" y="4414"/>
                    </a:cubicBezTo>
                    <a:cubicBezTo>
                      <a:pt x="986" y="4414"/>
                      <a:pt x="652" y="4693"/>
                      <a:pt x="775" y="5075"/>
                    </a:cubicBezTo>
                    <a:cubicBezTo>
                      <a:pt x="826" y="5195"/>
                      <a:pt x="861" y="5314"/>
                      <a:pt x="895" y="5434"/>
                    </a:cubicBezTo>
                    <a:lnTo>
                      <a:pt x="758" y="5297"/>
                    </a:lnTo>
                    <a:cubicBezTo>
                      <a:pt x="680" y="5220"/>
                      <a:pt x="572" y="5183"/>
                      <a:pt x="462" y="5183"/>
                    </a:cubicBezTo>
                    <a:cubicBezTo>
                      <a:pt x="234" y="5183"/>
                      <a:pt x="0" y="5340"/>
                      <a:pt x="23" y="5605"/>
                    </a:cubicBezTo>
                    <a:cubicBezTo>
                      <a:pt x="75" y="6032"/>
                      <a:pt x="245" y="6442"/>
                      <a:pt x="502" y="6767"/>
                    </a:cubicBezTo>
                    <a:cubicBezTo>
                      <a:pt x="586" y="6863"/>
                      <a:pt x="695" y="6917"/>
                      <a:pt x="806" y="6917"/>
                    </a:cubicBezTo>
                    <a:cubicBezTo>
                      <a:pt x="853" y="6917"/>
                      <a:pt x="900" y="6907"/>
                      <a:pt x="946" y="6886"/>
                    </a:cubicBezTo>
                    <a:cubicBezTo>
                      <a:pt x="1254" y="7279"/>
                      <a:pt x="1493" y="7724"/>
                      <a:pt x="1698" y="8185"/>
                    </a:cubicBezTo>
                    <a:cubicBezTo>
                      <a:pt x="1776" y="8369"/>
                      <a:pt x="1912" y="8444"/>
                      <a:pt x="2056" y="8444"/>
                    </a:cubicBezTo>
                    <a:cubicBezTo>
                      <a:pt x="2260" y="8444"/>
                      <a:pt x="2479" y="8293"/>
                      <a:pt x="2569" y="8082"/>
                    </a:cubicBezTo>
                    <a:cubicBezTo>
                      <a:pt x="2774" y="8390"/>
                      <a:pt x="2996" y="8697"/>
                      <a:pt x="3236" y="8988"/>
                    </a:cubicBezTo>
                    <a:cubicBezTo>
                      <a:pt x="3335" y="9106"/>
                      <a:pt x="3462" y="9157"/>
                      <a:pt x="3590" y="9157"/>
                    </a:cubicBezTo>
                    <a:cubicBezTo>
                      <a:pt x="3924" y="9157"/>
                      <a:pt x="4265" y="8816"/>
                      <a:pt x="4141" y="8458"/>
                    </a:cubicBezTo>
                    <a:cubicBezTo>
                      <a:pt x="4056" y="8185"/>
                      <a:pt x="3953" y="7912"/>
                      <a:pt x="3851" y="7638"/>
                    </a:cubicBezTo>
                    <a:lnTo>
                      <a:pt x="3851" y="7638"/>
                    </a:lnTo>
                    <a:lnTo>
                      <a:pt x="4056" y="7826"/>
                    </a:lnTo>
                    <a:cubicBezTo>
                      <a:pt x="4163" y="7914"/>
                      <a:pt x="4302" y="7954"/>
                      <a:pt x="4441" y="7954"/>
                    </a:cubicBezTo>
                    <a:cubicBezTo>
                      <a:pt x="4789" y="7954"/>
                      <a:pt x="5137" y="7700"/>
                      <a:pt x="4978" y="7296"/>
                    </a:cubicBezTo>
                    <a:cubicBezTo>
                      <a:pt x="4790" y="6801"/>
                      <a:pt x="4585" y="6323"/>
                      <a:pt x="4346" y="5844"/>
                    </a:cubicBezTo>
                    <a:lnTo>
                      <a:pt x="4346" y="5844"/>
                    </a:lnTo>
                    <a:cubicBezTo>
                      <a:pt x="4705" y="6323"/>
                      <a:pt x="5115" y="6750"/>
                      <a:pt x="5542" y="7160"/>
                    </a:cubicBezTo>
                    <a:cubicBezTo>
                      <a:pt x="5653" y="7271"/>
                      <a:pt x="5786" y="7319"/>
                      <a:pt x="5917" y="7319"/>
                    </a:cubicBezTo>
                    <a:cubicBezTo>
                      <a:pt x="6229" y="7319"/>
                      <a:pt x="6525" y="7043"/>
                      <a:pt x="6465" y="6681"/>
                    </a:cubicBezTo>
                    <a:lnTo>
                      <a:pt x="6465" y="6681"/>
                    </a:lnTo>
                    <a:cubicBezTo>
                      <a:pt x="6704" y="7023"/>
                      <a:pt x="6943" y="7348"/>
                      <a:pt x="7200" y="7672"/>
                    </a:cubicBezTo>
                    <a:cubicBezTo>
                      <a:pt x="7299" y="7800"/>
                      <a:pt x="7428" y="7853"/>
                      <a:pt x="7558" y="7853"/>
                    </a:cubicBezTo>
                    <a:cubicBezTo>
                      <a:pt x="7830" y="7853"/>
                      <a:pt x="8110" y="7619"/>
                      <a:pt x="8156" y="7331"/>
                    </a:cubicBezTo>
                    <a:cubicBezTo>
                      <a:pt x="8191" y="7338"/>
                      <a:pt x="8226" y="7341"/>
                      <a:pt x="8259" y="7341"/>
                    </a:cubicBezTo>
                    <a:cubicBezTo>
                      <a:pt x="8641" y="7341"/>
                      <a:pt x="8943" y="6916"/>
                      <a:pt x="8754" y="6476"/>
                    </a:cubicBezTo>
                    <a:cubicBezTo>
                      <a:pt x="8379" y="5588"/>
                      <a:pt x="7934" y="4716"/>
                      <a:pt x="7422" y="3879"/>
                    </a:cubicBezTo>
                    <a:cubicBezTo>
                      <a:pt x="7644" y="3708"/>
                      <a:pt x="7712" y="3401"/>
                      <a:pt x="7610" y="3144"/>
                    </a:cubicBezTo>
                    <a:cubicBezTo>
                      <a:pt x="7473" y="2871"/>
                      <a:pt x="7370" y="2598"/>
                      <a:pt x="7268" y="2324"/>
                    </a:cubicBezTo>
                    <a:cubicBezTo>
                      <a:pt x="7405" y="2273"/>
                      <a:pt x="7507" y="2205"/>
                      <a:pt x="7593" y="2085"/>
                    </a:cubicBezTo>
                    <a:cubicBezTo>
                      <a:pt x="7695" y="2171"/>
                      <a:pt x="7780" y="2256"/>
                      <a:pt x="7883" y="2341"/>
                    </a:cubicBezTo>
                    <a:cubicBezTo>
                      <a:pt x="7993" y="2446"/>
                      <a:pt x="8132" y="2493"/>
                      <a:pt x="8271" y="2493"/>
                    </a:cubicBezTo>
                    <a:cubicBezTo>
                      <a:pt x="8631" y="2493"/>
                      <a:pt x="8992" y="2184"/>
                      <a:pt x="8857" y="1778"/>
                    </a:cubicBezTo>
                    <a:cubicBezTo>
                      <a:pt x="8772" y="1555"/>
                      <a:pt x="8686" y="1333"/>
                      <a:pt x="8601" y="1111"/>
                    </a:cubicBezTo>
                    <a:cubicBezTo>
                      <a:pt x="8566" y="770"/>
                      <a:pt x="8413" y="445"/>
                      <a:pt x="8208" y="189"/>
                    </a:cubicBezTo>
                    <a:cubicBezTo>
                      <a:pt x="8106" y="56"/>
                      <a:pt x="7970" y="0"/>
                      <a:pt x="783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41"/>
              <p:cNvSpPr/>
              <p:nvPr/>
            </p:nvSpPr>
            <p:spPr>
              <a:xfrm rot="-572741">
                <a:off x="535668" y="4556036"/>
                <a:ext cx="266129" cy="184772"/>
              </a:xfrm>
              <a:custGeom>
                <a:avLst/>
                <a:gdLst/>
                <a:ahLst/>
                <a:cxnLst/>
                <a:rect l="l" t="t" r="r" b="b"/>
                <a:pathLst>
                  <a:path w="4508" h="3130" extrusionOk="0">
                    <a:moveTo>
                      <a:pt x="1426" y="0"/>
                    </a:moveTo>
                    <a:cubicBezTo>
                      <a:pt x="967" y="0"/>
                      <a:pt x="686" y="660"/>
                      <a:pt x="1163" y="978"/>
                    </a:cubicBezTo>
                    <a:cubicBezTo>
                      <a:pt x="1385" y="1115"/>
                      <a:pt x="1607" y="1269"/>
                      <a:pt x="1829" y="1422"/>
                    </a:cubicBezTo>
                    <a:cubicBezTo>
                      <a:pt x="1402" y="1252"/>
                      <a:pt x="958" y="1132"/>
                      <a:pt x="514" y="1064"/>
                    </a:cubicBezTo>
                    <a:cubicBezTo>
                      <a:pt x="496" y="1061"/>
                      <a:pt x="478" y="1060"/>
                      <a:pt x="461" y="1060"/>
                    </a:cubicBezTo>
                    <a:cubicBezTo>
                      <a:pt x="139" y="1060"/>
                      <a:pt x="0" y="1498"/>
                      <a:pt x="309" y="1627"/>
                    </a:cubicBezTo>
                    <a:cubicBezTo>
                      <a:pt x="1453" y="2191"/>
                      <a:pt x="2615" y="2687"/>
                      <a:pt x="3811" y="3114"/>
                    </a:cubicBezTo>
                    <a:cubicBezTo>
                      <a:pt x="3853" y="3125"/>
                      <a:pt x="3894" y="3130"/>
                      <a:pt x="3934" y="3130"/>
                    </a:cubicBezTo>
                    <a:cubicBezTo>
                      <a:pt x="4267" y="3130"/>
                      <a:pt x="4507" y="2768"/>
                      <a:pt x="4324" y="2448"/>
                    </a:cubicBezTo>
                    <a:lnTo>
                      <a:pt x="4307" y="2430"/>
                    </a:lnTo>
                    <a:cubicBezTo>
                      <a:pt x="4495" y="2208"/>
                      <a:pt x="4495" y="1867"/>
                      <a:pt x="4307" y="1645"/>
                    </a:cubicBezTo>
                    <a:cubicBezTo>
                      <a:pt x="3948" y="1217"/>
                      <a:pt x="3777" y="636"/>
                      <a:pt x="3213" y="431"/>
                    </a:cubicBezTo>
                    <a:cubicBezTo>
                      <a:pt x="3168" y="414"/>
                      <a:pt x="3121" y="406"/>
                      <a:pt x="3076" y="406"/>
                    </a:cubicBezTo>
                    <a:cubicBezTo>
                      <a:pt x="2900" y="406"/>
                      <a:pt x="2738" y="528"/>
                      <a:pt x="2684" y="705"/>
                    </a:cubicBezTo>
                    <a:cubicBezTo>
                      <a:pt x="2376" y="466"/>
                      <a:pt x="2051" y="243"/>
                      <a:pt x="1693" y="73"/>
                    </a:cubicBezTo>
                    <a:cubicBezTo>
                      <a:pt x="1600" y="22"/>
                      <a:pt x="1510" y="0"/>
                      <a:pt x="142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41"/>
              <p:cNvSpPr/>
              <p:nvPr/>
            </p:nvSpPr>
            <p:spPr>
              <a:xfrm rot="-572741">
                <a:off x="753579" y="4382593"/>
                <a:ext cx="229351" cy="229341"/>
              </a:xfrm>
              <a:custGeom>
                <a:avLst/>
                <a:gdLst/>
                <a:ahLst/>
                <a:cxnLst/>
                <a:rect l="l" t="t" r="r" b="b"/>
                <a:pathLst>
                  <a:path w="3885" h="3885" extrusionOk="0">
                    <a:moveTo>
                      <a:pt x="3162" y="1"/>
                    </a:moveTo>
                    <a:cubicBezTo>
                      <a:pt x="3029" y="1"/>
                      <a:pt x="2899" y="44"/>
                      <a:pt x="2801" y="142"/>
                    </a:cubicBezTo>
                    <a:cubicBezTo>
                      <a:pt x="1878" y="1082"/>
                      <a:pt x="955" y="2005"/>
                      <a:pt x="238" y="3098"/>
                    </a:cubicBezTo>
                    <a:cubicBezTo>
                      <a:pt x="1" y="3474"/>
                      <a:pt x="332" y="3884"/>
                      <a:pt x="703" y="3884"/>
                    </a:cubicBezTo>
                    <a:cubicBezTo>
                      <a:pt x="787" y="3884"/>
                      <a:pt x="873" y="3863"/>
                      <a:pt x="955" y="3816"/>
                    </a:cubicBezTo>
                    <a:cubicBezTo>
                      <a:pt x="1280" y="3645"/>
                      <a:pt x="1588" y="3440"/>
                      <a:pt x="1861" y="3218"/>
                    </a:cubicBezTo>
                    <a:cubicBezTo>
                      <a:pt x="1895" y="3183"/>
                      <a:pt x="1929" y="3132"/>
                      <a:pt x="1963" y="3081"/>
                    </a:cubicBezTo>
                    <a:cubicBezTo>
                      <a:pt x="2459" y="2739"/>
                      <a:pt x="2869" y="2295"/>
                      <a:pt x="3177" y="1782"/>
                    </a:cubicBezTo>
                    <a:cubicBezTo>
                      <a:pt x="3296" y="1731"/>
                      <a:pt x="3399" y="1629"/>
                      <a:pt x="3450" y="1492"/>
                    </a:cubicBezTo>
                    <a:cubicBezTo>
                      <a:pt x="3467" y="1407"/>
                      <a:pt x="3484" y="1321"/>
                      <a:pt x="3467" y="1236"/>
                    </a:cubicBezTo>
                    <a:cubicBezTo>
                      <a:pt x="3552" y="1048"/>
                      <a:pt x="3638" y="877"/>
                      <a:pt x="3723" y="689"/>
                    </a:cubicBezTo>
                    <a:cubicBezTo>
                      <a:pt x="3885" y="304"/>
                      <a:pt x="3514" y="1"/>
                      <a:pt x="316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41"/>
              <p:cNvSpPr/>
              <p:nvPr/>
            </p:nvSpPr>
            <p:spPr>
              <a:xfrm rot="-572741">
                <a:off x="261183" y="3953169"/>
                <a:ext cx="691122" cy="1015948"/>
              </a:xfrm>
              <a:custGeom>
                <a:avLst/>
                <a:gdLst/>
                <a:ahLst/>
                <a:cxnLst/>
                <a:rect l="l" t="t" r="r" b="b"/>
                <a:pathLst>
                  <a:path w="11707" h="17210" extrusionOk="0">
                    <a:moveTo>
                      <a:pt x="7971" y="601"/>
                    </a:moveTo>
                    <a:cubicBezTo>
                      <a:pt x="8633" y="601"/>
                      <a:pt x="9201" y="1037"/>
                      <a:pt x="9014" y="1974"/>
                    </a:cubicBezTo>
                    <a:cubicBezTo>
                      <a:pt x="8843" y="2828"/>
                      <a:pt x="7852" y="3529"/>
                      <a:pt x="7186" y="3990"/>
                    </a:cubicBezTo>
                    <a:cubicBezTo>
                      <a:pt x="7045" y="4130"/>
                      <a:pt x="7161" y="4356"/>
                      <a:pt x="7337" y="4356"/>
                    </a:cubicBezTo>
                    <a:cubicBezTo>
                      <a:pt x="7355" y="4356"/>
                      <a:pt x="7372" y="4354"/>
                      <a:pt x="7391" y="4349"/>
                    </a:cubicBezTo>
                    <a:cubicBezTo>
                      <a:pt x="7510" y="4281"/>
                      <a:pt x="7630" y="4195"/>
                      <a:pt x="7749" y="4127"/>
                    </a:cubicBezTo>
                    <a:cubicBezTo>
                      <a:pt x="8313" y="4503"/>
                      <a:pt x="8911" y="4657"/>
                      <a:pt x="9253" y="5306"/>
                    </a:cubicBezTo>
                    <a:cubicBezTo>
                      <a:pt x="9458" y="5750"/>
                      <a:pt x="9407" y="6280"/>
                      <a:pt x="9116" y="6673"/>
                    </a:cubicBezTo>
                    <a:cubicBezTo>
                      <a:pt x="8730" y="7222"/>
                      <a:pt x="8162" y="7418"/>
                      <a:pt x="7556" y="7418"/>
                    </a:cubicBezTo>
                    <a:cubicBezTo>
                      <a:pt x="6956" y="7418"/>
                      <a:pt x="6320" y="7227"/>
                      <a:pt x="5784" y="6997"/>
                    </a:cubicBezTo>
                    <a:lnTo>
                      <a:pt x="5802" y="6997"/>
                    </a:lnTo>
                    <a:cubicBezTo>
                      <a:pt x="5682" y="6656"/>
                      <a:pt x="5426" y="6399"/>
                      <a:pt x="5101" y="6297"/>
                    </a:cubicBezTo>
                    <a:cubicBezTo>
                      <a:pt x="5082" y="6287"/>
                      <a:pt x="5063" y="6283"/>
                      <a:pt x="5045" y="6283"/>
                    </a:cubicBezTo>
                    <a:cubicBezTo>
                      <a:pt x="4936" y="6283"/>
                      <a:pt x="4864" y="6443"/>
                      <a:pt x="4981" y="6502"/>
                    </a:cubicBezTo>
                    <a:cubicBezTo>
                      <a:pt x="5135" y="6570"/>
                      <a:pt x="5255" y="6690"/>
                      <a:pt x="5357" y="6809"/>
                    </a:cubicBezTo>
                    <a:cubicBezTo>
                      <a:pt x="5238" y="6844"/>
                      <a:pt x="5204" y="6980"/>
                      <a:pt x="5306" y="7049"/>
                    </a:cubicBezTo>
                    <a:cubicBezTo>
                      <a:pt x="5357" y="7083"/>
                      <a:pt x="5409" y="7117"/>
                      <a:pt x="5477" y="7168"/>
                    </a:cubicBezTo>
                    <a:cubicBezTo>
                      <a:pt x="5530" y="7960"/>
                      <a:pt x="4374" y="8968"/>
                      <a:pt x="3606" y="8968"/>
                    </a:cubicBezTo>
                    <a:cubicBezTo>
                      <a:pt x="3131" y="8968"/>
                      <a:pt x="2804" y="8584"/>
                      <a:pt x="2999" y="7527"/>
                    </a:cubicBezTo>
                    <a:cubicBezTo>
                      <a:pt x="3041" y="7390"/>
                      <a:pt x="2927" y="7263"/>
                      <a:pt x="2793" y="7263"/>
                    </a:cubicBezTo>
                    <a:cubicBezTo>
                      <a:pt x="2760" y="7263"/>
                      <a:pt x="2725" y="7271"/>
                      <a:pt x="2692" y="7288"/>
                    </a:cubicBezTo>
                    <a:cubicBezTo>
                      <a:pt x="2411" y="7426"/>
                      <a:pt x="2146" y="7490"/>
                      <a:pt x="1903" y="7490"/>
                    </a:cubicBezTo>
                    <a:cubicBezTo>
                      <a:pt x="1067" y="7490"/>
                      <a:pt x="497" y="6743"/>
                      <a:pt x="471" y="5750"/>
                    </a:cubicBezTo>
                    <a:cubicBezTo>
                      <a:pt x="440" y="4718"/>
                      <a:pt x="1021" y="4351"/>
                      <a:pt x="1730" y="4351"/>
                    </a:cubicBezTo>
                    <a:cubicBezTo>
                      <a:pt x="2219" y="4351"/>
                      <a:pt x="2769" y="4525"/>
                      <a:pt x="3222" y="4776"/>
                    </a:cubicBezTo>
                    <a:lnTo>
                      <a:pt x="3273" y="4793"/>
                    </a:lnTo>
                    <a:cubicBezTo>
                      <a:pt x="3299" y="4805"/>
                      <a:pt x="3324" y="4811"/>
                      <a:pt x="3348" y="4811"/>
                    </a:cubicBezTo>
                    <a:cubicBezTo>
                      <a:pt x="3526" y="4811"/>
                      <a:pt x="3625" y="4506"/>
                      <a:pt x="3444" y="4400"/>
                    </a:cubicBezTo>
                    <a:cubicBezTo>
                      <a:pt x="3375" y="4366"/>
                      <a:pt x="3307" y="4332"/>
                      <a:pt x="3222" y="4298"/>
                    </a:cubicBezTo>
                    <a:cubicBezTo>
                      <a:pt x="2213" y="3655"/>
                      <a:pt x="3176" y="1441"/>
                      <a:pt x="4306" y="1441"/>
                    </a:cubicBezTo>
                    <a:cubicBezTo>
                      <a:pt x="4708" y="1441"/>
                      <a:pt x="5131" y="1722"/>
                      <a:pt x="5494" y="2452"/>
                    </a:cubicBezTo>
                    <a:cubicBezTo>
                      <a:pt x="5529" y="2529"/>
                      <a:pt x="5589" y="2560"/>
                      <a:pt x="5652" y="2560"/>
                    </a:cubicBezTo>
                    <a:cubicBezTo>
                      <a:pt x="5745" y="2560"/>
                      <a:pt x="5846" y="2493"/>
                      <a:pt x="5887" y="2401"/>
                    </a:cubicBezTo>
                    <a:cubicBezTo>
                      <a:pt x="6092" y="1923"/>
                      <a:pt x="6382" y="1496"/>
                      <a:pt x="6758" y="1120"/>
                    </a:cubicBezTo>
                    <a:cubicBezTo>
                      <a:pt x="7085" y="780"/>
                      <a:pt x="7548" y="601"/>
                      <a:pt x="7971" y="601"/>
                    </a:cubicBezTo>
                    <a:close/>
                    <a:moveTo>
                      <a:pt x="10788" y="9374"/>
                    </a:moveTo>
                    <a:cubicBezTo>
                      <a:pt x="10993" y="9374"/>
                      <a:pt x="10599" y="10507"/>
                      <a:pt x="10534" y="10620"/>
                    </a:cubicBezTo>
                    <a:cubicBezTo>
                      <a:pt x="10244" y="10944"/>
                      <a:pt x="9902" y="11235"/>
                      <a:pt x="9543" y="11474"/>
                    </a:cubicBezTo>
                    <a:cubicBezTo>
                      <a:pt x="9270" y="11645"/>
                      <a:pt x="8980" y="11850"/>
                      <a:pt x="8672" y="12021"/>
                    </a:cubicBezTo>
                    <a:cubicBezTo>
                      <a:pt x="9065" y="10944"/>
                      <a:pt x="9697" y="9970"/>
                      <a:pt x="10739" y="9389"/>
                    </a:cubicBezTo>
                    <a:cubicBezTo>
                      <a:pt x="10759" y="9379"/>
                      <a:pt x="10775" y="9374"/>
                      <a:pt x="10788" y="9374"/>
                    </a:cubicBezTo>
                    <a:close/>
                    <a:moveTo>
                      <a:pt x="5163" y="10615"/>
                    </a:moveTo>
                    <a:cubicBezTo>
                      <a:pt x="5544" y="10615"/>
                      <a:pt x="6039" y="10764"/>
                      <a:pt x="6126" y="10808"/>
                    </a:cubicBezTo>
                    <a:cubicBezTo>
                      <a:pt x="6536" y="11064"/>
                      <a:pt x="6912" y="11354"/>
                      <a:pt x="7237" y="11696"/>
                    </a:cubicBezTo>
                    <a:cubicBezTo>
                      <a:pt x="7425" y="11867"/>
                      <a:pt x="7596" y="12055"/>
                      <a:pt x="7766" y="12243"/>
                    </a:cubicBezTo>
                    <a:cubicBezTo>
                      <a:pt x="7801" y="12328"/>
                      <a:pt x="7835" y="12397"/>
                      <a:pt x="7869" y="12482"/>
                    </a:cubicBezTo>
                    <a:cubicBezTo>
                      <a:pt x="7869" y="12550"/>
                      <a:pt x="7886" y="12602"/>
                      <a:pt x="7954" y="12653"/>
                    </a:cubicBezTo>
                    <a:cubicBezTo>
                      <a:pt x="7972" y="12687"/>
                      <a:pt x="7972" y="12704"/>
                      <a:pt x="7989" y="12738"/>
                    </a:cubicBezTo>
                    <a:cubicBezTo>
                      <a:pt x="7954" y="12875"/>
                      <a:pt x="7920" y="13029"/>
                      <a:pt x="7886" y="13165"/>
                    </a:cubicBezTo>
                    <a:cubicBezTo>
                      <a:pt x="6827" y="12738"/>
                      <a:pt x="5477" y="12226"/>
                      <a:pt x="4862" y="11269"/>
                    </a:cubicBezTo>
                    <a:cubicBezTo>
                      <a:pt x="4534" y="10756"/>
                      <a:pt x="4794" y="10615"/>
                      <a:pt x="5163" y="10615"/>
                    </a:cubicBezTo>
                    <a:close/>
                    <a:moveTo>
                      <a:pt x="8067" y="0"/>
                    </a:moveTo>
                    <a:cubicBezTo>
                      <a:pt x="7155" y="0"/>
                      <a:pt x="6168" y="1030"/>
                      <a:pt x="5682" y="1872"/>
                    </a:cubicBezTo>
                    <a:cubicBezTo>
                      <a:pt x="5288" y="1258"/>
                      <a:pt x="4829" y="1013"/>
                      <a:pt x="4381" y="1013"/>
                    </a:cubicBezTo>
                    <a:cubicBezTo>
                      <a:pt x="3156" y="1013"/>
                      <a:pt x="2007" y="2844"/>
                      <a:pt x="2470" y="4007"/>
                    </a:cubicBezTo>
                    <a:cubicBezTo>
                      <a:pt x="2227" y="3946"/>
                      <a:pt x="1986" y="3913"/>
                      <a:pt x="1755" y="3913"/>
                    </a:cubicBezTo>
                    <a:cubicBezTo>
                      <a:pt x="836" y="3913"/>
                      <a:pt x="84" y="4435"/>
                      <a:pt x="44" y="5733"/>
                    </a:cubicBezTo>
                    <a:cubicBezTo>
                      <a:pt x="0" y="7012"/>
                      <a:pt x="839" y="7880"/>
                      <a:pt x="1910" y="7880"/>
                    </a:cubicBezTo>
                    <a:cubicBezTo>
                      <a:pt x="2112" y="7880"/>
                      <a:pt x="2323" y="7849"/>
                      <a:pt x="2538" y="7783"/>
                    </a:cubicBezTo>
                    <a:lnTo>
                      <a:pt x="2538" y="7783"/>
                    </a:lnTo>
                    <a:cubicBezTo>
                      <a:pt x="2413" y="8930"/>
                      <a:pt x="2842" y="9352"/>
                      <a:pt x="3426" y="9352"/>
                    </a:cubicBezTo>
                    <a:cubicBezTo>
                      <a:pt x="4358" y="9352"/>
                      <a:pt x="5686" y="8280"/>
                      <a:pt x="5802" y="7356"/>
                    </a:cubicBezTo>
                    <a:cubicBezTo>
                      <a:pt x="5921" y="7425"/>
                      <a:pt x="6058" y="7476"/>
                      <a:pt x="6177" y="7527"/>
                    </a:cubicBezTo>
                    <a:cubicBezTo>
                      <a:pt x="6177" y="7544"/>
                      <a:pt x="6177" y="7578"/>
                      <a:pt x="6177" y="7612"/>
                    </a:cubicBezTo>
                    <a:cubicBezTo>
                      <a:pt x="6519" y="8877"/>
                      <a:pt x="6912" y="10124"/>
                      <a:pt x="7391" y="11337"/>
                    </a:cubicBezTo>
                    <a:cubicBezTo>
                      <a:pt x="6779" y="10702"/>
                      <a:pt x="6055" y="10148"/>
                      <a:pt x="5401" y="10148"/>
                    </a:cubicBezTo>
                    <a:cubicBezTo>
                      <a:pt x="5104" y="10148"/>
                      <a:pt x="4822" y="10262"/>
                      <a:pt x="4571" y="10534"/>
                    </a:cubicBezTo>
                    <a:cubicBezTo>
                      <a:pt x="3358" y="11850"/>
                      <a:pt x="7220" y="13336"/>
                      <a:pt x="7937" y="13644"/>
                    </a:cubicBezTo>
                    <a:cubicBezTo>
                      <a:pt x="7969" y="13662"/>
                      <a:pt x="8003" y="13671"/>
                      <a:pt x="8035" y="13671"/>
                    </a:cubicBezTo>
                    <a:cubicBezTo>
                      <a:pt x="8124" y="13671"/>
                      <a:pt x="8207" y="13607"/>
                      <a:pt x="8245" y="13507"/>
                    </a:cubicBezTo>
                    <a:lnTo>
                      <a:pt x="8279" y="13336"/>
                    </a:lnTo>
                    <a:cubicBezTo>
                      <a:pt x="9048" y="14823"/>
                      <a:pt x="10039" y="16173"/>
                      <a:pt x="11355" y="17181"/>
                    </a:cubicBezTo>
                    <a:cubicBezTo>
                      <a:pt x="11385" y="17201"/>
                      <a:pt x="11417" y="17210"/>
                      <a:pt x="11449" y="17210"/>
                    </a:cubicBezTo>
                    <a:cubicBezTo>
                      <a:pt x="11580" y="17210"/>
                      <a:pt x="11707" y="17062"/>
                      <a:pt x="11679" y="16924"/>
                    </a:cubicBezTo>
                    <a:cubicBezTo>
                      <a:pt x="11628" y="16685"/>
                      <a:pt x="11543" y="16463"/>
                      <a:pt x="11389" y="16258"/>
                    </a:cubicBezTo>
                    <a:cubicBezTo>
                      <a:pt x="11360" y="16200"/>
                      <a:pt x="11310" y="16176"/>
                      <a:pt x="11258" y="16176"/>
                    </a:cubicBezTo>
                    <a:cubicBezTo>
                      <a:pt x="11156" y="16176"/>
                      <a:pt x="11047" y="16270"/>
                      <a:pt x="11081" y="16395"/>
                    </a:cubicBezTo>
                    <a:cubicBezTo>
                      <a:pt x="11081" y="16395"/>
                      <a:pt x="11081" y="16395"/>
                      <a:pt x="11081" y="16412"/>
                    </a:cubicBezTo>
                    <a:cubicBezTo>
                      <a:pt x="10022" y="15438"/>
                      <a:pt x="9168" y="14259"/>
                      <a:pt x="8552" y="12960"/>
                    </a:cubicBezTo>
                    <a:cubicBezTo>
                      <a:pt x="8570" y="12926"/>
                      <a:pt x="8570" y="12892"/>
                      <a:pt x="8552" y="12875"/>
                    </a:cubicBezTo>
                    <a:cubicBezTo>
                      <a:pt x="8518" y="12807"/>
                      <a:pt x="8484" y="12755"/>
                      <a:pt x="8433" y="12687"/>
                    </a:cubicBezTo>
                    <a:cubicBezTo>
                      <a:pt x="8433" y="12670"/>
                      <a:pt x="8433" y="12653"/>
                      <a:pt x="8450" y="12619"/>
                    </a:cubicBezTo>
                    <a:cubicBezTo>
                      <a:pt x="9236" y="12362"/>
                      <a:pt x="10107" y="11611"/>
                      <a:pt x="10637" y="11115"/>
                    </a:cubicBezTo>
                    <a:cubicBezTo>
                      <a:pt x="11286" y="10517"/>
                      <a:pt x="11525" y="9748"/>
                      <a:pt x="11115" y="8962"/>
                    </a:cubicBezTo>
                    <a:cubicBezTo>
                      <a:pt x="11068" y="8891"/>
                      <a:pt x="10988" y="8853"/>
                      <a:pt x="10910" y="8853"/>
                    </a:cubicBezTo>
                    <a:cubicBezTo>
                      <a:pt x="10875" y="8853"/>
                      <a:pt x="10840" y="8861"/>
                      <a:pt x="10808" y="8877"/>
                    </a:cubicBezTo>
                    <a:cubicBezTo>
                      <a:pt x="9424" y="9492"/>
                      <a:pt x="8638" y="10756"/>
                      <a:pt x="8159" y="12140"/>
                    </a:cubicBezTo>
                    <a:cubicBezTo>
                      <a:pt x="7510" y="10654"/>
                      <a:pt x="7015" y="9082"/>
                      <a:pt x="6502" y="7630"/>
                    </a:cubicBezTo>
                    <a:lnTo>
                      <a:pt x="6502" y="7630"/>
                    </a:lnTo>
                    <a:cubicBezTo>
                      <a:pt x="6832" y="7728"/>
                      <a:pt x="7173" y="7782"/>
                      <a:pt x="7508" y="7782"/>
                    </a:cubicBezTo>
                    <a:cubicBezTo>
                      <a:pt x="8281" y="7782"/>
                      <a:pt x="9020" y="7491"/>
                      <a:pt x="9509" y="6775"/>
                    </a:cubicBezTo>
                    <a:cubicBezTo>
                      <a:pt x="10295" y="5630"/>
                      <a:pt x="9321" y="4161"/>
                      <a:pt x="8125" y="3819"/>
                    </a:cubicBezTo>
                    <a:cubicBezTo>
                      <a:pt x="9099" y="3033"/>
                      <a:pt x="9919" y="1872"/>
                      <a:pt x="9185" y="710"/>
                    </a:cubicBezTo>
                    <a:cubicBezTo>
                      <a:pt x="8860" y="202"/>
                      <a:pt x="8471" y="0"/>
                      <a:pt x="806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11" name="Google Shape;811;p41"/>
            <p:cNvSpPr/>
            <p:nvPr/>
          </p:nvSpPr>
          <p:spPr>
            <a:xfrm rot="-321182">
              <a:off x="453297" y="4166216"/>
              <a:ext cx="153609" cy="146814"/>
            </a:xfrm>
            <a:custGeom>
              <a:avLst/>
              <a:gdLst/>
              <a:ahLst/>
              <a:cxnLst/>
              <a:rect l="l" t="t" r="r" b="b"/>
              <a:pathLst>
                <a:path w="2602" h="2487" extrusionOk="0">
                  <a:moveTo>
                    <a:pt x="1653" y="602"/>
                  </a:moveTo>
                  <a:cubicBezTo>
                    <a:pt x="1747" y="602"/>
                    <a:pt x="1841" y="614"/>
                    <a:pt x="1935" y="640"/>
                  </a:cubicBezTo>
                  <a:cubicBezTo>
                    <a:pt x="1949" y="645"/>
                    <a:pt x="1962" y="647"/>
                    <a:pt x="1973" y="647"/>
                  </a:cubicBezTo>
                  <a:cubicBezTo>
                    <a:pt x="2004" y="647"/>
                    <a:pt x="2025" y="631"/>
                    <a:pt x="2038" y="606"/>
                  </a:cubicBezTo>
                  <a:lnTo>
                    <a:pt x="2072" y="657"/>
                  </a:lnTo>
                  <a:cubicBezTo>
                    <a:pt x="2157" y="1101"/>
                    <a:pt x="2021" y="1546"/>
                    <a:pt x="1730" y="1870"/>
                  </a:cubicBezTo>
                  <a:cubicBezTo>
                    <a:pt x="1586" y="2014"/>
                    <a:pt x="1328" y="2101"/>
                    <a:pt x="1084" y="2101"/>
                  </a:cubicBezTo>
                  <a:cubicBezTo>
                    <a:pt x="777" y="2101"/>
                    <a:pt x="492" y="1964"/>
                    <a:pt x="483" y="1631"/>
                  </a:cubicBezTo>
                  <a:cubicBezTo>
                    <a:pt x="483" y="1221"/>
                    <a:pt x="825" y="879"/>
                    <a:pt x="1201" y="708"/>
                  </a:cubicBezTo>
                  <a:cubicBezTo>
                    <a:pt x="1235" y="708"/>
                    <a:pt x="1269" y="708"/>
                    <a:pt x="1303" y="691"/>
                  </a:cubicBezTo>
                  <a:cubicBezTo>
                    <a:pt x="1320" y="674"/>
                    <a:pt x="1354" y="657"/>
                    <a:pt x="1371" y="640"/>
                  </a:cubicBezTo>
                  <a:cubicBezTo>
                    <a:pt x="1465" y="614"/>
                    <a:pt x="1559" y="602"/>
                    <a:pt x="1653" y="602"/>
                  </a:cubicBezTo>
                  <a:close/>
                  <a:moveTo>
                    <a:pt x="1820" y="0"/>
                  </a:moveTo>
                  <a:cubicBezTo>
                    <a:pt x="1569" y="0"/>
                    <a:pt x="1302" y="131"/>
                    <a:pt x="1132" y="367"/>
                  </a:cubicBezTo>
                  <a:cubicBezTo>
                    <a:pt x="620" y="555"/>
                    <a:pt x="244" y="982"/>
                    <a:pt x="107" y="1511"/>
                  </a:cubicBezTo>
                  <a:cubicBezTo>
                    <a:pt x="0" y="2163"/>
                    <a:pt x="576" y="2486"/>
                    <a:pt x="1144" y="2486"/>
                  </a:cubicBezTo>
                  <a:cubicBezTo>
                    <a:pt x="1395" y="2486"/>
                    <a:pt x="1644" y="2423"/>
                    <a:pt x="1833" y="2297"/>
                  </a:cubicBezTo>
                  <a:cubicBezTo>
                    <a:pt x="2380" y="1939"/>
                    <a:pt x="2602" y="1135"/>
                    <a:pt x="2448" y="520"/>
                  </a:cubicBezTo>
                  <a:cubicBezTo>
                    <a:pt x="2358" y="161"/>
                    <a:pt x="2098" y="0"/>
                    <a:pt x="182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2" name="Google Shape;812;p41"/>
          <p:cNvGrpSpPr/>
          <p:nvPr/>
        </p:nvGrpSpPr>
        <p:grpSpPr>
          <a:xfrm>
            <a:off x="8193350" y="216813"/>
            <a:ext cx="1290421" cy="820102"/>
            <a:chOff x="7685850" y="32550"/>
            <a:chExt cx="1290421" cy="820102"/>
          </a:xfrm>
        </p:grpSpPr>
        <p:sp>
          <p:nvSpPr>
            <p:cNvPr id="813" name="Google Shape;813;p41"/>
            <p:cNvSpPr/>
            <p:nvPr/>
          </p:nvSpPr>
          <p:spPr>
            <a:xfrm>
              <a:off x="7685850" y="397672"/>
              <a:ext cx="148531" cy="61160"/>
            </a:xfrm>
            <a:custGeom>
              <a:avLst/>
              <a:gdLst/>
              <a:ahLst/>
              <a:cxnLst/>
              <a:rect l="l" t="t" r="r" b="b"/>
              <a:pathLst>
                <a:path w="2997" h="1234" extrusionOk="0">
                  <a:moveTo>
                    <a:pt x="231" y="0"/>
                  </a:moveTo>
                  <a:cubicBezTo>
                    <a:pt x="53" y="0"/>
                    <a:pt x="1" y="287"/>
                    <a:pt x="203" y="334"/>
                  </a:cubicBezTo>
                  <a:cubicBezTo>
                    <a:pt x="972" y="693"/>
                    <a:pt x="1775" y="983"/>
                    <a:pt x="2595" y="1222"/>
                  </a:cubicBezTo>
                  <a:cubicBezTo>
                    <a:pt x="2623" y="1230"/>
                    <a:pt x="2649" y="1233"/>
                    <a:pt x="2674" y="1233"/>
                  </a:cubicBezTo>
                  <a:cubicBezTo>
                    <a:pt x="2934" y="1233"/>
                    <a:pt x="2997" y="853"/>
                    <a:pt x="2731" y="744"/>
                  </a:cubicBezTo>
                  <a:cubicBezTo>
                    <a:pt x="1928" y="436"/>
                    <a:pt x="1125" y="197"/>
                    <a:pt x="288" y="9"/>
                  </a:cubicBezTo>
                  <a:cubicBezTo>
                    <a:pt x="268" y="3"/>
                    <a:pt x="249" y="0"/>
                    <a:pt x="23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41"/>
            <p:cNvSpPr/>
            <p:nvPr/>
          </p:nvSpPr>
          <p:spPr>
            <a:xfrm>
              <a:off x="7911750" y="507105"/>
              <a:ext cx="136340" cy="55262"/>
            </a:xfrm>
            <a:custGeom>
              <a:avLst/>
              <a:gdLst/>
              <a:ahLst/>
              <a:cxnLst/>
              <a:rect l="l" t="t" r="r" b="b"/>
              <a:pathLst>
                <a:path w="2751" h="1115" extrusionOk="0">
                  <a:moveTo>
                    <a:pt x="313" y="1"/>
                  </a:moveTo>
                  <a:cubicBezTo>
                    <a:pt x="76" y="1"/>
                    <a:pt x="0" y="353"/>
                    <a:pt x="241" y="450"/>
                  </a:cubicBezTo>
                  <a:cubicBezTo>
                    <a:pt x="907" y="655"/>
                    <a:pt x="1557" y="928"/>
                    <a:pt x="2240" y="1099"/>
                  </a:cubicBezTo>
                  <a:cubicBezTo>
                    <a:pt x="2275" y="1110"/>
                    <a:pt x="2308" y="1115"/>
                    <a:pt x="2339" y="1115"/>
                  </a:cubicBezTo>
                  <a:cubicBezTo>
                    <a:pt x="2643" y="1115"/>
                    <a:pt x="2750" y="628"/>
                    <a:pt x="2394" y="535"/>
                  </a:cubicBezTo>
                  <a:cubicBezTo>
                    <a:pt x="1744" y="313"/>
                    <a:pt x="1044" y="176"/>
                    <a:pt x="360" y="5"/>
                  </a:cubicBezTo>
                  <a:cubicBezTo>
                    <a:pt x="344" y="2"/>
                    <a:pt x="328" y="1"/>
                    <a:pt x="3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41"/>
            <p:cNvSpPr/>
            <p:nvPr/>
          </p:nvSpPr>
          <p:spPr>
            <a:xfrm>
              <a:off x="8149198" y="577880"/>
              <a:ext cx="137331" cy="63985"/>
            </a:xfrm>
            <a:custGeom>
              <a:avLst/>
              <a:gdLst/>
              <a:ahLst/>
              <a:cxnLst/>
              <a:rect l="l" t="t" r="r" b="b"/>
              <a:pathLst>
                <a:path w="2771" h="1291" extrusionOk="0">
                  <a:moveTo>
                    <a:pt x="321" y="0"/>
                  </a:moveTo>
                  <a:cubicBezTo>
                    <a:pt x="119" y="0"/>
                    <a:pt x="1" y="330"/>
                    <a:pt x="217" y="423"/>
                  </a:cubicBezTo>
                  <a:cubicBezTo>
                    <a:pt x="900" y="730"/>
                    <a:pt x="1584" y="1038"/>
                    <a:pt x="2284" y="1277"/>
                  </a:cubicBezTo>
                  <a:cubicBezTo>
                    <a:pt x="2311" y="1286"/>
                    <a:pt x="2338" y="1291"/>
                    <a:pt x="2363" y="1291"/>
                  </a:cubicBezTo>
                  <a:cubicBezTo>
                    <a:pt x="2612" y="1291"/>
                    <a:pt x="2770" y="873"/>
                    <a:pt x="2507" y="764"/>
                  </a:cubicBezTo>
                  <a:cubicBezTo>
                    <a:pt x="1806" y="474"/>
                    <a:pt x="1105" y="235"/>
                    <a:pt x="388" y="13"/>
                  </a:cubicBezTo>
                  <a:cubicBezTo>
                    <a:pt x="365" y="4"/>
                    <a:pt x="342" y="0"/>
                    <a:pt x="3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41"/>
            <p:cNvSpPr/>
            <p:nvPr/>
          </p:nvSpPr>
          <p:spPr>
            <a:xfrm>
              <a:off x="8377526" y="679878"/>
              <a:ext cx="140651" cy="62003"/>
            </a:xfrm>
            <a:custGeom>
              <a:avLst/>
              <a:gdLst/>
              <a:ahLst/>
              <a:cxnLst/>
              <a:rect l="l" t="t" r="r" b="b"/>
              <a:pathLst>
                <a:path w="2838" h="1251" extrusionOk="0">
                  <a:moveTo>
                    <a:pt x="418" y="0"/>
                  </a:moveTo>
                  <a:cubicBezTo>
                    <a:pt x="182" y="0"/>
                    <a:pt x="1" y="371"/>
                    <a:pt x="274" y="483"/>
                  </a:cubicBezTo>
                  <a:cubicBezTo>
                    <a:pt x="924" y="774"/>
                    <a:pt x="1624" y="1013"/>
                    <a:pt x="2308" y="1235"/>
                  </a:cubicBezTo>
                  <a:cubicBezTo>
                    <a:pt x="2344" y="1246"/>
                    <a:pt x="2378" y="1250"/>
                    <a:pt x="2410" y="1250"/>
                  </a:cubicBezTo>
                  <a:cubicBezTo>
                    <a:pt x="2741" y="1250"/>
                    <a:pt x="2837" y="728"/>
                    <a:pt x="2479" y="603"/>
                  </a:cubicBezTo>
                  <a:cubicBezTo>
                    <a:pt x="1812" y="381"/>
                    <a:pt x="1146" y="176"/>
                    <a:pt x="462" y="5"/>
                  </a:cubicBezTo>
                  <a:cubicBezTo>
                    <a:pt x="447" y="2"/>
                    <a:pt x="433" y="0"/>
                    <a:pt x="41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41"/>
            <p:cNvSpPr/>
            <p:nvPr/>
          </p:nvSpPr>
          <p:spPr>
            <a:xfrm>
              <a:off x="8587616" y="783214"/>
              <a:ext cx="142485" cy="69437"/>
            </a:xfrm>
            <a:custGeom>
              <a:avLst/>
              <a:gdLst/>
              <a:ahLst/>
              <a:cxnLst/>
              <a:rect l="l" t="t" r="r" b="b"/>
              <a:pathLst>
                <a:path w="2875" h="1401" extrusionOk="0">
                  <a:moveTo>
                    <a:pt x="332" y="1"/>
                  </a:moveTo>
                  <a:cubicBezTo>
                    <a:pt x="115" y="1"/>
                    <a:pt x="0" y="343"/>
                    <a:pt x="256" y="449"/>
                  </a:cubicBezTo>
                  <a:cubicBezTo>
                    <a:pt x="905" y="825"/>
                    <a:pt x="1589" y="1132"/>
                    <a:pt x="2289" y="1388"/>
                  </a:cubicBezTo>
                  <a:cubicBezTo>
                    <a:pt x="2319" y="1397"/>
                    <a:pt x="2347" y="1401"/>
                    <a:pt x="2375" y="1401"/>
                  </a:cubicBezTo>
                  <a:cubicBezTo>
                    <a:pt x="2686" y="1401"/>
                    <a:pt x="2875" y="913"/>
                    <a:pt x="2545" y="756"/>
                  </a:cubicBezTo>
                  <a:cubicBezTo>
                    <a:pt x="1879" y="449"/>
                    <a:pt x="1161" y="192"/>
                    <a:pt x="427" y="21"/>
                  </a:cubicBezTo>
                  <a:cubicBezTo>
                    <a:pt x="394" y="7"/>
                    <a:pt x="362" y="1"/>
                    <a:pt x="33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41"/>
            <p:cNvSpPr/>
            <p:nvPr/>
          </p:nvSpPr>
          <p:spPr>
            <a:xfrm>
              <a:off x="7896683" y="331904"/>
              <a:ext cx="202552" cy="93971"/>
            </a:xfrm>
            <a:custGeom>
              <a:avLst/>
              <a:gdLst/>
              <a:ahLst/>
              <a:cxnLst/>
              <a:rect l="l" t="t" r="r" b="b"/>
              <a:pathLst>
                <a:path w="4087" h="1896" extrusionOk="0">
                  <a:moveTo>
                    <a:pt x="382" y="0"/>
                  </a:moveTo>
                  <a:cubicBezTo>
                    <a:pt x="78" y="0"/>
                    <a:pt x="0" y="497"/>
                    <a:pt x="323" y="636"/>
                  </a:cubicBezTo>
                  <a:cubicBezTo>
                    <a:pt x="1382" y="1063"/>
                    <a:pt x="2441" y="1558"/>
                    <a:pt x="3535" y="1883"/>
                  </a:cubicBezTo>
                  <a:cubicBezTo>
                    <a:pt x="3565" y="1892"/>
                    <a:pt x="3594" y="1896"/>
                    <a:pt x="3622" y="1896"/>
                  </a:cubicBezTo>
                  <a:cubicBezTo>
                    <a:pt x="3914" y="1896"/>
                    <a:pt x="4086" y="1442"/>
                    <a:pt x="3774" y="1302"/>
                  </a:cubicBezTo>
                  <a:cubicBezTo>
                    <a:pt x="2732" y="789"/>
                    <a:pt x="1587" y="414"/>
                    <a:pt x="494" y="21"/>
                  </a:cubicBezTo>
                  <a:cubicBezTo>
                    <a:pt x="454" y="7"/>
                    <a:pt x="417" y="0"/>
                    <a:pt x="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41"/>
            <p:cNvSpPr/>
            <p:nvPr/>
          </p:nvSpPr>
          <p:spPr>
            <a:xfrm>
              <a:off x="8209662" y="472759"/>
              <a:ext cx="172717" cy="67108"/>
            </a:xfrm>
            <a:custGeom>
              <a:avLst/>
              <a:gdLst/>
              <a:ahLst/>
              <a:cxnLst/>
              <a:rect l="l" t="t" r="r" b="b"/>
              <a:pathLst>
                <a:path w="3485" h="1354" extrusionOk="0">
                  <a:moveTo>
                    <a:pt x="328" y="1"/>
                  </a:moveTo>
                  <a:cubicBezTo>
                    <a:pt x="71" y="1"/>
                    <a:pt x="0" y="401"/>
                    <a:pt x="278" y="493"/>
                  </a:cubicBezTo>
                  <a:cubicBezTo>
                    <a:pt x="1133" y="784"/>
                    <a:pt x="1987" y="1194"/>
                    <a:pt x="2893" y="1348"/>
                  </a:cubicBezTo>
                  <a:cubicBezTo>
                    <a:pt x="2913" y="1352"/>
                    <a:pt x="2934" y="1354"/>
                    <a:pt x="2954" y="1354"/>
                  </a:cubicBezTo>
                  <a:cubicBezTo>
                    <a:pt x="3252" y="1354"/>
                    <a:pt x="3485" y="909"/>
                    <a:pt x="3149" y="750"/>
                  </a:cubicBezTo>
                  <a:cubicBezTo>
                    <a:pt x="2295" y="374"/>
                    <a:pt x="1321" y="237"/>
                    <a:pt x="415" y="15"/>
                  </a:cubicBezTo>
                  <a:cubicBezTo>
                    <a:pt x="384" y="5"/>
                    <a:pt x="355" y="1"/>
                    <a:pt x="3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41"/>
            <p:cNvSpPr/>
            <p:nvPr/>
          </p:nvSpPr>
          <p:spPr>
            <a:xfrm>
              <a:off x="8468967" y="557064"/>
              <a:ext cx="123950" cy="56749"/>
            </a:xfrm>
            <a:custGeom>
              <a:avLst/>
              <a:gdLst/>
              <a:ahLst/>
              <a:cxnLst/>
              <a:rect l="l" t="t" r="r" b="b"/>
              <a:pathLst>
                <a:path w="2501" h="1145" extrusionOk="0">
                  <a:moveTo>
                    <a:pt x="349" y="0"/>
                  </a:moveTo>
                  <a:cubicBezTo>
                    <a:pt x="148" y="0"/>
                    <a:pt x="1" y="304"/>
                    <a:pt x="224" y="415"/>
                  </a:cubicBezTo>
                  <a:cubicBezTo>
                    <a:pt x="770" y="655"/>
                    <a:pt x="1300" y="996"/>
                    <a:pt x="1864" y="1133"/>
                  </a:cubicBezTo>
                  <a:cubicBezTo>
                    <a:pt x="1893" y="1141"/>
                    <a:pt x="1922" y="1145"/>
                    <a:pt x="1950" y="1145"/>
                  </a:cubicBezTo>
                  <a:cubicBezTo>
                    <a:pt x="2281" y="1145"/>
                    <a:pt x="2501" y="624"/>
                    <a:pt x="2154" y="467"/>
                  </a:cubicBezTo>
                  <a:cubicBezTo>
                    <a:pt x="1590" y="227"/>
                    <a:pt x="975" y="159"/>
                    <a:pt x="394" y="5"/>
                  </a:cubicBezTo>
                  <a:cubicBezTo>
                    <a:pt x="379" y="2"/>
                    <a:pt x="364" y="0"/>
                    <a:pt x="3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41"/>
            <p:cNvSpPr/>
            <p:nvPr/>
          </p:nvSpPr>
          <p:spPr>
            <a:xfrm>
              <a:off x="8636137" y="643153"/>
              <a:ext cx="141989" cy="81382"/>
            </a:xfrm>
            <a:custGeom>
              <a:avLst/>
              <a:gdLst/>
              <a:ahLst/>
              <a:cxnLst/>
              <a:rect l="l" t="t" r="r" b="b"/>
              <a:pathLst>
                <a:path w="2865" h="1642" extrusionOk="0">
                  <a:moveTo>
                    <a:pt x="387" y="0"/>
                  </a:moveTo>
                  <a:cubicBezTo>
                    <a:pt x="150" y="0"/>
                    <a:pt x="1" y="382"/>
                    <a:pt x="251" y="507"/>
                  </a:cubicBezTo>
                  <a:cubicBezTo>
                    <a:pt x="610" y="678"/>
                    <a:pt x="951" y="848"/>
                    <a:pt x="1293" y="1053"/>
                  </a:cubicBezTo>
                  <a:cubicBezTo>
                    <a:pt x="1327" y="1105"/>
                    <a:pt x="1361" y="1139"/>
                    <a:pt x="1413" y="1173"/>
                  </a:cubicBezTo>
                  <a:lnTo>
                    <a:pt x="2130" y="1583"/>
                  </a:lnTo>
                  <a:cubicBezTo>
                    <a:pt x="2198" y="1624"/>
                    <a:pt x="2265" y="1642"/>
                    <a:pt x="2328" y="1642"/>
                  </a:cubicBezTo>
                  <a:cubicBezTo>
                    <a:pt x="2657" y="1642"/>
                    <a:pt x="2865" y="1149"/>
                    <a:pt x="2506" y="934"/>
                  </a:cubicBezTo>
                  <a:cubicBezTo>
                    <a:pt x="1874" y="558"/>
                    <a:pt x="1173" y="233"/>
                    <a:pt x="456" y="11"/>
                  </a:cubicBezTo>
                  <a:cubicBezTo>
                    <a:pt x="432" y="4"/>
                    <a:pt x="409" y="0"/>
                    <a:pt x="3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41"/>
            <p:cNvSpPr/>
            <p:nvPr/>
          </p:nvSpPr>
          <p:spPr>
            <a:xfrm>
              <a:off x="7867492" y="150160"/>
              <a:ext cx="150861" cy="72857"/>
            </a:xfrm>
            <a:custGeom>
              <a:avLst/>
              <a:gdLst/>
              <a:ahLst/>
              <a:cxnLst/>
              <a:rect l="l" t="t" r="r" b="b"/>
              <a:pathLst>
                <a:path w="3044" h="1470" extrusionOk="0">
                  <a:moveTo>
                    <a:pt x="419" y="0"/>
                  </a:moveTo>
                  <a:cubicBezTo>
                    <a:pt x="158" y="0"/>
                    <a:pt x="0" y="420"/>
                    <a:pt x="280" y="544"/>
                  </a:cubicBezTo>
                  <a:cubicBezTo>
                    <a:pt x="1031" y="868"/>
                    <a:pt x="1783" y="1176"/>
                    <a:pt x="2552" y="1449"/>
                  </a:cubicBezTo>
                  <a:cubicBezTo>
                    <a:pt x="2590" y="1463"/>
                    <a:pt x="2626" y="1469"/>
                    <a:pt x="2659" y="1469"/>
                  </a:cubicBezTo>
                  <a:cubicBezTo>
                    <a:pt x="2954" y="1469"/>
                    <a:pt x="3044" y="972"/>
                    <a:pt x="2706" y="834"/>
                  </a:cubicBezTo>
                  <a:cubicBezTo>
                    <a:pt x="1988" y="544"/>
                    <a:pt x="1253" y="253"/>
                    <a:pt x="502" y="14"/>
                  </a:cubicBezTo>
                  <a:cubicBezTo>
                    <a:pt x="473" y="5"/>
                    <a:pt x="445" y="0"/>
                    <a:pt x="41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41"/>
            <p:cNvSpPr/>
            <p:nvPr/>
          </p:nvSpPr>
          <p:spPr>
            <a:xfrm>
              <a:off x="8160696" y="292155"/>
              <a:ext cx="178020" cy="81332"/>
            </a:xfrm>
            <a:custGeom>
              <a:avLst/>
              <a:gdLst/>
              <a:ahLst/>
              <a:cxnLst/>
              <a:rect l="l" t="t" r="r" b="b"/>
              <a:pathLst>
                <a:path w="3592" h="1641" extrusionOk="0">
                  <a:moveTo>
                    <a:pt x="316" y="1"/>
                  </a:moveTo>
                  <a:cubicBezTo>
                    <a:pt x="67" y="1"/>
                    <a:pt x="1" y="408"/>
                    <a:pt x="275" y="515"/>
                  </a:cubicBezTo>
                  <a:cubicBezTo>
                    <a:pt x="1198" y="874"/>
                    <a:pt x="2104" y="1318"/>
                    <a:pt x="3060" y="1626"/>
                  </a:cubicBezTo>
                  <a:cubicBezTo>
                    <a:pt x="3096" y="1636"/>
                    <a:pt x="3130" y="1641"/>
                    <a:pt x="3162" y="1641"/>
                  </a:cubicBezTo>
                  <a:cubicBezTo>
                    <a:pt x="3493" y="1641"/>
                    <a:pt x="3591" y="1117"/>
                    <a:pt x="3248" y="976"/>
                  </a:cubicBezTo>
                  <a:cubicBezTo>
                    <a:pt x="2326" y="600"/>
                    <a:pt x="1352" y="327"/>
                    <a:pt x="412" y="19"/>
                  </a:cubicBezTo>
                  <a:cubicBezTo>
                    <a:pt x="378" y="7"/>
                    <a:pt x="345" y="1"/>
                    <a:pt x="3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41"/>
            <p:cNvSpPr/>
            <p:nvPr/>
          </p:nvSpPr>
          <p:spPr>
            <a:xfrm>
              <a:off x="8437297" y="392320"/>
              <a:ext cx="164291" cy="78259"/>
            </a:xfrm>
            <a:custGeom>
              <a:avLst/>
              <a:gdLst/>
              <a:ahLst/>
              <a:cxnLst/>
              <a:rect l="l" t="t" r="r" b="b"/>
              <a:pathLst>
                <a:path w="3315" h="1579" extrusionOk="0">
                  <a:moveTo>
                    <a:pt x="389" y="0"/>
                  </a:moveTo>
                  <a:cubicBezTo>
                    <a:pt x="144" y="0"/>
                    <a:pt x="0" y="404"/>
                    <a:pt x="247" y="527"/>
                  </a:cubicBezTo>
                  <a:cubicBezTo>
                    <a:pt x="1085" y="869"/>
                    <a:pt x="1871" y="1330"/>
                    <a:pt x="2742" y="1569"/>
                  </a:cubicBezTo>
                  <a:cubicBezTo>
                    <a:pt x="2767" y="1576"/>
                    <a:pt x="2792" y="1579"/>
                    <a:pt x="2816" y="1579"/>
                  </a:cubicBezTo>
                  <a:cubicBezTo>
                    <a:pt x="3118" y="1579"/>
                    <a:pt x="3315" y="1111"/>
                    <a:pt x="2998" y="937"/>
                  </a:cubicBezTo>
                  <a:cubicBezTo>
                    <a:pt x="2195" y="527"/>
                    <a:pt x="1307" y="322"/>
                    <a:pt x="470" y="15"/>
                  </a:cubicBezTo>
                  <a:cubicBezTo>
                    <a:pt x="442" y="5"/>
                    <a:pt x="415" y="0"/>
                    <a:pt x="3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41"/>
            <p:cNvSpPr/>
            <p:nvPr/>
          </p:nvSpPr>
          <p:spPr>
            <a:xfrm>
              <a:off x="8664585" y="500315"/>
              <a:ext cx="209193" cy="101851"/>
            </a:xfrm>
            <a:custGeom>
              <a:avLst/>
              <a:gdLst/>
              <a:ahLst/>
              <a:cxnLst/>
              <a:rect l="l" t="t" r="r" b="b"/>
              <a:pathLst>
                <a:path w="4221" h="2055" extrusionOk="0">
                  <a:moveTo>
                    <a:pt x="411" y="1"/>
                  </a:moveTo>
                  <a:cubicBezTo>
                    <a:pt x="147" y="1"/>
                    <a:pt x="1" y="448"/>
                    <a:pt x="275" y="569"/>
                  </a:cubicBezTo>
                  <a:cubicBezTo>
                    <a:pt x="1334" y="1031"/>
                    <a:pt x="2376" y="1492"/>
                    <a:pt x="3401" y="2005"/>
                  </a:cubicBezTo>
                  <a:cubicBezTo>
                    <a:pt x="3471" y="2039"/>
                    <a:pt x="3539" y="2055"/>
                    <a:pt x="3603" y="2055"/>
                  </a:cubicBezTo>
                  <a:cubicBezTo>
                    <a:pt x="3980" y="2055"/>
                    <a:pt x="4221" y="1523"/>
                    <a:pt x="3812" y="1304"/>
                  </a:cubicBezTo>
                  <a:cubicBezTo>
                    <a:pt x="3624" y="1202"/>
                    <a:pt x="3436" y="1082"/>
                    <a:pt x="3231" y="997"/>
                  </a:cubicBezTo>
                  <a:cubicBezTo>
                    <a:pt x="3175" y="963"/>
                    <a:pt x="3106" y="945"/>
                    <a:pt x="3036" y="945"/>
                  </a:cubicBezTo>
                  <a:cubicBezTo>
                    <a:pt x="2998" y="945"/>
                    <a:pt x="2959" y="950"/>
                    <a:pt x="2923" y="962"/>
                  </a:cubicBezTo>
                  <a:cubicBezTo>
                    <a:pt x="2120" y="655"/>
                    <a:pt x="1317" y="347"/>
                    <a:pt x="514" y="23"/>
                  </a:cubicBezTo>
                  <a:cubicBezTo>
                    <a:pt x="478" y="8"/>
                    <a:pt x="444" y="1"/>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41"/>
            <p:cNvSpPr/>
            <p:nvPr/>
          </p:nvSpPr>
          <p:spPr>
            <a:xfrm>
              <a:off x="8046061" y="32550"/>
              <a:ext cx="155767" cy="82323"/>
            </a:xfrm>
            <a:custGeom>
              <a:avLst/>
              <a:gdLst/>
              <a:ahLst/>
              <a:cxnLst/>
              <a:rect l="l" t="t" r="r" b="b"/>
              <a:pathLst>
                <a:path w="3143" h="1661" extrusionOk="0">
                  <a:moveTo>
                    <a:pt x="432" y="1"/>
                  </a:moveTo>
                  <a:cubicBezTo>
                    <a:pt x="201" y="1"/>
                    <a:pt x="0" y="340"/>
                    <a:pt x="213" y="525"/>
                  </a:cubicBezTo>
                  <a:cubicBezTo>
                    <a:pt x="880" y="1088"/>
                    <a:pt x="1683" y="1481"/>
                    <a:pt x="2537" y="1652"/>
                  </a:cubicBezTo>
                  <a:cubicBezTo>
                    <a:pt x="2564" y="1658"/>
                    <a:pt x="2591" y="1660"/>
                    <a:pt x="2616" y="1660"/>
                  </a:cubicBezTo>
                  <a:cubicBezTo>
                    <a:pt x="3002" y="1660"/>
                    <a:pt x="3142" y="1082"/>
                    <a:pt x="2725" y="986"/>
                  </a:cubicBezTo>
                  <a:cubicBezTo>
                    <a:pt x="1956" y="815"/>
                    <a:pt x="1222" y="508"/>
                    <a:pt x="572" y="46"/>
                  </a:cubicBezTo>
                  <a:cubicBezTo>
                    <a:pt x="526" y="15"/>
                    <a:pt x="479" y="1"/>
                    <a:pt x="43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41"/>
            <p:cNvSpPr/>
            <p:nvPr/>
          </p:nvSpPr>
          <p:spPr>
            <a:xfrm>
              <a:off x="8355769" y="186935"/>
              <a:ext cx="177474" cy="75831"/>
            </a:xfrm>
            <a:custGeom>
              <a:avLst/>
              <a:gdLst/>
              <a:ahLst/>
              <a:cxnLst/>
              <a:rect l="l" t="t" r="r" b="b"/>
              <a:pathLst>
                <a:path w="3581" h="1530" extrusionOk="0">
                  <a:moveTo>
                    <a:pt x="411" y="0"/>
                  </a:moveTo>
                  <a:cubicBezTo>
                    <a:pt x="115" y="0"/>
                    <a:pt x="1" y="440"/>
                    <a:pt x="321" y="536"/>
                  </a:cubicBezTo>
                  <a:cubicBezTo>
                    <a:pt x="1209" y="776"/>
                    <a:pt x="2046" y="1083"/>
                    <a:pt x="2866" y="1493"/>
                  </a:cubicBezTo>
                  <a:cubicBezTo>
                    <a:pt x="2921" y="1518"/>
                    <a:pt x="2974" y="1529"/>
                    <a:pt x="3025" y="1529"/>
                  </a:cubicBezTo>
                  <a:cubicBezTo>
                    <a:pt x="3358" y="1529"/>
                    <a:pt x="3581" y="1056"/>
                    <a:pt x="3225" y="878"/>
                  </a:cubicBezTo>
                  <a:cubicBezTo>
                    <a:pt x="2354" y="434"/>
                    <a:pt x="1431" y="143"/>
                    <a:pt x="474" y="7"/>
                  </a:cubicBezTo>
                  <a:cubicBezTo>
                    <a:pt x="452" y="2"/>
                    <a:pt x="431" y="0"/>
                    <a:pt x="4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41"/>
            <p:cNvSpPr/>
            <p:nvPr/>
          </p:nvSpPr>
          <p:spPr>
            <a:xfrm>
              <a:off x="8603079" y="282590"/>
              <a:ext cx="139065" cy="60119"/>
            </a:xfrm>
            <a:custGeom>
              <a:avLst/>
              <a:gdLst/>
              <a:ahLst/>
              <a:cxnLst/>
              <a:rect l="l" t="t" r="r" b="b"/>
              <a:pathLst>
                <a:path w="2806" h="1213" extrusionOk="0">
                  <a:moveTo>
                    <a:pt x="463" y="1"/>
                  </a:moveTo>
                  <a:cubicBezTo>
                    <a:pt x="187" y="1"/>
                    <a:pt x="0" y="410"/>
                    <a:pt x="303" y="537"/>
                  </a:cubicBezTo>
                  <a:cubicBezTo>
                    <a:pt x="901" y="828"/>
                    <a:pt x="1533" y="1050"/>
                    <a:pt x="2182" y="1203"/>
                  </a:cubicBezTo>
                  <a:cubicBezTo>
                    <a:pt x="2207" y="1209"/>
                    <a:pt x="2232" y="1212"/>
                    <a:pt x="2256" y="1212"/>
                  </a:cubicBezTo>
                  <a:cubicBezTo>
                    <a:pt x="2578" y="1212"/>
                    <a:pt x="2805" y="714"/>
                    <a:pt x="2455" y="571"/>
                  </a:cubicBezTo>
                  <a:cubicBezTo>
                    <a:pt x="1823" y="315"/>
                    <a:pt x="1191" y="127"/>
                    <a:pt x="525" y="7"/>
                  </a:cubicBezTo>
                  <a:cubicBezTo>
                    <a:pt x="504" y="3"/>
                    <a:pt x="483" y="1"/>
                    <a:pt x="4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41"/>
            <p:cNvSpPr/>
            <p:nvPr/>
          </p:nvSpPr>
          <p:spPr>
            <a:xfrm>
              <a:off x="8814160" y="392964"/>
              <a:ext cx="162111" cy="79449"/>
            </a:xfrm>
            <a:custGeom>
              <a:avLst/>
              <a:gdLst/>
              <a:ahLst/>
              <a:cxnLst/>
              <a:rect l="l" t="t" r="r" b="b"/>
              <a:pathLst>
                <a:path w="3271" h="1603" extrusionOk="0">
                  <a:moveTo>
                    <a:pt x="389" y="0"/>
                  </a:moveTo>
                  <a:cubicBezTo>
                    <a:pt x="71" y="0"/>
                    <a:pt x="0" y="550"/>
                    <a:pt x="332" y="617"/>
                  </a:cubicBezTo>
                  <a:cubicBezTo>
                    <a:pt x="1101" y="771"/>
                    <a:pt x="1853" y="1095"/>
                    <a:pt x="2502" y="1539"/>
                  </a:cubicBezTo>
                  <a:cubicBezTo>
                    <a:pt x="2574" y="1583"/>
                    <a:pt x="2644" y="1603"/>
                    <a:pt x="2710" y="1603"/>
                  </a:cubicBezTo>
                  <a:cubicBezTo>
                    <a:pt x="3052" y="1603"/>
                    <a:pt x="3271" y="1083"/>
                    <a:pt x="2912" y="839"/>
                  </a:cubicBezTo>
                  <a:cubicBezTo>
                    <a:pt x="2160" y="360"/>
                    <a:pt x="1306" y="70"/>
                    <a:pt x="418" y="2"/>
                  </a:cubicBezTo>
                  <a:cubicBezTo>
                    <a:pt x="408" y="1"/>
                    <a:pt x="398" y="0"/>
                    <a:pt x="3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30" name="Google Shape;830;p41"/>
          <p:cNvSpPr/>
          <p:nvPr/>
        </p:nvSpPr>
        <p:spPr>
          <a:xfrm rot="10800000">
            <a:off x="8296350" y="4361522"/>
            <a:ext cx="766116" cy="589721"/>
          </a:xfrm>
          <a:custGeom>
            <a:avLst/>
            <a:gdLst/>
            <a:ahLst/>
            <a:cxnLst/>
            <a:rect l="l" t="t" r="r" b="b"/>
            <a:pathLst>
              <a:path w="11757" h="9050" extrusionOk="0">
                <a:moveTo>
                  <a:pt x="2980" y="1"/>
                </a:moveTo>
                <a:cubicBezTo>
                  <a:pt x="2871" y="1"/>
                  <a:pt x="2760" y="65"/>
                  <a:pt x="2752" y="193"/>
                </a:cubicBezTo>
                <a:cubicBezTo>
                  <a:pt x="2718" y="1082"/>
                  <a:pt x="2701" y="1970"/>
                  <a:pt x="2718" y="2876"/>
                </a:cubicBezTo>
                <a:cubicBezTo>
                  <a:pt x="1880" y="2893"/>
                  <a:pt x="1060" y="2910"/>
                  <a:pt x="240" y="2927"/>
                </a:cubicBezTo>
                <a:cubicBezTo>
                  <a:pt x="1" y="2927"/>
                  <a:pt x="52" y="3286"/>
                  <a:pt x="291" y="3286"/>
                </a:cubicBezTo>
                <a:lnTo>
                  <a:pt x="2718" y="3286"/>
                </a:lnTo>
                <a:cubicBezTo>
                  <a:pt x="2752" y="4311"/>
                  <a:pt x="2803" y="5319"/>
                  <a:pt x="2871" y="6327"/>
                </a:cubicBezTo>
                <a:lnTo>
                  <a:pt x="2888" y="6429"/>
                </a:lnTo>
                <a:cubicBezTo>
                  <a:pt x="2888" y="6429"/>
                  <a:pt x="2906" y="6515"/>
                  <a:pt x="2906" y="6532"/>
                </a:cubicBezTo>
                <a:lnTo>
                  <a:pt x="2923" y="6737"/>
                </a:lnTo>
                <a:lnTo>
                  <a:pt x="2923" y="6891"/>
                </a:lnTo>
                <a:cubicBezTo>
                  <a:pt x="2991" y="7660"/>
                  <a:pt x="3042" y="8172"/>
                  <a:pt x="3111" y="8924"/>
                </a:cubicBezTo>
                <a:cubicBezTo>
                  <a:pt x="3118" y="9010"/>
                  <a:pt x="3179" y="9049"/>
                  <a:pt x="3242" y="9049"/>
                </a:cubicBezTo>
                <a:cubicBezTo>
                  <a:pt x="3316" y="9049"/>
                  <a:pt x="3393" y="8992"/>
                  <a:pt x="3384" y="8890"/>
                </a:cubicBezTo>
                <a:cubicBezTo>
                  <a:pt x="3350" y="8138"/>
                  <a:pt x="3333" y="7369"/>
                  <a:pt x="3316" y="6617"/>
                </a:cubicBezTo>
                <a:lnTo>
                  <a:pt x="3316" y="6464"/>
                </a:lnTo>
                <a:lnTo>
                  <a:pt x="3316" y="6293"/>
                </a:lnTo>
                <a:cubicBezTo>
                  <a:pt x="3299" y="5302"/>
                  <a:pt x="3264" y="4311"/>
                  <a:pt x="3264" y="3303"/>
                </a:cubicBezTo>
                <a:cubicBezTo>
                  <a:pt x="4341" y="3303"/>
                  <a:pt x="5434" y="3320"/>
                  <a:pt x="6511" y="3337"/>
                </a:cubicBezTo>
                <a:lnTo>
                  <a:pt x="6989" y="3337"/>
                </a:lnTo>
                <a:cubicBezTo>
                  <a:pt x="8305" y="3354"/>
                  <a:pt x="9603" y="3388"/>
                  <a:pt x="10902" y="3439"/>
                </a:cubicBezTo>
                <a:cubicBezTo>
                  <a:pt x="10953" y="3474"/>
                  <a:pt x="11021" y="3491"/>
                  <a:pt x="11073" y="3491"/>
                </a:cubicBezTo>
                <a:lnTo>
                  <a:pt x="11466" y="3456"/>
                </a:lnTo>
                <a:cubicBezTo>
                  <a:pt x="11756" y="3422"/>
                  <a:pt x="11756" y="2944"/>
                  <a:pt x="11466" y="2927"/>
                </a:cubicBezTo>
                <a:cubicBezTo>
                  <a:pt x="9979" y="2893"/>
                  <a:pt x="8493" y="2876"/>
                  <a:pt x="7006" y="2858"/>
                </a:cubicBezTo>
                <a:lnTo>
                  <a:pt x="3247" y="2858"/>
                </a:lnTo>
                <a:cubicBezTo>
                  <a:pt x="3230" y="1970"/>
                  <a:pt x="3213" y="1082"/>
                  <a:pt x="3196" y="193"/>
                </a:cubicBezTo>
                <a:cubicBezTo>
                  <a:pt x="3196" y="65"/>
                  <a:pt x="3089" y="1"/>
                  <a:pt x="298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1" name="Google Shape;831;p41"/>
          <p:cNvGrpSpPr/>
          <p:nvPr/>
        </p:nvGrpSpPr>
        <p:grpSpPr>
          <a:xfrm rot="2962997">
            <a:off x="6077571" y="-1803126"/>
            <a:ext cx="2217990" cy="2815021"/>
            <a:chOff x="1154976" y="632775"/>
            <a:chExt cx="2502430" cy="3877954"/>
          </a:xfrm>
        </p:grpSpPr>
        <p:sp>
          <p:nvSpPr>
            <p:cNvPr id="832" name="Google Shape;832;p41"/>
            <p:cNvSpPr/>
            <p:nvPr/>
          </p:nvSpPr>
          <p:spPr>
            <a:xfrm rot="5400000">
              <a:off x="467214" y="1320537"/>
              <a:ext cx="3877954" cy="2502430"/>
            </a:xfrm>
            <a:custGeom>
              <a:avLst/>
              <a:gdLst/>
              <a:ahLst/>
              <a:cxnLst/>
              <a:rect l="l" t="t" r="r" b="b"/>
              <a:pathLst>
                <a:path w="40991" h="56266" extrusionOk="0">
                  <a:moveTo>
                    <a:pt x="40922" y="0"/>
                  </a:moveTo>
                  <a:lnTo>
                    <a:pt x="1" y="52"/>
                  </a:lnTo>
                  <a:lnTo>
                    <a:pt x="69" y="56265"/>
                  </a:lnTo>
                  <a:lnTo>
                    <a:pt x="40990" y="56214"/>
                  </a:lnTo>
                  <a:lnTo>
                    <a:pt x="40922" y="0"/>
                  </a:lnTo>
                  <a:close/>
                </a:path>
              </a:pathLst>
            </a:custGeom>
            <a:solidFill>
              <a:schemeClr val="lt2"/>
            </a:solidFill>
            <a:ln>
              <a:noFill/>
            </a:ln>
            <a:effectLst>
              <a:outerShdw blurRad="57150" dist="19050" dir="5400000" algn="bl" rotWithShape="0">
                <a:schemeClr val="dk2">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41"/>
            <p:cNvSpPr/>
            <p:nvPr/>
          </p:nvSpPr>
          <p:spPr>
            <a:xfrm rot="5400000">
              <a:off x="623338" y="1471580"/>
              <a:ext cx="3565807" cy="2200423"/>
            </a:xfrm>
            <a:custGeom>
              <a:avLst/>
              <a:gdLst/>
              <a:ahLst/>
              <a:cxnLst/>
              <a:rect l="l" t="t" r="r" b="b"/>
              <a:pathLst>
                <a:path w="40991" h="56266" extrusionOk="0">
                  <a:moveTo>
                    <a:pt x="40922" y="0"/>
                  </a:moveTo>
                  <a:lnTo>
                    <a:pt x="1" y="52"/>
                  </a:lnTo>
                  <a:lnTo>
                    <a:pt x="69" y="56265"/>
                  </a:lnTo>
                  <a:lnTo>
                    <a:pt x="40990" y="56214"/>
                  </a:lnTo>
                  <a:lnTo>
                    <a:pt x="40922"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34" name="Google Shape;834;p41"/>
          <p:cNvSpPr/>
          <p:nvPr/>
        </p:nvSpPr>
        <p:spPr>
          <a:xfrm rot="-1227209">
            <a:off x="2644605" y="102336"/>
            <a:ext cx="652111" cy="509772"/>
          </a:xfrm>
          <a:custGeom>
            <a:avLst/>
            <a:gdLst/>
            <a:ahLst/>
            <a:cxnLst/>
            <a:rect l="l" t="t" r="r" b="b"/>
            <a:pathLst>
              <a:path w="14097" h="11020" extrusionOk="0">
                <a:moveTo>
                  <a:pt x="2488" y="425"/>
                </a:moveTo>
                <a:cubicBezTo>
                  <a:pt x="3103" y="425"/>
                  <a:pt x="3764" y="811"/>
                  <a:pt x="4255" y="1099"/>
                </a:cubicBezTo>
                <a:cubicBezTo>
                  <a:pt x="5502" y="1902"/>
                  <a:pt x="6613" y="2910"/>
                  <a:pt x="7501" y="4089"/>
                </a:cubicBezTo>
                <a:cubicBezTo>
                  <a:pt x="7541" y="4159"/>
                  <a:pt x="7610" y="4194"/>
                  <a:pt x="7681" y="4194"/>
                </a:cubicBezTo>
                <a:cubicBezTo>
                  <a:pt x="7731" y="4194"/>
                  <a:pt x="7783" y="4176"/>
                  <a:pt x="7826" y="4140"/>
                </a:cubicBezTo>
                <a:cubicBezTo>
                  <a:pt x="8618" y="3415"/>
                  <a:pt x="9600" y="2967"/>
                  <a:pt x="10605" y="2967"/>
                </a:cubicBezTo>
                <a:cubicBezTo>
                  <a:pt x="11138" y="2967"/>
                  <a:pt x="11678" y="3093"/>
                  <a:pt x="12200" y="3372"/>
                </a:cubicBezTo>
                <a:cubicBezTo>
                  <a:pt x="13789" y="4209"/>
                  <a:pt x="13635" y="5986"/>
                  <a:pt x="12781" y="7284"/>
                </a:cubicBezTo>
                <a:cubicBezTo>
                  <a:pt x="11294" y="9540"/>
                  <a:pt x="7621" y="10206"/>
                  <a:pt x="5126" y="10599"/>
                </a:cubicBezTo>
                <a:cubicBezTo>
                  <a:pt x="3845" y="9933"/>
                  <a:pt x="2939" y="8429"/>
                  <a:pt x="2273" y="7250"/>
                </a:cubicBezTo>
                <a:cubicBezTo>
                  <a:pt x="1487" y="5866"/>
                  <a:pt x="752" y="4158"/>
                  <a:pt x="820" y="2534"/>
                </a:cubicBezTo>
                <a:cubicBezTo>
                  <a:pt x="855" y="1680"/>
                  <a:pt x="1265" y="689"/>
                  <a:pt x="2153" y="467"/>
                </a:cubicBezTo>
                <a:cubicBezTo>
                  <a:pt x="2262" y="438"/>
                  <a:pt x="2374" y="425"/>
                  <a:pt x="2488" y="425"/>
                </a:cubicBezTo>
                <a:close/>
                <a:moveTo>
                  <a:pt x="2342" y="1"/>
                </a:moveTo>
                <a:cubicBezTo>
                  <a:pt x="1645" y="1"/>
                  <a:pt x="1054" y="369"/>
                  <a:pt x="701" y="1321"/>
                </a:cubicBezTo>
                <a:cubicBezTo>
                  <a:pt x="0" y="3235"/>
                  <a:pt x="803" y="5234"/>
                  <a:pt x="1658" y="6943"/>
                </a:cubicBezTo>
                <a:cubicBezTo>
                  <a:pt x="2358" y="8327"/>
                  <a:pt x="3452" y="10086"/>
                  <a:pt x="4938" y="10787"/>
                </a:cubicBezTo>
                <a:cubicBezTo>
                  <a:pt x="4938" y="10914"/>
                  <a:pt x="5041" y="11011"/>
                  <a:pt x="5165" y="11011"/>
                </a:cubicBezTo>
                <a:cubicBezTo>
                  <a:pt x="5175" y="11011"/>
                  <a:pt x="5184" y="11010"/>
                  <a:pt x="5194" y="11009"/>
                </a:cubicBezTo>
                <a:lnTo>
                  <a:pt x="5382" y="10975"/>
                </a:lnTo>
                <a:lnTo>
                  <a:pt x="5519" y="11009"/>
                </a:lnTo>
                <a:cubicBezTo>
                  <a:pt x="5530" y="11017"/>
                  <a:pt x="5542" y="11020"/>
                  <a:pt x="5554" y="11020"/>
                </a:cubicBezTo>
                <a:cubicBezTo>
                  <a:pt x="5597" y="11020"/>
                  <a:pt x="5639" y="10977"/>
                  <a:pt x="5639" y="10924"/>
                </a:cubicBezTo>
                <a:cubicBezTo>
                  <a:pt x="8714" y="10428"/>
                  <a:pt x="13140" y="9352"/>
                  <a:pt x="13823" y="5883"/>
                </a:cubicBezTo>
                <a:cubicBezTo>
                  <a:pt x="14096" y="4516"/>
                  <a:pt x="13191" y="3337"/>
                  <a:pt x="11995" y="2825"/>
                </a:cubicBezTo>
                <a:cubicBezTo>
                  <a:pt x="11549" y="2630"/>
                  <a:pt x="11092" y="2543"/>
                  <a:pt x="10637" y="2543"/>
                </a:cubicBezTo>
                <a:cubicBezTo>
                  <a:pt x="9575" y="2543"/>
                  <a:pt x="8532" y="3019"/>
                  <a:pt x="7706" y="3713"/>
                </a:cubicBezTo>
                <a:cubicBezTo>
                  <a:pt x="6741" y="2538"/>
                  <a:pt x="4172" y="1"/>
                  <a:pt x="23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893166163"/>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668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6834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两栏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24571860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比较">
    <p:spTree>
      <p:nvGrpSpPr>
        <p:cNvPr id="1" name=""/>
        <p:cNvGrpSpPr/>
        <p:nvPr/>
      </p:nvGrpSpPr>
      <p:grpSpPr>
        <a:xfrm>
          <a:off x="0" y="0"/>
          <a:ext cx="0" cy="0"/>
          <a:chOff x="0" y="0"/>
          <a:chExt cx="0" cy="0"/>
        </a:xfrm>
      </p:grpSpPr>
    </p:spTree>
    <p:extLst>
      <p:ext uri="{BB962C8B-B14F-4D97-AF65-F5344CB8AC3E}">
        <p14:creationId xmlns:p14="http://schemas.microsoft.com/office/powerpoint/2010/main" val="22697607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内容与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8774344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标题和竖排文字">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14276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竖排标题与文本">
    <p:spTree>
      <p:nvGrpSpPr>
        <p:cNvPr id="1" name=""/>
        <p:cNvGrpSpPr/>
        <p:nvPr/>
      </p:nvGrpSpPr>
      <p:grpSpPr>
        <a:xfrm>
          <a:off x="0" y="0"/>
          <a:ext cx="0" cy="0"/>
          <a:chOff x="0" y="0"/>
          <a:chExt cx="0" cy="0"/>
        </a:xfrm>
      </p:grpSpPr>
    </p:spTree>
    <p:extLst>
      <p:ext uri="{BB962C8B-B14F-4D97-AF65-F5344CB8AC3E}">
        <p14:creationId xmlns:p14="http://schemas.microsoft.com/office/powerpoint/2010/main" val="10122438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45F97C-C177-4DEA-A0C7-7064D078364D}"/>
              </a:ext>
            </a:extLst>
          </p:cNvPr>
          <p:cNvSpPr>
            <a:spLocks noGrp="1"/>
          </p:cNvSpPr>
          <p:nvPr>
            <p:ph idx="1"/>
          </p:nvPr>
        </p:nvSpPr>
        <p:spPr>
          <a:xfrm>
            <a:off x="628650" y="1369219"/>
            <a:ext cx="7886700" cy="326350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920EE5-9FC5-4892-BF21-E6A695F35669}"/>
              </a:ext>
            </a:extLst>
          </p:cNvPr>
          <p:cNvSpPr>
            <a:spLocks noGrp="1"/>
          </p:cNvSpPr>
          <p:nvPr>
            <p:ph type="dt" sz="half" idx="10"/>
          </p:nvPr>
        </p:nvSpPr>
        <p:spPr/>
        <p:txBody>
          <a:bodyPr/>
          <a:lstStyle/>
          <a:p>
            <a:pPr defTabSz="685549">
              <a:buClrTx/>
            </a:pPr>
            <a:fld id="{E9CD933F-DB83-42DE-AA03-D5EF6BC86FFB}" type="datetimeFigureOut">
              <a:rPr lang="en-US" kern="1200" smtClean="0">
                <a:solidFill>
                  <a:prstClr val="black">
                    <a:tint val="75000"/>
                  </a:prstClr>
                </a:solidFill>
                <a:latin typeface="Calibri"/>
                <a:ea typeface="+mn-ea"/>
                <a:cs typeface="+mn-cs"/>
              </a:rPr>
              <a:pPr defTabSz="685549">
                <a:buClrTx/>
              </a:pPr>
              <a:t>7/25/2023</a:t>
            </a:fld>
            <a:endParaRPr lang="en-US" kern="1200">
              <a:solidFill>
                <a:prstClr val="black">
                  <a:tint val="75000"/>
                </a:prstClr>
              </a:solidFill>
              <a:latin typeface="Calibri"/>
              <a:ea typeface="+mn-ea"/>
              <a:cs typeface="+mn-cs"/>
            </a:endParaRPr>
          </a:p>
        </p:txBody>
      </p:sp>
      <p:sp>
        <p:nvSpPr>
          <p:cNvPr id="5" name="Footer Placeholder 4">
            <a:extLst>
              <a:ext uri="{FF2B5EF4-FFF2-40B4-BE49-F238E27FC236}">
                <a16:creationId xmlns:a16="http://schemas.microsoft.com/office/drawing/2014/main" id="{C19EB51A-3F72-419F-843A-D6C0423AF45D}"/>
              </a:ext>
            </a:extLst>
          </p:cNvPr>
          <p:cNvSpPr>
            <a:spLocks noGrp="1"/>
          </p:cNvSpPr>
          <p:nvPr>
            <p:ph type="ftr" sz="quarter" idx="11"/>
          </p:nvPr>
        </p:nvSpPr>
        <p:spPr/>
        <p:txBody>
          <a:bodyPr/>
          <a:lstStyle/>
          <a:p>
            <a:pPr defTabSz="685549">
              <a:buClrTx/>
            </a:pPr>
            <a:endParaRPr lang="en-US" kern="1200">
              <a:solidFill>
                <a:prstClr val="black">
                  <a:tint val="75000"/>
                </a:prstClr>
              </a:solidFill>
              <a:latin typeface="Calibri"/>
              <a:ea typeface="+mn-ea"/>
              <a:cs typeface="+mn-cs"/>
            </a:endParaRPr>
          </a:p>
        </p:txBody>
      </p:sp>
      <p:sp>
        <p:nvSpPr>
          <p:cNvPr id="6" name="Slide Number Placeholder 5">
            <a:extLst>
              <a:ext uri="{FF2B5EF4-FFF2-40B4-BE49-F238E27FC236}">
                <a16:creationId xmlns:a16="http://schemas.microsoft.com/office/drawing/2014/main" id="{16A3B834-0E0F-4D05-BB5A-28E52BC3794B}"/>
              </a:ext>
            </a:extLst>
          </p:cNvPr>
          <p:cNvSpPr>
            <a:spLocks noGrp="1"/>
          </p:cNvSpPr>
          <p:nvPr>
            <p:ph type="sldNum" sz="quarter" idx="12"/>
          </p:nvPr>
        </p:nvSpPr>
        <p:spPr/>
        <p:txBody>
          <a:bodyPr/>
          <a:lstStyle/>
          <a:p>
            <a:pPr defTabSz="685549">
              <a:buClrTx/>
            </a:pPr>
            <a:fld id="{BDF3C2EF-5DB9-4B79-9341-799FBB21EAB2}" type="slidenum">
              <a:rPr lang="en-US" kern="1200" smtClean="0">
                <a:solidFill>
                  <a:prstClr val="black">
                    <a:tint val="75000"/>
                  </a:prstClr>
                </a:solidFill>
                <a:latin typeface="Calibri"/>
                <a:ea typeface="+mn-ea"/>
                <a:cs typeface="+mn-cs"/>
              </a:rPr>
              <a:pPr defTabSz="685549">
                <a:buClrTx/>
              </a:pPr>
              <a:t>‹#›</a:t>
            </a:fld>
            <a:endParaRPr lang="en-US" kern="1200">
              <a:solidFill>
                <a:prstClr val="black">
                  <a:tint val="75000"/>
                </a:prstClr>
              </a:solidFill>
              <a:latin typeface="Calibri"/>
              <a:ea typeface="+mn-ea"/>
              <a:cs typeface="+mn-cs"/>
            </a:endParaRPr>
          </a:p>
        </p:txBody>
      </p:sp>
    </p:spTree>
    <p:extLst>
      <p:ext uri="{BB962C8B-B14F-4D97-AF65-F5344CB8AC3E}">
        <p14:creationId xmlns:p14="http://schemas.microsoft.com/office/powerpoint/2010/main" val="18646643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01A826-9DBC-4144-A309-96D00EDA9B8E}"/>
              </a:ext>
            </a:extLst>
          </p:cNvPr>
          <p:cNvPicPr>
            <a:picLocks noChangeAspect="1"/>
          </p:cNvPicPr>
          <p:nvPr userDrawn="1"/>
        </p:nvPicPr>
        <p:blipFill rotWithShape="1">
          <a:blip r:embed="rId2" cstate="hqprint">
            <a:extLst>
              <a:ext uri="{28A0092B-C50C-407E-A947-70E740481C1C}">
                <a14:useLocalDpi xmlns:a14="http://schemas.microsoft.com/office/drawing/2010/main" val="0"/>
              </a:ext>
            </a:extLst>
          </a:blip>
          <a:srcRect t="37667"/>
          <a:stretch/>
        </p:blipFill>
        <p:spPr>
          <a:xfrm>
            <a:off x="-2186247" y="-259175"/>
            <a:ext cx="2186247" cy="2317405"/>
          </a:xfrm>
          <a:prstGeom prst="rect">
            <a:avLst/>
          </a:prstGeom>
        </p:spPr>
      </p:pic>
      <p:pic>
        <p:nvPicPr>
          <p:cNvPr id="9" name="Picture 8">
            <a:extLst>
              <a:ext uri="{FF2B5EF4-FFF2-40B4-BE49-F238E27FC236}">
                <a16:creationId xmlns:a16="http://schemas.microsoft.com/office/drawing/2014/main" id="{56EDD49C-554B-4C28-92F7-B784D7D8872A}"/>
              </a:ext>
            </a:extLst>
          </p:cNvPr>
          <p:cNvPicPr>
            <a:picLocks noChangeAspect="1"/>
          </p:cNvPicPr>
          <p:nvPr userDrawn="1"/>
        </p:nvPicPr>
        <p:blipFill rotWithShape="1">
          <a:blip r:embed="rId3" cstate="print">
            <a:extLst>
              <a:ext uri="{28A0092B-C50C-407E-A947-70E740481C1C}">
                <a14:useLocalDpi xmlns:a14="http://schemas.microsoft.com/office/drawing/2010/main" val="0"/>
              </a:ext>
            </a:extLst>
          </a:blip>
          <a:srcRect t="38142"/>
          <a:stretch/>
        </p:blipFill>
        <p:spPr>
          <a:xfrm>
            <a:off x="1616130" y="7791450"/>
            <a:ext cx="1824009" cy="2002485"/>
          </a:xfrm>
          <a:prstGeom prst="rect">
            <a:avLst/>
          </a:prstGeom>
        </p:spPr>
      </p:pic>
      <p:sp>
        <p:nvSpPr>
          <p:cNvPr id="10" name="TextBox 3">
            <a:extLst>
              <a:ext uri="{FF2B5EF4-FFF2-40B4-BE49-F238E27FC236}">
                <a16:creationId xmlns:a16="http://schemas.microsoft.com/office/drawing/2014/main" id="{F9034237-DA06-4066-849E-00A115FF4EA1}"/>
              </a:ext>
            </a:extLst>
          </p:cNvPr>
          <p:cNvSpPr txBox="1"/>
          <p:nvPr userDrawn="1"/>
        </p:nvSpPr>
        <p:spPr>
          <a:xfrm>
            <a:off x="3048000" y="9098618"/>
            <a:ext cx="6228184" cy="923330"/>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1800"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b="1">
                <a:latin typeface="Times New Roman" panose="02020603050405020304" pitchFamily="18" charset="0"/>
                <a:cs typeface="Times New Roman" panose="02020603050405020304" pitchFamily="18" charset="0"/>
              </a:rPr>
              <a:t>Mời </a:t>
            </a:r>
            <a:r>
              <a:rPr lang="en-US" b="1" dirty="0" err="1">
                <a:latin typeface="Times New Roman" panose="02020603050405020304" pitchFamily="18" charset="0"/>
                <a:cs typeface="Times New Roman" panose="02020603050405020304" pitchFamily="18" charset="0"/>
              </a:rPr>
              <a:t>truy</a:t>
            </a:r>
            <a:r>
              <a:rPr lang="en-US" b="1" dirty="0">
                <a:latin typeface="Times New Roman" panose="02020603050405020304" pitchFamily="18" charset="0"/>
                <a:cs typeface="Times New Roman" panose="02020603050405020304" pitchFamily="18" charset="0"/>
              </a:rPr>
              <a:t> </a:t>
            </a:r>
            <a:r>
              <a:rPr lang="en-US" b="1" dirty="0" err="1">
                <a:latin typeface="Times New Roman" panose="02020603050405020304" pitchFamily="18" charset="0"/>
                <a:cs typeface="Times New Roman" panose="02020603050405020304" pitchFamily="18" charset="0"/>
              </a:rPr>
              <a:t>cập</a:t>
            </a:r>
            <a:r>
              <a:rPr lang="en-US" b="1" dirty="0">
                <a:latin typeface="Times New Roman" panose="02020603050405020304" pitchFamily="18" charset="0"/>
                <a:cs typeface="Times New Roman" panose="02020603050405020304" pitchFamily="18" charset="0"/>
              </a:rPr>
              <a:t>: </a:t>
            </a:r>
            <a:r>
              <a:rPr lang="en-US" dirty="0">
                <a:solidFill>
                  <a:srgbClr val="FF0066"/>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MĂNG NON- TÀI LIỆU TIỂU HỌC | Facebook</a:t>
            </a:r>
            <a:endParaRPr lang="en-US" sz="1800" dirty="0">
              <a:solidFill>
                <a:srgbClr val="FF0066"/>
              </a:solidFill>
              <a:latin typeface="SVN-Newton" panose="02040603050506020204" pitchFamily="18" charset="0"/>
              <a:cs typeface="Times New Roman" panose="02020603050405020304" pitchFamily="18" charset="0"/>
            </a:endParaRPr>
          </a:p>
          <a:p>
            <a:pPr algn="ctr"/>
            <a:r>
              <a:rPr lang="en-US" sz="1800" b="1" dirty="0">
                <a:solidFill>
                  <a:srgbClr val="0D4370"/>
                </a:solidFill>
                <a:latin typeface="SVN-Newton" panose="02040603050506020204" pitchFamily="18" charset="0"/>
                <a:cs typeface="Times New Roman" panose="02020603050405020304" pitchFamily="18" charset="0"/>
              </a:rPr>
              <a:t>SĐT ZALO : </a:t>
            </a:r>
            <a:r>
              <a:rPr lang="en-US" sz="1800" b="1" u="sng" dirty="0">
                <a:solidFill>
                  <a:srgbClr val="0D4370"/>
                </a:solidFill>
                <a:latin typeface="SVN-Newton" panose="02040603050506020204" pitchFamily="18" charset="0"/>
              </a:rPr>
              <a:t>0382348780</a:t>
            </a:r>
            <a:r>
              <a:rPr lang="en-US" sz="1800" b="1" dirty="0">
                <a:solidFill>
                  <a:srgbClr val="0D4370"/>
                </a:solidFill>
                <a:latin typeface="SVN-Newton" panose="02040603050506020204" pitchFamily="18" charset="0"/>
              </a:rPr>
              <a:t> - </a:t>
            </a:r>
            <a:r>
              <a:rPr lang="en-US" sz="1800" b="1" u="sng" dirty="0">
                <a:solidFill>
                  <a:srgbClr val="0D4370"/>
                </a:solidFill>
                <a:latin typeface="SVN-Newton" panose="02040603050506020204" pitchFamily="18" charset="0"/>
              </a:rPr>
              <a:t>0984848929</a:t>
            </a:r>
            <a:endParaRPr lang="en-US" sz="1800" b="1" dirty="0">
              <a:solidFill>
                <a:srgbClr val="0D4370"/>
              </a:solidFill>
              <a:latin typeface="SVN-Newton" panose="02040603050506020204" pitchFamily="18" charset="0"/>
              <a:cs typeface="Times New Roman" panose="02020603050405020304" pitchFamily="18" charset="0"/>
            </a:endParaRPr>
          </a:p>
        </p:txBody>
      </p:sp>
      <p:sp>
        <p:nvSpPr>
          <p:cNvPr id="11" name="Title 1">
            <a:extLst>
              <a:ext uri="{FF2B5EF4-FFF2-40B4-BE49-F238E27FC236}">
                <a16:creationId xmlns:a16="http://schemas.microsoft.com/office/drawing/2014/main" id="{9E5F6F2C-DE77-4B3E-986A-23D69ABD846E}"/>
              </a:ext>
            </a:extLst>
          </p:cNvPr>
          <p:cNvSpPr txBox="1">
            <a:spLocks/>
          </p:cNvSpPr>
          <p:nvPr userDrawn="1"/>
        </p:nvSpPr>
        <p:spPr>
          <a:xfrm>
            <a:off x="1616130" y="9098618"/>
            <a:ext cx="2005129" cy="115134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000" b="0" dirty="0" err="1">
                <a:solidFill>
                  <a:srgbClr val="2C9430"/>
                </a:solidFill>
                <a:latin typeface="Amazone" panose="03020702060507090A04" pitchFamily="66" charset="0"/>
              </a:rPr>
              <a:t>Măng</a:t>
            </a:r>
            <a:r>
              <a:rPr lang="en-US" sz="2000" b="0" dirty="0">
                <a:solidFill>
                  <a:srgbClr val="2C9430"/>
                </a:solidFill>
                <a:latin typeface="Amazone" panose="03020702060507090A04" pitchFamily="66" charset="0"/>
              </a:rPr>
              <a:t> Non</a:t>
            </a:r>
          </a:p>
        </p:txBody>
      </p:sp>
      <p:pic>
        <p:nvPicPr>
          <p:cNvPr id="12" name="Picture 11">
            <a:extLst>
              <a:ext uri="{FF2B5EF4-FFF2-40B4-BE49-F238E27FC236}">
                <a16:creationId xmlns:a16="http://schemas.microsoft.com/office/drawing/2014/main" id="{2C38DA38-71FB-4CEB-B777-09292390EC4A}"/>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41976692" y="-26525564"/>
            <a:ext cx="2186247" cy="3717751"/>
          </a:xfrm>
          <a:prstGeom prst="rect">
            <a:avLst/>
          </a:prstGeom>
        </p:spPr>
      </p:pic>
      <p:pic>
        <p:nvPicPr>
          <p:cNvPr id="13" name="Picture 12">
            <a:extLst>
              <a:ext uri="{FF2B5EF4-FFF2-40B4-BE49-F238E27FC236}">
                <a16:creationId xmlns:a16="http://schemas.microsoft.com/office/drawing/2014/main" id="{7B3E06E2-B8CD-4348-A929-48748D52322A}"/>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49158508" y="-26525565"/>
            <a:ext cx="2186247" cy="3717751"/>
          </a:xfrm>
          <a:prstGeom prst="rect">
            <a:avLst/>
          </a:prstGeom>
        </p:spPr>
      </p:pic>
      <p:pic>
        <p:nvPicPr>
          <p:cNvPr id="14" name="Picture 13">
            <a:extLst>
              <a:ext uri="{FF2B5EF4-FFF2-40B4-BE49-F238E27FC236}">
                <a16:creationId xmlns:a16="http://schemas.microsoft.com/office/drawing/2014/main" id="{D1A0A433-1C81-43D6-86C9-906F9D1CD5C6}"/>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40863118" y="29176636"/>
            <a:ext cx="2186247" cy="3717751"/>
          </a:xfrm>
          <a:prstGeom prst="rect">
            <a:avLst/>
          </a:prstGeom>
        </p:spPr>
      </p:pic>
      <p:pic>
        <p:nvPicPr>
          <p:cNvPr id="15" name="Picture 14">
            <a:extLst>
              <a:ext uri="{FF2B5EF4-FFF2-40B4-BE49-F238E27FC236}">
                <a16:creationId xmlns:a16="http://schemas.microsoft.com/office/drawing/2014/main" id="{57AB7940-731C-4B6C-8537-33EBAD98DEBF}"/>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51382672" y="29176635"/>
            <a:ext cx="2186247" cy="3717751"/>
          </a:xfrm>
          <a:prstGeom prst="rect">
            <a:avLst/>
          </a:prstGeom>
        </p:spPr>
      </p:pic>
      <p:sp>
        <p:nvSpPr>
          <p:cNvPr id="16" name="Title 1">
            <a:extLst>
              <a:ext uri="{FF2B5EF4-FFF2-40B4-BE49-F238E27FC236}">
                <a16:creationId xmlns:a16="http://schemas.microsoft.com/office/drawing/2014/main" id="{6AA5128D-EAF5-483C-871A-4BFED87FD86D}"/>
              </a:ext>
            </a:extLst>
          </p:cNvPr>
          <p:cNvSpPr txBox="1">
            <a:spLocks/>
          </p:cNvSpPr>
          <p:nvPr userDrawn="1"/>
        </p:nvSpPr>
        <p:spPr>
          <a:xfrm>
            <a:off x="-2052207" y="1690688"/>
            <a:ext cx="2186247" cy="78740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000" b="0" dirty="0" err="1">
                <a:solidFill>
                  <a:srgbClr val="50AE47"/>
                </a:solidFill>
                <a:latin typeface="Amazone" panose="03020702060507090A04" pitchFamily="66" charset="0"/>
              </a:rPr>
              <a:t>Măng</a:t>
            </a:r>
            <a:r>
              <a:rPr lang="en-US" sz="2000" b="0" dirty="0">
                <a:solidFill>
                  <a:srgbClr val="50AE47"/>
                </a:solidFill>
                <a:latin typeface="Amazone" panose="03020702060507090A04" pitchFamily="66" charset="0"/>
              </a:rPr>
              <a:t> Non</a:t>
            </a:r>
          </a:p>
        </p:txBody>
      </p:sp>
    </p:spTree>
    <p:extLst>
      <p:ext uri="{BB962C8B-B14F-4D97-AF65-F5344CB8AC3E}">
        <p14:creationId xmlns:p14="http://schemas.microsoft.com/office/powerpoint/2010/main" val="13854622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6562F-4914-4AED-B32F-8ED66EF0D75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645F97C-C177-4DEA-A0C7-7064D07836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920EE5-9FC5-4892-BF21-E6A695F35669}"/>
              </a:ext>
            </a:extLst>
          </p:cNvPr>
          <p:cNvSpPr>
            <a:spLocks noGrp="1"/>
          </p:cNvSpPr>
          <p:nvPr>
            <p:ph type="dt" sz="half" idx="10"/>
          </p:nvPr>
        </p:nvSpPr>
        <p:spPr/>
        <p:txBody>
          <a:bodyPr/>
          <a:lstStyle/>
          <a:p>
            <a:pPr defTabSz="685549">
              <a:buClrTx/>
            </a:pPr>
            <a:fld id="{E9CD933F-DB83-42DE-AA03-D5EF6BC86FFB}" type="datetimeFigureOut">
              <a:rPr lang="en-US" kern="1200" smtClean="0">
                <a:solidFill>
                  <a:prstClr val="black">
                    <a:tint val="75000"/>
                  </a:prstClr>
                </a:solidFill>
                <a:latin typeface="Calibri"/>
                <a:ea typeface="+mn-ea"/>
                <a:cs typeface="+mn-cs"/>
              </a:rPr>
              <a:pPr defTabSz="685549">
                <a:buClrTx/>
              </a:pPr>
              <a:t>7/25/2023</a:t>
            </a:fld>
            <a:endParaRPr lang="en-US" kern="1200">
              <a:solidFill>
                <a:prstClr val="black">
                  <a:tint val="75000"/>
                </a:prstClr>
              </a:solidFill>
              <a:latin typeface="Calibri"/>
              <a:ea typeface="+mn-ea"/>
              <a:cs typeface="+mn-cs"/>
            </a:endParaRPr>
          </a:p>
        </p:txBody>
      </p:sp>
      <p:sp>
        <p:nvSpPr>
          <p:cNvPr id="5" name="Footer Placeholder 4">
            <a:extLst>
              <a:ext uri="{FF2B5EF4-FFF2-40B4-BE49-F238E27FC236}">
                <a16:creationId xmlns:a16="http://schemas.microsoft.com/office/drawing/2014/main" id="{C19EB51A-3F72-419F-843A-D6C0423AF45D}"/>
              </a:ext>
            </a:extLst>
          </p:cNvPr>
          <p:cNvSpPr>
            <a:spLocks noGrp="1"/>
          </p:cNvSpPr>
          <p:nvPr>
            <p:ph type="ftr" sz="quarter" idx="11"/>
          </p:nvPr>
        </p:nvSpPr>
        <p:spPr/>
        <p:txBody>
          <a:bodyPr/>
          <a:lstStyle/>
          <a:p>
            <a:pPr defTabSz="685549">
              <a:buClrTx/>
            </a:pPr>
            <a:endParaRPr lang="en-US" kern="1200">
              <a:solidFill>
                <a:prstClr val="black">
                  <a:tint val="75000"/>
                </a:prstClr>
              </a:solidFill>
              <a:latin typeface="Calibri"/>
              <a:ea typeface="+mn-ea"/>
              <a:cs typeface="+mn-cs"/>
            </a:endParaRPr>
          </a:p>
        </p:txBody>
      </p:sp>
      <p:sp>
        <p:nvSpPr>
          <p:cNvPr id="6" name="Slide Number Placeholder 5">
            <a:extLst>
              <a:ext uri="{FF2B5EF4-FFF2-40B4-BE49-F238E27FC236}">
                <a16:creationId xmlns:a16="http://schemas.microsoft.com/office/drawing/2014/main" id="{16A3B834-0E0F-4D05-BB5A-28E52BC3794B}"/>
              </a:ext>
            </a:extLst>
          </p:cNvPr>
          <p:cNvSpPr>
            <a:spLocks noGrp="1"/>
          </p:cNvSpPr>
          <p:nvPr>
            <p:ph type="sldNum" sz="quarter" idx="12"/>
          </p:nvPr>
        </p:nvSpPr>
        <p:spPr/>
        <p:txBody>
          <a:bodyPr/>
          <a:lstStyle/>
          <a:p>
            <a:pPr defTabSz="685549">
              <a:buClrTx/>
            </a:pPr>
            <a:fld id="{BDF3C2EF-5DB9-4B79-9341-799FBB21EAB2}" type="slidenum">
              <a:rPr lang="en-US" kern="1200" smtClean="0">
                <a:solidFill>
                  <a:prstClr val="black">
                    <a:tint val="75000"/>
                  </a:prstClr>
                </a:solidFill>
                <a:latin typeface="Calibri"/>
                <a:ea typeface="+mn-ea"/>
                <a:cs typeface="+mn-cs"/>
              </a:rPr>
              <a:pPr defTabSz="685549">
                <a:buClrTx/>
              </a:pPr>
              <a:t>‹#›</a:t>
            </a:fld>
            <a:endParaRPr lang="en-US" kern="1200">
              <a:solidFill>
                <a:prstClr val="black">
                  <a:tint val="75000"/>
                </a:prstClr>
              </a:solidFill>
              <a:latin typeface="Calibri"/>
              <a:ea typeface="+mn-ea"/>
              <a:cs typeface="+mn-cs"/>
            </a:endParaRPr>
          </a:p>
        </p:txBody>
      </p:sp>
    </p:spTree>
    <p:extLst>
      <p:ext uri="{BB962C8B-B14F-4D97-AF65-F5344CB8AC3E}">
        <p14:creationId xmlns:p14="http://schemas.microsoft.com/office/powerpoint/2010/main" val="32086971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标题幻灯片">
    <p:spTree>
      <p:nvGrpSpPr>
        <p:cNvPr id="1" name=""/>
        <p:cNvGrpSpPr/>
        <p:nvPr/>
      </p:nvGrpSpPr>
      <p:grpSpPr>
        <a:xfrm>
          <a:off x="0" y="0"/>
          <a:ext cx="0" cy="0"/>
          <a:chOff x="0" y="0"/>
          <a:chExt cx="0" cy="0"/>
        </a:xfrm>
      </p:grpSpPr>
      <p:sp>
        <p:nvSpPr>
          <p:cNvPr id="4" name="日期占位符 3">
            <a:extLst>
              <a:ext uri="{FF2B5EF4-FFF2-40B4-BE49-F238E27FC236}">
                <a16:creationId xmlns:a16="http://schemas.microsoft.com/office/drawing/2014/main" id="{B48B022D-95BF-4673-8F38-F35CED7C9FC9}"/>
              </a:ext>
            </a:extLst>
          </p:cNvPr>
          <p:cNvSpPr>
            <a:spLocks noGrp="1"/>
          </p:cNvSpPr>
          <p:nvPr>
            <p:ph type="dt" sz="half" idx="10"/>
          </p:nvPr>
        </p:nvSpPr>
        <p:spPr>
          <a:xfrm>
            <a:off x="628650" y="4767263"/>
            <a:ext cx="2057400" cy="273844"/>
          </a:xfrm>
          <a:prstGeom prst="rect">
            <a:avLst/>
          </a:prstGeom>
        </p:spPr>
        <p:txBody>
          <a:bodyPr/>
          <a:lstStyle/>
          <a:p>
            <a:pPr defTabSz="685800">
              <a:buClrTx/>
            </a:pPr>
            <a:fld id="{D0E48561-6F99-411B-BF21-5175E2B06181}" type="datetimeFigureOut">
              <a:rPr lang="zh-CN" altLang="en-US" kern="1200" smtClean="0">
                <a:solidFill>
                  <a:prstClr val="black">
                    <a:tint val="75000"/>
                  </a:prstClr>
                </a:solidFill>
                <a:latin typeface="字魂107号-萌趣欢乐体" panose="020F0502020204030204"/>
                <a:cs typeface="+mn-cs"/>
              </a:rPr>
              <a:pPr defTabSz="685800">
                <a:buClrTx/>
              </a:pPr>
              <a:t>2023/7/25</a:t>
            </a:fld>
            <a:endParaRPr lang="zh-CN" altLang="en-US" kern="1200">
              <a:solidFill>
                <a:prstClr val="black">
                  <a:tint val="75000"/>
                </a:prstClr>
              </a:solidFill>
              <a:latin typeface="字魂107号-萌趣欢乐体" panose="020F0502020204030204"/>
              <a:cs typeface="+mn-cs"/>
            </a:endParaRPr>
          </a:p>
        </p:txBody>
      </p:sp>
      <p:sp>
        <p:nvSpPr>
          <p:cNvPr id="5" name="页脚占位符 4">
            <a:extLst>
              <a:ext uri="{FF2B5EF4-FFF2-40B4-BE49-F238E27FC236}">
                <a16:creationId xmlns:a16="http://schemas.microsoft.com/office/drawing/2014/main" id="{09B39BC9-A304-4449-820A-27831531564F}"/>
              </a:ext>
            </a:extLst>
          </p:cNvPr>
          <p:cNvSpPr>
            <a:spLocks noGrp="1"/>
          </p:cNvSpPr>
          <p:nvPr>
            <p:ph type="ftr" sz="quarter" idx="11"/>
          </p:nvPr>
        </p:nvSpPr>
        <p:spPr>
          <a:xfrm>
            <a:off x="3028950" y="4767263"/>
            <a:ext cx="3086100" cy="273844"/>
          </a:xfrm>
          <a:prstGeom prst="rect">
            <a:avLst/>
          </a:prstGeom>
        </p:spPr>
        <p:txBody>
          <a:bodyPr/>
          <a:lstStyle/>
          <a:p>
            <a:pPr defTabSz="685800">
              <a:buClrTx/>
            </a:pPr>
            <a:endParaRPr lang="zh-CN" altLang="en-US" kern="1200">
              <a:solidFill>
                <a:prstClr val="black">
                  <a:tint val="75000"/>
                </a:prstClr>
              </a:solidFill>
              <a:latin typeface="字魂107号-萌趣欢乐体" panose="020F0502020204030204"/>
              <a:cs typeface="+mn-cs"/>
            </a:endParaRPr>
          </a:p>
        </p:txBody>
      </p:sp>
      <p:sp>
        <p:nvSpPr>
          <p:cNvPr id="6" name="灯片编号占位符 5">
            <a:extLst>
              <a:ext uri="{FF2B5EF4-FFF2-40B4-BE49-F238E27FC236}">
                <a16:creationId xmlns:a16="http://schemas.microsoft.com/office/drawing/2014/main" id="{1F7CA247-1264-4D01-8978-476BD808A353}"/>
              </a:ext>
            </a:extLst>
          </p:cNvPr>
          <p:cNvSpPr>
            <a:spLocks noGrp="1"/>
          </p:cNvSpPr>
          <p:nvPr>
            <p:ph type="sldNum" sz="quarter" idx="12"/>
          </p:nvPr>
        </p:nvSpPr>
        <p:spPr>
          <a:xfrm>
            <a:off x="6457950" y="4767263"/>
            <a:ext cx="2057400" cy="273844"/>
          </a:xfrm>
          <a:prstGeom prst="rect">
            <a:avLst/>
          </a:prstGeom>
        </p:spPr>
        <p:txBody>
          <a:bodyPr/>
          <a:lstStyle/>
          <a:p>
            <a:pPr defTabSz="685800">
              <a:buClrTx/>
            </a:pPr>
            <a:fld id="{82C20B5C-6BF8-4786-95F4-791A87CCADD0}" type="slidenum">
              <a:rPr lang="zh-CN" altLang="en-US" kern="1200" smtClean="0">
                <a:solidFill>
                  <a:prstClr val="black">
                    <a:tint val="75000"/>
                  </a:prstClr>
                </a:solidFill>
                <a:latin typeface="字魂107号-萌趣欢乐体" panose="020F0502020204030204"/>
                <a:cs typeface="+mn-cs"/>
              </a:rPr>
              <a:pPr defTabSz="685800">
                <a:buClrTx/>
              </a:pPr>
              <a:t>‹#›</a:t>
            </a:fld>
            <a:endParaRPr lang="zh-CN" altLang="en-US" kern="1200">
              <a:solidFill>
                <a:prstClr val="black">
                  <a:tint val="75000"/>
                </a:prstClr>
              </a:solidFill>
              <a:latin typeface="字魂107号-萌趣欢乐体" panose="020F0502020204030204"/>
              <a:cs typeface="+mn-cs"/>
            </a:endParaRPr>
          </a:p>
        </p:txBody>
      </p:sp>
    </p:spTree>
    <p:extLst>
      <p:ext uri="{BB962C8B-B14F-4D97-AF65-F5344CB8AC3E}">
        <p14:creationId xmlns:p14="http://schemas.microsoft.com/office/powerpoint/2010/main" val="36970007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标题和内容">
    <p:spTree>
      <p:nvGrpSpPr>
        <p:cNvPr id="1" name=""/>
        <p:cNvGrpSpPr/>
        <p:nvPr/>
      </p:nvGrpSpPr>
      <p:grpSpPr>
        <a:xfrm>
          <a:off x="0" y="0"/>
          <a:ext cx="0" cy="0"/>
          <a:chOff x="0" y="0"/>
          <a:chExt cx="0" cy="0"/>
        </a:xfrm>
      </p:grpSpPr>
      <p:sp>
        <p:nvSpPr>
          <p:cNvPr id="4" name="日期占位符 3">
            <a:extLst>
              <a:ext uri="{FF2B5EF4-FFF2-40B4-BE49-F238E27FC236}">
                <a16:creationId xmlns:a16="http://schemas.microsoft.com/office/drawing/2014/main" id="{3568887C-DB17-4180-AD8C-2F7A4B75CEF6}"/>
              </a:ext>
            </a:extLst>
          </p:cNvPr>
          <p:cNvSpPr>
            <a:spLocks noGrp="1"/>
          </p:cNvSpPr>
          <p:nvPr>
            <p:ph type="dt" sz="half" idx="10"/>
          </p:nvPr>
        </p:nvSpPr>
        <p:spPr>
          <a:xfrm>
            <a:off x="628650" y="4767263"/>
            <a:ext cx="2057400" cy="273844"/>
          </a:xfrm>
          <a:prstGeom prst="rect">
            <a:avLst/>
          </a:prstGeom>
        </p:spPr>
        <p:txBody>
          <a:bodyPr/>
          <a:lstStyle/>
          <a:p>
            <a:pPr defTabSz="685800">
              <a:buClrTx/>
            </a:pPr>
            <a:fld id="{D0E48561-6F99-411B-BF21-5175E2B06181}" type="datetimeFigureOut">
              <a:rPr lang="zh-CN" altLang="en-US" kern="1200" smtClean="0">
                <a:solidFill>
                  <a:prstClr val="black">
                    <a:tint val="75000"/>
                  </a:prstClr>
                </a:solidFill>
                <a:latin typeface="字魂107号-萌趣欢乐体" panose="020F0502020204030204"/>
                <a:cs typeface="+mn-cs"/>
              </a:rPr>
              <a:pPr defTabSz="685800">
                <a:buClrTx/>
              </a:pPr>
              <a:t>2023/7/25</a:t>
            </a:fld>
            <a:endParaRPr lang="zh-CN" altLang="en-US" kern="1200">
              <a:solidFill>
                <a:prstClr val="black">
                  <a:tint val="75000"/>
                </a:prstClr>
              </a:solidFill>
              <a:latin typeface="字魂107号-萌趣欢乐体" panose="020F0502020204030204"/>
              <a:cs typeface="+mn-cs"/>
            </a:endParaRPr>
          </a:p>
        </p:txBody>
      </p:sp>
      <p:sp>
        <p:nvSpPr>
          <p:cNvPr id="5" name="页脚占位符 4">
            <a:extLst>
              <a:ext uri="{FF2B5EF4-FFF2-40B4-BE49-F238E27FC236}">
                <a16:creationId xmlns:a16="http://schemas.microsoft.com/office/drawing/2014/main" id="{D4AFC9C5-5355-44EF-A50E-0028AC545DEB}"/>
              </a:ext>
            </a:extLst>
          </p:cNvPr>
          <p:cNvSpPr>
            <a:spLocks noGrp="1"/>
          </p:cNvSpPr>
          <p:nvPr>
            <p:ph type="ftr" sz="quarter" idx="11"/>
          </p:nvPr>
        </p:nvSpPr>
        <p:spPr>
          <a:xfrm>
            <a:off x="3028950" y="4767263"/>
            <a:ext cx="3086100" cy="273844"/>
          </a:xfrm>
          <a:prstGeom prst="rect">
            <a:avLst/>
          </a:prstGeom>
        </p:spPr>
        <p:txBody>
          <a:bodyPr/>
          <a:lstStyle/>
          <a:p>
            <a:pPr defTabSz="685800">
              <a:buClrTx/>
            </a:pPr>
            <a:endParaRPr lang="zh-CN" altLang="en-US" kern="1200">
              <a:solidFill>
                <a:prstClr val="black">
                  <a:tint val="75000"/>
                </a:prstClr>
              </a:solidFill>
              <a:latin typeface="字魂107号-萌趣欢乐体" panose="020F0502020204030204"/>
              <a:cs typeface="+mn-cs"/>
            </a:endParaRPr>
          </a:p>
        </p:txBody>
      </p:sp>
      <p:sp>
        <p:nvSpPr>
          <p:cNvPr id="6" name="灯片编号占位符 5">
            <a:extLst>
              <a:ext uri="{FF2B5EF4-FFF2-40B4-BE49-F238E27FC236}">
                <a16:creationId xmlns:a16="http://schemas.microsoft.com/office/drawing/2014/main" id="{7EBF9BA4-7BD7-47F8-83C7-93A299DDF17E}"/>
              </a:ext>
            </a:extLst>
          </p:cNvPr>
          <p:cNvSpPr>
            <a:spLocks noGrp="1"/>
          </p:cNvSpPr>
          <p:nvPr>
            <p:ph type="sldNum" sz="quarter" idx="12"/>
          </p:nvPr>
        </p:nvSpPr>
        <p:spPr>
          <a:xfrm>
            <a:off x="6457950" y="4767263"/>
            <a:ext cx="2057400" cy="273844"/>
          </a:xfrm>
          <a:prstGeom prst="rect">
            <a:avLst/>
          </a:prstGeom>
        </p:spPr>
        <p:txBody>
          <a:bodyPr/>
          <a:lstStyle/>
          <a:p>
            <a:pPr defTabSz="685800">
              <a:buClrTx/>
            </a:pPr>
            <a:fld id="{82C20B5C-6BF8-4786-95F4-791A87CCADD0}" type="slidenum">
              <a:rPr lang="zh-CN" altLang="en-US" kern="1200" smtClean="0">
                <a:solidFill>
                  <a:prstClr val="black">
                    <a:tint val="75000"/>
                  </a:prstClr>
                </a:solidFill>
                <a:latin typeface="字魂107号-萌趣欢乐体" panose="020F0502020204030204"/>
                <a:cs typeface="+mn-cs"/>
              </a:rPr>
              <a:pPr defTabSz="685800">
                <a:buClrTx/>
              </a:pPr>
              <a:t>‹#›</a:t>
            </a:fld>
            <a:endParaRPr lang="zh-CN" altLang="en-US" kern="1200">
              <a:solidFill>
                <a:prstClr val="black">
                  <a:tint val="75000"/>
                </a:prstClr>
              </a:solidFill>
              <a:latin typeface="字魂107号-萌趣欢乐体" panose="020F0502020204030204"/>
              <a:cs typeface="+mn-cs"/>
            </a:endParaRPr>
          </a:p>
        </p:txBody>
      </p:sp>
    </p:spTree>
    <p:extLst>
      <p:ext uri="{BB962C8B-B14F-4D97-AF65-F5344CB8AC3E}">
        <p14:creationId xmlns:p14="http://schemas.microsoft.com/office/powerpoint/2010/main" val="14766070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节标题">
    <p:spTree>
      <p:nvGrpSpPr>
        <p:cNvPr id="1" name=""/>
        <p:cNvGrpSpPr/>
        <p:nvPr/>
      </p:nvGrpSpPr>
      <p:grpSpPr>
        <a:xfrm>
          <a:off x="0" y="0"/>
          <a:ext cx="0" cy="0"/>
          <a:chOff x="0" y="0"/>
          <a:chExt cx="0" cy="0"/>
        </a:xfrm>
      </p:grpSpPr>
      <p:sp>
        <p:nvSpPr>
          <p:cNvPr id="4" name="日期占位符 3">
            <a:extLst>
              <a:ext uri="{FF2B5EF4-FFF2-40B4-BE49-F238E27FC236}">
                <a16:creationId xmlns:a16="http://schemas.microsoft.com/office/drawing/2014/main" id="{83BC0B9E-DF3A-4412-84DA-ED1478E8E19B}"/>
              </a:ext>
            </a:extLst>
          </p:cNvPr>
          <p:cNvSpPr>
            <a:spLocks noGrp="1"/>
          </p:cNvSpPr>
          <p:nvPr>
            <p:ph type="dt" sz="half" idx="10"/>
          </p:nvPr>
        </p:nvSpPr>
        <p:spPr>
          <a:xfrm>
            <a:off x="628650" y="4767263"/>
            <a:ext cx="2057400" cy="273844"/>
          </a:xfrm>
          <a:prstGeom prst="rect">
            <a:avLst/>
          </a:prstGeom>
        </p:spPr>
        <p:txBody>
          <a:bodyPr/>
          <a:lstStyle/>
          <a:p>
            <a:pPr defTabSz="685800">
              <a:buClrTx/>
            </a:pPr>
            <a:fld id="{D0E48561-6F99-411B-BF21-5175E2B06181}" type="datetimeFigureOut">
              <a:rPr lang="zh-CN" altLang="en-US" kern="1200" smtClean="0">
                <a:solidFill>
                  <a:prstClr val="black">
                    <a:tint val="75000"/>
                  </a:prstClr>
                </a:solidFill>
                <a:latin typeface="字魂107号-萌趣欢乐体" panose="020F0502020204030204"/>
                <a:cs typeface="+mn-cs"/>
              </a:rPr>
              <a:pPr defTabSz="685800">
                <a:buClrTx/>
              </a:pPr>
              <a:t>2023/7/25</a:t>
            </a:fld>
            <a:endParaRPr lang="zh-CN" altLang="en-US" kern="1200">
              <a:solidFill>
                <a:prstClr val="black">
                  <a:tint val="75000"/>
                </a:prstClr>
              </a:solidFill>
              <a:latin typeface="字魂107号-萌趣欢乐体" panose="020F0502020204030204"/>
              <a:cs typeface="+mn-cs"/>
            </a:endParaRPr>
          </a:p>
        </p:txBody>
      </p:sp>
      <p:sp>
        <p:nvSpPr>
          <p:cNvPr id="5" name="页脚占位符 4">
            <a:extLst>
              <a:ext uri="{FF2B5EF4-FFF2-40B4-BE49-F238E27FC236}">
                <a16:creationId xmlns:a16="http://schemas.microsoft.com/office/drawing/2014/main" id="{D685BC12-7C17-47FD-B85B-CF5F5F7F467B}"/>
              </a:ext>
            </a:extLst>
          </p:cNvPr>
          <p:cNvSpPr>
            <a:spLocks noGrp="1"/>
          </p:cNvSpPr>
          <p:nvPr>
            <p:ph type="ftr" sz="quarter" idx="11"/>
          </p:nvPr>
        </p:nvSpPr>
        <p:spPr>
          <a:xfrm>
            <a:off x="3028950" y="4767263"/>
            <a:ext cx="3086100" cy="273844"/>
          </a:xfrm>
          <a:prstGeom prst="rect">
            <a:avLst/>
          </a:prstGeom>
        </p:spPr>
        <p:txBody>
          <a:bodyPr/>
          <a:lstStyle/>
          <a:p>
            <a:pPr defTabSz="685800">
              <a:buClrTx/>
            </a:pPr>
            <a:endParaRPr lang="zh-CN" altLang="en-US" kern="1200">
              <a:solidFill>
                <a:prstClr val="black">
                  <a:tint val="75000"/>
                </a:prstClr>
              </a:solidFill>
              <a:latin typeface="字魂107号-萌趣欢乐体" panose="020F0502020204030204"/>
              <a:cs typeface="+mn-cs"/>
            </a:endParaRPr>
          </a:p>
        </p:txBody>
      </p:sp>
      <p:sp>
        <p:nvSpPr>
          <p:cNvPr id="6" name="灯片编号占位符 5">
            <a:extLst>
              <a:ext uri="{FF2B5EF4-FFF2-40B4-BE49-F238E27FC236}">
                <a16:creationId xmlns:a16="http://schemas.microsoft.com/office/drawing/2014/main" id="{40346CD6-1748-4DA1-B1CE-7E2ECEBC6556}"/>
              </a:ext>
            </a:extLst>
          </p:cNvPr>
          <p:cNvSpPr>
            <a:spLocks noGrp="1"/>
          </p:cNvSpPr>
          <p:nvPr>
            <p:ph type="sldNum" sz="quarter" idx="12"/>
          </p:nvPr>
        </p:nvSpPr>
        <p:spPr>
          <a:xfrm>
            <a:off x="6457950" y="4767263"/>
            <a:ext cx="2057400" cy="273844"/>
          </a:xfrm>
          <a:prstGeom prst="rect">
            <a:avLst/>
          </a:prstGeom>
        </p:spPr>
        <p:txBody>
          <a:bodyPr/>
          <a:lstStyle/>
          <a:p>
            <a:pPr defTabSz="685800">
              <a:buClrTx/>
            </a:pPr>
            <a:fld id="{82C20B5C-6BF8-4786-95F4-791A87CCADD0}" type="slidenum">
              <a:rPr lang="zh-CN" altLang="en-US" kern="1200" smtClean="0">
                <a:solidFill>
                  <a:prstClr val="black">
                    <a:tint val="75000"/>
                  </a:prstClr>
                </a:solidFill>
                <a:latin typeface="字魂107号-萌趣欢乐体" panose="020F0502020204030204"/>
                <a:cs typeface="+mn-cs"/>
              </a:rPr>
              <a:pPr defTabSz="685800">
                <a:buClrTx/>
              </a:pPr>
              <a:t>‹#›</a:t>
            </a:fld>
            <a:endParaRPr lang="zh-CN" altLang="en-US" kern="1200">
              <a:solidFill>
                <a:prstClr val="black">
                  <a:tint val="75000"/>
                </a:prstClr>
              </a:solidFill>
              <a:latin typeface="字魂107号-萌趣欢乐体" panose="020F0502020204030204"/>
              <a:cs typeface="+mn-cs"/>
            </a:endParaRPr>
          </a:p>
        </p:txBody>
      </p:sp>
    </p:spTree>
    <p:extLst>
      <p:ext uri="{BB962C8B-B14F-4D97-AF65-F5344CB8AC3E}">
        <p14:creationId xmlns:p14="http://schemas.microsoft.com/office/powerpoint/2010/main" val="22973078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两栏内容">
    <p:spTree>
      <p:nvGrpSpPr>
        <p:cNvPr id="1" name=""/>
        <p:cNvGrpSpPr/>
        <p:nvPr/>
      </p:nvGrpSpPr>
      <p:grpSpPr>
        <a:xfrm>
          <a:off x="0" y="0"/>
          <a:ext cx="0" cy="0"/>
          <a:chOff x="0" y="0"/>
          <a:chExt cx="0" cy="0"/>
        </a:xfrm>
      </p:grpSpPr>
      <p:sp>
        <p:nvSpPr>
          <p:cNvPr id="5" name="日期占位符 4">
            <a:extLst>
              <a:ext uri="{FF2B5EF4-FFF2-40B4-BE49-F238E27FC236}">
                <a16:creationId xmlns:a16="http://schemas.microsoft.com/office/drawing/2014/main" id="{F33682F0-6E72-43CD-B204-C07171CAB1A5}"/>
              </a:ext>
            </a:extLst>
          </p:cNvPr>
          <p:cNvSpPr>
            <a:spLocks noGrp="1"/>
          </p:cNvSpPr>
          <p:nvPr>
            <p:ph type="dt" sz="half" idx="10"/>
          </p:nvPr>
        </p:nvSpPr>
        <p:spPr>
          <a:xfrm>
            <a:off x="628650" y="4767263"/>
            <a:ext cx="2057400" cy="273844"/>
          </a:xfrm>
          <a:prstGeom prst="rect">
            <a:avLst/>
          </a:prstGeom>
        </p:spPr>
        <p:txBody>
          <a:bodyPr/>
          <a:lstStyle/>
          <a:p>
            <a:pPr defTabSz="685800">
              <a:buClrTx/>
            </a:pPr>
            <a:fld id="{D0E48561-6F99-411B-BF21-5175E2B06181}" type="datetimeFigureOut">
              <a:rPr lang="zh-CN" altLang="en-US" kern="1200" smtClean="0">
                <a:solidFill>
                  <a:prstClr val="black">
                    <a:tint val="75000"/>
                  </a:prstClr>
                </a:solidFill>
                <a:latin typeface="字魂107号-萌趣欢乐体" panose="020F0502020204030204"/>
                <a:cs typeface="+mn-cs"/>
              </a:rPr>
              <a:pPr defTabSz="685800">
                <a:buClrTx/>
              </a:pPr>
              <a:t>2023/7/25</a:t>
            </a:fld>
            <a:endParaRPr lang="zh-CN" altLang="en-US" kern="1200">
              <a:solidFill>
                <a:prstClr val="black">
                  <a:tint val="75000"/>
                </a:prstClr>
              </a:solidFill>
              <a:latin typeface="字魂107号-萌趣欢乐体" panose="020F0502020204030204"/>
              <a:cs typeface="+mn-cs"/>
            </a:endParaRPr>
          </a:p>
        </p:txBody>
      </p:sp>
      <p:sp>
        <p:nvSpPr>
          <p:cNvPr id="6" name="页脚占位符 5">
            <a:extLst>
              <a:ext uri="{FF2B5EF4-FFF2-40B4-BE49-F238E27FC236}">
                <a16:creationId xmlns:a16="http://schemas.microsoft.com/office/drawing/2014/main" id="{86DF98BF-C7CD-4D27-B62F-9FB8239C620F}"/>
              </a:ext>
            </a:extLst>
          </p:cNvPr>
          <p:cNvSpPr>
            <a:spLocks noGrp="1"/>
          </p:cNvSpPr>
          <p:nvPr>
            <p:ph type="ftr" sz="quarter" idx="11"/>
          </p:nvPr>
        </p:nvSpPr>
        <p:spPr>
          <a:xfrm>
            <a:off x="3028950" y="4767263"/>
            <a:ext cx="3086100" cy="273844"/>
          </a:xfrm>
          <a:prstGeom prst="rect">
            <a:avLst/>
          </a:prstGeom>
        </p:spPr>
        <p:txBody>
          <a:bodyPr/>
          <a:lstStyle/>
          <a:p>
            <a:pPr defTabSz="685800">
              <a:buClrTx/>
            </a:pPr>
            <a:endParaRPr lang="zh-CN" altLang="en-US" kern="1200">
              <a:solidFill>
                <a:prstClr val="black">
                  <a:tint val="75000"/>
                </a:prstClr>
              </a:solidFill>
              <a:latin typeface="字魂107号-萌趣欢乐体" panose="020F0502020204030204"/>
              <a:cs typeface="+mn-cs"/>
            </a:endParaRPr>
          </a:p>
        </p:txBody>
      </p:sp>
      <p:sp>
        <p:nvSpPr>
          <p:cNvPr id="7" name="灯片编号占位符 6">
            <a:extLst>
              <a:ext uri="{FF2B5EF4-FFF2-40B4-BE49-F238E27FC236}">
                <a16:creationId xmlns:a16="http://schemas.microsoft.com/office/drawing/2014/main" id="{8F3CFF30-8C08-4B0F-B080-208510DE3D4F}"/>
              </a:ext>
            </a:extLst>
          </p:cNvPr>
          <p:cNvSpPr>
            <a:spLocks noGrp="1"/>
          </p:cNvSpPr>
          <p:nvPr>
            <p:ph type="sldNum" sz="quarter" idx="12"/>
          </p:nvPr>
        </p:nvSpPr>
        <p:spPr>
          <a:xfrm>
            <a:off x="6457950" y="4767263"/>
            <a:ext cx="2057400" cy="273844"/>
          </a:xfrm>
          <a:prstGeom prst="rect">
            <a:avLst/>
          </a:prstGeom>
        </p:spPr>
        <p:txBody>
          <a:bodyPr/>
          <a:lstStyle/>
          <a:p>
            <a:pPr defTabSz="685800">
              <a:buClrTx/>
            </a:pPr>
            <a:fld id="{82C20B5C-6BF8-4786-95F4-791A87CCADD0}" type="slidenum">
              <a:rPr lang="zh-CN" altLang="en-US" kern="1200" smtClean="0">
                <a:solidFill>
                  <a:prstClr val="black">
                    <a:tint val="75000"/>
                  </a:prstClr>
                </a:solidFill>
                <a:latin typeface="字魂107号-萌趣欢乐体" panose="020F0502020204030204"/>
                <a:cs typeface="+mn-cs"/>
              </a:rPr>
              <a:pPr defTabSz="685800">
                <a:buClrTx/>
              </a:pPr>
              <a:t>‹#›</a:t>
            </a:fld>
            <a:endParaRPr lang="zh-CN" altLang="en-US" kern="1200">
              <a:solidFill>
                <a:prstClr val="black">
                  <a:tint val="75000"/>
                </a:prstClr>
              </a:solidFill>
              <a:latin typeface="字魂107号-萌趣欢乐体" panose="020F0502020204030204"/>
              <a:cs typeface="+mn-cs"/>
            </a:endParaRPr>
          </a:p>
        </p:txBody>
      </p:sp>
    </p:spTree>
    <p:extLst>
      <p:ext uri="{BB962C8B-B14F-4D97-AF65-F5344CB8AC3E}">
        <p14:creationId xmlns:p14="http://schemas.microsoft.com/office/powerpoint/2010/main" val="28338045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比较">
    <p:spTree>
      <p:nvGrpSpPr>
        <p:cNvPr id="1" name=""/>
        <p:cNvGrpSpPr/>
        <p:nvPr/>
      </p:nvGrpSpPr>
      <p:grpSpPr>
        <a:xfrm>
          <a:off x="0" y="0"/>
          <a:ext cx="0" cy="0"/>
          <a:chOff x="0" y="0"/>
          <a:chExt cx="0" cy="0"/>
        </a:xfrm>
      </p:grpSpPr>
      <p:sp>
        <p:nvSpPr>
          <p:cNvPr id="7" name="日期占位符 6">
            <a:extLst>
              <a:ext uri="{FF2B5EF4-FFF2-40B4-BE49-F238E27FC236}">
                <a16:creationId xmlns:a16="http://schemas.microsoft.com/office/drawing/2014/main" id="{3D35187D-FD87-48E4-A4E3-2FFA50ADE2E3}"/>
              </a:ext>
            </a:extLst>
          </p:cNvPr>
          <p:cNvSpPr>
            <a:spLocks noGrp="1"/>
          </p:cNvSpPr>
          <p:nvPr>
            <p:ph type="dt" sz="half" idx="10"/>
          </p:nvPr>
        </p:nvSpPr>
        <p:spPr>
          <a:xfrm>
            <a:off x="628650" y="4767263"/>
            <a:ext cx="2057400" cy="273844"/>
          </a:xfrm>
          <a:prstGeom prst="rect">
            <a:avLst/>
          </a:prstGeom>
        </p:spPr>
        <p:txBody>
          <a:bodyPr/>
          <a:lstStyle/>
          <a:p>
            <a:pPr defTabSz="685800">
              <a:buClrTx/>
            </a:pPr>
            <a:fld id="{D0E48561-6F99-411B-BF21-5175E2B06181}" type="datetimeFigureOut">
              <a:rPr lang="zh-CN" altLang="en-US" kern="1200" smtClean="0">
                <a:solidFill>
                  <a:prstClr val="black">
                    <a:tint val="75000"/>
                  </a:prstClr>
                </a:solidFill>
                <a:latin typeface="字魂107号-萌趣欢乐体" panose="020F0502020204030204"/>
                <a:cs typeface="+mn-cs"/>
              </a:rPr>
              <a:pPr defTabSz="685800">
                <a:buClrTx/>
              </a:pPr>
              <a:t>2023/7/25</a:t>
            </a:fld>
            <a:endParaRPr lang="zh-CN" altLang="en-US" kern="1200">
              <a:solidFill>
                <a:prstClr val="black">
                  <a:tint val="75000"/>
                </a:prstClr>
              </a:solidFill>
              <a:latin typeface="字魂107号-萌趣欢乐体" panose="020F0502020204030204"/>
              <a:cs typeface="+mn-cs"/>
            </a:endParaRPr>
          </a:p>
        </p:txBody>
      </p:sp>
      <p:sp>
        <p:nvSpPr>
          <p:cNvPr id="8" name="页脚占位符 7">
            <a:extLst>
              <a:ext uri="{FF2B5EF4-FFF2-40B4-BE49-F238E27FC236}">
                <a16:creationId xmlns:a16="http://schemas.microsoft.com/office/drawing/2014/main" id="{884AFB86-2EFF-46DF-984F-B80AF29870D0}"/>
              </a:ext>
            </a:extLst>
          </p:cNvPr>
          <p:cNvSpPr>
            <a:spLocks noGrp="1"/>
          </p:cNvSpPr>
          <p:nvPr>
            <p:ph type="ftr" sz="quarter" idx="11"/>
          </p:nvPr>
        </p:nvSpPr>
        <p:spPr>
          <a:xfrm>
            <a:off x="3028950" y="4767263"/>
            <a:ext cx="3086100" cy="273844"/>
          </a:xfrm>
          <a:prstGeom prst="rect">
            <a:avLst/>
          </a:prstGeom>
        </p:spPr>
        <p:txBody>
          <a:bodyPr/>
          <a:lstStyle/>
          <a:p>
            <a:pPr defTabSz="685800">
              <a:buClrTx/>
            </a:pPr>
            <a:endParaRPr lang="zh-CN" altLang="en-US" kern="1200">
              <a:solidFill>
                <a:prstClr val="black">
                  <a:tint val="75000"/>
                </a:prstClr>
              </a:solidFill>
              <a:latin typeface="字魂107号-萌趣欢乐体" panose="020F0502020204030204"/>
              <a:cs typeface="+mn-cs"/>
            </a:endParaRPr>
          </a:p>
        </p:txBody>
      </p:sp>
      <p:sp>
        <p:nvSpPr>
          <p:cNvPr id="9" name="灯片编号占位符 8">
            <a:extLst>
              <a:ext uri="{FF2B5EF4-FFF2-40B4-BE49-F238E27FC236}">
                <a16:creationId xmlns:a16="http://schemas.microsoft.com/office/drawing/2014/main" id="{186914BC-814C-4A0F-BF82-9D81522FB4E3}"/>
              </a:ext>
            </a:extLst>
          </p:cNvPr>
          <p:cNvSpPr>
            <a:spLocks noGrp="1"/>
          </p:cNvSpPr>
          <p:nvPr>
            <p:ph type="sldNum" sz="quarter" idx="12"/>
          </p:nvPr>
        </p:nvSpPr>
        <p:spPr>
          <a:xfrm>
            <a:off x="6457950" y="4767263"/>
            <a:ext cx="2057400" cy="273844"/>
          </a:xfrm>
          <a:prstGeom prst="rect">
            <a:avLst/>
          </a:prstGeom>
        </p:spPr>
        <p:txBody>
          <a:bodyPr/>
          <a:lstStyle/>
          <a:p>
            <a:pPr defTabSz="685800">
              <a:buClrTx/>
            </a:pPr>
            <a:fld id="{82C20B5C-6BF8-4786-95F4-791A87CCADD0}" type="slidenum">
              <a:rPr lang="zh-CN" altLang="en-US" kern="1200" smtClean="0">
                <a:solidFill>
                  <a:prstClr val="black">
                    <a:tint val="75000"/>
                  </a:prstClr>
                </a:solidFill>
                <a:latin typeface="字魂107号-萌趣欢乐体" panose="020F0502020204030204"/>
                <a:cs typeface="+mn-cs"/>
              </a:rPr>
              <a:pPr defTabSz="685800">
                <a:buClrTx/>
              </a:pPr>
              <a:t>‹#›</a:t>
            </a:fld>
            <a:endParaRPr lang="zh-CN" altLang="en-US" kern="1200">
              <a:solidFill>
                <a:prstClr val="black">
                  <a:tint val="75000"/>
                </a:prstClr>
              </a:solidFill>
              <a:latin typeface="字魂107号-萌趣欢乐体" panose="020F0502020204030204"/>
              <a:cs typeface="+mn-cs"/>
            </a:endParaRPr>
          </a:p>
        </p:txBody>
      </p:sp>
    </p:spTree>
    <p:extLst>
      <p:ext uri="{BB962C8B-B14F-4D97-AF65-F5344CB8AC3E}">
        <p14:creationId xmlns:p14="http://schemas.microsoft.com/office/powerpoint/2010/main" val="987317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3" name="日期占位符 2">
            <a:extLst>
              <a:ext uri="{FF2B5EF4-FFF2-40B4-BE49-F238E27FC236}">
                <a16:creationId xmlns:a16="http://schemas.microsoft.com/office/drawing/2014/main" id="{54876C26-5951-4572-95AE-FC68D7129893}"/>
              </a:ext>
            </a:extLst>
          </p:cNvPr>
          <p:cNvSpPr>
            <a:spLocks noGrp="1"/>
          </p:cNvSpPr>
          <p:nvPr>
            <p:ph type="dt" sz="half" idx="10"/>
          </p:nvPr>
        </p:nvSpPr>
        <p:spPr>
          <a:xfrm>
            <a:off x="628650" y="4767263"/>
            <a:ext cx="2057400" cy="273844"/>
          </a:xfrm>
          <a:prstGeom prst="rect">
            <a:avLst/>
          </a:prstGeom>
        </p:spPr>
        <p:txBody>
          <a:bodyPr/>
          <a:lstStyle/>
          <a:p>
            <a:pPr defTabSz="685800">
              <a:buClrTx/>
            </a:pPr>
            <a:fld id="{D0E48561-6F99-411B-BF21-5175E2B06181}" type="datetimeFigureOut">
              <a:rPr lang="zh-CN" altLang="en-US" kern="1200" smtClean="0">
                <a:solidFill>
                  <a:prstClr val="black">
                    <a:tint val="75000"/>
                  </a:prstClr>
                </a:solidFill>
                <a:latin typeface="字魂107号-萌趣欢乐体" panose="020F0502020204030204"/>
                <a:cs typeface="+mn-cs"/>
              </a:rPr>
              <a:pPr defTabSz="685800">
                <a:buClrTx/>
              </a:pPr>
              <a:t>2023/7/25</a:t>
            </a:fld>
            <a:endParaRPr lang="zh-CN" altLang="en-US" kern="1200">
              <a:solidFill>
                <a:prstClr val="black">
                  <a:tint val="75000"/>
                </a:prstClr>
              </a:solidFill>
              <a:latin typeface="字魂107号-萌趣欢乐体" panose="020F0502020204030204"/>
              <a:cs typeface="+mn-cs"/>
            </a:endParaRPr>
          </a:p>
        </p:txBody>
      </p:sp>
      <p:sp>
        <p:nvSpPr>
          <p:cNvPr id="4" name="页脚占位符 3">
            <a:extLst>
              <a:ext uri="{FF2B5EF4-FFF2-40B4-BE49-F238E27FC236}">
                <a16:creationId xmlns:a16="http://schemas.microsoft.com/office/drawing/2014/main" id="{5E5BBB4E-40EF-42EE-AE0E-94F18B117F1F}"/>
              </a:ext>
            </a:extLst>
          </p:cNvPr>
          <p:cNvSpPr>
            <a:spLocks noGrp="1"/>
          </p:cNvSpPr>
          <p:nvPr>
            <p:ph type="ftr" sz="quarter" idx="11"/>
          </p:nvPr>
        </p:nvSpPr>
        <p:spPr>
          <a:xfrm>
            <a:off x="3028950" y="4767263"/>
            <a:ext cx="3086100" cy="273844"/>
          </a:xfrm>
          <a:prstGeom prst="rect">
            <a:avLst/>
          </a:prstGeom>
        </p:spPr>
        <p:txBody>
          <a:bodyPr/>
          <a:lstStyle/>
          <a:p>
            <a:pPr defTabSz="685800">
              <a:buClrTx/>
            </a:pPr>
            <a:endParaRPr lang="zh-CN" altLang="en-US" kern="1200">
              <a:solidFill>
                <a:prstClr val="black">
                  <a:tint val="75000"/>
                </a:prstClr>
              </a:solidFill>
              <a:latin typeface="字魂107号-萌趣欢乐体" panose="020F0502020204030204"/>
              <a:cs typeface="+mn-cs"/>
            </a:endParaRPr>
          </a:p>
        </p:txBody>
      </p:sp>
      <p:sp>
        <p:nvSpPr>
          <p:cNvPr id="5" name="灯片编号占位符 4">
            <a:extLst>
              <a:ext uri="{FF2B5EF4-FFF2-40B4-BE49-F238E27FC236}">
                <a16:creationId xmlns:a16="http://schemas.microsoft.com/office/drawing/2014/main" id="{80F11B66-E92B-4512-AC30-104DB9CF4FE7}"/>
              </a:ext>
            </a:extLst>
          </p:cNvPr>
          <p:cNvSpPr>
            <a:spLocks noGrp="1"/>
          </p:cNvSpPr>
          <p:nvPr>
            <p:ph type="sldNum" sz="quarter" idx="12"/>
          </p:nvPr>
        </p:nvSpPr>
        <p:spPr>
          <a:xfrm>
            <a:off x="6457950" y="4767263"/>
            <a:ext cx="2057400" cy="273844"/>
          </a:xfrm>
          <a:prstGeom prst="rect">
            <a:avLst/>
          </a:prstGeom>
        </p:spPr>
        <p:txBody>
          <a:bodyPr/>
          <a:lstStyle/>
          <a:p>
            <a:pPr defTabSz="685800">
              <a:buClrTx/>
            </a:pPr>
            <a:fld id="{82C20B5C-6BF8-4786-95F4-791A87CCADD0}" type="slidenum">
              <a:rPr lang="zh-CN" altLang="en-US" kern="1200" smtClean="0">
                <a:solidFill>
                  <a:prstClr val="black">
                    <a:tint val="75000"/>
                  </a:prstClr>
                </a:solidFill>
                <a:latin typeface="字魂107号-萌趣欢乐体" panose="020F0502020204030204"/>
                <a:cs typeface="+mn-cs"/>
              </a:rPr>
              <a:pPr defTabSz="685800">
                <a:buClrTx/>
              </a:pPr>
              <a:t>‹#›</a:t>
            </a:fld>
            <a:endParaRPr lang="zh-CN" altLang="en-US" kern="1200">
              <a:solidFill>
                <a:prstClr val="black">
                  <a:tint val="75000"/>
                </a:prstClr>
              </a:solidFill>
              <a:latin typeface="字魂107号-萌趣欢乐体" panose="020F0502020204030204"/>
              <a:cs typeface="+mn-cs"/>
            </a:endParaRPr>
          </a:p>
        </p:txBody>
      </p:sp>
    </p:spTree>
    <p:extLst>
      <p:ext uri="{BB962C8B-B14F-4D97-AF65-F5344CB8AC3E}">
        <p14:creationId xmlns:p14="http://schemas.microsoft.com/office/powerpoint/2010/main" val="18153143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内容与标题">
    <p:spTree>
      <p:nvGrpSpPr>
        <p:cNvPr id="1" name=""/>
        <p:cNvGrpSpPr/>
        <p:nvPr/>
      </p:nvGrpSpPr>
      <p:grpSpPr>
        <a:xfrm>
          <a:off x="0" y="0"/>
          <a:ext cx="0" cy="0"/>
          <a:chOff x="0" y="0"/>
          <a:chExt cx="0" cy="0"/>
        </a:xfrm>
      </p:grpSpPr>
      <p:sp>
        <p:nvSpPr>
          <p:cNvPr id="5" name="日期占位符 4">
            <a:extLst>
              <a:ext uri="{FF2B5EF4-FFF2-40B4-BE49-F238E27FC236}">
                <a16:creationId xmlns:a16="http://schemas.microsoft.com/office/drawing/2014/main" id="{D9923E56-85BD-4F08-AF59-715549B69B94}"/>
              </a:ext>
            </a:extLst>
          </p:cNvPr>
          <p:cNvSpPr>
            <a:spLocks noGrp="1"/>
          </p:cNvSpPr>
          <p:nvPr>
            <p:ph type="dt" sz="half" idx="10"/>
          </p:nvPr>
        </p:nvSpPr>
        <p:spPr>
          <a:xfrm>
            <a:off x="628650" y="4767263"/>
            <a:ext cx="2057400" cy="273844"/>
          </a:xfrm>
          <a:prstGeom prst="rect">
            <a:avLst/>
          </a:prstGeom>
        </p:spPr>
        <p:txBody>
          <a:bodyPr/>
          <a:lstStyle/>
          <a:p>
            <a:pPr defTabSz="685800">
              <a:buClrTx/>
            </a:pPr>
            <a:fld id="{D0E48561-6F99-411B-BF21-5175E2B06181}" type="datetimeFigureOut">
              <a:rPr lang="zh-CN" altLang="en-US" kern="1200" smtClean="0">
                <a:solidFill>
                  <a:prstClr val="black">
                    <a:tint val="75000"/>
                  </a:prstClr>
                </a:solidFill>
                <a:latin typeface="字魂107号-萌趣欢乐体" panose="020F0502020204030204"/>
                <a:cs typeface="+mn-cs"/>
              </a:rPr>
              <a:pPr defTabSz="685800">
                <a:buClrTx/>
              </a:pPr>
              <a:t>2023/7/25</a:t>
            </a:fld>
            <a:endParaRPr lang="zh-CN" altLang="en-US" kern="1200">
              <a:solidFill>
                <a:prstClr val="black">
                  <a:tint val="75000"/>
                </a:prstClr>
              </a:solidFill>
              <a:latin typeface="字魂107号-萌趣欢乐体" panose="020F0502020204030204"/>
              <a:cs typeface="+mn-cs"/>
            </a:endParaRPr>
          </a:p>
        </p:txBody>
      </p:sp>
      <p:sp>
        <p:nvSpPr>
          <p:cNvPr id="6" name="页脚占位符 5">
            <a:extLst>
              <a:ext uri="{FF2B5EF4-FFF2-40B4-BE49-F238E27FC236}">
                <a16:creationId xmlns:a16="http://schemas.microsoft.com/office/drawing/2014/main" id="{ECAD75BC-4C20-486C-9907-DD22AECE1421}"/>
              </a:ext>
            </a:extLst>
          </p:cNvPr>
          <p:cNvSpPr>
            <a:spLocks noGrp="1"/>
          </p:cNvSpPr>
          <p:nvPr>
            <p:ph type="ftr" sz="quarter" idx="11"/>
          </p:nvPr>
        </p:nvSpPr>
        <p:spPr>
          <a:xfrm>
            <a:off x="3028950" y="4767263"/>
            <a:ext cx="3086100" cy="273844"/>
          </a:xfrm>
          <a:prstGeom prst="rect">
            <a:avLst/>
          </a:prstGeom>
        </p:spPr>
        <p:txBody>
          <a:bodyPr/>
          <a:lstStyle/>
          <a:p>
            <a:pPr defTabSz="685800">
              <a:buClrTx/>
            </a:pPr>
            <a:endParaRPr lang="zh-CN" altLang="en-US" kern="1200">
              <a:solidFill>
                <a:prstClr val="black">
                  <a:tint val="75000"/>
                </a:prstClr>
              </a:solidFill>
              <a:latin typeface="字魂107号-萌趣欢乐体" panose="020F0502020204030204"/>
              <a:cs typeface="+mn-cs"/>
            </a:endParaRPr>
          </a:p>
        </p:txBody>
      </p:sp>
      <p:sp>
        <p:nvSpPr>
          <p:cNvPr id="7" name="灯片编号占位符 6">
            <a:extLst>
              <a:ext uri="{FF2B5EF4-FFF2-40B4-BE49-F238E27FC236}">
                <a16:creationId xmlns:a16="http://schemas.microsoft.com/office/drawing/2014/main" id="{17A4D148-F536-4323-8CED-A281145FA12A}"/>
              </a:ext>
            </a:extLst>
          </p:cNvPr>
          <p:cNvSpPr>
            <a:spLocks noGrp="1"/>
          </p:cNvSpPr>
          <p:nvPr>
            <p:ph type="sldNum" sz="quarter" idx="12"/>
          </p:nvPr>
        </p:nvSpPr>
        <p:spPr>
          <a:xfrm>
            <a:off x="6457950" y="4767263"/>
            <a:ext cx="2057400" cy="273844"/>
          </a:xfrm>
          <a:prstGeom prst="rect">
            <a:avLst/>
          </a:prstGeom>
        </p:spPr>
        <p:txBody>
          <a:bodyPr/>
          <a:lstStyle/>
          <a:p>
            <a:pPr defTabSz="685800">
              <a:buClrTx/>
            </a:pPr>
            <a:fld id="{82C20B5C-6BF8-4786-95F4-791A87CCADD0}" type="slidenum">
              <a:rPr lang="zh-CN" altLang="en-US" kern="1200" smtClean="0">
                <a:solidFill>
                  <a:prstClr val="black">
                    <a:tint val="75000"/>
                  </a:prstClr>
                </a:solidFill>
                <a:latin typeface="字魂107号-萌趣欢乐体" panose="020F0502020204030204"/>
                <a:cs typeface="+mn-cs"/>
              </a:rPr>
              <a:pPr defTabSz="685800">
                <a:buClrTx/>
              </a:pPr>
              <a:t>‹#›</a:t>
            </a:fld>
            <a:endParaRPr lang="zh-CN" altLang="en-US" kern="1200">
              <a:solidFill>
                <a:prstClr val="black">
                  <a:tint val="75000"/>
                </a:prstClr>
              </a:solidFill>
              <a:latin typeface="字魂107号-萌趣欢乐体" panose="020F0502020204030204"/>
              <a:cs typeface="+mn-cs"/>
            </a:endParaRPr>
          </a:p>
        </p:txBody>
      </p:sp>
    </p:spTree>
    <p:extLst>
      <p:ext uri="{BB962C8B-B14F-4D97-AF65-F5344CB8AC3E}">
        <p14:creationId xmlns:p14="http://schemas.microsoft.com/office/powerpoint/2010/main" val="34375596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4" name="文本占位符 3">
            <a:extLst>
              <a:ext uri="{FF2B5EF4-FFF2-40B4-BE49-F238E27FC236}">
                <a16:creationId xmlns:a16="http://schemas.microsoft.com/office/drawing/2014/main" id="{E1E6F79E-9C68-45C6-BEEB-83E030DA44E7}"/>
              </a:ext>
            </a:extLst>
          </p:cNvPr>
          <p:cNvSpPr>
            <a:spLocks noGrp="1"/>
          </p:cNvSpPr>
          <p:nvPr>
            <p:ph type="body" sz="half" idx="2"/>
          </p:nvPr>
        </p:nvSpPr>
        <p:spPr>
          <a:xfrm>
            <a:off x="629841" y="1543050"/>
            <a:ext cx="2949178" cy="2858691"/>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B1410CA4-68C9-4067-BCF4-B0FF8A3532D2}"/>
              </a:ext>
            </a:extLst>
          </p:cNvPr>
          <p:cNvSpPr>
            <a:spLocks noGrp="1"/>
          </p:cNvSpPr>
          <p:nvPr>
            <p:ph type="dt" sz="half" idx="10"/>
          </p:nvPr>
        </p:nvSpPr>
        <p:spPr>
          <a:xfrm>
            <a:off x="628650" y="4767263"/>
            <a:ext cx="2057400" cy="273844"/>
          </a:xfrm>
          <a:prstGeom prst="rect">
            <a:avLst/>
          </a:prstGeom>
        </p:spPr>
        <p:txBody>
          <a:bodyPr/>
          <a:lstStyle/>
          <a:p>
            <a:pPr defTabSz="685800">
              <a:buClrTx/>
            </a:pPr>
            <a:fld id="{D0E48561-6F99-411B-BF21-5175E2B06181}" type="datetimeFigureOut">
              <a:rPr lang="zh-CN" altLang="en-US" kern="1200" smtClean="0">
                <a:solidFill>
                  <a:prstClr val="black">
                    <a:tint val="75000"/>
                  </a:prstClr>
                </a:solidFill>
                <a:latin typeface="字魂107号-萌趣欢乐体" panose="020F0502020204030204"/>
                <a:cs typeface="+mn-cs"/>
              </a:rPr>
              <a:pPr defTabSz="685800">
                <a:buClrTx/>
              </a:pPr>
              <a:t>2023/7/25</a:t>
            </a:fld>
            <a:endParaRPr lang="zh-CN" altLang="en-US" kern="1200">
              <a:solidFill>
                <a:prstClr val="black">
                  <a:tint val="75000"/>
                </a:prstClr>
              </a:solidFill>
              <a:latin typeface="字魂107号-萌趣欢乐体" panose="020F0502020204030204"/>
              <a:cs typeface="+mn-cs"/>
            </a:endParaRPr>
          </a:p>
        </p:txBody>
      </p:sp>
      <p:sp>
        <p:nvSpPr>
          <p:cNvPr id="6" name="页脚占位符 5">
            <a:extLst>
              <a:ext uri="{FF2B5EF4-FFF2-40B4-BE49-F238E27FC236}">
                <a16:creationId xmlns:a16="http://schemas.microsoft.com/office/drawing/2014/main" id="{A576913E-07B7-4250-BD28-9DA5126D8F09}"/>
              </a:ext>
            </a:extLst>
          </p:cNvPr>
          <p:cNvSpPr>
            <a:spLocks noGrp="1"/>
          </p:cNvSpPr>
          <p:nvPr>
            <p:ph type="ftr" sz="quarter" idx="11"/>
          </p:nvPr>
        </p:nvSpPr>
        <p:spPr>
          <a:xfrm>
            <a:off x="3028950" y="4767263"/>
            <a:ext cx="3086100" cy="273844"/>
          </a:xfrm>
          <a:prstGeom prst="rect">
            <a:avLst/>
          </a:prstGeom>
        </p:spPr>
        <p:txBody>
          <a:bodyPr/>
          <a:lstStyle/>
          <a:p>
            <a:pPr defTabSz="685800">
              <a:buClrTx/>
            </a:pPr>
            <a:endParaRPr lang="zh-CN" altLang="en-US" kern="1200">
              <a:solidFill>
                <a:prstClr val="black">
                  <a:tint val="75000"/>
                </a:prstClr>
              </a:solidFill>
              <a:latin typeface="字魂107号-萌趣欢乐体" panose="020F0502020204030204"/>
              <a:cs typeface="+mn-cs"/>
            </a:endParaRPr>
          </a:p>
        </p:txBody>
      </p:sp>
      <p:sp>
        <p:nvSpPr>
          <p:cNvPr id="7" name="灯片编号占位符 6">
            <a:extLst>
              <a:ext uri="{FF2B5EF4-FFF2-40B4-BE49-F238E27FC236}">
                <a16:creationId xmlns:a16="http://schemas.microsoft.com/office/drawing/2014/main" id="{FDE5A8E6-5720-446E-84C1-4C80A639226F}"/>
              </a:ext>
            </a:extLst>
          </p:cNvPr>
          <p:cNvSpPr>
            <a:spLocks noGrp="1"/>
          </p:cNvSpPr>
          <p:nvPr>
            <p:ph type="sldNum" sz="quarter" idx="12"/>
          </p:nvPr>
        </p:nvSpPr>
        <p:spPr>
          <a:xfrm>
            <a:off x="6457950" y="4767263"/>
            <a:ext cx="2057400" cy="273844"/>
          </a:xfrm>
          <a:prstGeom prst="rect">
            <a:avLst/>
          </a:prstGeom>
        </p:spPr>
        <p:txBody>
          <a:bodyPr/>
          <a:lstStyle/>
          <a:p>
            <a:pPr defTabSz="685800">
              <a:buClrTx/>
            </a:pPr>
            <a:fld id="{82C20B5C-6BF8-4786-95F4-791A87CCADD0}" type="slidenum">
              <a:rPr lang="zh-CN" altLang="en-US" kern="1200" smtClean="0">
                <a:solidFill>
                  <a:prstClr val="black">
                    <a:tint val="75000"/>
                  </a:prstClr>
                </a:solidFill>
                <a:latin typeface="字魂107号-萌趣欢乐体" panose="020F0502020204030204"/>
                <a:cs typeface="+mn-cs"/>
              </a:rPr>
              <a:pPr defTabSz="685800">
                <a:buClrTx/>
              </a:pPr>
              <a:t>‹#›</a:t>
            </a:fld>
            <a:endParaRPr lang="zh-CN" altLang="en-US" kern="1200">
              <a:solidFill>
                <a:prstClr val="black">
                  <a:tint val="75000"/>
                </a:prstClr>
              </a:solidFill>
              <a:latin typeface="字魂107号-萌趣欢乐体" panose="020F0502020204030204"/>
              <a:cs typeface="+mn-cs"/>
            </a:endParaRPr>
          </a:p>
        </p:txBody>
      </p:sp>
    </p:spTree>
    <p:extLst>
      <p:ext uri="{BB962C8B-B14F-4D97-AF65-F5344CB8AC3E}">
        <p14:creationId xmlns:p14="http://schemas.microsoft.com/office/powerpoint/2010/main" val="17648167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标题和竖排文字">
    <p:spTree>
      <p:nvGrpSpPr>
        <p:cNvPr id="1" name=""/>
        <p:cNvGrpSpPr/>
        <p:nvPr/>
      </p:nvGrpSpPr>
      <p:grpSpPr>
        <a:xfrm>
          <a:off x="0" y="0"/>
          <a:ext cx="0" cy="0"/>
          <a:chOff x="0" y="0"/>
          <a:chExt cx="0" cy="0"/>
        </a:xfrm>
      </p:grpSpPr>
      <p:sp>
        <p:nvSpPr>
          <p:cNvPr id="4" name="日期占位符 3">
            <a:extLst>
              <a:ext uri="{FF2B5EF4-FFF2-40B4-BE49-F238E27FC236}">
                <a16:creationId xmlns:a16="http://schemas.microsoft.com/office/drawing/2014/main" id="{A793DE87-164C-4656-A5F9-2B001BAB7763}"/>
              </a:ext>
            </a:extLst>
          </p:cNvPr>
          <p:cNvSpPr>
            <a:spLocks noGrp="1"/>
          </p:cNvSpPr>
          <p:nvPr>
            <p:ph type="dt" sz="half" idx="10"/>
          </p:nvPr>
        </p:nvSpPr>
        <p:spPr>
          <a:xfrm>
            <a:off x="628650" y="4767263"/>
            <a:ext cx="2057400" cy="273844"/>
          </a:xfrm>
          <a:prstGeom prst="rect">
            <a:avLst/>
          </a:prstGeom>
        </p:spPr>
        <p:txBody>
          <a:bodyPr/>
          <a:lstStyle/>
          <a:p>
            <a:pPr defTabSz="685800">
              <a:buClrTx/>
            </a:pPr>
            <a:fld id="{D0E48561-6F99-411B-BF21-5175E2B06181}" type="datetimeFigureOut">
              <a:rPr lang="zh-CN" altLang="en-US" kern="1200" smtClean="0">
                <a:solidFill>
                  <a:prstClr val="black">
                    <a:tint val="75000"/>
                  </a:prstClr>
                </a:solidFill>
                <a:latin typeface="字魂107号-萌趣欢乐体" panose="020F0502020204030204"/>
                <a:cs typeface="+mn-cs"/>
              </a:rPr>
              <a:pPr defTabSz="685800">
                <a:buClrTx/>
              </a:pPr>
              <a:t>2023/7/25</a:t>
            </a:fld>
            <a:endParaRPr lang="zh-CN" altLang="en-US" kern="1200">
              <a:solidFill>
                <a:prstClr val="black">
                  <a:tint val="75000"/>
                </a:prstClr>
              </a:solidFill>
              <a:latin typeface="字魂107号-萌趣欢乐体" panose="020F0502020204030204"/>
              <a:cs typeface="+mn-cs"/>
            </a:endParaRPr>
          </a:p>
        </p:txBody>
      </p:sp>
      <p:sp>
        <p:nvSpPr>
          <p:cNvPr id="5" name="页脚占位符 4">
            <a:extLst>
              <a:ext uri="{FF2B5EF4-FFF2-40B4-BE49-F238E27FC236}">
                <a16:creationId xmlns:a16="http://schemas.microsoft.com/office/drawing/2014/main" id="{45FE468D-5F9A-41A6-859F-1696A47E5998}"/>
              </a:ext>
            </a:extLst>
          </p:cNvPr>
          <p:cNvSpPr>
            <a:spLocks noGrp="1"/>
          </p:cNvSpPr>
          <p:nvPr>
            <p:ph type="ftr" sz="quarter" idx="11"/>
          </p:nvPr>
        </p:nvSpPr>
        <p:spPr>
          <a:xfrm>
            <a:off x="3028950" y="4767263"/>
            <a:ext cx="3086100" cy="273844"/>
          </a:xfrm>
          <a:prstGeom prst="rect">
            <a:avLst/>
          </a:prstGeom>
        </p:spPr>
        <p:txBody>
          <a:bodyPr/>
          <a:lstStyle/>
          <a:p>
            <a:pPr defTabSz="685800">
              <a:buClrTx/>
            </a:pPr>
            <a:endParaRPr lang="zh-CN" altLang="en-US" kern="1200">
              <a:solidFill>
                <a:prstClr val="black">
                  <a:tint val="75000"/>
                </a:prstClr>
              </a:solidFill>
              <a:latin typeface="字魂107号-萌趣欢乐体" panose="020F0502020204030204"/>
              <a:cs typeface="+mn-cs"/>
            </a:endParaRPr>
          </a:p>
        </p:txBody>
      </p:sp>
      <p:sp>
        <p:nvSpPr>
          <p:cNvPr id="6" name="灯片编号占位符 5">
            <a:extLst>
              <a:ext uri="{FF2B5EF4-FFF2-40B4-BE49-F238E27FC236}">
                <a16:creationId xmlns:a16="http://schemas.microsoft.com/office/drawing/2014/main" id="{42929840-4974-4DB8-BFC6-103289EB26BD}"/>
              </a:ext>
            </a:extLst>
          </p:cNvPr>
          <p:cNvSpPr>
            <a:spLocks noGrp="1"/>
          </p:cNvSpPr>
          <p:nvPr>
            <p:ph type="sldNum" sz="quarter" idx="12"/>
          </p:nvPr>
        </p:nvSpPr>
        <p:spPr>
          <a:xfrm>
            <a:off x="6457950" y="4767263"/>
            <a:ext cx="2057400" cy="273844"/>
          </a:xfrm>
          <a:prstGeom prst="rect">
            <a:avLst/>
          </a:prstGeom>
        </p:spPr>
        <p:txBody>
          <a:bodyPr/>
          <a:lstStyle/>
          <a:p>
            <a:pPr defTabSz="685800">
              <a:buClrTx/>
            </a:pPr>
            <a:fld id="{82C20B5C-6BF8-4786-95F4-791A87CCADD0}" type="slidenum">
              <a:rPr lang="zh-CN" altLang="en-US" kern="1200" smtClean="0">
                <a:solidFill>
                  <a:prstClr val="black">
                    <a:tint val="75000"/>
                  </a:prstClr>
                </a:solidFill>
                <a:latin typeface="字魂107号-萌趣欢乐体" panose="020F0502020204030204"/>
                <a:cs typeface="+mn-cs"/>
              </a:rPr>
              <a:pPr defTabSz="685800">
                <a:buClrTx/>
              </a:pPr>
              <a:t>‹#›</a:t>
            </a:fld>
            <a:endParaRPr lang="zh-CN" altLang="en-US" kern="1200">
              <a:solidFill>
                <a:prstClr val="black">
                  <a:tint val="75000"/>
                </a:prstClr>
              </a:solidFill>
              <a:latin typeface="字魂107号-萌趣欢乐体" panose="020F0502020204030204"/>
              <a:cs typeface="+mn-cs"/>
            </a:endParaRPr>
          </a:p>
        </p:txBody>
      </p:sp>
    </p:spTree>
    <p:extLst>
      <p:ext uri="{BB962C8B-B14F-4D97-AF65-F5344CB8AC3E}">
        <p14:creationId xmlns:p14="http://schemas.microsoft.com/office/powerpoint/2010/main" val="33731035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竖排标题与文本">
    <p:spTree>
      <p:nvGrpSpPr>
        <p:cNvPr id="1" name=""/>
        <p:cNvGrpSpPr/>
        <p:nvPr/>
      </p:nvGrpSpPr>
      <p:grpSpPr>
        <a:xfrm>
          <a:off x="0" y="0"/>
          <a:ext cx="0" cy="0"/>
          <a:chOff x="0" y="0"/>
          <a:chExt cx="0" cy="0"/>
        </a:xfrm>
      </p:grpSpPr>
      <p:sp>
        <p:nvSpPr>
          <p:cNvPr id="4" name="日期占位符 3">
            <a:extLst>
              <a:ext uri="{FF2B5EF4-FFF2-40B4-BE49-F238E27FC236}">
                <a16:creationId xmlns:a16="http://schemas.microsoft.com/office/drawing/2014/main" id="{FA6EFA5D-658C-4445-BF28-FE335983C526}"/>
              </a:ext>
            </a:extLst>
          </p:cNvPr>
          <p:cNvSpPr>
            <a:spLocks noGrp="1"/>
          </p:cNvSpPr>
          <p:nvPr>
            <p:ph type="dt" sz="half" idx="10"/>
          </p:nvPr>
        </p:nvSpPr>
        <p:spPr>
          <a:xfrm>
            <a:off x="628650" y="4767263"/>
            <a:ext cx="2057400" cy="273844"/>
          </a:xfrm>
          <a:prstGeom prst="rect">
            <a:avLst/>
          </a:prstGeom>
        </p:spPr>
        <p:txBody>
          <a:bodyPr/>
          <a:lstStyle/>
          <a:p>
            <a:pPr defTabSz="685800">
              <a:buClrTx/>
            </a:pPr>
            <a:fld id="{D0E48561-6F99-411B-BF21-5175E2B06181}" type="datetimeFigureOut">
              <a:rPr lang="zh-CN" altLang="en-US" kern="1200" smtClean="0">
                <a:solidFill>
                  <a:prstClr val="black">
                    <a:tint val="75000"/>
                  </a:prstClr>
                </a:solidFill>
                <a:latin typeface="字魂107号-萌趣欢乐体" panose="020F0502020204030204"/>
                <a:cs typeface="+mn-cs"/>
              </a:rPr>
              <a:pPr defTabSz="685800">
                <a:buClrTx/>
              </a:pPr>
              <a:t>2023/7/25</a:t>
            </a:fld>
            <a:endParaRPr lang="zh-CN" altLang="en-US" kern="1200">
              <a:solidFill>
                <a:prstClr val="black">
                  <a:tint val="75000"/>
                </a:prstClr>
              </a:solidFill>
              <a:latin typeface="字魂107号-萌趣欢乐体" panose="020F0502020204030204"/>
              <a:cs typeface="+mn-cs"/>
            </a:endParaRPr>
          </a:p>
        </p:txBody>
      </p:sp>
      <p:sp>
        <p:nvSpPr>
          <p:cNvPr id="5" name="页脚占位符 4">
            <a:extLst>
              <a:ext uri="{FF2B5EF4-FFF2-40B4-BE49-F238E27FC236}">
                <a16:creationId xmlns:a16="http://schemas.microsoft.com/office/drawing/2014/main" id="{19206049-7557-4619-8DC6-D07F9CC8E61A}"/>
              </a:ext>
            </a:extLst>
          </p:cNvPr>
          <p:cNvSpPr>
            <a:spLocks noGrp="1"/>
          </p:cNvSpPr>
          <p:nvPr>
            <p:ph type="ftr" sz="quarter" idx="11"/>
          </p:nvPr>
        </p:nvSpPr>
        <p:spPr>
          <a:xfrm>
            <a:off x="3028950" y="4767263"/>
            <a:ext cx="3086100" cy="273844"/>
          </a:xfrm>
          <a:prstGeom prst="rect">
            <a:avLst/>
          </a:prstGeom>
        </p:spPr>
        <p:txBody>
          <a:bodyPr/>
          <a:lstStyle/>
          <a:p>
            <a:pPr defTabSz="685800">
              <a:buClrTx/>
            </a:pPr>
            <a:endParaRPr lang="zh-CN" altLang="en-US" kern="1200">
              <a:solidFill>
                <a:prstClr val="black">
                  <a:tint val="75000"/>
                </a:prstClr>
              </a:solidFill>
              <a:latin typeface="字魂107号-萌趣欢乐体" panose="020F0502020204030204"/>
              <a:cs typeface="+mn-cs"/>
            </a:endParaRPr>
          </a:p>
        </p:txBody>
      </p:sp>
      <p:sp>
        <p:nvSpPr>
          <p:cNvPr id="6" name="灯片编号占位符 5">
            <a:extLst>
              <a:ext uri="{FF2B5EF4-FFF2-40B4-BE49-F238E27FC236}">
                <a16:creationId xmlns:a16="http://schemas.microsoft.com/office/drawing/2014/main" id="{D88EDDE0-5DDA-4C50-9410-75FC69B41B84}"/>
              </a:ext>
            </a:extLst>
          </p:cNvPr>
          <p:cNvSpPr>
            <a:spLocks noGrp="1"/>
          </p:cNvSpPr>
          <p:nvPr>
            <p:ph type="sldNum" sz="quarter" idx="12"/>
          </p:nvPr>
        </p:nvSpPr>
        <p:spPr>
          <a:xfrm>
            <a:off x="6457950" y="4767263"/>
            <a:ext cx="2057400" cy="273844"/>
          </a:xfrm>
          <a:prstGeom prst="rect">
            <a:avLst/>
          </a:prstGeom>
        </p:spPr>
        <p:txBody>
          <a:bodyPr/>
          <a:lstStyle/>
          <a:p>
            <a:pPr defTabSz="685800">
              <a:buClrTx/>
            </a:pPr>
            <a:fld id="{82C20B5C-6BF8-4786-95F4-791A87CCADD0}" type="slidenum">
              <a:rPr lang="zh-CN" altLang="en-US" kern="1200" smtClean="0">
                <a:solidFill>
                  <a:prstClr val="black">
                    <a:tint val="75000"/>
                  </a:prstClr>
                </a:solidFill>
                <a:latin typeface="字魂107号-萌趣欢乐体" panose="020F0502020204030204"/>
                <a:cs typeface="+mn-cs"/>
              </a:rPr>
              <a:pPr defTabSz="685800">
                <a:buClrTx/>
              </a:pPr>
              <a:t>‹#›</a:t>
            </a:fld>
            <a:endParaRPr lang="zh-CN" altLang="en-US" kern="1200">
              <a:solidFill>
                <a:prstClr val="black">
                  <a:tint val="75000"/>
                </a:prstClr>
              </a:solidFill>
              <a:latin typeface="字魂107号-萌趣欢乐体" panose="020F0502020204030204"/>
              <a:cs typeface="+mn-cs"/>
            </a:endParaRPr>
          </a:p>
        </p:txBody>
      </p:sp>
    </p:spTree>
    <p:extLst>
      <p:ext uri="{BB962C8B-B14F-4D97-AF65-F5344CB8AC3E}">
        <p14:creationId xmlns:p14="http://schemas.microsoft.com/office/powerpoint/2010/main" val="122447738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标题幻灯片">
    <p:spTree>
      <p:nvGrpSpPr>
        <p:cNvPr id="1" name=""/>
        <p:cNvGrpSpPr/>
        <p:nvPr/>
      </p:nvGrpSpPr>
      <p:grpSpPr>
        <a:xfrm>
          <a:off x="0" y="0"/>
          <a:ext cx="0" cy="0"/>
          <a:chOff x="0" y="0"/>
          <a:chExt cx="0" cy="0"/>
        </a:xfrm>
      </p:grpSpPr>
      <p:sp>
        <p:nvSpPr>
          <p:cNvPr id="4" name="日期占位符 3">
            <a:extLst>
              <a:ext uri="{FF2B5EF4-FFF2-40B4-BE49-F238E27FC236}">
                <a16:creationId xmlns:a16="http://schemas.microsoft.com/office/drawing/2014/main" id="{B48B022D-95BF-4673-8F38-F35CED7C9FC9}"/>
              </a:ext>
            </a:extLst>
          </p:cNvPr>
          <p:cNvSpPr>
            <a:spLocks noGrp="1"/>
          </p:cNvSpPr>
          <p:nvPr>
            <p:ph type="dt" sz="half" idx="10"/>
          </p:nvPr>
        </p:nvSpPr>
        <p:spPr>
          <a:xfrm>
            <a:off x="628650" y="4767263"/>
            <a:ext cx="2057400" cy="273844"/>
          </a:xfrm>
          <a:prstGeom prst="rect">
            <a:avLst/>
          </a:prstGeom>
        </p:spPr>
        <p:txBody>
          <a:bodyPr/>
          <a:lstStyle/>
          <a:p>
            <a:pPr defTabSz="685800">
              <a:buClrTx/>
            </a:pPr>
            <a:fld id="{D0E48561-6F99-411B-BF21-5175E2B06181}" type="datetimeFigureOut">
              <a:rPr lang="zh-CN" altLang="en-US" kern="1200" smtClean="0">
                <a:solidFill>
                  <a:prstClr val="black">
                    <a:tint val="75000"/>
                  </a:prstClr>
                </a:solidFill>
                <a:latin typeface="字魂107号-萌趣欢乐体" panose="020F0502020204030204"/>
                <a:cs typeface="+mn-cs"/>
              </a:rPr>
              <a:pPr defTabSz="685800">
                <a:buClrTx/>
              </a:pPr>
              <a:t>2023/7/25</a:t>
            </a:fld>
            <a:endParaRPr lang="zh-CN" altLang="en-US" kern="1200">
              <a:solidFill>
                <a:prstClr val="black">
                  <a:tint val="75000"/>
                </a:prstClr>
              </a:solidFill>
              <a:latin typeface="字魂107号-萌趣欢乐体" panose="020F0502020204030204"/>
              <a:cs typeface="+mn-cs"/>
            </a:endParaRPr>
          </a:p>
        </p:txBody>
      </p:sp>
    </p:spTree>
    <p:extLst>
      <p:ext uri="{BB962C8B-B14F-4D97-AF65-F5344CB8AC3E}">
        <p14:creationId xmlns:p14="http://schemas.microsoft.com/office/powerpoint/2010/main" val="32503209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9860567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24764535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图片与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95556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3_节标题">
    <p:spTree>
      <p:nvGrpSpPr>
        <p:cNvPr id="1" name=""/>
        <p:cNvGrpSpPr/>
        <p:nvPr/>
      </p:nvGrpSpPr>
      <p:grpSpPr>
        <a:xfrm>
          <a:off x="0" y="0"/>
          <a:ext cx="0" cy="0"/>
          <a:chOff x="0" y="0"/>
          <a:chExt cx="0" cy="0"/>
        </a:xfrm>
      </p:grpSpPr>
      <p:sp>
        <p:nvSpPr>
          <p:cNvPr id="3" name="文本占位符 2">
            <a:extLst>
              <a:ext uri="{FF2B5EF4-FFF2-40B4-BE49-F238E27FC236}">
                <a16:creationId xmlns:a16="http://schemas.microsoft.com/office/drawing/2014/main" id="{22F740E2-433C-4B4F-8E7A-90978F215C36}"/>
              </a:ext>
            </a:extLst>
          </p:cNvPr>
          <p:cNvSpPr>
            <a:spLocks noGrp="1"/>
          </p:cNvSpPr>
          <p:nvPr>
            <p:ph type="body" idx="1"/>
          </p:nvPr>
        </p:nvSpPr>
        <p:spPr>
          <a:xfrm>
            <a:off x="623888" y="3442098"/>
            <a:ext cx="7886700" cy="1125140"/>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83BC0B9E-DF3A-4412-84DA-ED1478E8E19B}"/>
              </a:ext>
            </a:extLst>
          </p:cNvPr>
          <p:cNvSpPr>
            <a:spLocks noGrp="1"/>
          </p:cNvSpPr>
          <p:nvPr>
            <p:ph type="dt" sz="half" idx="10"/>
          </p:nvPr>
        </p:nvSpPr>
        <p:spPr>
          <a:xfrm>
            <a:off x="628650" y="4767263"/>
            <a:ext cx="2057400" cy="273844"/>
          </a:xfrm>
          <a:prstGeom prst="rect">
            <a:avLst/>
          </a:prstGeom>
        </p:spPr>
        <p:txBody>
          <a:bodyPr/>
          <a:lstStyle/>
          <a:p>
            <a:pPr defTabSz="685800">
              <a:buClrTx/>
            </a:pPr>
            <a:fld id="{D0E48561-6F99-411B-BF21-5175E2B06181}" type="datetimeFigureOut">
              <a:rPr lang="zh-CN" altLang="en-US" kern="1200" smtClean="0">
                <a:solidFill>
                  <a:prstClr val="black">
                    <a:tint val="75000"/>
                  </a:prstClr>
                </a:solidFill>
                <a:latin typeface="字魂107号-萌趣欢乐体" panose="020F0502020204030204"/>
                <a:cs typeface="+mn-cs"/>
              </a:rPr>
              <a:pPr defTabSz="685800">
                <a:buClrTx/>
              </a:pPr>
              <a:t>2023/7/25</a:t>
            </a:fld>
            <a:endParaRPr lang="zh-CN" altLang="en-US" kern="1200">
              <a:solidFill>
                <a:prstClr val="black">
                  <a:tint val="75000"/>
                </a:prstClr>
              </a:solidFill>
              <a:latin typeface="字魂107号-萌趣欢乐体" panose="020F0502020204030204"/>
              <a:cs typeface="+mn-cs"/>
            </a:endParaRPr>
          </a:p>
        </p:txBody>
      </p:sp>
      <p:sp>
        <p:nvSpPr>
          <p:cNvPr id="5" name="页脚占位符 4">
            <a:extLst>
              <a:ext uri="{FF2B5EF4-FFF2-40B4-BE49-F238E27FC236}">
                <a16:creationId xmlns:a16="http://schemas.microsoft.com/office/drawing/2014/main" id="{D685BC12-7C17-47FD-B85B-CF5F5F7F467B}"/>
              </a:ext>
            </a:extLst>
          </p:cNvPr>
          <p:cNvSpPr>
            <a:spLocks noGrp="1"/>
          </p:cNvSpPr>
          <p:nvPr>
            <p:ph type="ftr" sz="quarter" idx="11"/>
          </p:nvPr>
        </p:nvSpPr>
        <p:spPr>
          <a:xfrm>
            <a:off x="3028950" y="4767263"/>
            <a:ext cx="3086100" cy="273844"/>
          </a:xfrm>
          <a:prstGeom prst="rect">
            <a:avLst/>
          </a:prstGeom>
        </p:spPr>
        <p:txBody>
          <a:bodyPr/>
          <a:lstStyle/>
          <a:p>
            <a:pPr defTabSz="685800">
              <a:buClrTx/>
            </a:pPr>
            <a:endParaRPr lang="zh-CN" altLang="en-US" kern="1200">
              <a:solidFill>
                <a:prstClr val="black">
                  <a:tint val="75000"/>
                </a:prstClr>
              </a:solidFill>
              <a:latin typeface="字魂107号-萌趣欢乐体" panose="020F0502020204030204"/>
              <a:cs typeface="+mn-cs"/>
            </a:endParaRPr>
          </a:p>
        </p:txBody>
      </p:sp>
      <p:sp>
        <p:nvSpPr>
          <p:cNvPr id="6" name="灯片编号占位符 5">
            <a:extLst>
              <a:ext uri="{FF2B5EF4-FFF2-40B4-BE49-F238E27FC236}">
                <a16:creationId xmlns:a16="http://schemas.microsoft.com/office/drawing/2014/main" id="{40346CD6-1748-4DA1-B1CE-7E2ECEBC6556}"/>
              </a:ext>
            </a:extLst>
          </p:cNvPr>
          <p:cNvSpPr>
            <a:spLocks noGrp="1"/>
          </p:cNvSpPr>
          <p:nvPr>
            <p:ph type="sldNum" sz="quarter" idx="12"/>
          </p:nvPr>
        </p:nvSpPr>
        <p:spPr>
          <a:xfrm>
            <a:off x="6457950" y="4767263"/>
            <a:ext cx="2057400" cy="273844"/>
          </a:xfrm>
          <a:prstGeom prst="rect">
            <a:avLst/>
          </a:prstGeom>
        </p:spPr>
        <p:txBody>
          <a:bodyPr/>
          <a:lstStyle/>
          <a:p>
            <a:pPr defTabSz="685800">
              <a:buClrTx/>
            </a:pPr>
            <a:fld id="{82C20B5C-6BF8-4786-95F4-791A87CCADD0}" type="slidenum">
              <a:rPr lang="zh-CN" altLang="en-US" kern="1200" smtClean="0">
                <a:solidFill>
                  <a:prstClr val="black">
                    <a:tint val="75000"/>
                  </a:prstClr>
                </a:solidFill>
                <a:latin typeface="字魂107号-萌趣欢乐体" panose="020F0502020204030204"/>
                <a:cs typeface="+mn-cs"/>
              </a:rPr>
              <a:pPr defTabSz="685800">
                <a:buClrTx/>
              </a:pPr>
              <a:t>‹#›</a:t>
            </a:fld>
            <a:endParaRPr lang="zh-CN" altLang="en-US" kern="1200">
              <a:solidFill>
                <a:prstClr val="black">
                  <a:tint val="75000"/>
                </a:prstClr>
              </a:solidFill>
              <a:latin typeface="字魂107号-萌趣欢乐体" panose="020F0502020204030204"/>
              <a:cs typeface="+mn-cs"/>
            </a:endParaRPr>
          </a:p>
        </p:txBody>
      </p:sp>
    </p:spTree>
    <p:extLst>
      <p:ext uri="{BB962C8B-B14F-4D97-AF65-F5344CB8AC3E}">
        <p14:creationId xmlns:p14="http://schemas.microsoft.com/office/powerpoint/2010/main" val="4605453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3_竖排标题与文本">
    <p:spTree>
      <p:nvGrpSpPr>
        <p:cNvPr id="1" name=""/>
        <p:cNvGrpSpPr/>
        <p:nvPr/>
      </p:nvGrpSpPr>
      <p:grpSpPr>
        <a:xfrm>
          <a:off x="0" y="0"/>
          <a:ext cx="0" cy="0"/>
          <a:chOff x="0" y="0"/>
          <a:chExt cx="0" cy="0"/>
        </a:xfrm>
      </p:grpSpPr>
      <p:sp>
        <p:nvSpPr>
          <p:cNvPr id="3" name="竖排文字占位符 2">
            <a:extLst>
              <a:ext uri="{FF2B5EF4-FFF2-40B4-BE49-F238E27FC236}">
                <a16:creationId xmlns:a16="http://schemas.microsoft.com/office/drawing/2014/main" id="{52E20ABF-DB81-47C0-BFD0-A0B40E08F5FF}"/>
              </a:ext>
            </a:extLst>
          </p:cNvPr>
          <p:cNvSpPr>
            <a:spLocks noGrp="1"/>
          </p:cNvSpPr>
          <p:nvPr>
            <p:ph type="body" orient="vert" idx="1"/>
          </p:nvPr>
        </p:nvSpPr>
        <p:spPr>
          <a:xfrm>
            <a:off x="628650" y="273844"/>
            <a:ext cx="5800725" cy="4358879"/>
          </a:xfrm>
          <a:prstGeom prst="rect">
            <a:avLst/>
          </a:prstGeom>
        </p:spPr>
        <p:txBody>
          <a:bodyPr vert="eaVert"/>
          <a:lstStyle>
            <a:lvl1pPr marL="0" indent="0">
              <a:buNone/>
              <a:defRPr/>
            </a:lvl1pPr>
          </a:lstStyle>
          <a:p>
            <a:pPr lvl="0"/>
            <a:endParaRPr lang="zh-CN" altLang="en-US" dirty="0"/>
          </a:p>
        </p:txBody>
      </p:sp>
      <p:sp>
        <p:nvSpPr>
          <p:cNvPr id="4" name="日期占位符 3">
            <a:extLst>
              <a:ext uri="{FF2B5EF4-FFF2-40B4-BE49-F238E27FC236}">
                <a16:creationId xmlns:a16="http://schemas.microsoft.com/office/drawing/2014/main" id="{FA6EFA5D-658C-4445-BF28-FE335983C526}"/>
              </a:ext>
            </a:extLst>
          </p:cNvPr>
          <p:cNvSpPr>
            <a:spLocks noGrp="1"/>
          </p:cNvSpPr>
          <p:nvPr>
            <p:ph type="dt" sz="half" idx="10"/>
          </p:nvPr>
        </p:nvSpPr>
        <p:spPr>
          <a:xfrm>
            <a:off x="628650" y="4767263"/>
            <a:ext cx="2057400" cy="273844"/>
          </a:xfrm>
          <a:prstGeom prst="rect">
            <a:avLst/>
          </a:prstGeom>
        </p:spPr>
        <p:txBody>
          <a:bodyPr/>
          <a:lstStyle/>
          <a:p>
            <a:pPr defTabSz="685800">
              <a:buClrTx/>
            </a:pPr>
            <a:fld id="{D0E48561-6F99-411B-BF21-5175E2B06181}" type="datetimeFigureOut">
              <a:rPr lang="zh-CN" altLang="en-US" kern="1200" smtClean="0">
                <a:solidFill>
                  <a:prstClr val="black">
                    <a:tint val="75000"/>
                  </a:prstClr>
                </a:solidFill>
                <a:latin typeface="字魂107号-萌趣欢乐体" panose="020F0502020204030204"/>
                <a:cs typeface="+mn-cs"/>
              </a:rPr>
              <a:pPr defTabSz="685800">
                <a:buClrTx/>
              </a:pPr>
              <a:t>2023/7/25</a:t>
            </a:fld>
            <a:endParaRPr lang="zh-CN" altLang="en-US" kern="1200">
              <a:solidFill>
                <a:prstClr val="black">
                  <a:tint val="75000"/>
                </a:prstClr>
              </a:solidFill>
              <a:latin typeface="字魂107号-萌趣欢乐体" panose="020F0502020204030204"/>
              <a:cs typeface="+mn-cs"/>
            </a:endParaRPr>
          </a:p>
        </p:txBody>
      </p:sp>
      <p:sp>
        <p:nvSpPr>
          <p:cNvPr id="5" name="页脚占位符 4">
            <a:extLst>
              <a:ext uri="{FF2B5EF4-FFF2-40B4-BE49-F238E27FC236}">
                <a16:creationId xmlns:a16="http://schemas.microsoft.com/office/drawing/2014/main" id="{19206049-7557-4619-8DC6-D07F9CC8E61A}"/>
              </a:ext>
            </a:extLst>
          </p:cNvPr>
          <p:cNvSpPr>
            <a:spLocks noGrp="1"/>
          </p:cNvSpPr>
          <p:nvPr>
            <p:ph type="ftr" sz="quarter" idx="11"/>
          </p:nvPr>
        </p:nvSpPr>
        <p:spPr>
          <a:xfrm>
            <a:off x="3028950" y="4767263"/>
            <a:ext cx="3086100" cy="273844"/>
          </a:xfrm>
          <a:prstGeom prst="rect">
            <a:avLst/>
          </a:prstGeom>
        </p:spPr>
        <p:txBody>
          <a:bodyPr/>
          <a:lstStyle/>
          <a:p>
            <a:pPr defTabSz="685800">
              <a:buClrTx/>
            </a:pPr>
            <a:endParaRPr lang="zh-CN" altLang="en-US" kern="1200">
              <a:solidFill>
                <a:prstClr val="black">
                  <a:tint val="75000"/>
                </a:prstClr>
              </a:solidFill>
              <a:latin typeface="字魂107号-萌趣欢乐体" panose="020F0502020204030204"/>
              <a:cs typeface="+mn-cs"/>
            </a:endParaRPr>
          </a:p>
        </p:txBody>
      </p:sp>
      <p:sp>
        <p:nvSpPr>
          <p:cNvPr id="6" name="灯片编号占位符 5">
            <a:extLst>
              <a:ext uri="{FF2B5EF4-FFF2-40B4-BE49-F238E27FC236}">
                <a16:creationId xmlns:a16="http://schemas.microsoft.com/office/drawing/2014/main" id="{D88EDDE0-5DDA-4C50-9410-75FC69B41B84}"/>
              </a:ext>
            </a:extLst>
          </p:cNvPr>
          <p:cNvSpPr>
            <a:spLocks noGrp="1"/>
          </p:cNvSpPr>
          <p:nvPr>
            <p:ph type="sldNum" sz="quarter" idx="12"/>
          </p:nvPr>
        </p:nvSpPr>
        <p:spPr>
          <a:xfrm>
            <a:off x="6457950" y="4767263"/>
            <a:ext cx="2057400" cy="273844"/>
          </a:xfrm>
          <a:prstGeom prst="rect">
            <a:avLst/>
          </a:prstGeom>
        </p:spPr>
        <p:txBody>
          <a:bodyPr/>
          <a:lstStyle/>
          <a:p>
            <a:pPr defTabSz="685800">
              <a:buClrTx/>
            </a:pPr>
            <a:fld id="{82C20B5C-6BF8-4786-95F4-791A87CCADD0}" type="slidenum">
              <a:rPr lang="zh-CN" altLang="en-US" kern="1200" smtClean="0">
                <a:solidFill>
                  <a:prstClr val="black">
                    <a:tint val="75000"/>
                  </a:prstClr>
                </a:solidFill>
                <a:latin typeface="字魂107号-萌趣欢乐体" panose="020F0502020204030204"/>
                <a:cs typeface="+mn-cs"/>
              </a:rPr>
              <a:pPr defTabSz="685800">
                <a:buClrTx/>
              </a:pPr>
              <a:t>‹#›</a:t>
            </a:fld>
            <a:endParaRPr lang="zh-CN" altLang="en-US" kern="1200">
              <a:solidFill>
                <a:prstClr val="black">
                  <a:tint val="75000"/>
                </a:prstClr>
              </a:solidFill>
              <a:latin typeface="字魂107号-萌趣欢乐体" panose="020F0502020204030204"/>
              <a:cs typeface="+mn-cs"/>
            </a:endParaRPr>
          </a:p>
        </p:txBody>
      </p:sp>
    </p:spTree>
    <p:extLst>
      <p:ext uri="{BB962C8B-B14F-4D97-AF65-F5344CB8AC3E}">
        <p14:creationId xmlns:p14="http://schemas.microsoft.com/office/powerpoint/2010/main" val="30110394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5_标题和竖排文字">
    <p:spTree>
      <p:nvGrpSpPr>
        <p:cNvPr id="1" name=""/>
        <p:cNvGrpSpPr/>
        <p:nvPr/>
      </p:nvGrpSpPr>
      <p:grpSpPr>
        <a:xfrm>
          <a:off x="0" y="0"/>
          <a:ext cx="0" cy="0"/>
          <a:chOff x="0" y="0"/>
          <a:chExt cx="0" cy="0"/>
        </a:xfrm>
      </p:grpSpPr>
      <p:sp>
        <p:nvSpPr>
          <p:cNvPr id="3" name="竖排文字占位符 2">
            <a:extLst>
              <a:ext uri="{FF2B5EF4-FFF2-40B4-BE49-F238E27FC236}">
                <a16:creationId xmlns:a16="http://schemas.microsoft.com/office/drawing/2014/main" id="{3386DE42-5A2D-44CF-A3AE-70E987E703D8}"/>
              </a:ext>
            </a:extLst>
          </p:cNvPr>
          <p:cNvSpPr>
            <a:spLocks noGrp="1"/>
          </p:cNvSpPr>
          <p:nvPr>
            <p:ph type="body" orient="vert" idx="1"/>
          </p:nvPr>
        </p:nvSpPr>
        <p:spPr>
          <a:xfrm>
            <a:off x="628650" y="1369219"/>
            <a:ext cx="7886700" cy="3263504"/>
          </a:xfrm>
          <a:prstGeom prst="rect">
            <a:avLst/>
          </a:prstGeo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A793DE87-164C-4656-A5F9-2B001BAB7763}"/>
              </a:ext>
            </a:extLst>
          </p:cNvPr>
          <p:cNvSpPr>
            <a:spLocks noGrp="1"/>
          </p:cNvSpPr>
          <p:nvPr>
            <p:ph type="dt" sz="half" idx="10"/>
          </p:nvPr>
        </p:nvSpPr>
        <p:spPr>
          <a:xfrm>
            <a:off x="628650" y="4767263"/>
            <a:ext cx="2057400" cy="273844"/>
          </a:xfrm>
          <a:prstGeom prst="rect">
            <a:avLst/>
          </a:prstGeom>
        </p:spPr>
        <p:txBody>
          <a:bodyPr/>
          <a:lstStyle/>
          <a:p>
            <a:pPr defTabSz="685800">
              <a:buClrTx/>
            </a:pPr>
            <a:fld id="{D0E48561-6F99-411B-BF21-5175E2B06181}" type="datetimeFigureOut">
              <a:rPr lang="zh-CN" altLang="en-US" kern="1200" smtClean="0">
                <a:solidFill>
                  <a:prstClr val="black">
                    <a:tint val="75000"/>
                  </a:prstClr>
                </a:solidFill>
                <a:latin typeface="字魂107号-萌趣欢乐体" panose="020F0502020204030204"/>
                <a:cs typeface="+mn-cs"/>
              </a:rPr>
              <a:pPr defTabSz="685800">
                <a:buClrTx/>
              </a:pPr>
              <a:t>2023/7/25</a:t>
            </a:fld>
            <a:endParaRPr lang="zh-CN" altLang="en-US" kern="1200">
              <a:solidFill>
                <a:prstClr val="black">
                  <a:tint val="75000"/>
                </a:prstClr>
              </a:solidFill>
              <a:latin typeface="字魂107号-萌趣欢乐体" panose="020F0502020204030204"/>
              <a:cs typeface="+mn-cs"/>
            </a:endParaRPr>
          </a:p>
        </p:txBody>
      </p:sp>
      <p:sp>
        <p:nvSpPr>
          <p:cNvPr id="5" name="页脚占位符 4">
            <a:extLst>
              <a:ext uri="{FF2B5EF4-FFF2-40B4-BE49-F238E27FC236}">
                <a16:creationId xmlns:a16="http://schemas.microsoft.com/office/drawing/2014/main" id="{45FE468D-5F9A-41A6-859F-1696A47E5998}"/>
              </a:ext>
            </a:extLst>
          </p:cNvPr>
          <p:cNvSpPr>
            <a:spLocks noGrp="1"/>
          </p:cNvSpPr>
          <p:nvPr>
            <p:ph type="ftr" sz="quarter" idx="11"/>
          </p:nvPr>
        </p:nvSpPr>
        <p:spPr>
          <a:xfrm>
            <a:off x="3028950" y="4767263"/>
            <a:ext cx="3086100" cy="273844"/>
          </a:xfrm>
          <a:prstGeom prst="rect">
            <a:avLst/>
          </a:prstGeom>
        </p:spPr>
        <p:txBody>
          <a:bodyPr/>
          <a:lstStyle/>
          <a:p>
            <a:pPr defTabSz="685800">
              <a:buClrTx/>
            </a:pPr>
            <a:endParaRPr lang="zh-CN" altLang="en-US" kern="1200">
              <a:solidFill>
                <a:prstClr val="black">
                  <a:tint val="75000"/>
                </a:prstClr>
              </a:solidFill>
              <a:latin typeface="字魂107号-萌趣欢乐体" panose="020F0502020204030204"/>
              <a:cs typeface="+mn-cs"/>
            </a:endParaRPr>
          </a:p>
        </p:txBody>
      </p:sp>
      <p:sp>
        <p:nvSpPr>
          <p:cNvPr id="6" name="灯片编号占位符 5">
            <a:extLst>
              <a:ext uri="{FF2B5EF4-FFF2-40B4-BE49-F238E27FC236}">
                <a16:creationId xmlns:a16="http://schemas.microsoft.com/office/drawing/2014/main" id="{42929840-4974-4DB8-BFC6-103289EB26BD}"/>
              </a:ext>
            </a:extLst>
          </p:cNvPr>
          <p:cNvSpPr>
            <a:spLocks noGrp="1"/>
          </p:cNvSpPr>
          <p:nvPr>
            <p:ph type="sldNum" sz="quarter" idx="12"/>
          </p:nvPr>
        </p:nvSpPr>
        <p:spPr>
          <a:xfrm>
            <a:off x="6457950" y="4767263"/>
            <a:ext cx="2057400" cy="273844"/>
          </a:xfrm>
          <a:prstGeom prst="rect">
            <a:avLst/>
          </a:prstGeom>
        </p:spPr>
        <p:txBody>
          <a:bodyPr/>
          <a:lstStyle/>
          <a:p>
            <a:pPr defTabSz="685800">
              <a:buClrTx/>
            </a:pPr>
            <a:fld id="{82C20B5C-6BF8-4786-95F4-791A87CCADD0}" type="slidenum">
              <a:rPr lang="zh-CN" altLang="en-US" kern="1200" smtClean="0">
                <a:solidFill>
                  <a:prstClr val="black">
                    <a:tint val="75000"/>
                  </a:prstClr>
                </a:solidFill>
                <a:latin typeface="字魂107号-萌趣欢乐体" panose="020F0502020204030204"/>
                <a:cs typeface="+mn-cs"/>
              </a:rPr>
              <a:pPr defTabSz="685800">
                <a:buClrTx/>
              </a:pPr>
              <a:t>‹#›</a:t>
            </a:fld>
            <a:endParaRPr lang="zh-CN" altLang="en-US" kern="1200">
              <a:solidFill>
                <a:prstClr val="black">
                  <a:tint val="75000"/>
                </a:prstClr>
              </a:solidFill>
              <a:latin typeface="字魂107号-萌趣欢乐体" panose="020F0502020204030204"/>
              <a:cs typeface="+mn-cs"/>
            </a:endParaRPr>
          </a:p>
        </p:txBody>
      </p:sp>
    </p:spTree>
    <p:extLst>
      <p:ext uri="{BB962C8B-B14F-4D97-AF65-F5344CB8AC3E}">
        <p14:creationId xmlns:p14="http://schemas.microsoft.com/office/powerpoint/2010/main" val="41146125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6_竖排标题与文本">
    <p:spTree>
      <p:nvGrpSpPr>
        <p:cNvPr id="1" name=""/>
        <p:cNvGrpSpPr/>
        <p:nvPr/>
      </p:nvGrpSpPr>
      <p:grpSpPr>
        <a:xfrm>
          <a:off x="0" y="0"/>
          <a:ext cx="0" cy="0"/>
          <a:chOff x="0" y="0"/>
          <a:chExt cx="0" cy="0"/>
        </a:xfrm>
      </p:grpSpPr>
      <p:sp>
        <p:nvSpPr>
          <p:cNvPr id="4" name="日期占位符 3">
            <a:extLst>
              <a:ext uri="{FF2B5EF4-FFF2-40B4-BE49-F238E27FC236}">
                <a16:creationId xmlns:a16="http://schemas.microsoft.com/office/drawing/2014/main" id="{FA6EFA5D-658C-4445-BF28-FE335983C526}"/>
              </a:ext>
            </a:extLst>
          </p:cNvPr>
          <p:cNvSpPr>
            <a:spLocks noGrp="1"/>
          </p:cNvSpPr>
          <p:nvPr>
            <p:ph type="dt" sz="half" idx="10"/>
          </p:nvPr>
        </p:nvSpPr>
        <p:spPr>
          <a:xfrm>
            <a:off x="628650" y="4767263"/>
            <a:ext cx="2057400" cy="273844"/>
          </a:xfrm>
          <a:prstGeom prst="rect">
            <a:avLst/>
          </a:prstGeom>
        </p:spPr>
        <p:txBody>
          <a:bodyPr/>
          <a:lstStyle/>
          <a:p>
            <a:pPr defTabSz="685800">
              <a:buClrTx/>
            </a:pPr>
            <a:fld id="{D0E48561-6F99-411B-BF21-5175E2B06181}" type="datetimeFigureOut">
              <a:rPr lang="zh-CN" altLang="en-US" kern="1200" smtClean="0">
                <a:solidFill>
                  <a:prstClr val="black">
                    <a:tint val="75000"/>
                  </a:prstClr>
                </a:solidFill>
                <a:latin typeface="字魂107号-萌趣欢乐体" panose="020F0502020204030204"/>
                <a:cs typeface="+mn-cs"/>
              </a:rPr>
              <a:pPr defTabSz="685800">
                <a:buClrTx/>
              </a:pPr>
              <a:t>2023/7/25</a:t>
            </a:fld>
            <a:endParaRPr lang="zh-CN" altLang="en-US" kern="1200">
              <a:solidFill>
                <a:prstClr val="black">
                  <a:tint val="75000"/>
                </a:prstClr>
              </a:solidFill>
              <a:latin typeface="字魂107号-萌趣欢乐体" panose="020F0502020204030204"/>
              <a:cs typeface="+mn-cs"/>
            </a:endParaRPr>
          </a:p>
        </p:txBody>
      </p:sp>
      <p:sp>
        <p:nvSpPr>
          <p:cNvPr id="5" name="页脚占位符 4">
            <a:extLst>
              <a:ext uri="{FF2B5EF4-FFF2-40B4-BE49-F238E27FC236}">
                <a16:creationId xmlns:a16="http://schemas.microsoft.com/office/drawing/2014/main" id="{19206049-7557-4619-8DC6-D07F9CC8E61A}"/>
              </a:ext>
            </a:extLst>
          </p:cNvPr>
          <p:cNvSpPr>
            <a:spLocks noGrp="1"/>
          </p:cNvSpPr>
          <p:nvPr>
            <p:ph type="ftr" sz="quarter" idx="11"/>
          </p:nvPr>
        </p:nvSpPr>
        <p:spPr>
          <a:xfrm>
            <a:off x="3028950" y="4767263"/>
            <a:ext cx="3086100" cy="273844"/>
          </a:xfrm>
          <a:prstGeom prst="rect">
            <a:avLst/>
          </a:prstGeom>
        </p:spPr>
        <p:txBody>
          <a:bodyPr/>
          <a:lstStyle/>
          <a:p>
            <a:pPr defTabSz="685800">
              <a:buClrTx/>
            </a:pPr>
            <a:endParaRPr lang="zh-CN" altLang="en-US" kern="1200">
              <a:solidFill>
                <a:prstClr val="black">
                  <a:tint val="75000"/>
                </a:prstClr>
              </a:solidFill>
              <a:latin typeface="字魂107号-萌趣欢乐体" panose="020F0502020204030204"/>
              <a:cs typeface="+mn-cs"/>
            </a:endParaRPr>
          </a:p>
        </p:txBody>
      </p:sp>
      <p:sp>
        <p:nvSpPr>
          <p:cNvPr id="6" name="灯片编号占位符 5">
            <a:extLst>
              <a:ext uri="{FF2B5EF4-FFF2-40B4-BE49-F238E27FC236}">
                <a16:creationId xmlns:a16="http://schemas.microsoft.com/office/drawing/2014/main" id="{D88EDDE0-5DDA-4C50-9410-75FC69B41B84}"/>
              </a:ext>
            </a:extLst>
          </p:cNvPr>
          <p:cNvSpPr>
            <a:spLocks noGrp="1"/>
          </p:cNvSpPr>
          <p:nvPr>
            <p:ph type="sldNum" sz="quarter" idx="12"/>
          </p:nvPr>
        </p:nvSpPr>
        <p:spPr>
          <a:xfrm>
            <a:off x="6457950" y="4767263"/>
            <a:ext cx="2057400" cy="273844"/>
          </a:xfrm>
          <a:prstGeom prst="rect">
            <a:avLst/>
          </a:prstGeom>
        </p:spPr>
        <p:txBody>
          <a:bodyPr/>
          <a:lstStyle/>
          <a:p>
            <a:pPr defTabSz="685800">
              <a:buClrTx/>
            </a:pPr>
            <a:fld id="{82C20B5C-6BF8-4786-95F4-791A87CCADD0}" type="slidenum">
              <a:rPr lang="zh-CN" altLang="en-US" kern="1200" smtClean="0">
                <a:solidFill>
                  <a:prstClr val="black">
                    <a:tint val="75000"/>
                  </a:prstClr>
                </a:solidFill>
                <a:latin typeface="字魂107号-萌趣欢乐体" panose="020F0502020204030204"/>
                <a:cs typeface="+mn-cs"/>
              </a:rPr>
              <a:pPr defTabSz="685800">
                <a:buClrTx/>
              </a:pPr>
              <a:t>‹#›</a:t>
            </a:fld>
            <a:endParaRPr lang="zh-CN" altLang="en-US" kern="1200">
              <a:solidFill>
                <a:prstClr val="black">
                  <a:tint val="75000"/>
                </a:prstClr>
              </a:solidFill>
              <a:latin typeface="字魂107号-萌趣欢乐体" panose="020F0502020204030204"/>
              <a:cs typeface="+mn-cs"/>
            </a:endParaRPr>
          </a:p>
        </p:txBody>
      </p:sp>
      <p:sp>
        <p:nvSpPr>
          <p:cNvPr id="7" name="TextBox 6"/>
          <p:cNvSpPr txBox="1"/>
          <p:nvPr userDrawn="1"/>
        </p:nvSpPr>
        <p:spPr>
          <a:xfrm>
            <a:off x="11334345" y="-19455"/>
            <a:ext cx="1146377" cy="369332"/>
          </a:xfrm>
          <a:prstGeom prst="rect">
            <a:avLst/>
          </a:prstGeom>
          <a:noFill/>
        </p:spPr>
        <p:txBody>
          <a:bodyPr wrap="square" rtlCol="0">
            <a:spAutoFit/>
          </a:bodyPr>
          <a:lstStyle/>
          <a:p>
            <a:r>
              <a:rPr lang="en-US" dirty="0" err="1">
                <a:solidFill>
                  <a:srgbClr val="0070C0"/>
                </a:solidFill>
                <a:latin typeface="UTM Wedding K&amp;T" panose="02040603050506020204" pitchFamily="18" charset="0"/>
              </a:rPr>
              <a:t>Măngnon</a:t>
            </a:r>
            <a:endParaRPr lang="en-US" dirty="0">
              <a:solidFill>
                <a:srgbClr val="0070C0"/>
              </a:solidFill>
              <a:latin typeface="UTM Wedding K&amp;T" panose="02040603050506020204" pitchFamily="18" charset="0"/>
            </a:endParaRPr>
          </a:p>
        </p:txBody>
      </p:sp>
      <p:pic>
        <p:nvPicPr>
          <p:cNvPr id="8" name="Picture 7">
            <a:extLst>
              <a:ext uri="{FF2B5EF4-FFF2-40B4-BE49-F238E27FC236}">
                <a16:creationId xmlns:a16="http://schemas.microsoft.com/office/drawing/2014/main" id="{E601A826-9DBC-4144-A309-96D00EDA9B8E}"/>
              </a:ext>
            </a:extLst>
          </p:cNvPr>
          <p:cNvPicPr>
            <a:picLocks noChangeAspect="1"/>
          </p:cNvPicPr>
          <p:nvPr userDrawn="1"/>
        </p:nvPicPr>
        <p:blipFill rotWithShape="1">
          <a:blip r:embed="rId2" cstate="hqprint">
            <a:extLst>
              <a:ext uri="{28A0092B-C50C-407E-A947-70E740481C1C}">
                <a14:useLocalDpi xmlns:a14="http://schemas.microsoft.com/office/drawing/2010/main" val="0"/>
              </a:ext>
            </a:extLst>
          </a:blip>
          <a:srcRect t="37667"/>
          <a:stretch/>
        </p:blipFill>
        <p:spPr>
          <a:xfrm>
            <a:off x="-2186247" y="-259175"/>
            <a:ext cx="2186247" cy="2317405"/>
          </a:xfrm>
          <a:prstGeom prst="rect">
            <a:avLst/>
          </a:prstGeom>
        </p:spPr>
      </p:pic>
      <p:pic>
        <p:nvPicPr>
          <p:cNvPr id="9" name="Picture 8">
            <a:extLst>
              <a:ext uri="{FF2B5EF4-FFF2-40B4-BE49-F238E27FC236}">
                <a16:creationId xmlns:a16="http://schemas.microsoft.com/office/drawing/2014/main" id="{56EDD49C-554B-4C28-92F7-B784D7D8872A}"/>
              </a:ext>
            </a:extLst>
          </p:cNvPr>
          <p:cNvPicPr>
            <a:picLocks noChangeAspect="1"/>
          </p:cNvPicPr>
          <p:nvPr userDrawn="1"/>
        </p:nvPicPr>
        <p:blipFill rotWithShape="1">
          <a:blip r:embed="rId3" cstate="print">
            <a:extLst>
              <a:ext uri="{28A0092B-C50C-407E-A947-70E740481C1C}">
                <a14:useLocalDpi xmlns:a14="http://schemas.microsoft.com/office/drawing/2010/main" val="0"/>
              </a:ext>
            </a:extLst>
          </a:blip>
          <a:srcRect t="38142"/>
          <a:stretch/>
        </p:blipFill>
        <p:spPr>
          <a:xfrm>
            <a:off x="1616130" y="7791450"/>
            <a:ext cx="1824009" cy="2002485"/>
          </a:xfrm>
          <a:prstGeom prst="rect">
            <a:avLst/>
          </a:prstGeom>
        </p:spPr>
      </p:pic>
      <p:sp>
        <p:nvSpPr>
          <p:cNvPr id="10" name="TextBox 3">
            <a:extLst>
              <a:ext uri="{FF2B5EF4-FFF2-40B4-BE49-F238E27FC236}">
                <a16:creationId xmlns:a16="http://schemas.microsoft.com/office/drawing/2014/main" id="{F9034237-DA06-4066-849E-00A115FF4EA1}"/>
              </a:ext>
            </a:extLst>
          </p:cNvPr>
          <p:cNvSpPr txBox="1"/>
          <p:nvPr userDrawn="1"/>
        </p:nvSpPr>
        <p:spPr>
          <a:xfrm>
            <a:off x="3048000" y="9098618"/>
            <a:ext cx="6228184" cy="923330"/>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1800"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b="1">
                <a:latin typeface="Times New Roman" panose="02020603050405020304" pitchFamily="18" charset="0"/>
                <a:cs typeface="Times New Roman" panose="02020603050405020304" pitchFamily="18" charset="0"/>
              </a:rPr>
              <a:t>Mời </a:t>
            </a:r>
            <a:r>
              <a:rPr lang="en-US" b="1" dirty="0" err="1">
                <a:latin typeface="Times New Roman" panose="02020603050405020304" pitchFamily="18" charset="0"/>
                <a:cs typeface="Times New Roman" panose="02020603050405020304" pitchFamily="18" charset="0"/>
              </a:rPr>
              <a:t>truy</a:t>
            </a:r>
            <a:r>
              <a:rPr lang="en-US" b="1" dirty="0">
                <a:latin typeface="Times New Roman" panose="02020603050405020304" pitchFamily="18" charset="0"/>
                <a:cs typeface="Times New Roman" panose="02020603050405020304" pitchFamily="18" charset="0"/>
              </a:rPr>
              <a:t> </a:t>
            </a:r>
            <a:r>
              <a:rPr lang="en-US" b="1" dirty="0" err="1">
                <a:latin typeface="Times New Roman" panose="02020603050405020304" pitchFamily="18" charset="0"/>
                <a:cs typeface="Times New Roman" panose="02020603050405020304" pitchFamily="18" charset="0"/>
              </a:rPr>
              <a:t>cập</a:t>
            </a:r>
            <a:r>
              <a:rPr lang="en-US" b="1" dirty="0">
                <a:latin typeface="Times New Roman" panose="02020603050405020304" pitchFamily="18" charset="0"/>
                <a:cs typeface="Times New Roman" panose="02020603050405020304" pitchFamily="18" charset="0"/>
              </a:rPr>
              <a:t>: </a:t>
            </a:r>
            <a:r>
              <a:rPr lang="en-US" dirty="0">
                <a:solidFill>
                  <a:srgbClr val="FF0066"/>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MĂNG NON- TÀI LIỆU TIỂU HỌC | Facebook</a:t>
            </a:r>
            <a:endParaRPr lang="en-US" sz="1800" dirty="0">
              <a:solidFill>
                <a:srgbClr val="FF0066"/>
              </a:solidFill>
              <a:latin typeface="SVN-Newton" panose="02040603050506020204" pitchFamily="18" charset="0"/>
              <a:cs typeface="Times New Roman" panose="02020603050405020304" pitchFamily="18" charset="0"/>
            </a:endParaRPr>
          </a:p>
          <a:p>
            <a:pPr algn="ctr"/>
            <a:r>
              <a:rPr lang="en-US" sz="1800" b="1" dirty="0">
                <a:solidFill>
                  <a:srgbClr val="0D4370"/>
                </a:solidFill>
                <a:latin typeface="SVN-Newton" panose="02040603050506020204" pitchFamily="18" charset="0"/>
                <a:cs typeface="Times New Roman" panose="02020603050405020304" pitchFamily="18" charset="0"/>
              </a:rPr>
              <a:t>SĐT ZALO : </a:t>
            </a:r>
            <a:r>
              <a:rPr lang="en-US" sz="1800" b="1" u="sng" dirty="0">
                <a:solidFill>
                  <a:srgbClr val="0D4370"/>
                </a:solidFill>
                <a:latin typeface="SVN-Newton" panose="02040603050506020204" pitchFamily="18" charset="0"/>
              </a:rPr>
              <a:t>0382348780</a:t>
            </a:r>
            <a:r>
              <a:rPr lang="en-US" sz="1800" b="1" dirty="0">
                <a:solidFill>
                  <a:srgbClr val="0D4370"/>
                </a:solidFill>
                <a:latin typeface="SVN-Newton" panose="02040603050506020204" pitchFamily="18" charset="0"/>
              </a:rPr>
              <a:t> - </a:t>
            </a:r>
            <a:r>
              <a:rPr lang="en-US" sz="1800" b="1" u="sng" dirty="0">
                <a:solidFill>
                  <a:srgbClr val="0D4370"/>
                </a:solidFill>
                <a:latin typeface="SVN-Newton" panose="02040603050506020204" pitchFamily="18" charset="0"/>
              </a:rPr>
              <a:t>0984848929</a:t>
            </a:r>
            <a:endParaRPr lang="en-US" sz="1800" b="1" dirty="0">
              <a:solidFill>
                <a:srgbClr val="0D4370"/>
              </a:solidFill>
              <a:latin typeface="SVN-Newton" panose="02040603050506020204" pitchFamily="18" charset="0"/>
              <a:cs typeface="Times New Roman" panose="02020603050405020304" pitchFamily="18" charset="0"/>
            </a:endParaRPr>
          </a:p>
        </p:txBody>
      </p:sp>
      <p:sp>
        <p:nvSpPr>
          <p:cNvPr id="11" name="Title 1">
            <a:extLst>
              <a:ext uri="{FF2B5EF4-FFF2-40B4-BE49-F238E27FC236}">
                <a16:creationId xmlns:a16="http://schemas.microsoft.com/office/drawing/2014/main" id="{9E5F6F2C-DE77-4B3E-986A-23D69ABD846E}"/>
              </a:ext>
            </a:extLst>
          </p:cNvPr>
          <p:cNvSpPr txBox="1">
            <a:spLocks/>
          </p:cNvSpPr>
          <p:nvPr userDrawn="1"/>
        </p:nvSpPr>
        <p:spPr>
          <a:xfrm>
            <a:off x="1616130" y="9098618"/>
            <a:ext cx="2005129" cy="115134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000" b="0" dirty="0" err="1">
                <a:solidFill>
                  <a:srgbClr val="2C9430"/>
                </a:solidFill>
                <a:latin typeface="Amazone" panose="03020702060507090A04" pitchFamily="66" charset="0"/>
              </a:rPr>
              <a:t>Măng</a:t>
            </a:r>
            <a:r>
              <a:rPr lang="en-US" sz="2000" b="0" dirty="0">
                <a:solidFill>
                  <a:srgbClr val="2C9430"/>
                </a:solidFill>
                <a:latin typeface="Amazone" panose="03020702060507090A04" pitchFamily="66" charset="0"/>
              </a:rPr>
              <a:t> Non</a:t>
            </a:r>
          </a:p>
        </p:txBody>
      </p:sp>
      <p:pic>
        <p:nvPicPr>
          <p:cNvPr id="12" name="Picture 11">
            <a:extLst>
              <a:ext uri="{FF2B5EF4-FFF2-40B4-BE49-F238E27FC236}">
                <a16:creationId xmlns:a16="http://schemas.microsoft.com/office/drawing/2014/main" id="{2C38DA38-71FB-4CEB-B777-09292390EC4A}"/>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41976692" y="-26525564"/>
            <a:ext cx="2186247" cy="3717751"/>
          </a:xfrm>
          <a:prstGeom prst="rect">
            <a:avLst/>
          </a:prstGeom>
        </p:spPr>
      </p:pic>
      <p:pic>
        <p:nvPicPr>
          <p:cNvPr id="13" name="Picture 12">
            <a:extLst>
              <a:ext uri="{FF2B5EF4-FFF2-40B4-BE49-F238E27FC236}">
                <a16:creationId xmlns:a16="http://schemas.microsoft.com/office/drawing/2014/main" id="{7B3E06E2-B8CD-4348-A929-48748D52322A}"/>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49158508" y="-26525565"/>
            <a:ext cx="2186247" cy="3717751"/>
          </a:xfrm>
          <a:prstGeom prst="rect">
            <a:avLst/>
          </a:prstGeom>
        </p:spPr>
      </p:pic>
      <p:pic>
        <p:nvPicPr>
          <p:cNvPr id="14" name="Picture 13">
            <a:extLst>
              <a:ext uri="{FF2B5EF4-FFF2-40B4-BE49-F238E27FC236}">
                <a16:creationId xmlns:a16="http://schemas.microsoft.com/office/drawing/2014/main" id="{D1A0A433-1C81-43D6-86C9-906F9D1CD5C6}"/>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40863118" y="29176636"/>
            <a:ext cx="2186247" cy="3717751"/>
          </a:xfrm>
          <a:prstGeom prst="rect">
            <a:avLst/>
          </a:prstGeom>
        </p:spPr>
      </p:pic>
      <p:pic>
        <p:nvPicPr>
          <p:cNvPr id="15" name="Picture 14">
            <a:extLst>
              <a:ext uri="{FF2B5EF4-FFF2-40B4-BE49-F238E27FC236}">
                <a16:creationId xmlns:a16="http://schemas.microsoft.com/office/drawing/2014/main" id="{57AB7940-731C-4B6C-8537-33EBAD98DEBF}"/>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51382672" y="29176635"/>
            <a:ext cx="2186247" cy="3717751"/>
          </a:xfrm>
          <a:prstGeom prst="rect">
            <a:avLst/>
          </a:prstGeom>
        </p:spPr>
      </p:pic>
      <p:sp>
        <p:nvSpPr>
          <p:cNvPr id="16" name="Title 1">
            <a:extLst>
              <a:ext uri="{FF2B5EF4-FFF2-40B4-BE49-F238E27FC236}">
                <a16:creationId xmlns:a16="http://schemas.microsoft.com/office/drawing/2014/main" id="{6AA5128D-EAF5-483C-871A-4BFED87FD86D}"/>
              </a:ext>
            </a:extLst>
          </p:cNvPr>
          <p:cNvSpPr txBox="1">
            <a:spLocks/>
          </p:cNvSpPr>
          <p:nvPr userDrawn="1"/>
        </p:nvSpPr>
        <p:spPr>
          <a:xfrm>
            <a:off x="-2052207" y="1690688"/>
            <a:ext cx="2186247" cy="78740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000" b="0" dirty="0" err="1">
                <a:solidFill>
                  <a:srgbClr val="50AE47"/>
                </a:solidFill>
                <a:latin typeface="Amazone" panose="03020702060507090A04" pitchFamily="66" charset="0"/>
              </a:rPr>
              <a:t>Măng</a:t>
            </a:r>
            <a:r>
              <a:rPr lang="en-US" sz="2000" b="0" dirty="0">
                <a:solidFill>
                  <a:srgbClr val="50AE47"/>
                </a:solidFill>
                <a:latin typeface="Amazone" panose="03020702060507090A04" pitchFamily="66" charset="0"/>
              </a:rPr>
              <a:t> Non</a:t>
            </a:r>
          </a:p>
        </p:txBody>
      </p:sp>
    </p:spTree>
    <p:extLst>
      <p:ext uri="{BB962C8B-B14F-4D97-AF65-F5344CB8AC3E}">
        <p14:creationId xmlns:p14="http://schemas.microsoft.com/office/powerpoint/2010/main" val="168313107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058A7BB-80B9-45B9-8B2A-8D5CA27CD634}"/>
              </a:ext>
            </a:extLst>
          </p:cNvPr>
          <p:cNvSpPr>
            <a:spLocks noGrp="1"/>
          </p:cNvSpPr>
          <p:nvPr>
            <p:ph type="dt" sz="half" idx="10"/>
          </p:nvPr>
        </p:nvSpPr>
        <p:spPr>
          <a:xfrm>
            <a:off x="628650" y="4767263"/>
            <a:ext cx="2057400" cy="273844"/>
          </a:xfrm>
          <a:prstGeom prst="rect">
            <a:avLst/>
          </a:prstGeom>
        </p:spPr>
        <p:txBody>
          <a:bodyPr/>
          <a:lstStyle/>
          <a:p>
            <a:pPr defTabSz="685549">
              <a:buClrTx/>
            </a:pPr>
            <a:fld id="{E9CD933F-DB83-42DE-AA03-D5EF6BC86FFB}" type="datetimeFigureOut">
              <a:rPr lang="en-US" kern="1200" smtClean="0">
                <a:solidFill>
                  <a:prstClr val="black">
                    <a:tint val="75000"/>
                  </a:prstClr>
                </a:solidFill>
                <a:latin typeface="Calibri"/>
                <a:ea typeface="+mn-ea"/>
                <a:cs typeface="+mn-cs"/>
              </a:rPr>
              <a:pPr defTabSz="685549">
                <a:buClrTx/>
              </a:pPr>
              <a:t>7/25/2023</a:t>
            </a:fld>
            <a:endParaRPr lang="en-US" kern="1200">
              <a:solidFill>
                <a:prstClr val="black">
                  <a:tint val="75000"/>
                </a:prstClr>
              </a:solidFill>
              <a:latin typeface="Calibri"/>
              <a:ea typeface="+mn-ea"/>
              <a:cs typeface="+mn-cs"/>
            </a:endParaRPr>
          </a:p>
        </p:txBody>
      </p:sp>
      <p:sp>
        <p:nvSpPr>
          <p:cNvPr id="6" name="Footer Placeholder 5">
            <a:extLst>
              <a:ext uri="{FF2B5EF4-FFF2-40B4-BE49-F238E27FC236}">
                <a16:creationId xmlns:a16="http://schemas.microsoft.com/office/drawing/2014/main" id="{C5ECAFCC-25C7-42FC-98C2-EDC11894A3AF}"/>
              </a:ext>
            </a:extLst>
          </p:cNvPr>
          <p:cNvSpPr>
            <a:spLocks noGrp="1"/>
          </p:cNvSpPr>
          <p:nvPr>
            <p:ph type="ftr" sz="quarter" idx="11"/>
          </p:nvPr>
        </p:nvSpPr>
        <p:spPr>
          <a:xfrm>
            <a:off x="3028950" y="4767263"/>
            <a:ext cx="3086100" cy="273844"/>
          </a:xfrm>
          <a:prstGeom prst="rect">
            <a:avLst/>
          </a:prstGeom>
        </p:spPr>
        <p:txBody>
          <a:bodyPr/>
          <a:lstStyle/>
          <a:p>
            <a:pPr defTabSz="685549">
              <a:buClrTx/>
            </a:pPr>
            <a:endParaRPr lang="en-US" kern="1200">
              <a:solidFill>
                <a:prstClr val="black">
                  <a:tint val="75000"/>
                </a:prstClr>
              </a:solidFill>
              <a:latin typeface="Calibri"/>
              <a:ea typeface="+mn-ea"/>
              <a:cs typeface="+mn-cs"/>
            </a:endParaRPr>
          </a:p>
        </p:txBody>
      </p:sp>
      <p:sp>
        <p:nvSpPr>
          <p:cNvPr id="7" name="Slide Number Placeholder 6">
            <a:extLst>
              <a:ext uri="{FF2B5EF4-FFF2-40B4-BE49-F238E27FC236}">
                <a16:creationId xmlns:a16="http://schemas.microsoft.com/office/drawing/2014/main" id="{3FB87CA6-5FC9-43FD-884D-3B9067D74CB9}"/>
              </a:ext>
            </a:extLst>
          </p:cNvPr>
          <p:cNvSpPr>
            <a:spLocks noGrp="1"/>
          </p:cNvSpPr>
          <p:nvPr>
            <p:ph type="sldNum" sz="quarter" idx="12"/>
          </p:nvPr>
        </p:nvSpPr>
        <p:spPr>
          <a:xfrm>
            <a:off x="6457950" y="4767263"/>
            <a:ext cx="2057400" cy="273844"/>
          </a:xfrm>
          <a:prstGeom prst="rect">
            <a:avLst/>
          </a:prstGeom>
        </p:spPr>
        <p:txBody>
          <a:bodyPr/>
          <a:lstStyle/>
          <a:p>
            <a:pPr defTabSz="685549">
              <a:buClrTx/>
            </a:pPr>
            <a:fld id="{BDF3C2EF-5DB9-4B79-9341-799FBB21EAB2}" type="slidenum">
              <a:rPr lang="en-US" kern="1200" smtClean="0">
                <a:solidFill>
                  <a:prstClr val="black">
                    <a:tint val="75000"/>
                  </a:prstClr>
                </a:solidFill>
                <a:latin typeface="Calibri"/>
                <a:ea typeface="+mn-ea"/>
                <a:cs typeface="+mn-cs"/>
              </a:rPr>
              <a:pPr defTabSz="685549">
                <a:buClrTx/>
              </a:pPr>
              <a:t>‹#›</a:t>
            </a:fld>
            <a:endParaRPr lang="en-US" kern="1200">
              <a:solidFill>
                <a:prstClr val="black">
                  <a:tint val="75000"/>
                </a:prstClr>
              </a:solidFill>
              <a:latin typeface="Calibri"/>
              <a:ea typeface="+mn-ea"/>
              <a:cs typeface="+mn-cs"/>
            </a:endParaRPr>
          </a:p>
        </p:txBody>
      </p:sp>
    </p:spTree>
    <p:extLst>
      <p:ext uri="{BB962C8B-B14F-4D97-AF65-F5344CB8AC3E}">
        <p14:creationId xmlns:p14="http://schemas.microsoft.com/office/powerpoint/2010/main" val="184919379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Tree>
    <p:extLst>
      <p:ext uri="{BB962C8B-B14F-4D97-AF65-F5344CB8AC3E}">
        <p14:creationId xmlns:p14="http://schemas.microsoft.com/office/powerpoint/2010/main" val="73785191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5297384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628650" y="4767263"/>
            <a:ext cx="2057400" cy="273844"/>
          </a:xfrm>
          <a:prstGeom prst="rect">
            <a:avLst/>
          </a:prstGeom>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fld id="{35933D16-1A11-400B-A8CC-34FD56FEFD51}" type="datetimeFigureOut">
              <a:rPr kumimoji="0" lang="zh-CN" altLang="en-US" sz="900" b="0" i="0" u="none" strike="noStrike" kern="1200" cap="none" spc="0" normalizeH="0" baseline="0" noProof="0" smtClean="0">
                <a:ln>
                  <a:noFill/>
                </a:ln>
                <a:solidFill>
                  <a:prstClr val="black">
                    <a:tint val="75000"/>
                  </a:prstClr>
                </a:solidFill>
                <a:effectLst/>
                <a:uLnTx/>
                <a:uFillTx/>
                <a:latin typeface="DFPOP1-W9"/>
                <a:cs typeface="+mn-cs"/>
              </a:rPr>
              <a:pPr marL="0" marR="0" lvl="0" indent="0" algn="l" defTabSz="685800" rtl="0" eaLnBrk="1" fontAlgn="auto" latinLnBrk="0" hangingPunct="1">
                <a:lnSpc>
                  <a:spcPct val="100000"/>
                </a:lnSpc>
                <a:spcBef>
                  <a:spcPts val="0"/>
                </a:spcBef>
                <a:spcAft>
                  <a:spcPts val="0"/>
                </a:spcAft>
                <a:buClrTx/>
                <a:buSzTx/>
                <a:buFontTx/>
                <a:buNone/>
                <a:tabLst/>
                <a:defRPr/>
              </a:pPr>
              <a:t>2023/7/25</a:t>
            </a:fld>
            <a:endParaRPr kumimoji="0" lang="zh-CN" altLang="en-US" sz="900" b="0" i="0" u="none" strike="noStrike" kern="1200" cap="none" spc="0" normalizeH="0" baseline="0" noProof="0">
              <a:ln>
                <a:noFill/>
              </a:ln>
              <a:solidFill>
                <a:prstClr val="black">
                  <a:tint val="75000"/>
                </a:prstClr>
              </a:solidFill>
              <a:effectLst/>
              <a:uLnTx/>
              <a:uFillTx/>
              <a:latin typeface="DFPOP1-W9"/>
              <a:cs typeface="+mn-cs"/>
            </a:endParaRPr>
          </a:p>
        </p:txBody>
      </p:sp>
      <p:sp>
        <p:nvSpPr>
          <p:cNvPr id="5" name="Footer Placeholder 4"/>
          <p:cNvSpPr>
            <a:spLocks noGrp="1"/>
          </p:cNvSpPr>
          <p:nvPr>
            <p:ph type="ftr" sz="quarter" idx="11"/>
          </p:nvPr>
        </p:nvSpPr>
        <p:spPr>
          <a:xfrm>
            <a:off x="3028950" y="4767263"/>
            <a:ext cx="3086100" cy="273844"/>
          </a:xfrm>
          <a:prstGeom prst="rect">
            <a:avLst/>
          </a:prstGeom>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900" b="0" i="0" u="none" strike="noStrike" kern="1200" cap="none" spc="0" normalizeH="0" baseline="0" noProof="0">
              <a:ln>
                <a:noFill/>
              </a:ln>
              <a:solidFill>
                <a:prstClr val="black">
                  <a:tint val="75000"/>
                </a:prstClr>
              </a:solidFill>
              <a:effectLst/>
              <a:uLnTx/>
              <a:uFillTx/>
              <a:latin typeface="DFPOP1-W9"/>
              <a:cs typeface="+mn-cs"/>
            </a:endParaRPr>
          </a:p>
        </p:txBody>
      </p:sp>
      <p:sp>
        <p:nvSpPr>
          <p:cNvPr id="6" name="Slide Number Placeholder 5"/>
          <p:cNvSpPr>
            <a:spLocks noGrp="1"/>
          </p:cNvSpPr>
          <p:nvPr>
            <p:ph type="sldNum" sz="quarter" idx="12"/>
          </p:nvPr>
        </p:nvSpPr>
        <p:spPr>
          <a:xfrm>
            <a:off x="6457950" y="4767263"/>
            <a:ext cx="2057400" cy="273844"/>
          </a:xfrm>
          <a:prstGeom prst="rect">
            <a:avLst/>
          </a:prstGeo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7E66AAB8-B394-4FEB-BF69-4B9302AFD4B2}" type="slidenum">
              <a:rPr kumimoji="0" lang="zh-CN" altLang="en-US" sz="900" b="0" i="0" u="none" strike="noStrike" kern="1200" cap="none" spc="0" normalizeH="0" baseline="0" noProof="0" smtClean="0">
                <a:ln>
                  <a:noFill/>
                </a:ln>
                <a:solidFill>
                  <a:prstClr val="black">
                    <a:tint val="75000"/>
                  </a:prstClr>
                </a:solidFill>
                <a:effectLst/>
                <a:uLnTx/>
                <a:uFillTx/>
                <a:latin typeface="DFPOP1-W9"/>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zh-CN" altLang="en-US" sz="900" b="0" i="0" u="none" strike="noStrike" kern="1200" cap="none" spc="0" normalizeH="0" baseline="0" noProof="0">
              <a:ln>
                <a:noFill/>
              </a:ln>
              <a:solidFill>
                <a:prstClr val="black">
                  <a:tint val="75000"/>
                </a:prstClr>
              </a:solidFill>
              <a:effectLst/>
              <a:uLnTx/>
              <a:uFillTx/>
              <a:latin typeface="DFPOP1-W9"/>
              <a:cs typeface="+mn-cs"/>
            </a:endParaRPr>
          </a:p>
        </p:txBody>
      </p:sp>
    </p:spTree>
    <p:extLst>
      <p:ext uri="{BB962C8B-B14F-4D97-AF65-F5344CB8AC3E}">
        <p14:creationId xmlns:p14="http://schemas.microsoft.com/office/powerpoint/2010/main" val="16549080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628650" y="4767263"/>
            <a:ext cx="2057400" cy="273844"/>
          </a:xfrm>
          <a:prstGeom prst="rect">
            <a:avLst/>
          </a:prstGeom>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fld id="{35933D16-1A11-400B-A8CC-34FD56FEFD51}" type="datetimeFigureOut">
              <a:rPr kumimoji="0" lang="zh-CN" altLang="en-US" sz="900" b="0" i="0" u="none" strike="noStrike" kern="1200" cap="none" spc="0" normalizeH="0" baseline="0" noProof="0" smtClean="0">
                <a:ln>
                  <a:noFill/>
                </a:ln>
                <a:solidFill>
                  <a:prstClr val="black">
                    <a:tint val="75000"/>
                  </a:prstClr>
                </a:solidFill>
                <a:effectLst/>
                <a:uLnTx/>
                <a:uFillTx/>
                <a:latin typeface="DFPOP1-W9"/>
                <a:cs typeface="+mn-cs"/>
              </a:rPr>
              <a:pPr marL="0" marR="0" lvl="0" indent="0" algn="l" defTabSz="685800" rtl="0" eaLnBrk="1" fontAlgn="auto" latinLnBrk="0" hangingPunct="1">
                <a:lnSpc>
                  <a:spcPct val="100000"/>
                </a:lnSpc>
                <a:spcBef>
                  <a:spcPts val="0"/>
                </a:spcBef>
                <a:spcAft>
                  <a:spcPts val="0"/>
                </a:spcAft>
                <a:buClrTx/>
                <a:buSzTx/>
                <a:buFontTx/>
                <a:buNone/>
                <a:tabLst/>
                <a:defRPr/>
              </a:pPr>
              <a:t>2023/7/25</a:t>
            </a:fld>
            <a:endParaRPr kumimoji="0" lang="zh-CN" altLang="en-US" sz="900" b="0" i="0" u="none" strike="noStrike" kern="1200" cap="none" spc="0" normalizeH="0" baseline="0" noProof="0">
              <a:ln>
                <a:noFill/>
              </a:ln>
              <a:solidFill>
                <a:prstClr val="black">
                  <a:tint val="75000"/>
                </a:prstClr>
              </a:solidFill>
              <a:effectLst/>
              <a:uLnTx/>
              <a:uFillTx/>
              <a:latin typeface="DFPOP1-W9"/>
              <a:cs typeface="+mn-cs"/>
            </a:endParaRPr>
          </a:p>
        </p:txBody>
      </p:sp>
      <p:sp>
        <p:nvSpPr>
          <p:cNvPr id="5" name="Footer Placeholder 4"/>
          <p:cNvSpPr>
            <a:spLocks noGrp="1"/>
          </p:cNvSpPr>
          <p:nvPr>
            <p:ph type="ftr" sz="quarter" idx="11"/>
          </p:nvPr>
        </p:nvSpPr>
        <p:spPr>
          <a:xfrm>
            <a:off x="3028950" y="4767263"/>
            <a:ext cx="3086100" cy="273844"/>
          </a:xfrm>
          <a:prstGeom prst="rect">
            <a:avLst/>
          </a:prstGeom>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900" b="0" i="0" u="none" strike="noStrike" kern="1200" cap="none" spc="0" normalizeH="0" baseline="0" noProof="0">
              <a:ln>
                <a:noFill/>
              </a:ln>
              <a:solidFill>
                <a:prstClr val="black">
                  <a:tint val="75000"/>
                </a:prstClr>
              </a:solidFill>
              <a:effectLst/>
              <a:uLnTx/>
              <a:uFillTx/>
              <a:latin typeface="DFPOP1-W9"/>
              <a:cs typeface="+mn-cs"/>
            </a:endParaRPr>
          </a:p>
        </p:txBody>
      </p:sp>
      <p:sp>
        <p:nvSpPr>
          <p:cNvPr id="6" name="Slide Number Placeholder 5"/>
          <p:cNvSpPr>
            <a:spLocks noGrp="1"/>
          </p:cNvSpPr>
          <p:nvPr>
            <p:ph type="sldNum" sz="quarter" idx="12"/>
          </p:nvPr>
        </p:nvSpPr>
        <p:spPr>
          <a:xfrm>
            <a:off x="6457950" y="4767263"/>
            <a:ext cx="2057400" cy="273844"/>
          </a:xfrm>
          <a:prstGeom prst="rect">
            <a:avLst/>
          </a:prstGeo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7E66AAB8-B394-4FEB-BF69-4B9302AFD4B2}" type="slidenum">
              <a:rPr kumimoji="0" lang="zh-CN" altLang="en-US" sz="900" b="0" i="0" u="none" strike="noStrike" kern="1200" cap="none" spc="0" normalizeH="0" baseline="0" noProof="0" smtClean="0">
                <a:ln>
                  <a:noFill/>
                </a:ln>
                <a:solidFill>
                  <a:prstClr val="black">
                    <a:tint val="75000"/>
                  </a:prstClr>
                </a:solidFill>
                <a:effectLst/>
                <a:uLnTx/>
                <a:uFillTx/>
                <a:latin typeface="DFPOP1-W9"/>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zh-CN" altLang="en-US" sz="900" b="0" i="0" u="none" strike="noStrike" kern="1200" cap="none" spc="0" normalizeH="0" baseline="0" noProof="0">
              <a:ln>
                <a:noFill/>
              </a:ln>
              <a:solidFill>
                <a:prstClr val="black">
                  <a:tint val="75000"/>
                </a:prstClr>
              </a:solidFill>
              <a:effectLst/>
              <a:uLnTx/>
              <a:uFillTx/>
              <a:latin typeface="DFPOP1-W9"/>
              <a:cs typeface="+mn-cs"/>
            </a:endParaRPr>
          </a:p>
        </p:txBody>
      </p:sp>
    </p:spTree>
    <p:extLst>
      <p:ext uri="{BB962C8B-B14F-4D97-AF65-F5344CB8AC3E}">
        <p14:creationId xmlns:p14="http://schemas.microsoft.com/office/powerpoint/2010/main" val="35008054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628650" y="4767263"/>
            <a:ext cx="2057400" cy="273844"/>
          </a:xfrm>
          <a:prstGeom prst="rect">
            <a:avLst/>
          </a:prstGeom>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fld id="{35933D16-1A11-400B-A8CC-34FD56FEFD51}" type="datetimeFigureOut">
              <a:rPr kumimoji="0" lang="zh-CN" altLang="en-US" sz="900" b="0" i="0" u="none" strike="noStrike" kern="1200" cap="none" spc="0" normalizeH="0" baseline="0" noProof="0" smtClean="0">
                <a:ln>
                  <a:noFill/>
                </a:ln>
                <a:solidFill>
                  <a:prstClr val="black">
                    <a:tint val="75000"/>
                  </a:prstClr>
                </a:solidFill>
                <a:effectLst/>
                <a:uLnTx/>
                <a:uFillTx/>
                <a:latin typeface="DFPOP1-W9"/>
                <a:cs typeface="+mn-cs"/>
              </a:rPr>
              <a:pPr marL="0" marR="0" lvl="0" indent="0" algn="l" defTabSz="685800" rtl="0" eaLnBrk="1" fontAlgn="auto" latinLnBrk="0" hangingPunct="1">
                <a:lnSpc>
                  <a:spcPct val="100000"/>
                </a:lnSpc>
                <a:spcBef>
                  <a:spcPts val="0"/>
                </a:spcBef>
                <a:spcAft>
                  <a:spcPts val="0"/>
                </a:spcAft>
                <a:buClrTx/>
                <a:buSzTx/>
                <a:buFontTx/>
                <a:buNone/>
                <a:tabLst/>
                <a:defRPr/>
              </a:pPr>
              <a:t>2023/7/25</a:t>
            </a:fld>
            <a:endParaRPr kumimoji="0" lang="zh-CN" altLang="en-US" sz="900" b="0" i="0" u="none" strike="noStrike" kern="1200" cap="none" spc="0" normalizeH="0" baseline="0" noProof="0">
              <a:ln>
                <a:noFill/>
              </a:ln>
              <a:solidFill>
                <a:prstClr val="black">
                  <a:tint val="75000"/>
                </a:prstClr>
              </a:solidFill>
              <a:effectLst/>
              <a:uLnTx/>
              <a:uFillTx/>
              <a:latin typeface="DFPOP1-W9"/>
              <a:cs typeface="+mn-cs"/>
            </a:endParaRPr>
          </a:p>
        </p:txBody>
      </p:sp>
      <p:sp>
        <p:nvSpPr>
          <p:cNvPr id="5" name="Footer Placeholder 4"/>
          <p:cNvSpPr>
            <a:spLocks noGrp="1"/>
          </p:cNvSpPr>
          <p:nvPr>
            <p:ph type="ftr" sz="quarter" idx="11"/>
          </p:nvPr>
        </p:nvSpPr>
        <p:spPr>
          <a:xfrm>
            <a:off x="3028950" y="4767263"/>
            <a:ext cx="3086100" cy="273844"/>
          </a:xfrm>
          <a:prstGeom prst="rect">
            <a:avLst/>
          </a:prstGeom>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900" b="0" i="0" u="none" strike="noStrike" kern="1200" cap="none" spc="0" normalizeH="0" baseline="0" noProof="0">
              <a:ln>
                <a:noFill/>
              </a:ln>
              <a:solidFill>
                <a:prstClr val="black">
                  <a:tint val="75000"/>
                </a:prstClr>
              </a:solidFill>
              <a:effectLst/>
              <a:uLnTx/>
              <a:uFillTx/>
              <a:latin typeface="DFPOP1-W9"/>
              <a:cs typeface="+mn-cs"/>
            </a:endParaRPr>
          </a:p>
        </p:txBody>
      </p:sp>
      <p:sp>
        <p:nvSpPr>
          <p:cNvPr id="6" name="Slide Number Placeholder 5"/>
          <p:cNvSpPr>
            <a:spLocks noGrp="1"/>
          </p:cNvSpPr>
          <p:nvPr>
            <p:ph type="sldNum" sz="quarter" idx="12"/>
          </p:nvPr>
        </p:nvSpPr>
        <p:spPr>
          <a:xfrm>
            <a:off x="6457950" y="4767263"/>
            <a:ext cx="2057400" cy="273844"/>
          </a:xfrm>
          <a:prstGeom prst="rect">
            <a:avLst/>
          </a:prstGeo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7E66AAB8-B394-4FEB-BF69-4B9302AFD4B2}" type="slidenum">
              <a:rPr kumimoji="0" lang="zh-CN" altLang="en-US" sz="900" b="0" i="0" u="none" strike="noStrike" kern="1200" cap="none" spc="0" normalizeH="0" baseline="0" noProof="0" smtClean="0">
                <a:ln>
                  <a:noFill/>
                </a:ln>
                <a:solidFill>
                  <a:prstClr val="black">
                    <a:tint val="75000"/>
                  </a:prstClr>
                </a:solidFill>
                <a:effectLst/>
                <a:uLnTx/>
                <a:uFillTx/>
                <a:latin typeface="DFPOP1-W9"/>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zh-CN" altLang="en-US" sz="900" b="0" i="0" u="none" strike="noStrike" kern="1200" cap="none" spc="0" normalizeH="0" baseline="0" noProof="0">
              <a:ln>
                <a:noFill/>
              </a:ln>
              <a:solidFill>
                <a:prstClr val="black">
                  <a:tint val="75000"/>
                </a:prstClr>
              </a:solidFill>
              <a:effectLst/>
              <a:uLnTx/>
              <a:uFillTx/>
              <a:latin typeface="DFPOP1-W9"/>
              <a:cs typeface="+mn-cs"/>
            </a:endParaRPr>
          </a:p>
        </p:txBody>
      </p:sp>
    </p:spTree>
    <p:extLst>
      <p:ext uri="{BB962C8B-B14F-4D97-AF65-F5344CB8AC3E}">
        <p14:creationId xmlns:p14="http://schemas.microsoft.com/office/powerpoint/2010/main" val="300366648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两栏内容">
    <p:spTree>
      <p:nvGrpSpPr>
        <p:cNvPr id="1" name=""/>
        <p:cNvGrpSpPr/>
        <p:nvPr/>
      </p:nvGrpSpPr>
      <p:grpSpPr>
        <a:xfrm>
          <a:off x="0" y="0"/>
          <a:ext cx="0" cy="0"/>
          <a:chOff x="0" y="0"/>
          <a:chExt cx="0" cy="0"/>
        </a:xfrm>
      </p:grpSpPr>
      <p:sp>
        <p:nvSpPr>
          <p:cNvPr id="5" name="Date Placeholder 4"/>
          <p:cNvSpPr>
            <a:spLocks noGrp="1"/>
          </p:cNvSpPr>
          <p:nvPr>
            <p:ph type="dt" sz="half" idx="10"/>
          </p:nvPr>
        </p:nvSpPr>
        <p:spPr>
          <a:xfrm>
            <a:off x="628650" y="4767263"/>
            <a:ext cx="2057400" cy="273844"/>
          </a:xfrm>
          <a:prstGeom prst="rect">
            <a:avLst/>
          </a:prstGeom>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fld id="{35933D16-1A11-400B-A8CC-34FD56FEFD51}" type="datetimeFigureOut">
              <a:rPr kumimoji="0" lang="zh-CN" altLang="en-US" sz="900" b="0" i="0" u="none" strike="noStrike" kern="1200" cap="none" spc="0" normalizeH="0" baseline="0" noProof="0" smtClean="0">
                <a:ln>
                  <a:noFill/>
                </a:ln>
                <a:solidFill>
                  <a:prstClr val="black">
                    <a:tint val="75000"/>
                  </a:prstClr>
                </a:solidFill>
                <a:effectLst/>
                <a:uLnTx/>
                <a:uFillTx/>
                <a:latin typeface="DFPOP1-W9"/>
                <a:cs typeface="+mn-cs"/>
              </a:rPr>
              <a:pPr marL="0" marR="0" lvl="0" indent="0" algn="l" defTabSz="685800" rtl="0" eaLnBrk="1" fontAlgn="auto" latinLnBrk="0" hangingPunct="1">
                <a:lnSpc>
                  <a:spcPct val="100000"/>
                </a:lnSpc>
                <a:spcBef>
                  <a:spcPts val="0"/>
                </a:spcBef>
                <a:spcAft>
                  <a:spcPts val="0"/>
                </a:spcAft>
                <a:buClrTx/>
                <a:buSzTx/>
                <a:buFontTx/>
                <a:buNone/>
                <a:tabLst/>
                <a:defRPr/>
              </a:pPr>
              <a:t>2023/7/25</a:t>
            </a:fld>
            <a:endParaRPr kumimoji="0" lang="zh-CN" altLang="en-US" sz="900" b="0" i="0" u="none" strike="noStrike" kern="1200" cap="none" spc="0" normalizeH="0" baseline="0" noProof="0">
              <a:ln>
                <a:noFill/>
              </a:ln>
              <a:solidFill>
                <a:prstClr val="black">
                  <a:tint val="75000"/>
                </a:prstClr>
              </a:solidFill>
              <a:effectLst/>
              <a:uLnTx/>
              <a:uFillTx/>
              <a:latin typeface="DFPOP1-W9"/>
              <a:cs typeface="+mn-cs"/>
            </a:endParaRPr>
          </a:p>
        </p:txBody>
      </p:sp>
      <p:sp>
        <p:nvSpPr>
          <p:cNvPr id="6" name="Footer Placeholder 5"/>
          <p:cNvSpPr>
            <a:spLocks noGrp="1"/>
          </p:cNvSpPr>
          <p:nvPr>
            <p:ph type="ftr" sz="quarter" idx="11"/>
          </p:nvPr>
        </p:nvSpPr>
        <p:spPr>
          <a:xfrm>
            <a:off x="3028950" y="4767263"/>
            <a:ext cx="3086100" cy="273844"/>
          </a:xfrm>
          <a:prstGeom prst="rect">
            <a:avLst/>
          </a:prstGeom>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900" b="0" i="0" u="none" strike="noStrike" kern="1200" cap="none" spc="0" normalizeH="0" baseline="0" noProof="0">
              <a:ln>
                <a:noFill/>
              </a:ln>
              <a:solidFill>
                <a:prstClr val="black">
                  <a:tint val="75000"/>
                </a:prstClr>
              </a:solidFill>
              <a:effectLst/>
              <a:uLnTx/>
              <a:uFillTx/>
              <a:latin typeface="DFPOP1-W9"/>
              <a:cs typeface="+mn-cs"/>
            </a:endParaRPr>
          </a:p>
        </p:txBody>
      </p:sp>
      <p:sp>
        <p:nvSpPr>
          <p:cNvPr id="7" name="Slide Number Placeholder 6"/>
          <p:cNvSpPr>
            <a:spLocks noGrp="1"/>
          </p:cNvSpPr>
          <p:nvPr>
            <p:ph type="sldNum" sz="quarter" idx="12"/>
          </p:nvPr>
        </p:nvSpPr>
        <p:spPr>
          <a:xfrm>
            <a:off x="6457950" y="4767263"/>
            <a:ext cx="2057400" cy="273844"/>
          </a:xfrm>
          <a:prstGeom prst="rect">
            <a:avLst/>
          </a:prstGeo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7E66AAB8-B394-4FEB-BF69-4B9302AFD4B2}" type="slidenum">
              <a:rPr kumimoji="0" lang="zh-CN" altLang="en-US" sz="900" b="0" i="0" u="none" strike="noStrike" kern="1200" cap="none" spc="0" normalizeH="0" baseline="0" noProof="0" smtClean="0">
                <a:ln>
                  <a:noFill/>
                </a:ln>
                <a:solidFill>
                  <a:prstClr val="black">
                    <a:tint val="75000"/>
                  </a:prstClr>
                </a:solidFill>
                <a:effectLst/>
                <a:uLnTx/>
                <a:uFillTx/>
                <a:latin typeface="DFPOP1-W9"/>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zh-CN" altLang="en-US" sz="900" b="0" i="0" u="none" strike="noStrike" kern="1200" cap="none" spc="0" normalizeH="0" baseline="0" noProof="0">
              <a:ln>
                <a:noFill/>
              </a:ln>
              <a:solidFill>
                <a:prstClr val="black">
                  <a:tint val="75000"/>
                </a:prstClr>
              </a:solidFill>
              <a:effectLst/>
              <a:uLnTx/>
              <a:uFillTx/>
              <a:latin typeface="DFPOP1-W9"/>
              <a:cs typeface="+mn-cs"/>
            </a:endParaRPr>
          </a:p>
        </p:txBody>
      </p:sp>
    </p:spTree>
    <p:extLst>
      <p:ext uri="{BB962C8B-B14F-4D97-AF65-F5344CB8AC3E}">
        <p14:creationId xmlns:p14="http://schemas.microsoft.com/office/powerpoint/2010/main" val="142756064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比较">
    <p:spTree>
      <p:nvGrpSpPr>
        <p:cNvPr id="1" name=""/>
        <p:cNvGrpSpPr/>
        <p:nvPr/>
      </p:nvGrpSpPr>
      <p:grpSpPr>
        <a:xfrm>
          <a:off x="0" y="0"/>
          <a:ext cx="0" cy="0"/>
          <a:chOff x="0" y="0"/>
          <a:chExt cx="0" cy="0"/>
        </a:xfrm>
      </p:grpSpPr>
      <p:sp>
        <p:nvSpPr>
          <p:cNvPr id="10" name="椭圆 9"/>
          <p:cNvSpPr/>
          <p:nvPr userDrawn="1"/>
        </p:nvSpPr>
        <p:spPr>
          <a:xfrm>
            <a:off x="2145445" y="371475"/>
            <a:ext cx="388205" cy="388205"/>
          </a:xfrm>
          <a:prstGeom prst="ellipse">
            <a:avLst/>
          </a:prstGeom>
          <a:solidFill>
            <a:srgbClr val="FAD194">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1" name="椭圆 10"/>
          <p:cNvSpPr/>
          <p:nvPr userDrawn="1"/>
        </p:nvSpPr>
        <p:spPr>
          <a:xfrm>
            <a:off x="2420602" y="167908"/>
            <a:ext cx="466725" cy="466725"/>
          </a:xfrm>
          <a:prstGeom prst="ellipse">
            <a:avLst/>
          </a:prstGeom>
          <a:solidFill>
            <a:srgbClr val="AFCFBD">
              <a:alpha val="5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2" name="椭圆 11"/>
          <p:cNvSpPr/>
          <p:nvPr userDrawn="1"/>
        </p:nvSpPr>
        <p:spPr>
          <a:xfrm>
            <a:off x="3697004" y="220235"/>
            <a:ext cx="302480" cy="302480"/>
          </a:xfrm>
          <a:prstGeom prst="ellipse">
            <a:avLst/>
          </a:prstGeom>
          <a:solidFill>
            <a:srgbClr val="FAD1D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3" name="椭圆 12"/>
          <p:cNvSpPr/>
          <p:nvPr userDrawn="1"/>
        </p:nvSpPr>
        <p:spPr>
          <a:xfrm>
            <a:off x="5280239" y="371475"/>
            <a:ext cx="219076" cy="219076"/>
          </a:xfrm>
          <a:prstGeom prst="ellipse">
            <a:avLst/>
          </a:prstGeom>
          <a:solidFill>
            <a:srgbClr val="AFCFB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4" name="椭圆 13"/>
          <p:cNvSpPr/>
          <p:nvPr userDrawn="1"/>
        </p:nvSpPr>
        <p:spPr>
          <a:xfrm>
            <a:off x="2737568" y="481014"/>
            <a:ext cx="236964" cy="236964"/>
          </a:xfrm>
          <a:prstGeom prst="ellipse">
            <a:avLst/>
          </a:prstGeom>
          <a:solidFill>
            <a:srgbClr val="D2B297">
              <a:alpha val="6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5" name="椭圆 14"/>
          <p:cNvSpPr/>
          <p:nvPr userDrawn="1"/>
        </p:nvSpPr>
        <p:spPr>
          <a:xfrm>
            <a:off x="5006195" y="358346"/>
            <a:ext cx="388205" cy="388205"/>
          </a:xfrm>
          <a:prstGeom prst="ellipse">
            <a:avLst/>
          </a:prstGeom>
          <a:solidFill>
            <a:srgbClr val="CCE1DE">
              <a:alpha val="6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6" name="椭圆 15"/>
          <p:cNvSpPr/>
          <p:nvPr userDrawn="1"/>
        </p:nvSpPr>
        <p:spPr>
          <a:xfrm>
            <a:off x="813321" y="522715"/>
            <a:ext cx="223836" cy="223836"/>
          </a:xfrm>
          <a:prstGeom prst="ellipse">
            <a:avLst/>
          </a:prstGeom>
          <a:solidFill>
            <a:srgbClr val="D1C9E0">
              <a:alpha val="6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7" name="椭圆 16"/>
          <p:cNvSpPr/>
          <p:nvPr userDrawn="1"/>
        </p:nvSpPr>
        <p:spPr>
          <a:xfrm>
            <a:off x="8184295" y="329772"/>
            <a:ext cx="388205" cy="388205"/>
          </a:xfrm>
          <a:prstGeom prst="ellipse">
            <a:avLst/>
          </a:prstGeom>
          <a:solidFill>
            <a:srgbClr val="FAD1DC">
              <a:alpha val="6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8" name="椭圆 17"/>
          <p:cNvSpPr/>
          <p:nvPr userDrawn="1"/>
        </p:nvSpPr>
        <p:spPr>
          <a:xfrm>
            <a:off x="6472030" y="358346"/>
            <a:ext cx="164370" cy="164370"/>
          </a:xfrm>
          <a:prstGeom prst="ellipse">
            <a:avLst/>
          </a:prstGeom>
          <a:solidFill>
            <a:srgbClr val="FAD194">
              <a:alpha val="6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9" name="椭圆 18"/>
          <p:cNvSpPr/>
          <p:nvPr userDrawn="1"/>
        </p:nvSpPr>
        <p:spPr>
          <a:xfrm>
            <a:off x="6634601" y="310141"/>
            <a:ext cx="122667" cy="122667"/>
          </a:xfrm>
          <a:prstGeom prst="ellipse">
            <a:avLst/>
          </a:prstGeom>
          <a:solidFill>
            <a:srgbClr val="FCC6B7">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20" name="椭圆 19"/>
          <p:cNvSpPr/>
          <p:nvPr userDrawn="1"/>
        </p:nvSpPr>
        <p:spPr>
          <a:xfrm>
            <a:off x="6624430" y="510746"/>
            <a:ext cx="164370" cy="164370"/>
          </a:xfrm>
          <a:prstGeom prst="ellipse">
            <a:avLst/>
          </a:prstGeom>
          <a:solidFill>
            <a:srgbClr val="D1C9E0">
              <a:alpha val="6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21" name="椭圆 20"/>
          <p:cNvSpPr/>
          <p:nvPr userDrawn="1"/>
        </p:nvSpPr>
        <p:spPr>
          <a:xfrm>
            <a:off x="4170861" y="912731"/>
            <a:ext cx="401139" cy="401139"/>
          </a:xfrm>
          <a:prstGeom prst="ellipse">
            <a:avLst/>
          </a:prstGeom>
          <a:solidFill>
            <a:srgbClr val="FCC6B7">
              <a:alpha val="5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pic>
        <p:nvPicPr>
          <p:cNvPr id="22" name="图片 21"/>
          <p:cNvPicPr>
            <a:picLocks noChangeAspect="1"/>
          </p:cNvPicPr>
          <p:nvPr userDrawn="1"/>
        </p:nvPicPr>
        <p:blipFill rotWithShape="1">
          <a:blip r:embed="rId2">
            <a:extLst>
              <a:ext uri="{28A0092B-C50C-407E-A947-70E740481C1C}">
                <a14:useLocalDpi xmlns:a14="http://schemas.microsoft.com/office/drawing/2010/main" val="0"/>
              </a:ext>
            </a:extLst>
          </a:blip>
          <a:srcRect t="16751" b="10439"/>
          <a:stretch>
            <a:fillRect/>
          </a:stretch>
        </p:blipFill>
        <p:spPr>
          <a:xfrm>
            <a:off x="0" y="2486025"/>
            <a:ext cx="9144000" cy="2657475"/>
          </a:xfrm>
          <a:prstGeom prst="rect">
            <a:avLst/>
          </a:prstGeom>
        </p:spPr>
      </p:pic>
    </p:spTree>
    <p:extLst>
      <p:ext uri="{BB962C8B-B14F-4D97-AF65-F5344CB8AC3E}">
        <p14:creationId xmlns:p14="http://schemas.microsoft.com/office/powerpoint/2010/main" val="310566785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6" name="椭圆 5"/>
          <p:cNvSpPr/>
          <p:nvPr userDrawn="1"/>
        </p:nvSpPr>
        <p:spPr>
          <a:xfrm>
            <a:off x="2145445" y="371475"/>
            <a:ext cx="388205" cy="388205"/>
          </a:xfrm>
          <a:prstGeom prst="ellipse">
            <a:avLst/>
          </a:prstGeom>
          <a:solidFill>
            <a:srgbClr val="FAD194">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7" name="椭圆 6"/>
          <p:cNvSpPr/>
          <p:nvPr userDrawn="1"/>
        </p:nvSpPr>
        <p:spPr>
          <a:xfrm>
            <a:off x="2420602" y="167908"/>
            <a:ext cx="466725" cy="466725"/>
          </a:xfrm>
          <a:prstGeom prst="ellipse">
            <a:avLst/>
          </a:prstGeom>
          <a:solidFill>
            <a:srgbClr val="AFCFBD">
              <a:alpha val="5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8" name="椭圆 7"/>
          <p:cNvSpPr/>
          <p:nvPr userDrawn="1"/>
        </p:nvSpPr>
        <p:spPr>
          <a:xfrm>
            <a:off x="3697004" y="220235"/>
            <a:ext cx="302480" cy="302480"/>
          </a:xfrm>
          <a:prstGeom prst="ellipse">
            <a:avLst/>
          </a:prstGeom>
          <a:solidFill>
            <a:srgbClr val="FAD1D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9" name="椭圆 8"/>
          <p:cNvSpPr/>
          <p:nvPr userDrawn="1"/>
        </p:nvSpPr>
        <p:spPr>
          <a:xfrm>
            <a:off x="5280239" y="371475"/>
            <a:ext cx="219076" cy="219076"/>
          </a:xfrm>
          <a:prstGeom prst="ellipse">
            <a:avLst/>
          </a:prstGeom>
          <a:solidFill>
            <a:srgbClr val="AFCFB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0" name="椭圆 9"/>
          <p:cNvSpPr/>
          <p:nvPr userDrawn="1"/>
        </p:nvSpPr>
        <p:spPr>
          <a:xfrm>
            <a:off x="2737568" y="481014"/>
            <a:ext cx="236964" cy="236964"/>
          </a:xfrm>
          <a:prstGeom prst="ellipse">
            <a:avLst/>
          </a:prstGeom>
          <a:solidFill>
            <a:srgbClr val="D2B297">
              <a:alpha val="6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1" name="椭圆 10"/>
          <p:cNvSpPr/>
          <p:nvPr userDrawn="1"/>
        </p:nvSpPr>
        <p:spPr>
          <a:xfrm>
            <a:off x="5006195" y="358346"/>
            <a:ext cx="388205" cy="388205"/>
          </a:xfrm>
          <a:prstGeom prst="ellipse">
            <a:avLst/>
          </a:prstGeom>
          <a:solidFill>
            <a:srgbClr val="CCE1DE">
              <a:alpha val="6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2" name="椭圆 11"/>
          <p:cNvSpPr/>
          <p:nvPr userDrawn="1"/>
        </p:nvSpPr>
        <p:spPr>
          <a:xfrm>
            <a:off x="813321" y="522715"/>
            <a:ext cx="223836" cy="223836"/>
          </a:xfrm>
          <a:prstGeom prst="ellipse">
            <a:avLst/>
          </a:prstGeom>
          <a:solidFill>
            <a:srgbClr val="D1C9E0">
              <a:alpha val="6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3" name="椭圆 12"/>
          <p:cNvSpPr/>
          <p:nvPr userDrawn="1"/>
        </p:nvSpPr>
        <p:spPr>
          <a:xfrm>
            <a:off x="8184295" y="329772"/>
            <a:ext cx="388205" cy="388205"/>
          </a:xfrm>
          <a:prstGeom prst="ellipse">
            <a:avLst/>
          </a:prstGeom>
          <a:solidFill>
            <a:srgbClr val="FAD1DC">
              <a:alpha val="6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4" name="椭圆 13"/>
          <p:cNvSpPr/>
          <p:nvPr userDrawn="1"/>
        </p:nvSpPr>
        <p:spPr>
          <a:xfrm>
            <a:off x="6472030" y="358346"/>
            <a:ext cx="164370" cy="164370"/>
          </a:xfrm>
          <a:prstGeom prst="ellipse">
            <a:avLst/>
          </a:prstGeom>
          <a:solidFill>
            <a:srgbClr val="FAD194">
              <a:alpha val="6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5" name="椭圆 14"/>
          <p:cNvSpPr/>
          <p:nvPr userDrawn="1"/>
        </p:nvSpPr>
        <p:spPr>
          <a:xfrm>
            <a:off x="6634601" y="310141"/>
            <a:ext cx="122667" cy="122667"/>
          </a:xfrm>
          <a:prstGeom prst="ellipse">
            <a:avLst/>
          </a:prstGeom>
          <a:solidFill>
            <a:srgbClr val="FCC6B7">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6" name="椭圆 15"/>
          <p:cNvSpPr/>
          <p:nvPr userDrawn="1"/>
        </p:nvSpPr>
        <p:spPr>
          <a:xfrm>
            <a:off x="6624430" y="510746"/>
            <a:ext cx="164370" cy="164370"/>
          </a:xfrm>
          <a:prstGeom prst="ellipse">
            <a:avLst/>
          </a:prstGeom>
          <a:solidFill>
            <a:srgbClr val="D1C9E0">
              <a:alpha val="6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7" name="椭圆 16"/>
          <p:cNvSpPr/>
          <p:nvPr userDrawn="1"/>
        </p:nvSpPr>
        <p:spPr>
          <a:xfrm>
            <a:off x="4170861" y="912731"/>
            <a:ext cx="401139" cy="401139"/>
          </a:xfrm>
          <a:prstGeom prst="ellipse">
            <a:avLst/>
          </a:prstGeom>
          <a:solidFill>
            <a:srgbClr val="FCC6B7">
              <a:alpha val="5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pic>
        <p:nvPicPr>
          <p:cNvPr id="18" name="图片 1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518452" y="3813271"/>
            <a:ext cx="1882598" cy="1342037"/>
          </a:xfrm>
          <a:prstGeom prst="rect">
            <a:avLst/>
          </a:prstGeom>
        </p:spPr>
      </p:pic>
      <p:pic>
        <p:nvPicPr>
          <p:cNvPr id="19" name="图片 1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412358"/>
            <a:ext cx="1719719" cy="731141"/>
          </a:xfrm>
          <a:prstGeom prst="rect">
            <a:avLst/>
          </a:prstGeom>
        </p:spPr>
      </p:pic>
      <p:pic>
        <p:nvPicPr>
          <p:cNvPr id="21" name="图片 20"/>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6155705" y="0"/>
            <a:ext cx="2852389" cy="5143500"/>
          </a:xfrm>
          <a:prstGeom prst="rect">
            <a:avLst/>
          </a:prstGeom>
        </p:spPr>
      </p:pic>
      <p:pic>
        <p:nvPicPr>
          <p:cNvPr id="22" name="图片 21"/>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5458239" y="4439137"/>
            <a:ext cx="1793654" cy="716171"/>
          </a:xfrm>
          <a:prstGeom prst="rect">
            <a:avLst/>
          </a:prstGeom>
        </p:spPr>
      </p:pic>
    </p:spTree>
    <p:extLst>
      <p:ext uri="{BB962C8B-B14F-4D97-AF65-F5344CB8AC3E}">
        <p14:creationId xmlns:p14="http://schemas.microsoft.com/office/powerpoint/2010/main" val="29742594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28650" y="4767263"/>
            <a:ext cx="2057400" cy="273844"/>
          </a:xfrm>
          <a:prstGeom prst="rect">
            <a:avLst/>
          </a:prstGeom>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fld id="{35933D16-1A11-400B-A8CC-34FD56FEFD51}" type="datetimeFigureOut">
              <a:rPr kumimoji="0" lang="zh-CN" altLang="en-US" sz="900" b="0" i="0" u="none" strike="noStrike" kern="1200" cap="none" spc="0" normalizeH="0" baseline="0" noProof="0" smtClean="0">
                <a:ln>
                  <a:noFill/>
                </a:ln>
                <a:solidFill>
                  <a:prstClr val="black">
                    <a:tint val="75000"/>
                  </a:prstClr>
                </a:solidFill>
                <a:effectLst/>
                <a:uLnTx/>
                <a:uFillTx/>
                <a:latin typeface="DFPOP1-W9"/>
                <a:cs typeface="+mn-cs"/>
              </a:rPr>
              <a:pPr marL="0" marR="0" lvl="0" indent="0" algn="l" defTabSz="685800" rtl="0" eaLnBrk="1" fontAlgn="auto" latinLnBrk="0" hangingPunct="1">
                <a:lnSpc>
                  <a:spcPct val="100000"/>
                </a:lnSpc>
                <a:spcBef>
                  <a:spcPts val="0"/>
                </a:spcBef>
                <a:spcAft>
                  <a:spcPts val="0"/>
                </a:spcAft>
                <a:buClrTx/>
                <a:buSzTx/>
                <a:buFontTx/>
                <a:buNone/>
                <a:tabLst/>
                <a:defRPr/>
              </a:pPr>
              <a:t>2023/7/25</a:t>
            </a:fld>
            <a:endParaRPr kumimoji="0" lang="zh-CN" altLang="en-US" sz="900" b="0" i="0" u="none" strike="noStrike" kern="1200" cap="none" spc="0" normalizeH="0" baseline="0" noProof="0">
              <a:ln>
                <a:noFill/>
              </a:ln>
              <a:solidFill>
                <a:prstClr val="black">
                  <a:tint val="75000"/>
                </a:prstClr>
              </a:solidFill>
              <a:effectLst/>
              <a:uLnTx/>
              <a:uFillTx/>
              <a:latin typeface="DFPOP1-W9"/>
              <a:cs typeface="+mn-cs"/>
            </a:endParaRPr>
          </a:p>
        </p:txBody>
      </p:sp>
      <p:sp>
        <p:nvSpPr>
          <p:cNvPr id="3" name="Footer Placeholder 2"/>
          <p:cNvSpPr>
            <a:spLocks noGrp="1"/>
          </p:cNvSpPr>
          <p:nvPr>
            <p:ph type="ftr" sz="quarter" idx="11"/>
          </p:nvPr>
        </p:nvSpPr>
        <p:spPr>
          <a:xfrm>
            <a:off x="3028950" y="4767263"/>
            <a:ext cx="3086100" cy="273844"/>
          </a:xfrm>
          <a:prstGeom prst="rect">
            <a:avLst/>
          </a:prstGeom>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900" b="0" i="0" u="none" strike="noStrike" kern="1200" cap="none" spc="0" normalizeH="0" baseline="0" noProof="0">
              <a:ln>
                <a:noFill/>
              </a:ln>
              <a:solidFill>
                <a:prstClr val="black">
                  <a:tint val="75000"/>
                </a:prstClr>
              </a:solidFill>
              <a:effectLst/>
              <a:uLnTx/>
              <a:uFillTx/>
              <a:latin typeface="DFPOP1-W9"/>
              <a:cs typeface="+mn-cs"/>
            </a:endParaRPr>
          </a:p>
        </p:txBody>
      </p:sp>
      <p:sp>
        <p:nvSpPr>
          <p:cNvPr id="4" name="Slide Number Placeholder 3"/>
          <p:cNvSpPr>
            <a:spLocks noGrp="1"/>
          </p:cNvSpPr>
          <p:nvPr>
            <p:ph type="sldNum" sz="quarter" idx="12"/>
          </p:nvPr>
        </p:nvSpPr>
        <p:spPr>
          <a:xfrm>
            <a:off x="6457950" y="4767263"/>
            <a:ext cx="2057400" cy="273844"/>
          </a:xfrm>
          <a:prstGeom prst="rect">
            <a:avLst/>
          </a:prstGeo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7E66AAB8-B394-4FEB-BF69-4B9302AFD4B2}" type="slidenum">
              <a:rPr kumimoji="0" lang="zh-CN" altLang="en-US" sz="900" b="0" i="0" u="none" strike="noStrike" kern="1200" cap="none" spc="0" normalizeH="0" baseline="0" noProof="0" smtClean="0">
                <a:ln>
                  <a:noFill/>
                </a:ln>
                <a:solidFill>
                  <a:prstClr val="black">
                    <a:tint val="75000"/>
                  </a:prstClr>
                </a:solidFill>
                <a:effectLst/>
                <a:uLnTx/>
                <a:uFillTx/>
                <a:latin typeface="DFPOP1-W9"/>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zh-CN" altLang="en-US" sz="900" b="0" i="0" u="none" strike="noStrike" kern="1200" cap="none" spc="0" normalizeH="0" baseline="0" noProof="0">
              <a:ln>
                <a:noFill/>
              </a:ln>
              <a:solidFill>
                <a:prstClr val="black">
                  <a:tint val="75000"/>
                </a:prstClr>
              </a:solidFill>
              <a:effectLst/>
              <a:uLnTx/>
              <a:uFillTx/>
              <a:latin typeface="DFPOP1-W9"/>
              <a:cs typeface="+mn-cs"/>
            </a:endParaRPr>
          </a:p>
        </p:txBody>
      </p:sp>
      <p:sp>
        <p:nvSpPr>
          <p:cNvPr id="5" name="椭圆 4"/>
          <p:cNvSpPr/>
          <p:nvPr userDrawn="1"/>
        </p:nvSpPr>
        <p:spPr>
          <a:xfrm>
            <a:off x="2145445" y="371475"/>
            <a:ext cx="388205" cy="388205"/>
          </a:xfrm>
          <a:prstGeom prst="ellipse">
            <a:avLst/>
          </a:prstGeom>
          <a:solidFill>
            <a:srgbClr val="FAD194">
              <a:alpha val="4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6" name="椭圆 5"/>
          <p:cNvSpPr/>
          <p:nvPr userDrawn="1"/>
        </p:nvSpPr>
        <p:spPr>
          <a:xfrm>
            <a:off x="2420602" y="167908"/>
            <a:ext cx="466725" cy="466725"/>
          </a:xfrm>
          <a:prstGeom prst="ellipse">
            <a:avLst/>
          </a:prstGeom>
          <a:solidFill>
            <a:srgbClr val="AFCFBD">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7" name="椭圆 6"/>
          <p:cNvSpPr/>
          <p:nvPr userDrawn="1"/>
        </p:nvSpPr>
        <p:spPr>
          <a:xfrm>
            <a:off x="3697004" y="220235"/>
            <a:ext cx="302480" cy="302480"/>
          </a:xfrm>
          <a:prstGeom prst="ellipse">
            <a:avLst/>
          </a:prstGeom>
          <a:solidFill>
            <a:srgbClr val="FAD1DC">
              <a:alpha val="3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8" name="椭圆 7"/>
          <p:cNvSpPr/>
          <p:nvPr userDrawn="1"/>
        </p:nvSpPr>
        <p:spPr>
          <a:xfrm>
            <a:off x="5280239" y="371475"/>
            <a:ext cx="219076" cy="219076"/>
          </a:xfrm>
          <a:prstGeom prst="ellipse">
            <a:avLst/>
          </a:prstGeom>
          <a:solidFill>
            <a:srgbClr val="AFCFBD">
              <a:alpha val="5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9" name="椭圆 8"/>
          <p:cNvSpPr/>
          <p:nvPr userDrawn="1"/>
        </p:nvSpPr>
        <p:spPr>
          <a:xfrm>
            <a:off x="2737568" y="481014"/>
            <a:ext cx="236964" cy="236964"/>
          </a:xfrm>
          <a:prstGeom prst="ellipse">
            <a:avLst/>
          </a:prstGeom>
          <a:solidFill>
            <a:srgbClr val="D2B297">
              <a:alpha val="2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0" name="椭圆 9"/>
          <p:cNvSpPr/>
          <p:nvPr userDrawn="1"/>
        </p:nvSpPr>
        <p:spPr>
          <a:xfrm>
            <a:off x="5006195" y="358346"/>
            <a:ext cx="388205" cy="388205"/>
          </a:xfrm>
          <a:prstGeom prst="ellipse">
            <a:avLst/>
          </a:prstGeom>
          <a:solidFill>
            <a:srgbClr val="CCE1DE">
              <a:alpha val="5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1" name="椭圆 10"/>
          <p:cNvSpPr/>
          <p:nvPr userDrawn="1"/>
        </p:nvSpPr>
        <p:spPr>
          <a:xfrm>
            <a:off x="813321" y="522715"/>
            <a:ext cx="223836" cy="223836"/>
          </a:xfrm>
          <a:prstGeom prst="ellipse">
            <a:avLst/>
          </a:prstGeom>
          <a:solidFill>
            <a:srgbClr val="D1C9E0">
              <a:alpha val="3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2" name="椭圆 11"/>
          <p:cNvSpPr/>
          <p:nvPr userDrawn="1"/>
        </p:nvSpPr>
        <p:spPr>
          <a:xfrm>
            <a:off x="8184295" y="329772"/>
            <a:ext cx="388205" cy="388205"/>
          </a:xfrm>
          <a:prstGeom prst="ellipse">
            <a:avLst/>
          </a:prstGeom>
          <a:solidFill>
            <a:srgbClr val="FAD1DC">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3" name="椭圆 12"/>
          <p:cNvSpPr/>
          <p:nvPr userDrawn="1"/>
        </p:nvSpPr>
        <p:spPr>
          <a:xfrm>
            <a:off x="6472030" y="358346"/>
            <a:ext cx="164370" cy="164370"/>
          </a:xfrm>
          <a:prstGeom prst="ellipse">
            <a:avLst/>
          </a:prstGeom>
          <a:solidFill>
            <a:srgbClr val="FAD194">
              <a:alpha val="3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4" name="椭圆 13"/>
          <p:cNvSpPr/>
          <p:nvPr userDrawn="1"/>
        </p:nvSpPr>
        <p:spPr>
          <a:xfrm>
            <a:off x="6634601" y="310141"/>
            <a:ext cx="122667" cy="122667"/>
          </a:xfrm>
          <a:prstGeom prst="ellipse">
            <a:avLst/>
          </a:prstGeom>
          <a:solidFill>
            <a:srgbClr val="FCC6B7">
              <a:alpha val="4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5" name="椭圆 14"/>
          <p:cNvSpPr/>
          <p:nvPr userDrawn="1"/>
        </p:nvSpPr>
        <p:spPr>
          <a:xfrm>
            <a:off x="6624430" y="510746"/>
            <a:ext cx="164370" cy="164370"/>
          </a:xfrm>
          <a:prstGeom prst="ellipse">
            <a:avLst/>
          </a:prstGeom>
          <a:solidFill>
            <a:srgbClr val="D1C9E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6" name="椭圆 15"/>
          <p:cNvSpPr/>
          <p:nvPr userDrawn="1"/>
        </p:nvSpPr>
        <p:spPr>
          <a:xfrm>
            <a:off x="4170861" y="912731"/>
            <a:ext cx="401139" cy="401139"/>
          </a:xfrm>
          <a:prstGeom prst="ellipse">
            <a:avLst/>
          </a:prstGeom>
          <a:solidFill>
            <a:srgbClr val="FCC6B7">
              <a:alpha val="3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7" name="矩形 16"/>
          <p:cNvSpPr/>
          <p:nvPr userDrawn="1"/>
        </p:nvSpPr>
        <p:spPr>
          <a:xfrm rot="-1680000">
            <a:off x="147299" y="-80411"/>
            <a:ext cx="60124" cy="707183"/>
          </a:xfrm>
          <a:prstGeom prst="rect">
            <a:avLst/>
          </a:prstGeom>
          <a:solidFill>
            <a:srgbClr val="B092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sp>
        <p:nvSpPr>
          <p:cNvPr id="18" name="矩形 17"/>
          <p:cNvSpPr/>
          <p:nvPr userDrawn="1"/>
        </p:nvSpPr>
        <p:spPr>
          <a:xfrm rot="-1680000">
            <a:off x="511715" y="-271931"/>
            <a:ext cx="36000" cy="548424"/>
          </a:xfrm>
          <a:prstGeom prst="rect">
            <a:avLst/>
          </a:prstGeom>
          <a:solidFill>
            <a:srgbClr val="B092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DFPOP1-W9"/>
              <a:cs typeface="+mn-cs"/>
            </a:endParaRPr>
          </a:p>
        </p:txBody>
      </p:sp>
      <p:pic>
        <p:nvPicPr>
          <p:cNvPr id="19" name="图片 18"/>
          <p:cNvPicPr>
            <a:picLocks noChangeAspect="1"/>
          </p:cNvPicPr>
          <p:nvPr userDrawn="1"/>
        </p:nvPicPr>
        <p:blipFill rotWithShape="1">
          <a:blip r:embed="rId2">
            <a:extLst>
              <a:ext uri="{28A0092B-C50C-407E-A947-70E740481C1C}">
                <a14:useLocalDpi xmlns:a14="http://schemas.microsoft.com/office/drawing/2010/main" val="0"/>
              </a:ext>
            </a:extLst>
          </a:blip>
          <a:srcRect t="73642" r="34062" b="10439"/>
          <a:stretch>
            <a:fillRect/>
          </a:stretch>
        </p:blipFill>
        <p:spPr>
          <a:xfrm>
            <a:off x="-1" y="4611425"/>
            <a:ext cx="7191375" cy="532076"/>
          </a:xfrm>
          <a:prstGeom prst="rect">
            <a:avLst/>
          </a:prstGeom>
        </p:spPr>
      </p:pic>
      <p:pic>
        <p:nvPicPr>
          <p:cNvPr id="20" name="图片 1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857999" y="4729323"/>
            <a:ext cx="1095375" cy="437362"/>
          </a:xfrm>
          <a:prstGeom prst="rect">
            <a:avLst/>
          </a:prstGeom>
        </p:spPr>
      </p:pic>
      <p:pic>
        <p:nvPicPr>
          <p:cNvPr id="21" name="图片 20"/>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881695" y="4210049"/>
            <a:ext cx="1262305" cy="956635"/>
          </a:xfrm>
          <a:prstGeom prst="rect">
            <a:avLst/>
          </a:prstGeom>
        </p:spPr>
      </p:pic>
      <p:pic>
        <p:nvPicPr>
          <p:cNvPr id="22" name="图片 21"/>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19928532">
            <a:off x="-40446" y="286377"/>
            <a:ext cx="729378" cy="713288"/>
          </a:xfrm>
          <a:prstGeom prst="rect">
            <a:avLst/>
          </a:prstGeom>
        </p:spPr>
      </p:pic>
      <p:pic>
        <p:nvPicPr>
          <p:cNvPr id="23" name="图片 22"/>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rot="19928532">
            <a:off x="427917" y="52768"/>
            <a:ext cx="429171" cy="419704"/>
          </a:xfrm>
          <a:prstGeom prst="rect">
            <a:avLst/>
          </a:prstGeom>
        </p:spPr>
      </p:pic>
    </p:spTree>
    <p:extLst>
      <p:ext uri="{BB962C8B-B14F-4D97-AF65-F5344CB8AC3E}">
        <p14:creationId xmlns:p14="http://schemas.microsoft.com/office/powerpoint/2010/main" val="54891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hold" nodeType="withEffect">
                                  <p:stCondLst>
                                    <p:cond delay="0"/>
                                  </p:stCondLst>
                                  <p:childTnLst>
                                    <p:animRot by="21600000">
                                      <p:cBhvr>
                                        <p:cTn id="6" dur="2000" fill="hold"/>
                                        <p:tgtEl>
                                          <p:spTgt spid="22"/>
                                        </p:tgtEl>
                                        <p:attrNameLst>
                                          <p:attrName>r</p:attrName>
                                        </p:attrNameLst>
                                      </p:cBhvr>
                                    </p:animRot>
                                  </p:childTnLst>
                                </p:cTn>
                              </p:par>
                              <p:par>
                                <p:cTn id="7" presetID="8" presetClass="emph" presetSubtype="0" fill="hold" nodeType="withEffect">
                                  <p:stCondLst>
                                    <p:cond delay="0"/>
                                  </p:stCondLst>
                                  <p:childTnLst>
                                    <p:animRot by="21600000">
                                      <p:cBhvr>
                                        <p:cTn id="8" dur="2000" fill="hold"/>
                                        <p:tgtEl>
                                          <p:spTgt spid="2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内容与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720357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800899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标题和竖排文字">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984086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垂直排列标题与&#10;文本">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a:xfrm>
            <a:off x="6457950" y="4767263"/>
            <a:ext cx="2057400" cy="273844"/>
          </a:xfrm>
          <a:prstGeom prst="rect">
            <a:avLst/>
          </a:prstGeo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7E66AAB8-B394-4FEB-BF69-4B9302AFD4B2}" type="slidenum">
              <a:rPr kumimoji="0" lang="zh-CN" altLang="en-US" sz="900" b="0" i="0" u="none" strike="noStrike" kern="1200" cap="none" spc="0" normalizeH="0" baseline="0" noProof="0" smtClean="0">
                <a:ln>
                  <a:noFill/>
                </a:ln>
                <a:solidFill>
                  <a:prstClr val="black">
                    <a:tint val="75000"/>
                  </a:prstClr>
                </a:solidFill>
                <a:effectLst/>
                <a:uLnTx/>
                <a:uFillTx/>
                <a:latin typeface="DFPOP1-W9"/>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zh-CN" altLang="en-US" sz="900" b="0" i="0" u="none" strike="noStrike" kern="1200" cap="none" spc="0" normalizeH="0" baseline="0" noProof="0">
              <a:ln>
                <a:noFill/>
              </a:ln>
              <a:solidFill>
                <a:prstClr val="black">
                  <a:tint val="75000"/>
                </a:prstClr>
              </a:solidFill>
              <a:effectLst/>
              <a:uLnTx/>
              <a:uFillTx/>
              <a:latin typeface="DFPOP1-W9"/>
              <a:cs typeface="+mn-cs"/>
            </a:endParaRPr>
          </a:p>
        </p:txBody>
      </p:sp>
    </p:spTree>
    <p:extLst>
      <p:ext uri="{BB962C8B-B14F-4D97-AF65-F5344CB8AC3E}">
        <p14:creationId xmlns:p14="http://schemas.microsoft.com/office/powerpoint/2010/main" val="218687294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1743174672"/>
      </p:ext>
    </p:extLst>
  </p:cSld>
  <p:clrMapOvr>
    <a:masterClrMapping/>
  </p:clrMapOvr>
  <p:transition spd="slow" advClick="0" advTm="2000">
    <p:comb/>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628650" y="4767263"/>
            <a:ext cx="2057400" cy="273844"/>
          </a:xfrm>
          <a:prstGeom prst="rect">
            <a:avLst/>
          </a:prstGeom>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fld id="{35933D16-1A11-400B-A8CC-34FD56FEFD51}" type="datetimeFigureOut">
              <a:rPr kumimoji="0" lang="zh-CN" altLang="en-US" sz="900" b="0" i="0" u="none" strike="noStrike" kern="1200" cap="none" spc="0" normalizeH="0" baseline="0" noProof="0" smtClean="0">
                <a:ln>
                  <a:noFill/>
                </a:ln>
                <a:solidFill>
                  <a:prstClr val="black">
                    <a:tint val="75000"/>
                  </a:prstClr>
                </a:solidFill>
                <a:effectLst/>
                <a:uLnTx/>
                <a:uFillTx/>
                <a:latin typeface="微软雅黑"/>
                <a:ea typeface="方正卡通简体"/>
                <a:cs typeface="+mn-cs"/>
              </a:rPr>
              <a:pPr marL="0" marR="0" lvl="0" indent="0" algn="l" defTabSz="685800" rtl="0" eaLnBrk="1" fontAlgn="auto" latinLnBrk="0" hangingPunct="1">
                <a:lnSpc>
                  <a:spcPct val="100000"/>
                </a:lnSpc>
                <a:spcBef>
                  <a:spcPts val="0"/>
                </a:spcBef>
                <a:spcAft>
                  <a:spcPts val="0"/>
                </a:spcAft>
                <a:buClrTx/>
                <a:buSzTx/>
                <a:buFontTx/>
                <a:buNone/>
                <a:tabLst/>
                <a:defRPr/>
              </a:pPr>
              <a:t>2023/7/25</a:t>
            </a:fld>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5" name="Footer Placeholder 4"/>
          <p:cNvSpPr>
            <a:spLocks noGrp="1"/>
          </p:cNvSpPr>
          <p:nvPr>
            <p:ph type="ftr" sz="quarter" idx="11"/>
          </p:nvPr>
        </p:nvSpPr>
        <p:spPr>
          <a:xfrm>
            <a:off x="3028950" y="4767263"/>
            <a:ext cx="3086100" cy="273844"/>
          </a:xfrm>
          <a:prstGeom prst="rect">
            <a:avLst/>
          </a:prstGeom>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6" name="Slide Number Placeholder 5"/>
          <p:cNvSpPr>
            <a:spLocks noGrp="1"/>
          </p:cNvSpPr>
          <p:nvPr>
            <p:ph type="sldNum" sz="quarter" idx="12"/>
          </p:nvPr>
        </p:nvSpPr>
        <p:spPr>
          <a:xfrm>
            <a:off x="6457950" y="4767263"/>
            <a:ext cx="2057400" cy="273844"/>
          </a:xfrm>
          <a:prstGeom prst="rect">
            <a:avLst/>
          </a:prstGeo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7E66AAB8-B394-4FEB-BF69-4B9302AFD4B2}" type="slidenum">
              <a:rPr kumimoji="0" lang="zh-CN" altLang="en-US" sz="900" b="0" i="0" u="none" strike="noStrike" kern="1200" cap="none" spc="0" normalizeH="0" baseline="0" noProof="0" smtClean="0">
                <a:ln>
                  <a:noFill/>
                </a:ln>
                <a:solidFill>
                  <a:prstClr val="black">
                    <a:tint val="75000"/>
                  </a:prstClr>
                </a:solidFill>
                <a:effectLst/>
                <a:uLnTx/>
                <a:uFillTx/>
                <a:latin typeface="微软雅黑"/>
                <a:ea typeface="方正卡通简体"/>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Tree>
    <p:extLst>
      <p:ext uri="{BB962C8B-B14F-4D97-AF65-F5344CB8AC3E}">
        <p14:creationId xmlns:p14="http://schemas.microsoft.com/office/powerpoint/2010/main" val="2223971284"/>
      </p:ext>
    </p:extLst>
  </p:cSld>
  <p:clrMapOvr>
    <a:masterClrMapping/>
  </p:clrMapOvr>
  <p:transition spd="slow" advClick="0" advTm="2000">
    <p:comb/>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23888" y="3442098"/>
            <a:ext cx="7886700" cy="1125140"/>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a:xfrm>
            <a:off x="628650" y="4767263"/>
            <a:ext cx="2057400" cy="273844"/>
          </a:xfrm>
          <a:prstGeom prst="rect">
            <a:avLst/>
          </a:prstGeom>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fld id="{35933D16-1A11-400B-A8CC-34FD56FEFD51}" type="datetimeFigureOut">
              <a:rPr kumimoji="0" lang="zh-CN" altLang="en-US" sz="900" b="0" i="0" u="none" strike="noStrike" kern="1200" cap="none" spc="0" normalizeH="0" baseline="0" noProof="0" smtClean="0">
                <a:ln>
                  <a:noFill/>
                </a:ln>
                <a:solidFill>
                  <a:prstClr val="black">
                    <a:tint val="75000"/>
                  </a:prstClr>
                </a:solidFill>
                <a:effectLst/>
                <a:uLnTx/>
                <a:uFillTx/>
                <a:latin typeface="微软雅黑"/>
                <a:ea typeface="方正卡通简体"/>
                <a:cs typeface="+mn-cs"/>
              </a:rPr>
              <a:pPr marL="0" marR="0" lvl="0" indent="0" algn="l" defTabSz="685800" rtl="0" eaLnBrk="1" fontAlgn="auto" latinLnBrk="0" hangingPunct="1">
                <a:lnSpc>
                  <a:spcPct val="100000"/>
                </a:lnSpc>
                <a:spcBef>
                  <a:spcPts val="0"/>
                </a:spcBef>
                <a:spcAft>
                  <a:spcPts val="0"/>
                </a:spcAft>
                <a:buClrTx/>
                <a:buSzTx/>
                <a:buFontTx/>
                <a:buNone/>
                <a:tabLst/>
                <a:defRPr/>
              </a:pPr>
              <a:t>2023/7/25</a:t>
            </a:fld>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5" name="Footer Placeholder 4"/>
          <p:cNvSpPr>
            <a:spLocks noGrp="1"/>
          </p:cNvSpPr>
          <p:nvPr>
            <p:ph type="ftr" sz="quarter" idx="11"/>
          </p:nvPr>
        </p:nvSpPr>
        <p:spPr>
          <a:xfrm>
            <a:off x="3028950" y="4767263"/>
            <a:ext cx="3086100" cy="273844"/>
          </a:xfrm>
          <a:prstGeom prst="rect">
            <a:avLst/>
          </a:prstGeom>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6" name="Slide Number Placeholder 5"/>
          <p:cNvSpPr>
            <a:spLocks noGrp="1"/>
          </p:cNvSpPr>
          <p:nvPr>
            <p:ph type="sldNum" sz="quarter" idx="12"/>
          </p:nvPr>
        </p:nvSpPr>
        <p:spPr>
          <a:xfrm>
            <a:off x="6457950" y="4767263"/>
            <a:ext cx="2057400" cy="273844"/>
          </a:xfrm>
          <a:prstGeom prst="rect">
            <a:avLst/>
          </a:prstGeo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7E66AAB8-B394-4FEB-BF69-4B9302AFD4B2}" type="slidenum">
              <a:rPr kumimoji="0" lang="zh-CN" altLang="en-US" sz="900" b="0" i="0" u="none" strike="noStrike" kern="1200" cap="none" spc="0" normalizeH="0" baseline="0" noProof="0" smtClean="0">
                <a:ln>
                  <a:noFill/>
                </a:ln>
                <a:solidFill>
                  <a:prstClr val="black">
                    <a:tint val="75000"/>
                  </a:prstClr>
                </a:solidFill>
                <a:effectLst/>
                <a:uLnTx/>
                <a:uFillTx/>
                <a:latin typeface="微软雅黑"/>
                <a:ea typeface="方正卡通简体"/>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Tree>
    <p:extLst>
      <p:ext uri="{BB962C8B-B14F-4D97-AF65-F5344CB8AC3E}">
        <p14:creationId xmlns:p14="http://schemas.microsoft.com/office/powerpoint/2010/main" val="1624915853"/>
      </p:ext>
    </p:extLst>
  </p:cSld>
  <p:clrMapOvr>
    <a:masterClrMapping/>
  </p:clrMapOvr>
  <p:transition spd="slow" advClick="0" advTm="2000">
    <p:comb/>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两栏内容">
    <p:spTree>
      <p:nvGrpSpPr>
        <p:cNvPr id="1" name=""/>
        <p:cNvGrpSpPr/>
        <p:nvPr/>
      </p:nvGrpSpPr>
      <p:grpSpPr>
        <a:xfrm>
          <a:off x="0" y="0"/>
          <a:ext cx="0" cy="0"/>
          <a:chOff x="0" y="0"/>
          <a:chExt cx="0" cy="0"/>
        </a:xfrm>
      </p:grpSpPr>
      <p:sp>
        <p:nvSpPr>
          <p:cNvPr id="5" name="Date Placeholder 4"/>
          <p:cNvSpPr>
            <a:spLocks noGrp="1"/>
          </p:cNvSpPr>
          <p:nvPr>
            <p:ph type="dt" sz="half" idx="10"/>
          </p:nvPr>
        </p:nvSpPr>
        <p:spPr>
          <a:xfrm>
            <a:off x="628650" y="4767263"/>
            <a:ext cx="2057400" cy="273844"/>
          </a:xfrm>
          <a:prstGeom prst="rect">
            <a:avLst/>
          </a:prstGeom>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fld id="{35933D16-1A11-400B-A8CC-34FD56FEFD51}" type="datetimeFigureOut">
              <a:rPr kumimoji="0" lang="zh-CN" altLang="en-US" sz="900" b="0" i="0" u="none" strike="noStrike" kern="1200" cap="none" spc="0" normalizeH="0" baseline="0" noProof="0" smtClean="0">
                <a:ln>
                  <a:noFill/>
                </a:ln>
                <a:solidFill>
                  <a:prstClr val="black">
                    <a:tint val="75000"/>
                  </a:prstClr>
                </a:solidFill>
                <a:effectLst/>
                <a:uLnTx/>
                <a:uFillTx/>
                <a:latin typeface="微软雅黑"/>
                <a:ea typeface="方正卡通简体"/>
                <a:cs typeface="+mn-cs"/>
              </a:rPr>
              <a:pPr marL="0" marR="0" lvl="0" indent="0" algn="l" defTabSz="685800" rtl="0" eaLnBrk="1" fontAlgn="auto" latinLnBrk="0" hangingPunct="1">
                <a:lnSpc>
                  <a:spcPct val="100000"/>
                </a:lnSpc>
                <a:spcBef>
                  <a:spcPts val="0"/>
                </a:spcBef>
                <a:spcAft>
                  <a:spcPts val="0"/>
                </a:spcAft>
                <a:buClrTx/>
                <a:buSzTx/>
                <a:buFontTx/>
                <a:buNone/>
                <a:tabLst/>
                <a:defRPr/>
              </a:pPr>
              <a:t>2023/7/25</a:t>
            </a:fld>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6" name="Footer Placeholder 5"/>
          <p:cNvSpPr>
            <a:spLocks noGrp="1"/>
          </p:cNvSpPr>
          <p:nvPr>
            <p:ph type="ftr" sz="quarter" idx="11"/>
          </p:nvPr>
        </p:nvSpPr>
        <p:spPr>
          <a:xfrm>
            <a:off x="3028950" y="4767263"/>
            <a:ext cx="3086100" cy="273844"/>
          </a:xfrm>
          <a:prstGeom prst="rect">
            <a:avLst/>
          </a:prstGeom>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7" name="Slide Number Placeholder 6"/>
          <p:cNvSpPr>
            <a:spLocks noGrp="1"/>
          </p:cNvSpPr>
          <p:nvPr>
            <p:ph type="sldNum" sz="quarter" idx="12"/>
          </p:nvPr>
        </p:nvSpPr>
        <p:spPr>
          <a:xfrm>
            <a:off x="6457950" y="4767263"/>
            <a:ext cx="2057400" cy="273844"/>
          </a:xfrm>
          <a:prstGeom prst="rect">
            <a:avLst/>
          </a:prstGeo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7E66AAB8-B394-4FEB-BF69-4B9302AFD4B2}" type="slidenum">
              <a:rPr kumimoji="0" lang="zh-CN" altLang="en-US" sz="900" b="0" i="0" u="none" strike="noStrike" kern="1200" cap="none" spc="0" normalizeH="0" baseline="0" noProof="0" smtClean="0">
                <a:ln>
                  <a:noFill/>
                </a:ln>
                <a:solidFill>
                  <a:prstClr val="black">
                    <a:tint val="75000"/>
                  </a:prstClr>
                </a:solidFill>
                <a:effectLst/>
                <a:uLnTx/>
                <a:uFillTx/>
                <a:latin typeface="微软雅黑"/>
                <a:ea typeface="方正卡通简体"/>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Tree>
    <p:extLst>
      <p:ext uri="{BB962C8B-B14F-4D97-AF65-F5344CB8AC3E}">
        <p14:creationId xmlns:p14="http://schemas.microsoft.com/office/powerpoint/2010/main" val="2857920173"/>
      </p:ext>
    </p:extLst>
  </p:cSld>
  <p:clrMapOvr>
    <a:masterClrMapping/>
  </p:clrMapOvr>
  <p:transition spd="slow" advClick="0" advTm="2000">
    <p:comb/>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1_两栏内容">
    <p:spTree>
      <p:nvGrpSpPr>
        <p:cNvPr id="1" name=""/>
        <p:cNvGrpSpPr/>
        <p:nvPr/>
      </p:nvGrpSpPr>
      <p:grpSpPr>
        <a:xfrm>
          <a:off x="0" y="0"/>
          <a:ext cx="0" cy="0"/>
          <a:chOff x="0" y="0"/>
          <a:chExt cx="0" cy="0"/>
        </a:xfrm>
      </p:grpSpPr>
      <p:sp>
        <p:nvSpPr>
          <p:cNvPr id="5" name="Date Placeholder 4"/>
          <p:cNvSpPr>
            <a:spLocks noGrp="1"/>
          </p:cNvSpPr>
          <p:nvPr>
            <p:ph type="dt" sz="half" idx="10"/>
          </p:nvPr>
        </p:nvSpPr>
        <p:spPr>
          <a:xfrm>
            <a:off x="628650" y="4767263"/>
            <a:ext cx="2057400" cy="273844"/>
          </a:xfrm>
          <a:prstGeom prst="rect">
            <a:avLst/>
          </a:prstGeom>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fld id="{35933D16-1A11-400B-A8CC-34FD56FEFD51}" type="datetimeFigureOut">
              <a:rPr kumimoji="0" lang="zh-CN" altLang="en-US" sz="900" b="0" i="0" u="none" strike="noStrike" kern="1200" cap="none" spc="0" normalizeH="0" baseline="0" noProof="0" smtClean="0">
                <a:ln>
                  <a:noFill/>
                </a:ln>
                <a:solidFill>
                  <a:prstClr val="black">
                    <a:tint val="75000"/>
                  </a:prstClr>
                </a:solidFill>
                <a:effectLst/>
                <a:uLnTx/>
                <a:uFillTx/>
                <a:latin typeface="微软雅黑"/>
                <a:ea typeface="方正卡通简体"/>
                <a:cs typeface="+mn-cs"/>
              </a:rPr>
              <a:pPr marL="0" marR="0" lvl="0" indent="0" algn="l" defTabSz="685800" rtl="0" eaLnBrk="1" fontAlgn="auto" latinLnBrk="0" hangingPunct="1">
                <a:lnSpc>
                  <a:spcPct val="100000"/>
                </a:lnSpc>
                <a:spcBef>
                  <a:spcPts val="0"/>
                </a:spcBef>
                <a:spcAft>
                  <a:spcPts val="0"/>
                </a:spcAft>
                <a:buClrTx/>
                <a:buSzTx/>
                <a:buFontTx/>
                <a:buNone/>
                <a:tabLst/>
                <a:defRPr/>
              </a:pPr>
              <a:t>2023/7/25</a:t>
            </a:fld>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6" name="Footer Placeholder 5"/>
          <p:cNvSpPr>
            <a:spLocks noGrp="1"/>
          </p:cNvSpPr>
          <p:nvPr>
            <p:ph type="ftr" sz="quarter" idx="11"/>
          </p:nvPr>
        </p:nvSpPr>
        <p:spPr>
          <a:xfrm>
            <a:off x="3028950" y="4767263"/>
            <a:ext cx="3086100" cy="273844"/>
          </a:xfrm>
          <a:prstGeom prst="rect">
            <a:avLst/>
          </a:prstGeom>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7" name="Slide Number Placeholder 6"/>
          <p:cNvSpPr>
            <a:spLocks noGrp="1"/>
          </p:cNvSpPr>
          <p:nvPr>
            <p:ph type="sldNum" sz="quarter" idx="12"/>
          </p:nvPr>
        </p:nvSpPr>
        <p:spPr>
          <a:xfrm>
            <a:off x="6457950" y="4767263"/>
            <a:ext cx="2057400" cy="273844"/>
          </a:xfrm>
          <a:prstGeom prst="rect">
            <a:avLst/>
          </a:prstGeo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7E66AAB8-B394-4FEB-BF69-4B9302AFD4B2}" type="slidenum">
              <a:rPr kumimoji="0" lang="zh-CN" altLang="en-US" sz="900" b="0" i="0" u="none" strike="noStrike" kern="1200" cap="none" spc="0" normalizeH="0" baseline="0" noProof="0" smtClean="0">
                <a:ln>
                  <a:noFill/>
                </a:ln>
                <a:solidFill>
                  <a:prstClr val="black">
                    <a:tint val="75000"/>
                  </a:prstClr>
                </a:solidFill>
                <a:effectLst/>
                <a:uLnTx/>
                <a:uFillTx/>
                <a:latin typeface="微软雅黑"/>
                <a:ea typeface="方正卡通简体"/>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9" name="TextBox 8"/>
          <p:cNvSpPr txBox="1"/>
          <p:nvPr userDrawn="1"/>
        </p:nvSpPr>
        <p:spPr>
          <a:xfrm>
            <a:off x="1688630" y="5008064"/>
            <a:ext cx="1800200" cy="118430"/>
          </a:xfrm>
          <a:prstGeom prst="rect">
            <a:avLst/>
          </a:prstGeom>
          <a:noFill/>
        </p:spPr>
        <p:txBody>
          <a:bodyPr wrap="square" rtlCol="0">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US" altLang="zh-CN" sz="100" b="0" i="0" u="none" strike="noStrike" kern="1200" cap="none" spc="0" normalizeH="0" baseline="0" noProof="0" dirty="0">
                <a:ln>
                  <a:noFill/>
                </a:ln>
                <a:solidFill>
                  <a:prstClr val="black"/>
                </a:solidFill>
                <a:effectLst/>
                <a:uLnTx/>
                <a:uFillTx/>
                <a:latin typeface="微软雅黑"/>
                <a:ea typeface="微软雅黑" panose="020B0503020204020204" pitchFamily="34" charset="-122"/>
                <a:cs typeface="+mn-cs"/>
                <a:hlinkClick r:id="rId2"/>
              </a:rPr>
              <a:t>PPT</a:t>
            </a:r>
            <a:r>
              <a:rPr kumimoji="0" lang="zh-CN" altLang="en-US" sz="100" b="0" i="0" u="none" strike="noStrike" kern="1200" cap="none" spc="0" normalizeH="0" baseline="0" noProof="0" dirty="0">
                <a:ln>
                  <a:noFill/>
                </a:ln>
                <a:solidFill>
                  <a:prstClr val="black"/>
                </a:solidFill>
                <a:effectLst/>
                <a:uLnTx/>
                <a:uFillTx/>
                <a:latin typeface="微软雅黑"/>
                <a:ea typeface="微软雅黑" panose="020B0503020204020204" pitchFamily="34" charset="-122"/>
                <a:cs typeface="+mn-cs"/>
                <a:hlinkClick r:id="rId2"/>
              </a:rPr>
              <a:t>模板</a:t>
            </a:r>
            <a:r>
              <a:rPr kumimoji="0" lang="zh-CN" altLang="en-US" sz="100" b="0" i="0" u="none" strike="noStrike" kern="1200" cap="none" spc="0" normalizeH="0" baseline="0" noProof="0" dirty="0">
                <a:ln>
                  <a:noFill/>
                </a:ln>
                <a:solidFill>
                  <a:prstClr val="black"/>
                </a:solidFill>
                <a:effectLst/>
                <a:uLnTx/>
                <a:uFillTx/>
                <a:latin typeface="微软雅黑"/>
                <a:ea typeface="微软雅黑" panose="020B0503020204020204" pitchFamily="34" charset="-122"/>
                <a:cs typeface="+mn-cs"/>
              </a:rPr>
              <a:t> </a:t>
            </a:r>
            <a:r>
              <a:rPr kumimoji="0" lang="en-US" altLang="zh-CN" sz="100" b="0" i="0" u="none" strike="noStrike" kern="1200" cap="none" spc="0" normalizeH="0" baseline="0" noProof="0" dirty="0">
                <a:ln>
                  <a:noFill/>
                </a:ln>
                <a:solidFill>
                  <a:prstClr val="black"/>
                </a:solidFill>
                <a:effectLst/>
                <a:uLnTx/>
                <a:uFillTx/>
                <a:latin typeface="微软雅黑"/>
                <a:ea typeface="微软雅黑" panose="020B0503020204020204" pitchFamily="34" charset="-122"/>
                <a:cs typeface="+mn-cs"/>
              </a:rPr>
              <a:t>http://www.1ppt.com/moban/</a:t>
            </a:r>
            <a:r>
              <a:rPr kumimoji="0" lang="zh-CN" altLang="en-US" sz="100" b="0" i="0" u="none" strike="noStrike" kern="1200" cap="none" spc="0" normalizeH="0" baseline="0" noProof="0" dirty="0">
                <a:ln>
                  <a:noFill/>
                </a:ln>
                <a:solidFill>
                  <a:prstClr val="black"/>
                </a:solidFill>
                <a:effectLst/>
                <a:uLnTx/>
                <a:uFillTx/>
                <a:latin typeface="微软雅黑"/>
                <a:ea typeface="微软雅黑" panose="020B0503020204020204" pitchFamily="34" charset="-122"/>
                <a:cs typeface="+mn-cs"/>
              </a:rPr>
              <a:t> </a:t>
            </a:r>
            <a:endParaRPr kumimoji="0" lang="en-US" altLang="zh-CN" sz="100" b="0" i="0" u="none" strike="noStrike" kern="1200" cap="none" spc="0" normalizeH="0" baseline="0" noProof="0" dirty="0">
              <a:ln>
                <a:noFill/>
              </a:ln>
              <a:solidFill>
                <a:prstClr val="black"/>
              </a:solidFill>
              <a:effectLst/>
              <a:uLnTx/>
              <a:uFillTx/>
              <a:latin typeface="微软雅黑"/>
              <a:ea typeface="微软雅黑" panose="020B0503020204020204" pitchFamily="34" charset="-122"/>
              <a:cs typeface="+mn-cs"/>
            </a:endParaRPr>
          </a:p>
        </p:txBody>
      </p:sp>
    </p:spTree>
    <p:extLst>
      <p:ext uri="{BB962C8B-B14F-4D97-AF65-F5344CB8AC3E}">
        <p14:creationId xmlns:p14="http://schemas.microsoft.com/office/powerpoint/2010/main" val="3274609358"/>
      </p:ext>
    </p:extLst>
  </p:cSld>
  <p:clrMapOvr>
    <a:masterClrMapping/>
  </p:clrMapOvr>
  <p:transition spd="slow" advClick="0" advTm="2000">
    <p:comb/>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比较">
    <p:spTree>
      <p:nvGrpSpPr>
        <p:cNvPr id="1" name=""/>
        <p:cNvGrpSpPr/>
        <p:nvPr/>
      </p:nvGrpSpPr>
      <p:grpSpPr>
        <a:xfrm>
          <a:off x="0" y="0"/>
          <a:ext cx="0" cy="0"/>
          <a:chOff x="0" y="0"/>
          <a:chExt cx="0" cy="0"/>
        </a:xfrm>
      </p:grpSpPr>
      <p:pic>
        <p:nvPicPr>
          <p:cNvPr id="22" name="图片 21"/>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a:fillRect/>
          </a:stretch>
        </p:blipFill>
        <p:spPr>
          <a:xfrm>
            <a:off x="0" y="2486025"/>
            <a:ext cx="9144000" cy="2657475"/>
          </a:xfrm>
          <a:prstGeom prst="rect">
            <a:avLst/>
          </a:prstGeom>
        </p:spPr>
      </p:pic>
    </p:spTree>
    <p:extLst>
      <p:ext uri="{BB962C8B-B14F-4D97-AF65-F5344CB8AC3E}">
        <p14:creationId xmlns:p14="http://schemas.microsoft.com/office/powerpoint/2010/main" val="4207963628"/>
      </p:ext>
    </p:extLst>
  </p:cSld>
  <p:clrMapOvr>
    <a:masterClrMapping/>
  </p:clrMapOvr>
  <p:transition spd="slow" advClick="0" advTm="2000">
    <p:comb/>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6" name="椭圆 5"/>
          <p:cNvSpPr/>
          <p:nvPr userDrawn="1"/>
        </p:nvSpPr>
        <p:spPr>
          <a:xfrm>
            <a:off x="2145445" y="371475"/>
            <a:ext cx="388205" cy="388205"/>
          </a:xfrm>
          <a:prstGeom prst="ellipse">
            <a:avLst/>
          </a:prstGeom>
          <a:solidFill>
            <a:srgbClr val="FAD194">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7" name="椭圆 6"/>
          <p:cNvSpPr/>
          <p:nvPr userDrawn="1"/>
        </p:nvSpPr>
        <p:spPr>
          <a:xfrm>
            <a:off x="2420602" y="167908"/>
            <a:ext cx="466725" cy="466725"/>
          </a:xfrm>
          <a:prstGeom prst="ellipse">
            <a:avLst/>
          </a:prstGeom>
          <a:solidFill>
            <a:srgbClr val="AFCFBD">
              <a:alpha val="5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8" name="椭圆 7"/>
          <p:cNvSpPr/>
          <p:nvPr userDrawn="1"/>
        </p:nvSpPr>
        <p:spPr>
          <a:xfrm>
            <a:off x="3697004" y="220235"/>
            <a:ext cx="302480" cy="302480"/>
          </a:xfrm>
          <a:prstGeom prst="ellipse">
            <a:avLst/>
          </a:prstGeom>
          <a:solidFill>
            <a:srgbClr val="FAD1D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9" name="椭圆 8"/>
          <p:cNvSpPr/>
          <p:nvPr userDrawn="1"/>
        </p:nvSpPr>
        <p:spPr>
          <a:xfrm>
            <a:off x="5280239" y="371475"/>
            <a:ext cx="219076" cy="219076"/>
          </a:xfrm>
          <a:prstGeom prst="ellipse">
            <a:avLst/>
          </a:prstGeom>
          <a:solidFill>
            <a:srgbClr val="AFCFB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10" name="椭圆 9"/>
          <p:cNvSpPr/>
          <p:nvPr userDrawn="1"/>
        </p:nvSpPr>
        <p:spPr>
          <a:xfrm>
            <a:off x="2737568" y="481014"/>
            <a:ext cx="236964" cy="236964"/>
          </a:xfrm>
          <a:prstGeom prst="ellipse">
            <a:avLst/>
          </a:prstGeom>
          <a:solidFill>
            <a:srgbClr val="D2B297">
              <a:alpha val="6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11" name="椭圆 10"/>
          <p:cNvSpPr/>
          <p:nvPr userDrawn="1"/>
        </p:nvSpPr>
        <p:spPr>
          <a:xfrm>
            <a:off x="5006195" y="358346"/>
            <a:ext cx="388205" cy="388205"/>
          </a:xfrm>
          <a:prstGeom prst="ellipse">
            <a:avLst/>
          </a:prstGeom>
          <a:solidFill>
            <a:srgbClr val="CCE1DE">
              <a:alpha val="6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12" name="椭圆 11"/>
          <p:cNvSpPr/>
          <p:nvPr userDrawn="1"/>
        </p:nvSpPr>
        <p:spPr>
          <a:xfrm>
            <a:off x="813321" y="522715"/>
            <a:ext cx="223836" cy="223836"/>
          </a:xfrm>
          <a:prstGeom prst="ellipse">
            <a:avLst/>
          </a:prstGeom>
          <a:solidFill>
            <a:srgbClr val="D1C9E0">
              <a:alpha val="6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13" name="椭圆 12"/>
          <p:cNvSpPr/>
          <p:nvPr userDrawn="1"/>
        </p:nvSpPr>
        <p:spPr>
          <a:xfrm>
            <a:off x="8184295" y="329772"/>
            <a:ext cx="388205" cy="388205"/>
          </a:xfrm>
          <a:prstGeom prst="ellipse">
            <a:avLst/>
          </a:prstGeom>
          <a:solidFill>
            <a:srgbClr val="FAD1DC">
              <a:alpha val="6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14" name="椭圆 13"/>
          <p:cNvSpPr/>
          <p:nvPr userDrawn="1"/>
        </p:nvSpPr>
        <p:spPr>
          <a:xfrm>
            <a:off x="6472030" y="358346"/>
            <a:ext cx="164370" cy="164370"/>
          </a:xfrm>
          <a:prstGeom prst="ellipse">
            <a:avLst/>
          </a:prstGeom>
          <a:solidFill>
            <a:srgbClr val="FAD194">
              <a:alpha val="6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15" name="椭圆 14"/>
          <p:cNvSpPr/>
          <p:nvPr userDrawn="1"/>
        </p:nvSpPr>
        <p:spPr>
          <a:xfrm>
            <a:off x="6634601" y="310141"/>
            <a:ext cx="122667" cy="122667"/>
          </a:xfrm>
          <a:prstGeom prst="ellipse">
            <a:avLst/>
          </a:prstGeom>
          <a:solidFill>
            <a:srgbClr val="FCC6B7">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16" name="椭圆 15"/>
          <p:cNvSpPr/>
          <p:nvPr userDrawn="1"/>
        </p:nvSpPr>
        <p:spPr>
          <a:xfrm>
            <a:off x="6624430" y="510746"/>
            <a:ext cx="164370" cy="164370"/>
          </a:xfrm>
          <a:prstGeom prst="ellipse">
            <a:avLst/>
          </a:prstGeom>
          <a:solidFill>
            <a:srgbClr val="D1C9E0">
              <a:alpha val="6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17" name="椭圆 16"/>
          <p:cNvSpPr/>
          <p:nvPr userDrawn="1"/>
        </p:nvSpPr>
        <p:spPr>
          <a:xfrm>
            <a:off x="4170861" y="912731"/>
            <a:ext cx="401139" cy="401139"/>
          </a:xfrm>
          <a:prstGeom prst="ellipse">
            <a:avLst/>
          </a:prstGeom>
          <a:solidFill>
            <a:srgbClr val="FCC6B7">
              <a:alpha val="5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pic>
        <p:nvPicPr>
          <p:cNvPr id="18" name="图片 17"/>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518452" y="3813271"/>
            <a:ext cx="1882598" cy="1342037"/>
          </a:xfrm>
          <a:prstGeom prst="rect">
            <a:avLst/>
          </a:prstGeom>
        </p:spPr>
      </p:pic>
      <p:pic>
        <p:nvPicPr>
          <p:cNvPr id="19" name="图片 18"/>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552450" y="4412358"/>
            <a:ext cx="1719719" cy="731141"/>
          </a:xfrm>
          <a:prstGeom prst="rect">
            <a:avLst/>
          </a:prstGeom>
        </p:spPr>
      </p:pic>
      <p:pic>
        <p:nvPicPr>
          <p:cNvPr id="21" name="图片 20"/>
          <p:cNvPicPr>
            <a:picLocks noChangeAspect="1"/>
          </p:cNvPicPr>
          <p:nvPr userDrawn="1"/>
        </p:nvPicPr>
        <p:blipFill>
          <a:blip r:embed="rId4">
            <a:extLst>
              <a:ext uri="{28A0092B-C50C-407E-A947-70E740481C1C}">
                <a14:useLocalDpi xmlns:a14="http://schemas.microsoft.com/office/drawing/2010/main"/>
              </a:ext>
            </a:extLst>
          </a:blip>
          <a:stretch>
            <a:fillRect/>
          </a:stretch>
        </p:blipFill>
        <p:spPr>
          <a:xfrm>
            <a:off x="6155705" y="0"/>
            <a:ext cx="2852389" cy="5143500"/>
          </a:xfrm>
          <a:prstGeom prst="rect">
            <a:avLst/>
          </a:prstGeom>
        </p:spPr>
      </p:pic>
      <p:pic>
        <p:nvPicPr>
          <p:cNvPr id="22" name="图片 21"/>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5458239" y="4439137"/>
            <a:ext cx="1793654" cy="716171"/>
          </a:xfrm>
          <a:prstGeom prst="rect">
            <a:avLst/>
          </a:prstGeom>
        </p:spPr>
      </p:pic>
    </p:spTree>
    <p:extLst>
      <p:ext uri="{BB962C8B-B14F-4D97-AF65-F5344CB8AC3E}">
        <p14:creationId xmlns:p14="http://schemas.microsoft.com/office/powerpoint/2010/main" val="2125409897"/>
      </p:ext>
    </p:extLst>
  </p:cSld>
  <p:clrMapOvr>
    <a:masterClrMapping/>
  </p:clrMapOvr>
  <p:transition spd="slow" advClick="0" advTm="2000">
    <p:comb/>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28650" y="4767263"/>
            <a:ext cx="2057400" cy="273844"/>
          </a:xfrm>
          <a:prstGeom prst="rect">
            <a:avLst/>
          </a:prstGeom>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fld id="{35933D16-1A11-400B-A8CC-34FD56FEFD51}" type="datetimeFigureOut">
              <a:rPr kumimoji="0" lang="zh-CN" altLang="en-US" sz="900" b="0" i="0" u="none" strike="noStrike" kern="1200" cap="none" spc="0" normalizeH="0" baseline="0" noProof="0" smtClean="0">
                <a:ln>
                  <a:noFill/>
                </a:ln>
                <a:solidFill>
                  <a:prstClr val="black">
                    <a:tint val="75000"/>
                  </a:prstClr>
                </a:solidFill>
                <a:effectLst/>
                <a:uLnTx/>
                <a:uFillTx/>
                <a:latin typeface="微软雅黑"/>
                <a:ea typeface="方正卡通简体"/>
                <a:cs typeface="+mn-cs"/>
              </a:rPr>
              <a:pPr marL="0" marR="0" lvl="0" indent="0" algn="l" defTabSz="685800" rtl="0" eaLnBrk="1" fontAlgn="auto" latinLnBrk="0" hangingPunct="1">
                <a:lnSpc>
                  <a:spcPct val="100000"/>
                </a:lnSpc>
                <a:spcBef>
                  <a:spcPts val="0"/>
                </a:spcBef>
                <a:spcAft>
                  <a:spcPts val="0"/>
                </a:spcAft>
                <a:buClrTx/>
                <a:buSzTx/>
                <a:buFontTx/>
                <a:buNone/>
                <a:tabLst/>
                <a:defRPr/>
              </a:pPr>
              <a:t>2023/7/25</a:t>
            </a:fld>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3" name="Footer Placeholder 2"/>
          <p:cNvSpPr>
            <a:spLocks noGrp="1"/>
          </p:cNvSpPr>
          <p:nvPr>
            <p:ph type="ftr" sz="quarter" idx="11"/>
          </p:nvPr>
        </p:nvSpPr>
        <p:spPr>
          <a:xfrm>
            <a:off x="3028950" y="4767263"/>
            <a:ext cx="3086100" cy="273844"/>
          </a:xfrm>
          <a:prstGeom prst="rect">
            <a:avLst/>
          </a:prstGeom>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4" name="Slide Number Placeholder 3"/>
          <p:cNvSpPr>
            <a:spLocks noGrp="1"/>
          </p:cNvSpPr>
          <p:nvPr>
            <p:ph type="sldNum" sz="quarter" idx="12"/>
          </p:nvPr>
        </p:nvSpPr>
        <p:spPr>
          <a:xfrm>
            <a:off x="6457950" y="4767263"/>
            <a:ext cx="2057400" cy="273844"/>
          </a:xfrm>
          <a:prstGeom prst="rect">
            <a:avLst/>
          </a:prstGeo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7E66AAB8-B394-4FEB-BF69-4B9302AFD4B2}" type="slidenum">
              <a:rPr kumimoji="0" lang="zh-CN" altLang="en-US" sz="900" b="0" i="0" u="none" strike="noStrike" kern="1200" cap="none" spc="0" normalizeH="0" baseline="0" noProof="0" smtClean="0">
                <a:ln>
                  <a:noFill/>
                </a:ln>
                <a:solidFill>
                  <a:prstClr val="black">
                    <a:tint val="75000"/>
                  </a:prstClr>
                </a:solidFill>
                <a:effectLst/>
                <a:uLnTx/>
                <a:uFillTx/>
                <a:latin typeface="微软雅黑"/>
                <a:ea typeface="方正卡通简体"/>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5" name="椭圆 4"/>
          <p:cNvSpPr/>
          <p:nvPr userDrawn="1"/>
        </p:nvSpPr>
        <p:spPr>
          <a:xfrm>
            <a:off x="2145445" y="371475"/>
            <a:ext cx="388205" cy="388205"/>
          </a:xfrm>
          <a:prstGeom prst="ellipse">
            <a:avLst/>
          </a:prstGeom>
          <a:solidFill>
            <a:srgbClr val="FAD194">
              <a:alpha val="4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6" name="椭圆 5"/>
          <p:cNvSpPr/>
          <p:nvPr userDrawn="1"/>
        </p:nvSpPr>
        <p:spPr>
          <a:xfrm>
            <a:off x="2420602" y="167908"/>
            <a:ext cx="466725" cy="466725"/>
          </a:xfrm>
          <a:prstGeom prst="ellipse">
            <a:avLst/>
          </a:prstGeom>
          <a:solidFill>
            <a:srgbClr val="AFCFBD">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7" name="椭圆 6"/>
          <p:cNvSpPr/>
          <p:nvPr userDrawn="1"/>
        </p:nvSpPr>
        <p:spPr>
          <a:xfrm>
            <a:off x="3697004" y="220235"/>
            <a:ext cx="302480" cy="302480"/>
          </a:xfrm>
          <a:prstGeom prst="ellipse">
            <a:avLst/>
          </a:prstGeom>
          <a:solidFill>
            <a:srgbClr val="FAD1DC">
              <a:alpha val="3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8" name="椭圆 7"/>
          <p:cNvSpPr/>
          <p:nvPr userDrawn="1"/>
        </p:nvSpPr>
        <p:spPr>
          <a:xfrm>
            <a:off x="5280239" y="371475"/>
            <a:ext cx="219076" cy="219076"/>
          </a:xfrm>
          <a:prstGeom prst="ellipse">
            <a:avLst/>
          </a:prstGeom>
          <a:solidFill>
            <a:srgbClr val="AFCFBD">
              <a:alpha val="5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9" name="椭圆 8"/>
          <p:cNvSpPr/>
          <p:nvPr userDrawn="1"/>
        </p:nvSpPr>
        <p:spPr>
          <a:xfrm>
            <a:off x="2737568" y="481014"/>
            <a:ext cx="236964" cy="236964"/>
          </a:xfrm>
          <a:prstGeom prst="ellipse">
            <a:avLst/>
          </a:prstGeom>
          <a:solidFill>
            <a:srgbClr val="D2B297">
              <a:alpha val="2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10" name="椭圆 9"/>
          <p:cNvSpPr/>
          <p:nvPr userDrawn="1"/>
        </p:nvSpPr>
        <p:spPr>
          <a:xfrm>
            <a:off x="5006195" y="358346"/>
            <a:ext cx="388205" cy="388205"/>
          </a:xfrm>
          <a:prstGeom prst="ellipse">
            <a:avLst/>
          </a:prstGeom>
          <a:solidFill>
            <a:srgbClr val="CCE1DE">
              <a:alpha val="5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11" name="椭圆 10"/>
          <p:cNvSpPr/>
          <p:nvPr userDrawn="1"/>
        </p:nvSpPr>
        <p:spPr>
          <a:xfrm>
            <a:off x="813321" y="522715"/>
            <a:ext cx="223836" cy="223836"/>
          </a:xfrm>
          <a:prstGeom prst="ellipse">
            <a:avLst/>
          </a:prstGeom>
          <a:solidFill>
            <a:srgbClr val="D1C9E0">
              <a:alpha val="3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12" name="椭圆 11"/>
          <p:cNvSpPr/>
          <p:nvPr userDrawn="1"/>
        </p:nvSpPr>
        <p:spPr>
          <a:xfrm>
            <a:off x="8184295" y="329772"/>
            <a:ext cx="388205" cy="388205"/>
          </a:xfrm>
          <a:prstGeom prst="ellipse">
            <a:avLst/>
          </a:prstGeom>
          <a:solidFill>
            <a:srgbClr val="FAD1DC">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13" name="椭圆 12"/>
          <p:cNvSpPr/>
          <p:nvPr userDrawn="1"/>
        </p:nvSpPr>
        <p:spPr>
          <a:xfrm>
            <a:off x="6472030" y="358346"/>
            <a:ext cx="164370" cy="164370"/>
          </a:xfrm>
          <a:prstGeom prst="ellipse">
            <a:avLst/>
          </a:prstGeom>
          <a:solidFill>
            <a:srgbClr val="FAD194">
              <a:alpha val="3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14" name="椭圆 13"/>
          <p:cNvSpPr/>
          <p:nvPr userDrawn="1"/>
        </p:nvSpPr>
        <p:spPr>
          <a:xfrm>
            <a:off x="6634601" y="310141"/>
            <a:ext cx="122667" cy="122667"/>
          </a:xfrm>
          <a:prstGeom prst="ellipse">
            <a:avLst/>
          </a:prstGeom>
          <a:solidFill>
            <a:srgbClr val="FCC6B7">
              <a:alpha val="4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15" name="椭圆 14"/>
          <p:cNvSpPr/>
          <p:nvPr userDrawn="1"/>
        </p:nvSpPr>
        <p:spPr>
          <a:xfrm>
            <a:off x="6624430" y="510746"/>
            <a:ext cx="164370" cy="164370"/>
          </a:xfrm>
          <a:prstGeom prst="ellipse">
            <a:avLst/>
          </a:prstGeom>
          <a:solidFill>
            <a:srgbClr val="D1C9E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sp>
        <p:nvSpPr>
          <p:cNvPr id="16" name="椭圆 15"/>
          <p:cNvSpPr/>
          <p:nvPr userDrawn="1"/>
        </p:nvSpPr>
        <p:spPr>
          <a:xfrm>
            <a:off x="4170861" y="912731"/>
            <a:ext cx="401139" cy="401139"/>
          </a:xfrm>
          <a:prstGeom prst="ellipse">
            <a:avLst/>
          </a:prstGeom>
          <a:solidFill>
            <a:srgbClr val="FCC6B7">
              <a:alpha val="3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350" b="0" i="0" u="none" strike="noStrike" kern="1200" cap="none" spc="0" normalizeH="0" baseline="0" noProof="0">
              <a:ln>
                <a:noFill/>
              </a:ln>
              <a:solidFill>
                <a:prstClr val="white"/>
              </a:solidFill>
              <a:effectLst/>
              <a:uLnTx/>
              <a:uFillTx/>
              <a:latin typeface="微软雅黑"/>
              <a:ea typeface="方正卡通简体"/>
              <a:cs typeface="+mn-cs"/>
            </a:endParaRPr>
          </a:p>
        </p:txBody>
      </p:sp>
      <p:pic>
        <p:nvPicPr>
          <p:cNvPr id="19" name="图片 18"/>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a:fillRect/>
          </a:stretch>
        </p:blipFill>
        <p:spPr>
          <a:xfrm>
            <a:off x="-1" y="4611425"/>
            <a:ext cx="7191375" cy="532076"/>
          </a:xfrm>
          <a:prstGeom prst="rect">
            <a:avLst/>
          </a:prstGeom>
        </p:spPr>
      </p:pic>
      <p:pic>
        <p:nvPicPr>
          <p:cNvPr id="20" name="图片 19"/>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857999" y="4729323"/>
            <a:ext cx="1095375" cy="437362"/>
          </a:xfrm>
          <a:prstGeom prst="rect">
            <a:avLst/>
          </a:prstGeom>
        </p:spPr>
      </p:pic>
      <p:pic>
        <p:nvPicPr>
          <p:cNvPr id="21" name="图片 20"/>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7881695" y="4210049"/>
            <a:ext cx="1262305" cy="956635"/>
          </a:xfrm>
          <a:prstGeom prst="rect">
            <a:avLst/>
          </a:prstGeom>
        </p:spPr>
      </p:pic>
      <p:pic>
        <p:nvPicPr>
          <p:cNvPr id="24" name="Picture 23">
            <a:extLst>
              <a:ext uri="{FF2B5EF4-FFF2-40B4-BE49-F238E27FC236}">
                <a16:creationId xmlns:a16="http://schemas.microsoft.com/office/drawing/2014/main" id="{56EDD49C-554B-4C28-92F7-B784D7D8872A}"/>
              </a:ext>
            </a:extLst>
          </p:cNvPr>
          <p:cNvPicPr>
            <a:picLocks noChangeAspect="1"/>
          </p:cNvPicPr>
          <p:nvPr userDrawn="1"/>
        </p:nvPicPr>
        <p:blipFill rotWithShape="1">
          <a:blip r:embed="rId5" cstate="print">
            <a:extLst>
              <a:ext uri="{28A0092B-C50C-407E-A947-70E740481C1C}">
                <a14:useLocalDpi xmlns:a14="http://schemas.microsoft.com/office/drawing/2010/main" val="0"/>
              </a:ext>
            </a:extLst>
          </a:blip>
          <a:srcRect t="38142"/>
          <a:stretch/>
        </p:blipFill>
        <p:spPr>
          <a:xfrm>
            <a:off x="1616130" y="7791450"/>
            <a:ext cx="1824009" cy="2002485"/>
          </a:xfrm>
          <a:prstGeom prst="rect">
            <a:avLst/>
          </a:prstGeom>
        </p:spPr>
      </p:pic>
      <p:sp>
        <p:nvSpPr>
          <p:cNvPr id="25" name="TextBox 3">
            <a:extLst>
              <a:ext uri="{FF2B5EF4-FFF2-40B4-BE49-F238E27FC236}">
                <a16:creationId xmlns:a16="http://schemas.microsoft.com/office/drawing/2014/main" id="{F9034237-DA06-4066-849E-00A115FF4EA1}"/>
              </a:ext>
            </a:extLst>
          </p:cNvPr>
          <p:cNvSpPr txBox="1"/>
          <p:nvPr userDrawn="1"/>
        </p:nvSpPr>
        <p:spPr>
          <a:xfrm>
            <a:off x="3048000" y="9098618"/>
            <a:ext cx="6228184" cy="923330"/>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1800"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b="1">
                <a:latin typeface="Times New Roman" panose="02020603050405020304" pitchFamily="18" charset="0"/>
                <a:cs typeface="Times New Roman" panose="02020603050405020304" pitchFamily="18" charset="0"/>
              </a:rPr>
              <a:t>Mời </a:t>
            </a:r>
            <a:r>
              <a:rPr lang="en-US" b="1" dirty="0" err="1">
                <a:latin typeface="Times New Roman" panose="02020603050405020304" pitchFamily="18" charset="0"/>
                <a:cs typeface="Times New Roman" panose="02020603050405020304" pitchFamily="18" charset="0"/>
              </a:rPr>
              <a:t>truy</a:t>
            </a:r>
            <a:r>
              <a:rPr lang="en-US" b="1" dirty="0">
                <a:latin typeface="Times New Roman" panose="02020603050405020304" pitchFamily="18" charset="0"/>
                <a:cs typeface="Times New Roman" panose="02020603050405020304" pitchFamily="18" charset="0"/>
              </a:rPr>
              <a:t> </a:t>
            </a:r>
            <a:r>
              <a:rPr lang="en-US" b="1" dirty="0" err="1">
                <a:latin typeface="Times New Roman" panose="02020603050405020304" pitchFamily="18" charset="0"/>
                <a:cs typeface="Times New Roman" panose="02020603050405020304" pitchFamily="18" charset="0"/>
              </a:rPr>
              <a:t>cập</a:t>
            </a:r>
            <a:r>
              <a:rPr lang="en-US" b="1" dirty="0">
                <a:latin typeface="Times New Roman" panose="02020603050405020304" pitchFamily="18" charset="0"/>
                <a:cs typeface="Times New Roman" panose="02020603050405020304" pitchFamily="18" charset="0"/>
              </a:rPr>
              <a:t>: </a:t>
            </a:r>
            <a:r>
              <a:rPr lang="en-US" dirty="0">
                <a:solidFill>
                  <a:srgbClr val="FF0066"/>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MĂNG NON- TÀI LIỆU TIỂU HỌC | Facebook</a:t>
            </a:r>
            <a:endParaRPr lang="en-US" sz="1800" dirty="0">
              <a:solidFill>
                <a:srgbClr val="FF0066"/>
              </a:solidFill>
              <a:latin typeface="SVN-Newton" panose="02040603050506020204" pitchFamily="18" charset="0"/>
              <a:cs typeface="Times New Roman" panose="02020603050405020304" pitchFamily="18" charset="0"/>
            </a:endParaRPr>
          </a:p>
          <a:p>
            <a:pPr algn="ctr"/>
            <a:r>
              <a:rPr lang="en-US" sz="1800" b="1" dirty="0">
                <a:solidFill>
                  <a:srgbClr val="0D4370"/>
                </a:solidFill>
                <a:latin typeface="SVN-Newton" panose="02040603050506020204" pitchFamily="18" charset="0"/>
                <a:cs typeface="Times New Roman" panose="02020603050405020304" pitchFamily="18" charset="0"/>
              </a:rPr>
              <a:t>SĐT ZALO : </a:t>
            </a:r>
            <a:r>
              <a:rPr lang="en-US" sz="1800" b="1" u="sng" dirty="0">
                <a:solidFill>
                  <a:srgbClr val="0D4370"/>
                </a:solidFill>
                <a:latin typeface="SVN-Newton" panose="02040603050506020204" pitchFamily="18" charset="0"/>
              </a:rPr>
              <a:t>0382348780</a:t>
            </a:r>
            <a:r>
              <a:rPr lang="en-US" sz="1800" b="1" dirty="0">
                <a:solidFill>
                  <a:srgbClr val="0D4370"/>
                </a:solidFill>
                <a:latin typeface="SVN-Newton" panose="02040603050506020204" pitchFamily="18" charset="0"/>
              </a:rPr>
              <a:t> - </a:t>
            </a:r>
            <a:r>
              <a:rPr lang="en-US" sz="1800" b="1" u="sng" dirty="0">
                <a:solidFill>
                  <a:srgbClr val="0D4370"/>
                </a:solidFill>
                <a:latin typeface="SVN-Newton" panose="02040603050506020204" pitchFamily="18" charset="0"/>
              </a:rPr>
              <a:t>0984848929</a:t>
            </a:r>
            <a:endParaRPr lang="en-US" sz="1800" b="1" dirty="0">
              <a:solidFill>
                <a:srgbClr val="0D4370"/>
              </a:solidFill>
              <a:latin typeface="SVN-Newton" panose="02040603050506020204" pitchFamily="18" charset="0"/>
              <a:cs typeface="Times New Roman" panose="02020603050405020304" pitchFamily="18" charset="0"/>
            </a:endParaRPr>
          </a:p>
        </p:txBody>
      </p:sp>
      <p:sp>
        <p:nvSpPr>
          <p:cNvPr id="26" name="Title 1">
            <a:extLst>
              <a:ext uri="{FF2B5EF4-FFF2-40B4-BE49-F238E27FC236}">
                <a16:creationId xmlns:a16="http://schemas.microsoft.com/office/drawing/2014/main" id="{9E5F6F2C-DE77-4B3E-986A-23D69ABD846E}"/>
              </a:ext>
            </a:extLst>
          </p:cNvPr>
          <p:cNvSpPr txBox="1">
            <a:spLocks/>
          </p:cNvSpPr>
          <p:nvPr userDrawn="1"/>
        </p:nvSpPr>
        <p:spPr>
          <a:xfrm>
            <a:off x="1616130" y="9098618"/>
            <a:ext cx="2005129" cy="115134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000" b="0" dirty="0" err="1">
                <a:solidFill>
                  <a:srgbClr val="2C9430"/>
                </a:solidFill>
                <a:latin typeface="Amazone" panose="03020702060507090A04" pitchFamily="66" charset="0"/>
              </a:rPr>
              <a:t>Măng</a:t>
            </a:r>
            <a:r>
              <a:rPr lang="en-US" sz="2000" b="0" dirty="0">
                <a:solidFill>
                  <a:srgbClr val="2C9430"/>
                </a:solidFill>
                <a:latin typeface="Amazone" panose="03020702060507090A04" pitchFamily="66" charset="0"/>
              </a:rPr>
              <a:t> Non</a:t>
            </a:r>
          </a:p>
        </p:txBody>
      </p:sp>
      <p:pic>
        <p:nvPicPr>
          <p:cNvPr id="27" name="Picture 26">
            <a:extLst>
              <a:ext uri="{FF2B5EF4-FFF2-40B4-BE49-F238E27FC236}">
                <a16:creationId xmlns:a16="http://schemas.microsoft.com/office/drawing/2014/main" id="{2C38DA38-71FB-4CEB-B777-09292390EC4A}"/>
              </a:ext>
            </a:extLst>
          </p:cNvPr>
          <p:cNvPicPr>
            <a:picLocks noChangeAspect="1"/>
          </p:cNvPicPr>
          <p:nvPr userDrawn="1"/>
        </p:nvPicPr>
        <p:blipFill>
          <a:blip r:embed="rId7" cstate="hqprint">
            <a:extLst>
              <a:ext uri="{28A0092B-C50C-407E-A947-70E740481C1C}">
                <a14:useLocalDpi xmlns:a14="http://schemas.microsoft.com/office/drawing/2010/main" val="0"/>
              </a:ext>
            </a:extLst>
          </a:blip>
          <a:stretch>
            <a:fillRect/>
          </a:stretch>
        </p:blipFill>
        <p:spPr>
          <a:xfrm>
            <a:off x="-41976692" y="-26525564"/>
            <a:ext cx="2186247" cy="3717751"/>
          </a:xfrm>
          <a:prstGeom prst="rect">
            <a:avLst/>
          </a:prstGeom>
        </p:spPr>
      </p:pic>
      <p:pic>
        <p:nvPicPr>
          <p:cNvPr id="28" name="Picture 27">
            <a:extLst>
              <a:ext uri="{FF2B5EF4-FFF2-40B4-BE49-F238E27FC236}">
                <a16:creationId xmlns:a16="http://schemas.microsoft.com/office/drawing/2014/main" id="{7B3E06E2-B8CD-4348-A929-48748D52322A}"/>
              </a:ext>
            </a:extLst>
          </p:cNvPr>
          <p:cNvPicPr>
            <a:picLocks noChangeAspect="1"/>
          </p:cNvPicPr>
          <p:nvPr userDrawn="1"/>
        </p:nvPicPr>
        <p:blipFill>
          <a:blip r:embed="rId7" cstate="hqprint">
            <a:extLst>
              <a:ext uri="{28A0092B-C50C-407E-A947-70E740481C1C}">
                <a14:useLocalDpi xmlns:a14="http://schemas.microsoft.com/office/drawing/2010/main" val="0"/>
              </a:ext>
            </a:extLst>
          </a:blip>
          <a:stretch>
            <a:fillRect/>
          </a:stretch>
        </p:blipFill>
        <p:spPr>
          <a:xfrm>
            <a:off x="49158508" y="-26525565"/>
            <a:ext cx="2186247" cy="3717751"/>
          </a:xfrm>
          <a:prstGeom prst="rect">
            <a:avLst/>
          </a:prstGeom>
        </p:spPr>
      </p:pic>
      <p:pic>
        <p:nvPicPr>
          <p:cNvPr id="29" name="Picture 28">
            <a:extLst>
              <a:ext uri="{FF2B5EF4-FFF2-40B4-BE49-F238E27FC236}">
                <a16:creationId xmlns:a16="http://schemas.microsoft.com/office/drawing/2014/main" id="{D1A0A433-1C81-43D6-86C9-906F9D1CD5C6}"/>
              </a:ext>
            </a:extLst>
          </p:cNvPr>
          <p:cNvPicPr>
            <a:picLocks noChangeAspect="1"/>
          </p:cNvPicPr>
          <p:nvPr userDrawn="1"/>
        </p:nvPicPr>
        <p:blipFill>
          <a:blip r:embed="rId7" cstate="hqprint">
            <a:extLst>
              <a:ext uri="{28A0092B-C50C-407E-A947-70E740481C1C}">
                <a14:useLocalDpi xmlns:a14="http://schemas.microsoft.com/office/drawing/2010/main" val="0"/>
              </a:ext>
            </a:extLst>
          </a:blip>
          <a:stretch>
            <a:fillRect/>
          </a:stretch>
        </p:blipFill>
        <p:spPr>
          <a:xfrm>
            <a:off x="-40863118" y="29176636"/>
            <a:ext cx="2186247" cy="3717751"/>
          </a:xfrm>
          <a:prstGeom prst="rect">
            <a:avLst/>
          </a:prstGeom>
        </p:spPr>
      </p:pic>
      <p:pic>
        <p:nvPicPr>
          <p:cNvPr id="30" name="Picture 29">
            <a:extLst>
              <a:ext uri="{FF2B5EF4-FFF2-40B4-BE49-F238E27FC236}">
                <a16:creationId xmlns:a16="http://schemas.microsoft.com/office/drawing/2014/main" id="{57AB7940-731C-4B6C-8537-33EBAD98DEBF}"/>
              </a:ext>
            </a:extLst>
          </p:cNvPr>
          <p:cNvPicPr>
            <a:picLocks noChangeAspect="1"/>
          </p:cNvPicPr>
          <p:nvPr userDrawn="1"/>
        </p:nvPicPr>
        <p:blipFill>
          <a:blip r:embed="rId7" cstate="hqprint">
            <a:extLst>
              <a:ext uri="{28A0092B-C50C-407E-A947-70E740481C1C}">
                <a14:useLocalDpi xmlns:a14="http://schemas.microsoft.com/office/drawing/2010/main" val="0"/>
              </a:ext>
            </a:extLst>
          </a:blip>
          <a:stretch>
            <a:fillRect/>
          </a:stretch>
        </p:blipFill>
        <p:spPr>
          <a:xfrm>
            <a:off x="51382672" y="29176635"/>
            <a:ext cx="2186247" cy="3717751"/>
          </a:xfrm>
          <a:prstGeom prst="rect">
            <a:avLst/>
          </a:prstGeom>
        </p:spPr>
      </p:pic>
    </p:spTree>
    <p:extLst>
      <p:ext uri="{BB962C8B-B14F-4D97-AF65-F5344CB8AC3E}">
        <p14:creationId xmlns:p14="http://schemas.microsoft.com/office/powerpoint/2010/main" val="1732901734"/>
      </p:ext>
    </p:extLst>
  </p:cSld>
  <p:clrMapOvr>
    <a:masterClrMapping/>
  </p:clrMapOvr>
  <p:transition spd="slow" advClick="0" advTm="2000">
    <p:comb/>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内容与标题">
    <p:spTree>
      <p:nvGrpSpPr>
        <p:cNvPr id="1" name=""/>
        <p:cNvGrpSpPr/>
        <p:nvPr/>
      </p:nvGrpSpPr>
      <p:grpSpPr>
        <a:xfrm>
          <a:off x="0" y="0"/>
          <a:ext cx="0" cy="0"/>
          <a:chOff x="0" y="0"/>
          <a:chExt cx="0" cy="0"/>
        </a:xfrm>
      </p:grpSpPr>
      <p:sp>
        <p:nvSpPr>
          <p:cNvPr id="5" name="Date Placeholder 4"/>
          <p:cNvSpPr>
            <a:spLocks noGrp="1"/>
          </p:cNvSpPr>
          <p:nvPr>
            <p:ph type="dt" sz="half" idx="10"/>
          </p:nvPr>
        </p:nvSpPr>
        <p:spPr>
          <a:xfrm>
            <a:off x="628650" y="4767263"/>
            <a:ext cx="2057400" cy="273844"/>
          </a:xfrm>
          <a:prstGeom prst="rect">
            <a:avLst/>
          </a:prstGeom>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fld id="{35933D16-1A11-400B-A8CC-34FD56FEFD51}" type="datetimeFigureOut">
              <a:rPr kumimoji="0" lang="zh-CN" altLang="en-US" sz="900" b="0" i="0" u="none" strike="noStrike" kern="1200" cap="none" spc="0" normalizeH="0" baseline="0" noProof="0" smtClean="0">
                <a:ln>
                  <a:noFill/>
                </a:ln>
                <a:solidFill>
                  <a:prstClr val="black">
                    <a:tint val="75000"/>
                  </a:prstClr>
                </a:solidFill>
                <a:effectLst/>
                <a:uLnTx/>
                <a:uFillTx/>
                <a:latin typeface="微软雅黑"/>
                <a:ea typeface="方正卡通简体"/>
                <a:cs typeface="+mn-cs"/>
              </a:rPr>
              <a:pPr marL="0" marR="0" lvl="0" indent="0" algn="l" defTabSz="685800" rtl="0" eaLnBrk="1" fontAlgn="auto" latinLnBrk="0" hangingPunct="1">
                <a:lnSpc>
                  <a:spcPct val="100000"/>
                </a:lnSpc>
                <a:spcBef>
                  <a:spcPts val="0"/>
                </a:spcBef>
                <a:spcAft>
                  <a:spcPts val="0"/>
                </a:spcAft>
                <a:buClrTx/>
                <a:buSzTx/>
                <a:buFontTx/>
                <a:buNone/>
                <a:tabLst/>
                <a:defRPr/>
              </a:pPr>
              <a:t>2023/7/25</a:t>
            </a:fld>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6" name="Footer Placeholder 5"/>
          <p:cNvSpPr>
            <a:spLocks noGrp="1"/>
          </p:cNvSpPr>
          <p:nvPr>
            <p:ph type="ftr" sz="quarter" idx="11"/>
          </p:nvPr>
        </p:nvSpPr>
        <p:spPr>
          <a:xfrm>
            <a:off x="3028950" y="4767263"/>
            <a:ext cx="3086100" cy="273844"/>
          </a:xfrm>
          <a:prstGeom prst="rect">
            <a:avLst/>
          </a:prstGeom>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7" name="Slide Number Placeholder 6"/>
          <p:cNvSpPr>
            <a:spLocks noGrp="1"/>
          </p:cNvSpPr>
          <p:nvPr>
            <p:ph type="sldNum" sz="quarter" idx="12"/>
          </p:nvPr>
        </p:nvSpPr>
        <p:spPr>
          <a:xfrm>
            <a:off x="6457950" y="4767263"/>
            <a:ext cx="2057400" cy="273844"/>
          </a:xfrm>
          <a:prstGeom prst="rect">
            <a:avLst/>
          </a:prstGeo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7E66AAB8-B394-4FEB-BF69-4B9302AFD4B2}" type="slidenum">
              <a:rPr kumimoji="0" lang="zh-CN" altLang="en-US" sz="900" b="0" i="0" u="none" strike="noStrike" kern="1200" cap="none" spc="0" normalizeH="0" baseline="0" noProof="0" smtClean="0">
                <a:ln>
                  <a:noFill/>
                </a:ln>
                <a:solidFill>
                  <a:prstClr val="black">
                    <a:tint val="75000"/>
                  </a:prstClr>
                </a:solidFill>
                <a:effectLst/>
                <a:uLnTx/>
                <a:uFillTx/>
                <a:latin typeface="微软雅黑"/>
                <a:ea typeface="方正卡通简体"/>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Tree>
    <p:extLst>
      <p:ext uri="{BB962C8B-B14F-4D97-AF65-F5344CB8AC3E}">
        <p14:creationId xmlns:p14="http://schemas.microsoft.com/office/powerpoint/2010/main" val="3935476081"/>
      </p:ext>
    </p:extLst>
  </p:cSld>
  <p:clrMapOvr>
    <a:masterClrMapping/>
  </p:clrMapOvr>
  <p:transition spd="slow" advClick="0" advTm="2000">
    <p:comb/>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5" name="Date Placeholder 4"/>
          <p:cNvSpPr>
            <a:spLocks noGrp="1"/>
          </p:cNvSpPr>
          <p:nvPr>
            <p:ph type="dt" sz="half" idx="10"/>
          </p:nvPr>
        </p:nvSpPr>
        <p:spPr>
          <a:xfrm>
            <a:off x="628650" y="4767263"/>
            <a:ext cx="2057400" cy="273844"/>
          </a:xfrm>
          <a:prstGeom prst="rect">
            <a:avLst/>
          </a:prstGeom>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fld id="{35933D16-1A11-400B-A8CC-34FD56FEFD51}" type="datetimeFigureOut">
              <a:rPr kumimoji="0" lang="zh-CN" altLang="en-US" sz="900" b="0" i="0" u="none" strike="noStrike" kern="1200" cap="none" spc="0" normalizeH="0" baseline="0" noProof="0" smtClean="0">
                <a:ln>
                  <a:noFill/>
                </a:ln>
                <a:solidFill>
                  <a:prstClr val="black">
                    <a:tint val="75000"/>
                  </a:prstClr>
                </a:solidFill>
                <a:effectLst/>
                <a:uLnTx/>
                <a:uFillTx/>
                <a:latin typeface="微软雅黑"/>
                <a:ea typeface="方正卡通简体"/>
                <a:cs typeface="+mn-cs"/>
              </a:rPr>
              <a:pPr marL="0" marR="0" lvl="0" indent="0" algn="l" defTabSz="685800" rtl="0" eaLnBrk="1" fontAlgn="auto" latinLnBrk="0" hangingPunct="1">
                <a:lnSpc>
                  <a:spcPct val="100000"/>
                </a:lnSpc>
                <a:spcBef>
                  <a:spcPts val="0"/>
                </a:spcBef>
                <a:spcAft>
                  <a:spcPts val="0"/>
                </a:spcAft>
                <a:buClrTx/>
                <a:buSzTx/>
                <a:buFontTx/>
                <a:buNone/>
                <a:tabLst/>
                <a:defRPr/>
              </a:pPr>
              <a:t>2023/7/25</a:t>
            </a:fld>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6" name="Footer Placeholder 5"/>
          <p:cNvSpPr>
            <a:spLocks noGrp="1"/>
          </p:cNvSpPr>
          <p:nvPr>
            <p:ph type="ftr" sz="quarter" idx="11"/>
          </p:nvPr>
        </p:nvSpPr>
        <p:spPr>
          <a:xfrm>
            <a:off x="3028950" y="4767263"/>
            <a:ext cx="3086100" cy="273844"/>
          </a:xfrm>
          <a:prstGeom prst="rect">
            <a:avLst/>
          </a:prstGeom>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7" name="Slide Number Placeholder 6"/>
          <p:cNvSpPr>
            <a:spLocks noGrp="1"/>
          </p:cNvSpPr>
          <p:nvPr>
            <p:ph type="sldNum" sz="quarter" idx="12"/>
          </p:nvPr>
        </p:nvSpPr>
        <p:spPr>
          <a:xfrm>
            <a:off x="6457950" y="4767263"/>
            <a:ext cx="2057400" cy="273844"/>
          </a:xfrm>
          <a:prstGeom prst="rect">
            <a:avLst/>
          </a:prstGeo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7E66AAB8-B394-4FEB-BF69-4B9302AFD4B2}" type="slidenum">
              <a:rPr kumimoji="0" lang="zh-CN" altLang="en-US" sz="900" b="0" i="0" u="none" strike="noStrike" kern="1200" cap="none" spc="0" normalizeH="0" baseline="0" noProof="0" smtClean="0">
                <a:ln>
                  <a:noFill/>
                </a:ln>
                <a:solidFill>
                  <a:prstClr val="black">
                    <a:tint val="75000"/>
                  </a:prstClr>
                </a:solidFill>
                <a:effectLst/>
                <a:uLnTx/>
                <a:uFillTx/>
                <a:latin typeface="微软雅黑"/>
                <a:ea typeface="方正卡通简体"/>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Tree>
    <p:extLst>
      <p:ext uri="{BB962C8B-B14F-4D97-AF65-F5344CB8AC3E}">
        <p14:creationId xmlns:p14="http://schemas.microsoft.com/office/powerpoint/2010/main" val="1307116265"/>
      </p:ext>
    </p:extLst>
  </p:cSld>
  <p:clrMapOvr>
    <a:masterClrMapping/>
  </p:clrMapOvr>
  <p:transition spd="slow" advClick="0" advTm="2000">
    <p:comb/>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标题和竖排文字">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628650" y="4767263"/>
            <a:ext cx="2057400" cy="273844"/>
          </a:xfrm>
          <a:prstGeom prst="rect">
            <a:avLst/>
          </a:prstGeom>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fld id="{35933D16-1A11-400B-A8CC-34FD56FEFD51}" type="datetimeFigureOut">
              <a:rPr kumimoji="0" lang="zh-CN" altLang="en-US" sz="900" b="0" i="0" u="none" strike="noStrike" kern="1200" cap="none" spc="0" normalizeH="0" baseline="0" noProof="0" smtClean="0">
                <a:ln>
                  <a:noFill/>
                </a:ln>
                <a:solidFill>
                  <a:prstClr val="black">
                    <a:tint val="75000"/>
                  </a:prstClr>
                </a:solidFill>
                <a:effectLst/>
                <a:uLnTx/>
                <a:uFillTx/>
                <a:latin typeface="微软雅黑"/>
                <a:ea typeface="方正卡通简体"/>
                <a:cs typeface="+mn-cs"/>
              </a:rPr>
              <a:pPr marL="0" marR="0" lvl="0" indent="0" algn="l" defTabSz="685800" rtl="0" eaLnBrk="1" fontAlgn="auto" latinLnBrk="0" hangingPunct="1">
                <a:lnSpc>
                  <a:spcPct val="100000"/>
                </a:lnSpc>
                <a:spcBef>
                  <a:spcPts val="0"/>
                </a:spcBef>
                <a:spcAft>
                  <a:spcPts val="0"/>
                </a:spcAft>
                <a:buClrTx/>
                <a:buSzTx/>
                <a:buFontTx/>
                <a:buNone/>
                <a:tabLst/>
                <a:defRPr/>
              </a:pPr>
              <a:t>2023/7/25</a:t>
            </a:fld>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5" name="Footer Placeholder 4"/>
          <p:cNvSpPr>
            <a:spLocks noGrp="1"/>
          </p:cNvSpPr>
          <p:nvPr>
            <p:ph type="ftr" sz="quarter" idx="11"/>
          </p:nvPr>
        </p:nvSpPr>
        <p:spPr>
          <a:xfrm>
            <a:off x="3028950" y="4767263"/>
            <a:ext cx="3086100" cy="273844"/>
          </a:xfrm>
          <a:prstGeom prst="rect">
            <a:avLst/>
          </a:prstGeom>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6" name="Slide Number Placeholder 5"/>
          <p:cNvSpPr>
            <a:spLocks noGrp="1"/>
          </p:cNvSpPr>
          <p:nvPr>
            <p:ph type="sldNum" sz="quarter" idx="12"/>
          </p:nvPr>
        </p:nvSpPr>
        <p:spPr>
          <a:xfrm>
            <a:off x="6457950" y="4767263"/>
            <a:ext cx="2057400" cy="273844"/>
          </a:xfrm>
          <a:prstGeom prst="rect">
            <a:avLst/>
          </a:prstGeo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7E66AAB8-B394-4FEB-BF69-4B9302AFD4B2}" type="slidenum">
              <a:rPr kumimoji="0" lang="zh-CN" altLang="en-US" sz="900" b="0" i="0" u="none" strike="noStrike" kern="1200" cap="none" spc="0" normalizeH="0" baseline="0" noProof="0" smtClean="0">
                <a:ln>
                  <a:noFill/>
                </a:ln>
                <a:solidFill>
                  <a:prstClr val="black">
                    <a:tint val="75000"/>
                  </a:prstClr>
                </a:solidFill>
                <a:effectLst/>
                <a:uLnTx/>
                <a:uFillTx/>
                <a:latin typeface="微软雅黑"/>
                <a:ea typeface="方正卡通简体"/>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Tree>
    <p:extLst>
      <p:ext uri="{BB962C8B-B14F-4D97-AF65-F5344CB8AC3E}">
        <p14:creationId xmlns:p14="http://schemas.microsoft.com/office/powerpoint/2010/main" val="916439621"/>
      </p:ext>
    </p:extLst>
  </p:cSld>
  <p:clrMapOvr>
    <a:masterClrMapping/>
  </p:clrMapOvr>
  <p:transition spd="slow" advClick="0" advTm="2000">
    <p:comb/>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垂直排列标题与&#10;文本">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628650" y="4767263"/>
            <a:ext cx="2057400" cy="273844"/>
          </a:xfrm>
          <a:prstGeom prst="rect">
            <a:avLst/>
          </a:prstGeom>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fld id="{35933D16-1A11-400B-A8CC-34FD56FEFD51}" type="datetimeFigureOut">
              <a:rPr kumimoji="0" lang="zh-CN" altLang="en-US" sz="900" b="0" i="0" u="none" strike="noStrike" kern="1200" cap="none" spc="0" normalizeH="0" baseline="0" noProof="0" smtClean="0">
                <a:ln>
                  <a:noFill/>
                </a:ln>
                <a:solidFill>
                  <a:prstClr val="black">
                    <a:tint val="75000"/>
                  </a:prstClr>
                </a:solidFill>
                <a:effectLst/>
                <a:uLnTx/>
                <a:uFillTx/>
                <a:latin typeface="微软雅黑"/>
                <a:ea typeface="方正卡通简体"/>
                <a:cs typeface="+mn-cs"/>
              </a:rPr>
              <a:pPr marL="0" marR="0" lvl="0" indent="0" algn="l" defTabSz="685800" rtl="0" eaLnBrk="1" fontAlgn="auto" latinLnBrk="0" hangingPunct="1">
                <a:lnSpc>
                  <a:spcPct val="100000"/>
                </a:lnSpc>
                <a:spcBef>
                  <a:spcPts val="0"/>
                </a:spcBef>
                <a:spcAft>
                  <a:spcPts val="0"/>
                </a:spcAft>
                <a:buClrTx/>
                <a:buSzTx/>
                <a:buFontTx/>
                <a:buNone/>
                <a:tabLst/>
                <a:defRPr/>
              </a:pPr>
              <a:t>2023/7/25</a:t>
            </a:fld>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5" name="Footer Placeholder 4"/>
          <p:cNvSpPr>
            <a:spLocks noGrp="1"/>
          </p:cNvSpPr>
          <p:nvPr>
            <p:ph type="ftr" sz="quarter" idx="11"/>
          </p:nvPr>
        </p:nvSpPr>
        <p:spPr>
          <a:xfrm>
            <a:off x="3028950" y="4767263"/>
            <a:ext cx="3086100" cy="273844"/>
          </a:xfrm>
          <a:prstGeom prst="rect">
            <a:avLst/>
          </a:prstGeom>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
        <p:nvSpPr>
          <p:cNvPr id="6" name="Slide Number Placeholder 5"/>
          <p:cNvSpPr>
            <a:spLocks noGrp="1"/>
          </p:cNvSpPr>
          <p:nvPr>
            <p:ph type="sldNum" sz="quarter" idx="12"/>
          </p:nvPr>
        </p:nvSpPr>
        <p:spPr>
          <a:xfrm>
            <a:off x="6457950" y="4767263"/>
            <a:ext cx="2057400" cy="273844"/>
          </a:xfrm>
          <a:prstGeom prst="rect">
            <a:avLst/>
          </a:prstGeo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7E66AAB8-B394-4FEB-BF69-4B9302AFD4B2}" type="slidenum">
              <a:rPr kumimoji="0" lang="zh-CN" altLang="en-US" sz="900" b="0" i="0" u="none" strike="noStrike" kern="1200" cap="none" spc="0" normalizeH="0" baseline="0" noProof="0" smtClean="0">
                <a:ln>
                  <a:noFill/>
                </a:ln>
                <a:solidFill>
                  <a:prstClr val="black">
                    <a:tint val="75000"/>
                  </a:prstClr>
                </a:solidFill>
                <a:effectLst/>
                <a:uLnTx/>
                <a:uFillTx/>
                <a:latin typeface="微软雅黑"/>
                <a:ea typeface="方正卡通简体"/>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zh-CN" altLang="en-US" sz="900" b="0" i="0" u="none" strike="noStrike" kern="1200" cap="none" spc="0" normalizeH="0" baseline="0" noProof="0">
              <a:ln>
                <a:noFill/>
              </a:ln>
              <a:solidFill>
                <a:prstClr val="black">
                  <a:tint val="75000"/>
                </a:prstClr>
              </a:solidFill>
              <a:effectLst/>
              <a:uLnTx/>
              <a:uFillTx/>
              <a:latin typeface="微软雅黑"/>
              <a:ea typeface="方正卡通简体"/>
              <a:cs typeface="+mn-cs"/>
            </a:endParaRPr>
          </a:p>
        </p:txBody>
      </p:sp>
    </p:spTree>
    <p:extLst>
      <p:ext uri="{BB962C8B-B14F-4D97-AF65-F5344CB8AC3E}">
        <p14:creationId xmlns:p14="http://schemas.microsoft.com/office/powerpoint/2010/main" val="2823954307"/>
      </p:ext>
    </p:extLst>
  </p:cSld>
  <p:clrMapOvr>
    <a:masterClrMapping/>
  </p:clrMapOvr>
  <p:transition spd="slow" advClick="0" advTm="2000">
    <p:comb/>
  </p:transition>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2.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theme" Target="../theme/theme3.xml"/><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slideLayout" Target="../slideLayouts/slideLayout62.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8" r:id="rId1"/>
    <p:sldLayoutId id="2147483649" r:id="rId2"/>
    <p:sldLayoutId id="2147483658" r:id="rId3"/>
    <p:sldLayoutId id="2147483684" r:id="rId4"/>
    <p:sldLayoutId id="2147483685" r:id="rId5"/>
    <p:sldLayoutId id="2147483686" r:id="rId6"/>
    <p:sldLayoutId id="2147483687" r:id="rId7"/>
    <p:sldLayoutId id="2147484005" r:id="rId8"/>
    <p:sldLayoutId id="2147483928" r:id="rId9"/>
    <p:sldLayoutId id="2147483930" r:id="rId10"/>
    <p:sldLayoutId id="2147483931" r:id="rId11"/>
    <p:sldLayoutId id="2147483932" r:id="rId12"/>
    <p:sldLayoutId id="2147483935" r:id="rId13"/>
    <p:sldLayoutId id="2147483937" r:id="rId14"/>
    <p:sldLayoutId id="2147483938" r:id="rId15"/>
    <p:sldLayoutId id="2147484006" r:id="rId16"/>
    <p:sldLayoutId id="2147483779" r:id="rId17"/>
    <p:sldLayoutId id="2147484007" r:id="rId18"/>
    <p:sldLayoutId id="2147483851" r:id="rId19"/>
    <p:sldLayoutId id="2147483852" r:id="rId20"/>
    <p:sldLayoutId id="2147483853" r:id="rId21"/>
    <p:sldLayoutId id="2147483854" r:id="rId22"/>
    <p:sldLayoutId id="2147483855" r:id="rId23"/>
    <p:sldLayoutId id="2147483856" r:id="rId24"/>
    <p:sldLayoutId id="2147483858" r:id="rId25"/>
    <p:sldLayoutId id="2147483859" r:id="rId26"/>
    <p:sldLayoutId id="2147483860" r:id="rId27"/>
    <p:sldLayoutId id="2147483861" r:id="rId28"/>
    <p:sldLayoutId id="2147483864" r:id="rId29"/>
    <p:sldLayoutId id="2147483865" r:id="rId30"/>
    <p:sldLayoutId id="2147483869" r:id="rId31"/>
    <p:sldLayoutId id="2147483872" r:id="rId32"/>
    <p:sldLayoutId id="2147483879" r:id="rId33"/>
    <p:sldLayoutId id="2147483887" r:id="rId34"/>
    <p:sldLayoutId id="2147483924" r:id="rId35"/>
    <p:sldLayoutId id="2147484003" r:id="rId36"/>
    <p:sldLayoutId id="2147483893" r:id="rId37"/>
    <p:sldLayoutId id="2147483894" r:id="rId38"/>
    <p:sldLayoutId id="2147483897" r:id="rId3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7F2E3"/>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2797241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7F2E3"/>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225184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Lst>
  <p:transition spd="slow" advClick="0" advTm="2000">
    <p:comb/>
  </p:transition>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notesSlide" Target="../notesSlides/notesSlide1.xml"/><Relationship Id="rId7" Type="http://schemas.openxmlformats.org/officeDocument/2006/relationships/image" Target="../media/image5.png"/><Relationship Id="rId2" Type="http://schemas.openxmlformats.org/officeDocument/2006/relationships/slideLayout" Target="../slideLayouts/slideLayout1.xml"/><Relationship Id="rId1" Type="http://schemas.openxmlformats.org/officeDocument/2006/relationships/tags" Target="../tags/tag2.xml"/><Relationship Id="rId6" Type="http://schemas.openxmlformats.org/officeDocument/2006/relationships/image" Target="../media/image16.png"/><Relationship Id="rId5" Type="http://schemas.openxmlformats.org/officeDocument/2006/relationships/image" Target="../media/image15.jpg"/><Relationship Id="rId4" Type="http://schemas.openxmlformats.org/officeDocument/2006/relationships/image" Target="../media/image14.png"/><Relationship Id="rId9" Type="http://schemas.openxmlformats.org/officeDocument/2006/relationships/image" Target="../media/image18.png"/></Relationships>
</file>

<file path=ppt/slides/_rels/slide2.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3.xml"/><Relationship Id="rId6" Type="http://schemas.openxmlformats.org/officeDocument/2006/relationships/image" Target="../media/image19.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notesSlide" Target="../notesSlides/notesSlide3.xml"/><Relationship Id="rId7" Type="http://schemas.microsoft.com/office/2007/relationships/hdphoto" Target="../media/hdphoto1.wdp"/><Relationship Id="rId2" Type="http://schemas.openxmlformats.org/officeDocument/2006/relationships/slideLayout" Target="../slideLayouts/slideLayout58.xml"/><Relationship Id="rId1" Type="http://schemas.openxmlformats.org/officeDocument/2006/relationships/tags" Target="../tags/tag4.xml"/><Relationship Id="rId6" Type="http://schemas.openxmlformats.org/officeDocument/2006/relationships/image" Target="../media/image20.png"/><Relationship Id="rId11" Type="http://schemas.microsoft.com/office/2007/relationships/hdphoto" Target="../media/hdphoto3.wdp"/><Relationship Id="rId5" Type="http://schemas.openxmlformats.org/officeDocument/2006/relationships/slide" Target="slide4.xml"/><Relationship Id="rId10" Type="http://schemas.openxmlformats.org/officeDocument/2006/relationships/image" Target="../media/image22.png"/><Relationship Id="rId4" Type="http://schemas.openxmlformats.org/officeDocument/2006/relationships/image" Target="../media/image15.jpg"/><Relationship Id="rId9"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7" Type="http://schemas.openxmlformats.org/officeDocument/2006/relationships/slide" Target="slide3.xml"/><Relationship Id="rId2" Type="http://schemas.openxmlformats.org/officeDocument/2006/relationships/slideLayout" Target="../slideLayouts/slideLayout40.xml"/><Relationship Id="rId1" Type="http://schemas.openxmlformats.org/officeDocument/2006/relationships/tags" Target="../tags/tag5.xml"/><Relationship Id="rId6" Type="http://schemas.microsoft.com/office/2007/relationships/hdphoto" Target="../media/hdphoto4.wdp"/><Relationship Id="rId5" Type="http://schemas.openxmlformats.org/officeDocument/2006/relationships/image" Target="../media/image24.png"/><Relationship Id="rId4" Type="http://schemas.openxmlformats.org/officeDocument/2006/relationships/image" Target="../media/image23.jpeg"/></Relationships>
</file>

<file path=ppt/slides/_rels/slide5.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notesSlide" Target="../notesSlides/notesSlide5.xml"/><Relationship Id="rId7" Type="http://schemas.microsoft.com/office/2007/relationships/hdphoto" Target="../media/hdphoto5.wdp"/><Relationship Id="rId2" Type="http://schemas.openxmlformats.org/officeDocument/2006/relationships/slideLayout" Target="../slideLayouts/slideLayout58.xml"/><Relationship Id="rId1" Type="http://schemas.openxmlformats.org/officeDocument/2006/relationships/tags" Target="../tags/tag6.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15.jp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58.xml"/><Relationship Id="rId1" Type="http://schemas.openxmlformats.org/officeDocument/2006/relationships/tags" Target="../tags/tag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58.xml"/><Relationship Id="rId1" Type="http://schemas.openxmlformats.org/officeDocument/2006/relationships/tags" Target="../tags/tag8.xml"/><Relationship Id="rId5" Type="http://schemas.openxmlformats.org/officeDocument/2006/relationships/image" Target="../media/image29.png"/><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58.xml"/><Relationship Id="rId1" Type="http://schemas.openxmlformats.org/officeDocument/2006/relationships/tags" Target="../tags/tag9.xml"/></Relationships>
</file>

<file path=ppt/slides/_rels/slide9.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notesSlide" Target="../notesSlides/notesSlide9.xml"/><Relationship Id="rId7" Type="http://schemas.openxmlformats.org/officeDocument/2006/relationships/image" Target="../media/image32.png"/><Relationship Id="rId2" Type="http://schemas.openxmlformats.org/officeDocument/2006/relationships/slideLayout" Target="../slideLayouts/slideLayout58.xml"/><Relationship Id="rId1" Type="http://schemas.openxmlformats.org/officeDocument/2006/relationships/tags" Target="../tags/tag10.xml"/><Relationship Id="rId6" Type="http://schemas.openxmlformats.org/officeDocument/2006/relationships/image" Target="../media/image28.png"/><Relationship Id="rId5" Type="http://schemas.openxmlformats.org/officeDocument/2006/relationships/image" Target="../media/image31.png"/><Relationship Id="rId4" Type="http://schemas.openxmlformats.org/officeDocument/2006/relationships/image" Target="../media/image30.png"/><Relationship Id="rId9" Type="http://schemas.microsoft.com/office/2007/relationships/hdphoto" Target="../media/hdphoto6.wdp"/></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7" Type="http://schemas.openxmlformats.org/officeDocument/2006/relationships/image" Target="../media/image34.png"/><Relationship Id="rId2" Type="http://schemas.openxmlformats.org/officeDocument/2006/relationships/slideLayout" Target="../slideLayouts/slideLayout58.xml"/><Relationship Id="rId1" Type="http://schemas.openxmlformats.org/officeDocument/2006/relationships/tags" Target="../tags/tag11.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2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7" Type="http://schemas.openxmlformats.org/officeDocument/2006/relationships/image" Target="../media/image34.png"/><Relationship Id="rId2" Type="http://schemas.openxmlformats.org/officeDocument/2006/relationships/slideLayout" Target="../slideLayouts/slideLayout58.xml"/><Relationship Id="rId1" Type="http://schemas.openxmlformats.org/officeDocument/2006/relationships/tags" Target="../tags/tag1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58.xml"/><Relationship Id="rId1" Type="http://schemas.openxmlformats.org/officeDocument/2006/relationships/tags" Target="../tags/tag13.xml"/></Relationships>
</file>

<file path=ppt/slides/_rels/slide13.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notesSlide" Target="../notesSlides/notesSlide13.xml"/><Relationship Id="rId7" Type="http://schemas.openxmlformats.org/officeDocument/2006/relationships/image" Target="../media/image37.png"/><Relationship Id="rId2" Type="http://schemas.openxmlformats.org/officeDocument/2006/relationships/slideLayout" Target="../slideLayouts/slideLayout18.xml"/><Relationship Id="rId1" Type="http://schemas.openxmlformats.org/officeDocument/2006/relationships/tags" Target="../tags/tag14.xml"/><Relationship Id="rId6" Type="http://schemas.microsoft.com/office/2007/relationships/hdphoto" Target="../media/hdphoto7.wdp"/><Relationship Id="rId5" Type="http://schemas.openxmlformats.org/officeDocument/2006/relationships/image" Target="../media/image36.png"/><Relationship Id="rId10" Type="http://schemas.openxmlformats.org/officeDocument/2006/relationships/image" Target="../media/image38.png"/><Relationship Id="rId4" Type="http://schemas.openxmlformats.org/officeDocument/2006/relationships/image" Target="../media/image35.png"/><Relationship Id="rId9" Type="http://schemas.openxmlformats.org/officeDocument/2006/relationships/image" Target="../media/image28.png"/></Relationships>
</file>

<file path=ppt/slides/_rels/slide14.xml.rels><?xml version="1.0" encoding="UTF-8" standalone="yes"?>
<Relationships xmlns="http://schemas.openxmlformats.org/package/2006/relationships"><Relationship Id="rId8" Type="http://schemas.openxmlformats.org/officeDocument/2006/relationships/image" Target="../media/image41.jpg"/><Relationship Id="rId3" Type="http://schemas.openxmlformats.org/officeDocument/2006/relationships/notesSlide" Target="../notesSlides/notesSlide14.xml"/><Relationship Id="rId7" Type="http://schemas.openxmlformats.org/officeDocument/2006/relationships/image" Target="../media/image40.png"/><Relationship Id="rId2" Type="http://schemas.openxmlformats.org/officeDocument/2006/relationships/slideLayout" Target="../slideLayouts/slideLayout58.xml"/><Relationship Id="rId1" Type="http://schemas.openxmlformats.org/officeDocument/2006/relationships/tags" Target="../tags/tag15.xml"/><Relationship Id="rId6" Type="http://schemas.openxmlformats.org/officeDocument/2006/relationships/image" Target="../media/image39.png"/><Relationship Id="rId5" Type="http://schemas.openxmlformats.org/officeDocument/2006/relationships/image" Target="../media/image29.png"/><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notesSlide" Target="../notesSlides/notesSlide15.xml"/><Relationship Id="rId7" Type="http://schemas.openxmlformats.org/officeDocument/2006/relationships/image" Target="../media/image39.png"/><Relationship Id="rId2" Type="http://schemas.openxmlformats.org/officeDocument/2006/relationships/slideLayout" Target="../slideLayouts/slideLayout58.xml"/><Relationship Id="rId1" Type="http://schemas.openxmlformats.org/officeDocument/2006/relationships/tags" Target="../tags/tag16.xml"/><Relationship Id="rId6" Type="http://schemas.openxmlformats.org/officeDocument/2006/relationships/image" Target="../media/image29.png"/><Relationship Id="rId5" Type="http://schemas.openxmlformats.org/officeDocument/2006/relationships/image" Target="../media/image28.png"/><Relationship Id="rId10" Type="http://schemas.openxmlformats.org/officeDocument/2006/relationships/image" Target="../media/image44.png"/><Relationship Id="rId4" Type="http://schemas.openxmlformats.org/officeDocument/2006/relationships/image" Target="../media/image42.jpg"/><Relationship Id="rId9" Type="http://schemas.openxmlformats.org/officeDocument/2006/relationships/image" Target="../media/image43.jpg"/></Relationships>
</file>

<file path=ppt/slides/_rels/slide16.xml.rels><?xml version="1.0" encoding="UTF-8" standalone="yes"?>
<Relationships xmlns="http://schemas.openxmlformats.org/package/2006/relationships"><Relationship Id="rId8" Type="http://schemas.openxmlformats.org/officeDocument/2006/relationships/image" Target="../media/image45.jpg"/><Relationship Id="rId3" Type="http://schemas.openxmlformats.org/officeDocument/2006/relationships/notesSlide" Target="../notesSlides/notesSlide16.xml"/><Relationship Id="rId7" Type="http://schemas.openxmlformats.org/officeDocument/2006/relationships/image" Target="../media/image40.png"/><Relationship Id="rId2" Type="http://schemas.openxmlformats.org/officeDocument/2006/relationships/slideLayout" Target="../slideLayouts/slideLayout58.xml"/><Relationship Id="rId1" Type="http://schemas.openxmlformats.org/officeDocument/2006/relationships/tags" Target="../tags/tag17.xml"/><Relationship Id="rId6" Type="http://schemas.openxmlformats.org/officeDocument/2006/relationships/image" Target="../media/image39.png"/><Relationship Id="rId5" Type="http://schemas.openxmlformats.org/officeDocument/2006/relationships/image" Target="../media/image29.png"/><Relationship Id="rId4" Type="http://schemas.openxmlformats.org/officeDocument/2006/relationships/image" Target="../media/image15.jpg"/><Relationship Id="rId9"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8.xml"/><Relationship Id="rId1" Type="http://schemas.openxmlformats.org/officeDocument/2006/relationships/tags" Target="../tags/tag18.xml"/><Relationship Id="rId6" Type="http://schemas.openxmlformats.org/officeDocument/2006/relationships/image" Target="../media/image27.png"/><Relationship Id="rId5" Type="http://schemas.openxmlformats.org/officeDocument/2006/relationships/image" Target="../media/image46.png"/><Relationship Id="rId4" Type="http://schemas.openxmlformats.org/officeDocument/2006/relationships/image" Target="../media/image15.jpg"/></Relationships>
</file>

<file path=ppt/slides/_rels/slide18.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notesSlide" Target="../notesSlides/notesSlide18.xml"/><Relationship Id="rId7" Type="http://schemas.openxmlformats.org/officeDocument/2006/relationships/image" Target="../media/image30.png"/><Relationship Id="rId2" Type="http://schemas.openxmlformats.org/officeDocument/2006/relationships/slideLayout" Target="../slideLayouts/slideLayout9.xml"/><Relationship Id="rId1" Type="http://schemas.openxmlformats.org/officeDocument/2006/relationships/tags" Target="../tags/tag19.xml"/><Relationship Id="rId6" Type="http://schemas.openxmlformats.org/officeDocument/2006/relationships/image" Target="../media/image47.png"/><Relationship Id="rId5" Type="http://schemas.openxmlformats.org/officeDocument/2006/relationships/image" Target="../media/image27.png"/><Relationship Id="rId10" Type="http://schemas.openxmlformats.org/officeDocument/2006/relationships/image" Target="../media/image38.png"/><Relationship Id="rId4" Type="http://schemas.openxmlformats.org/officeDocument/2006/relationships/image" Target="../media/image15.jpg"/><Relationship Id="rId9" Type="http://schemas.openxmlformats.org/officeDocument/2006/relationships/image" Target="../media/image48.png"/></Relationships>
</file>

<file path=ppt/slides/_rels/slide19.xml.rels><?xml version="1.0" encoding="UTF-8" standalone="yes"?>
<Relationships xmlns="http://schemas.openxmlformats.org/package/2006/relationships"><Relationship Id="rId8" Type="http://schemas.openxmlformats.org/officeDocument/2006/relationships/image" Target="../media/image51.png"/><Relationship Id="rId13" Type="http://schemas.openxmlformats.org/officeDocument/2006/relationships/image" Target="../media/image56.gif"/><Relationship Id="rId18" Type="http://schemas.openxmlformats.org/officeDocument/2006/relationships/image" Target="../media/image61.gif"/><Relationship Id="rId3" Type="http://schemas.openxmlformats.org/officeDocument/2006/relationships/audio" Target="../media/media2.mp3"/><Relationship Id="rId21" Type="http://schemas.microsoft.com/office/2007/relationships/hdphoto" Target="../media/hdphoto8.wdp"/><Relationship Id="rId7" Type="http://schemas.openxmlformats.org/officeDocument/2006/relationships/image" Target="../media/image50.png"/><Relationship Id="rId12" Type="http://schemas.openxmlformats.org/officeDocument/2006/relationships/image" Target="../media/image55.png"/><Relationship Id="rId17" Type="http://schemas.openxmlformats.org/officeDocument/2006/relationships/image" Target="../media/image60.png"/><Relationship Id="rId2" Type="http://schemas.microsoft.com/office/2007/relationships/media" Target="../media/media2.mp3"/><Relationship Id="rId16" Type="http://schemas.openxmlformats.org/officeDocument/2006/relationships/image" Target="../media/image59.gif"/><Relationship Id="rId20" Type="http://schemas.openxmlformats.org/officeDocument/2006/relationships/image" Target="../media/image63.png"/><Relationship Id="rId1" Type="http://schemas.openxmlformats.org/officeDocument/2006/relationships/tags" Target="../tags/tag20.xml"/><Relationship Id="rId6" Type="http://schemas.openxmlformats.org/officeDocument/2006/relationships/image" Target="../media/image49.png"/><Relationship Id="rId11" Type="http://schemas.openxmlformats.org/officeDocument/2006/relationships/image" Target="../media/image54.png"/><Relationship Id="rId5" Type="http://schemas.openxmlformats.org/officeDocument/2006/relationships/notesSlide" Target="../notesSlides/notesSlide19.xml"/><Relationship Id="rId15" Type="http://schemas.openxmlformats.org/officeDocument/2006/relationships/image" Target="../media/image58.gif"/><Relationship Id="rId10" Type="http://schemas.openxmlformats.org/officeDocument/2006/relationships/image" Target="../media/image53.png"/><Relationship Id="rId19" Type="http://schemas.openxmlformats.org/officeDocument/2006/relationships/image" Target="../media/image62.gif"/><Relationship Id="rId4" Type="http://schemas.openxmlformats.org/officeDocument/2006/relationships/slideLayout" Target="../slideLayouts/slideLayout16.xml"/><Relationship Id="rId9" Type="http://schemas.openxmlformats.org/officeDocument/2006/relationships/image" Target="../media/image52.png"/><Relationship Id="rId14" Type="http://schemas.openxmlformats.org/officeDocument/2006/relationships/image" Target="../media/image57.png"/></Relationships>
</file>

<file path=ppt/slides/_rels/slide20.xml.rels><?xml version="1.0" encoding="UTF-8" standalone="yes"?>
<Relationships xmlns="http://schemas.openxmlformats.org/package/2006/relationships"><Relationship Id="rId8" Type="http://schemas.openxmlformats.org/officeDocument/2006/relationships/audio" Target="../media/audio3.wav"/><Relationship Id="rId13" Type="http://schemas.openxmlformats.org/officeDocument/2006/relationships/image" Target="../media/image58.gif"/><Relationship Id="rId18" Type="http://schemas.openxmlformats.org/officeDocument/2006/relationships/image" Target="../media/image65.png"/><Relationship Id="rId26" Type="http://schemas.openxmlformats.org/officeDocument/2006/relationships/image" Target="../media/image53.png"/><Relationship Id="rId3" Type="http://schemas.microsoft.com/office/2007/relationships/media" Target="../media/media3.mp3"/><Relationship Id="rId21" Type="http://schemas.openxmlformats.org/officeDocument/2006/relationships/image" Target="../media/image67.gif"/><Relationship Id="rId7" Type="http://schemas.openxmlformats.org/officeDocument/2006/relationships/audio" Target="../media/audio2.wav"/><Relationship Id="rId12" Type="http://schemas.openxmlformats.org/officeDocument/2006/relationships/image" Target="../media/image49.png"/><Relationship Id="rId17" Type="http://schemas.openxmlformats.org/officeDocument/2006/relationships/image" Target="../media/image52.png"/><Relationship Id="rId25" Type="http://schemas.openxmlformats.org/officeDocument/2006/relationships/image" Target="../media/image71.png"/><Relationship Id="rId2" Type="http://schemas.openxmlformats.org/officeDocument/2006/relationships/audio" Target="NULL" TargetMode="External"/><Relationship Id="rId16" Type="http://schemas.openxmlformats.org/officeDocument/2006/relationships/image" Target="../media/image51.png"/><Relationship Id="rId20" Type="http://schemas.openxmlformats.org/officeDocument/2006/relationships/image" Target="../media/image66.gif"/><Relationship Id="rId29" Type="http://schemas.microsoft.com/office/2007/relationships/hdphoto" Target="../media/hdphoto8.wdp"/><Relationship Id="rId1" Type="http://schemas.openxmlformats.org/officeDocument/2006/relationships/tags" Target="../tags/tag21.xml"/><Relationship Id="rId6" Type="http://schemas.openxmlformats.org/officeDocument/2006/relationships/audio" Target="../media/audio1.wav"/><Relationship Id="rId11" Type="http://schemas.openxmlformats.org/officeDocument/2006/relationships/audio" Target="../media/audio6.wav"/><Relationship Id="rId24" Type="http://schemas.openxmlformats.org/officeDocument/2006/relationships/image" Target="../media/image70.png"/><Relationship Id="rId5" Type="http://schemas.openxmlformats.org/officeDocument/2006/relationships/notesSlide" Target="../notesSlides/notesSlide20.xml"/><Relationship Id="rId15" Type="http://schemas.openxmlformats.org/officeDocument/2006/relationships/image" Target="../media/image54.png"/><Relationship Id="rId23" Type="http://schemas.openxmlformats.org/officeDocument/2006/relationships/image" Target="../media/image69.png"/><Relationship Id="rId28" Type="http://schemas.openxmlformats.org/officeDocument/2006/relationships/image" Target="../media/image63.png"/><Relationship Id="rId10" Type="http://schemas.openxmlformats.org/officeDocument/2006/relationships/audio" Target="../media/audio5.wav"/><Relationship Id="rId19" Type="http://schemas.openxmlformats.org/officeDocument/2006/relationships/image" Target="../media/image55.png"/><Relationship Id="rId4" Type="http://schemas.openxmlformats.org/officeDocument/2006/relationships/slideLayout" Target="../slideLayouts/slideLayout18.xml"/><Relationship Id="rId9" Type="http://schemas.openxmlformats.org/officeDocument/2006/relationships/audio" Target="../media/audio4.wav"/><Relationship Id="rId14" Type="http://schemas.openxmlformats.org/officeDocument/2006/relationships/image" Target="../media/image64.png"/><Relationship Id="rId22" Type="http://schemas.openxmlformats.org/officeDocument/2006/relationships/image" Target="../media/image68.png"/><Relationship Id="rId27" Type="http://schemas.openxmlformats.org/officeDocument/2006/relationships/image" Target="../media/image72.png"/><Relationship Id="rId30" Type="http://schemas.openxmlformats.org/officeDocument/2006/relationships/image" Target="../media/image73.gif"/></Relationships>
</file>

<file path=ppt/slides/_rels/slide21.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notesSlide" Target="../notesSlides/notesSlide21.xml"/><Relationship Id="rId7" Type="http://schemas.openxmlformats.org/officeDocument/2006/relationships/image" Target="../media/image74.png"/><Relationship Id="rId2" Type="http://schemas.openxmlformats.org/officeDocument/2006/relationships/slideLayout" Target="../slideLayouts/slideLayout8.xml"/><Relationship Id="rId1" Type="http://schemas.openxmlformats.org/officeDocument/2006/relationships/tags" Target="../tags/tag22.xml"/><Relationship Id="rId6" Type="http://schemas.openxmlformats.org/officeDocument/2006/relationships/image" Target="../media/image27.png"/><Relationship Id="rId5" Type="http://schemas.openxmlformats.org/officeDocument/2006/relationships/image" Target="../media/image46.png"/><Relationship Id="rId4" Type="http://schemas.openxmlformats.org/officeDocument/2006/relationships/image" Target="../media/image15.jpg"/><Relationship Id="rId9" Type="http://schemas.microsoft.com/office/2007/relationships/hdphoto" Target="../media/hdphoto3.wdp"/></Relationships>
</file>

<file path=ppt/slides/_rels/slide22.xml.rels><?xml version="1.0" encoding="UTF-8" standalone="yes"?>
<Relationships xmlns="http://schemas.openxmlformats.org/package/2006/relationships"><Relationship Id="rId8" Type="http://schemas.openxmlformats.org/officeDocument/2006/relationships/audio" Target="../media/audio3.wav"/><Relationship Id="rId13" Type="http://schemas.openxmlformats.org/officeDocument/2006/relationships/image" Target="../media/image58.gif"/><Relationship Id="rId18" Type="http://schemas.openxmlformats.org/officeDocument/2006/relationships/image" Target="../media/image75.png"/><Relationship Id="rId26" Type="http://schemas.openxmlformats.org/officeDocument/2006/relationships/image" Target="../media/image68.png"/><Relationship Id="rId3" Type="http://schemas.microsoft.com/office/2007/relationships/media" Target="../media/media3.mp3"/><Relationship Id="rId21" Type="http://schemas.openxmlformats.org/officeDocument/2006/relationships/image" Target="../media/image65.png"/><Relationship Id="rId7" Type="http://schemas.openxmlformats.org/officeDocument/2006/relationships/audio" Target="../media/audio2.wav"/><Relationship Id="rId12" Type="http://schemas.openxmlformats.org/officeDocument/2006/relationships/image" Target="../media/image49.png"/><Relationship Id="rId17" Type="http://schemas.openxmlformats.org/officeDocument/2006/relationships/image" Target="../media/image67.gif"/><Relationship Id="rId25" Type="http://schemas.openxmlformats.org/officeDocument/2006/relationships/image" Target="../media/image55.png"/><Relationship Id="rId2" Type="http://schemas.openxmlformats.org/officeDocument/2006/relationships/audio" Target="NULL" TargetMode="External"/><Relationship Id="rId16" Type="http://schemas.openxmlformats.org/officeDocument/2006/relationships/image" Target="../media/image66.gif"/><Relationship Id="rId20" Type="http://schemas.openxmlformats.org/officeDocument/2006/relationships/image" Target="../media/image76.png"/><Relationship Id="rId29" Type="http://schemas.openxmlformats.org/officeDocument/2006/relationships/image" Target="../media/image71.png"/><Relationship Id="rId1" Type="http://schemas.openxmlformats.org/officeDocument/2006/relationships/tags" Target="../tags/tag23.xml"/><Relationship Id="rId6" Type="http://schemas.openxmlformats.org/officeDocument/2006/relationships/audio" Target="../media/audio1.wav"/><Relationship Id="rId11" Type="http://schemas.openxmlformats.org/officeDocument/2006/relationships/audio" Target="../media/audio6.wav"/><Relationship Id="rId24" Type="http://schemas.openxmlformats.org/officeDocument/2006/relationships/image" Target="../media/image73.gif"/><Relationship Id="rId5" Type="http://schemas.openxmlformats.org/officeDocument/2006/relationships/notesSlide" Target="../notesSlides/notesSlide22.xml"/><Relationship Id="rId15" Type="http://schemas.openxmlformats.org/officeDocument/2006/relationships/image" Target="../media/image54.png"/><Relationship Id="rId23" Type="http://schemas.openxmlformats.org/officeDocument/2006/relationships/image" Target="../media/image63.png"/><Relationship Id="rId28" Type="http://schemas.openxmlformats.org/officeDocument/2006/relationships/image" Target="../media/image70.png"/><Relationship Id="rId10" Type="http://schemas.openxmlformats.org/officeDocument/2006/relationships/audio" Target="../media/audio5.wav"/><Relationship Id="rId19" Type="http://schemas.openxmlformats.org/officeDocument/2006/relationships/image" Target="../media/image51.png"/><Relationship Id="rId4" Type="http://schemas.openxmlformats.org/officeDocument/2006/relationships/slideLayout" Target="../slideLayouts/slideLayout18.xml"/><Relationship Id="rId9" Type="http://schemas.openxmlformats.org/officeDocument/2006/relationships/audio" Target="../media/audio4.wav"/><Relationship Id="rId14" Type="http://schemas.openxmlformats.org/officeDocument/2006/relationships/image" Target="../media/image64.png"/><Relationship Id="rId22" Type="http://schemas.openxmlformats.org/officeDocument/2006/relationships/image" Target="../media/image72.png"/><Relationship Id="rId27" Type="http://schemas.openxmlformats.org/officeDocument/2006/relationships/image" Target="../media/image69.png"/></Relationships>
</file>

<file path=ppt/slides/_rels/slide23.xml.rels><?xml version="1.0" encoding="UTF-8" standalone="yes"?>
<Relationships xmlns="http://schemas.openxmlformats.org/package/2006/relationships"><Relationship Id="rId8" Type="http://schemas.openxmlformats.org/officeDocument/2006/relationships/image" Target="../media/image77.png"/><Relationship Id="rId3" Type="http://schemas.openxmlformats.org/officeDocument/2006/relationships/notesSlide" Target="../notesSlides/notesSlide23.xml"/><Relationship Id="rId7" Type="http://schemas.openxmlformats.org/officeDocument/2006/relationships/image" Target="../media/image74.png"/><Relationship Id="rId2" Type="http://schemas.openxmlformats.org/officeDocument/2006/relationships/slideLayout" Target="../slideLayouts/slideLayout8.xml"/><Relationship Id="rId1" Type="http://schemas.openxmlformats.org/officeDocument/2006/relationships/tags" Target="../tags/tag24.xml"/><Relationship Id="rId6" Type="http://schemas.openxmlformats.org/officeDocument/2006/relationships/image" Target="../media/image27.png"/><Relationship Id="rId5" Type="http://schemas.openxmlformats.org/officeDocument/2006/relationships/image" Target="../media/image46.png"/><Relationship Id="rId4" Type="http://schemas.openxmlformats.org/officeDocument/2006/relationships/image" Target="../media/image15.jpg"/></Relationships>
</file>

<file path=ppt/slides/_rels/slide24.xml.rels><?xml version="1.0" encoding="UTF-8" standalone="yes"?>
<Relationships xmlns="http://schemas.openxmlformats.org/package/2006/relationships"><Relationship Id="rId8" Type="http://schemas.openxmlformats.org/officeDocument/2006/relationships/audio" Target="../media/audio3.wav"/><Relationship Id="rId13" Type="http://schemas.openxmlformats.org/officeDocument/2006/relationships/image" Target="../media/image58.gif"/><Relationship Id="rId18" Type="http://schemas.openxmlformats.org/officeDocument/2006/relationships/image" Target="../media/image65.png"/><Relationship Id="rId26" Type="http://schemas.openxmlformats.org/officeDocument/2006/relationships/image" Target="../media/image78.png"/><Relationship Id="rId3" Type="http://schemas.microsoft.com/office/2007/relationships/media" Target="../media/media3.mp3"/><Relationship Id="rId21" Type="http://schemas.openxmlformats.org/officeDocument/2006/relationships/image" Target="../media/image67.gif"/><Relationship Id="rId7" Type="http://schemas.openxmlformats.org/officeDocument/2006/relationships/audio" Target="../media/audio2.wav"/><Relationship Id="rId12" Type="http://schemas.openxmlformats.org/officeDocument/2006/relationships/image" Target="../media/image49.png"/><Relationship Id="rId17" Type="http://schemas.openxmlformats.org/officeDocument/2006/relationships/image" Target="../media/image52.png"/><Relationship Id="rId25" Type="http://schemas.openxmlformats.org/officeDocument/2006/relationships/image" Target="../media/image71.png"/><Relationship Id="rId2" Type="http://schemas.openxmlformats.org/officeDocument/2006/relationships/audio" Target="NULL" TargetMode="External"/><Relationship Id="rId16" Type="http://schemas.openxmlformats.org/officeDocument/2006/relationships/image" Target="../media/image75.png"/><Relationship Id="rId20" Type="http://schemas.openxmlformats.org/officeDocument/2006/relationships/image" Target="../media/image66.gif"/><Relationship Id="rId29" Type="http://schemas.openxmlformats.org/officeDocument/2006/relationships/image" Target="../media/image73.gif"/><Relationship Id="rId1" Type="http://schemas.openxmlformats.org/officeDocument/2006/relationships/tags" Target="../tags/tag25.xml"/><Relationship Id="rId6" Type="http://schemas.openxmlformats.org/officeDocument/2006/relationships/audio" Target="../media/audio1.wav"/><Relationship Id="rId11" Type="http://schemas.openxmlformats.org/officeDocument/2006/relationships/audio" Target="../media/audio6.wav"/><Relationship Id="rId24" Type="http://schemas.openxmlformats.org/officeDocument/2006/relationships/image" Target="../media/image70.png"/><Relationship Id="rId5" Type="http://schemas.openxmlformats.org/officeDocument/2006/relationships/notesSlide" Target="../notesSlides/notesSlide24.xml"/><Relationship Id="rId15" Type="http://schemas.openxmlformats.org/officeDocument/2006/relationships/image" Target="../media/image54.png"/><Relationship Id="rId23" Type="http://schemas.openxmlformats.org/officeDocument/2006/relationships/image" Target="../media/image69.png"/><Relationship Id="rId28" Type="http://schemas.openxmlformats.org/officeDocument/2006/relationships/image" Target="../media/image63.png"/><Relationship Id="rId10" Type="http://schemas.openxmlformats.org/officeDocument/2006/relationships/audio" Target="../media/audio5.wav"/><Relationship Id="rId19" Type="http://schemas.openxmlformats.org/officeDocument/2006/relationships/image" Target="../media/image55.png"/><Relationship Id="rId4" Type="http://schemas.openxmlformats.org/officeDocument/2006/relationships/slideLayout" Target="../slideLayouts/slideLayout18.xml"/><Relationship Id="rId9" Type="http://schemas.openxmlformats.org/officeDocument/2006/relationships/audio" Target="../media/audio4.wav"/><Relationship Id="rId14" Type="http://schemas.openxmlformats.org/officeDocument/2006/relationships/image" Target="../media/image64.png"/><Relationship Id="rId22" Type="http://schemas.openxmlformats.org/officeDocument/2006/relationships/image" Target="../media/image68.png"/><Relationship Id="rId27" Type="http://schemas.openxmlformats.org/officeDocument/2006/relationships/image" Target="../media/image72.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7" Type="http://schemas.microsoft.com/office/2007/relationships/hdphoto" Target="../media/hdphoto6.wdp"/><Relationship Id="rId2" Type="http://schemas.openxmlformats.org/officeDocument/2006/relationships/slideLayout" Target="../slideLayouts/slideLayout58.xml"/><Relationship Id="rId1" Type="http://schemas.openxmlformats.org/officeDocument/2006/relationships/tags" Target="../tags/tag26.xml"/><Relationship Id="rId6" Type="http://schemas.openxmlformats.org/officeDocument/2006/relationships/image" Target="../media/image33.png"/><Relationship Id="rId5" Type="http://schemas.openxmlformats.org/officeDocument/2006/relationships/image" Target="../media/image77.png"/><Relationship Id="rId4" Type="http://schemas.openxmlformats.org/officeDocument/2006/relationships/image" Target="../media/image28.png"/></Relationships>
</file>

<file path=ppt/slides/_rels/slide26.xml.rels><?xml version="1.0" encoding="UTF-8" standalone="yes"?>
<Relationships xmlns="http://schemas.openxmlformats.org/package/2006/relationships"><Relationship Id="rId8" Type="http://schemas.microsoft.com/office/2007/relationships/hdphoto" Target="../media/hdphoto9.wdp"/><Relationship Id="rId3" Type="http://schemas.openxmlformats.org/officeDocument/2006/relationships/notesSlide" Target="../notesSlides/notesSlide26.xml"/><Relationship Id="rId7" Type="http://schemas.openxmlformats.org/officeDocument/2006/relationships/image" Target="../media/image79.png"/><Relationship Id="rId2" Type="http://schemas.openxmlformats.org/officeDocument/2006/relationships/slideLayout" Target="../slideLayouts/slideLayout8.xml"/><Relationship Id="rId1" Type="http://schemas.openxmlformats.org/officeDocument/2006/relationships/tags" Target="../tags/tag27.xml"/><Relationship Id="rId6" Type="http://schemas.openxmlformats.org/officeDocument/2006/relationships/image" Target="../media/image46.png"/><Relationship Id="rId5" Type="http://schemas.openxmlformats.org/officeDocument/2006/relationships/image" Target="../media/image30.png"/><Relationship Id="rId10" Type="http://schemas.openxmlformats.org/officeDocument/2006/relationships/image" Target="../media/image80.png"/><Relationship Id="rId4" Type="http://schemas.openxmlformats.org/officeDocument/2006/relationships/image" Target="../media/image15.jpg"/><Relationship Id="rId9" Type="http://schemas.openxmlformats.org/officeDocument/2006/relationships/image" Target="../media/image29.png"/></Relationships>
</file>

<file path=ppt/slides/_rels/slide27.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notesSlide" Target="../notesSlides/notesSlide27.xml"/><Relationship Id="rId7" Type="http://schemas.openxmlformats.org/officeDocument/2006/relationships/image" Target="../media/image30.png"/><Relationship Id="rId2" Type="http://schemas.openxmlformats.org/officeDocument/2006/relationships/slideLayout" Target="../slideLayouts/slideLayout9.xml"/><Relationship Id="rId1" Type="http://schemas.openxmlformats.org/officeDocument/2006/relationships/tags" Target="../tags/tag28.xml"/><Relationship Id="rId6" Type="http://schemas.openxmlformats.org/officeDocument/2006/relationships/image" Target="../media/image47.png"/><Relationship Id="rId5" Type="http://schemas.openxmlformats.org/officeDocument/2006/relationships/image" Target="../media/image27.png"/><Relationship Id="rId10" Type="http://schemas.openxmlformats.org/officeDocument/2006/relationships/image" Target="../media/image38.png"/><Relationship Id="rId4" Type="http://schemas.openxmlformats.org/officeDocument/2006/relationships/image" Target="../media/image15.jpg"/><Relationship Id="rId9" Type="http://schemas.openxmlformats.org/officeDocument/2006/relationships/image" Target="../media/image48.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8.xml"/><Relationship Id="rId1" Type="http://schemas.openxmlformats.org/officeDocument/2006/relationships/tags" Target="../tags/tag29.xml"/><Relationship Id="rId6" Type="http://schemas.openxmlformats.org/officeDocument/2006/relationships/image" Target="../media/image27.png"/><Relationship Id="rId5" Type="http://schemas.openxmlformats.org/officeDocument/2006/relationships/image" Target="../media/image46.png"/><Relationship Id="rId4" Type="http://schemas.openxmlformats.org/officeDocument/2006/relationships/image" Target="../media/image15.jpg"/></Relationships>
</file>

<file path=ppt/slides/_rels/slide2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notesSlide" Target="../notesSlides/notesSlide29.xml"/><Relationship Id="rId7" Type="http://schemas.openxmlformats.org/officeDocument/2006/relationships/image" Target="../media/image30.png"/><Relationship Id="rId2" Type="http://schemas.openxmlformats.org/officeDocument/2006/relationships/slideLayout" Target="../slideLayouts/slideLayout9.xml"/><Relationship Id="rId1" Type="http://schemas.openxmlformats.org/officeDocument/2006/relationships/tags" Target="../tags/tag30.xml"/><Relationship Id="rId6" Type="http://schemas.openxmlformats.org/officeDocument/2006/relationships/image" Target="../media/image47.png"/><Relationship Id="rId5" Type="http://schemas.openxmlformats.org/officeDocument/2006/relationships/image" Target="../media/image27.png"/><Relationship Id="rId10" Type="http://schemas.openxmlformats.org/officeDocument/2006/relationships/image" Target="../media/image38.png"/><Relationship Id="rId4" Type="http://schemas.openxmlformats.org/officeDocument/2006/relationships/image" Target="../media/image15.jpg"/><Relationship Id="rId9" Type="http://schemas.openxmlformats.org/officeDocument/2006/relationships/image" Target="../media/image48.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58.xml"/><Relationship Id="rId1" Type="http://schemas.openxmlformats.org/officeDocument/2006/relationships/tags" Target="../tags/tag31.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3" Type="http://schemas.openxmlformats.org/officeDocument/2006/relationships/tags" Target="../tags/tag34.xml"/><Relationship Id="rId2" Type="http://schemas.openxmlformats.org/officeDocument/2006/relationships/tags" Target="../tags/tag33.xml"/><Relationship Id="rId1" Type="http://schemas.openxmlformats.org/officeDocument/2006/relationships/tags" Target="../tags/tag32.xml"/><Relationship Id="rId6" Type="http://schemas.openxmlformats.org/officeDocument/2006/relationships/image" Target="../media/image81.jpg"/><Relationship Id="rId5" Type="http://schemas.openxmlformats.org/officeDocument/2006/relationships/notesSlide" Target="../notesSlides/notesSlide31.xml"/><Relationship Id="rId4"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8" Type="http://schemas.openxmlformats.org/officeDocument/2006/relationships/image" Target="../media/image82.png"/><Relationship Id="rId3" Type="http://schemas.openxmlformats.org/officeDocument/2006/relationships/audio" Target="../media/media4.mp3"/><Relationship Id="rId7" Type="http://schemas.openxmlformats.org/officeDocument/2006/relationships/image" Target="../media/image81.jpg"/><Relationship Id="rId2" Type="http://schemas.microsoft.com/office/2007/relationships/media" Target="../media/media4.mp3"/><Relationship Id="rId1" Type="http://schemas.openxmlformats.org/officeDocument/2006/relationships/tags" Target="../tags/tag35.xml"/><Relationship Id="rId6" Type="http://schemas.openxmlformats.org/officeDocument/2006/relationships/image" Target="../media/image55.png"/><Relationship Id="rId5" Type="http://schemas.openxmlformats.org/officeDocument/2006/relationships/notesSlide" Target="../notesSlides/notesSlide32.xml"/><Relationship Id="rId4" Type="http://schemas.openxmlformats.org/officeDocument/2006/relationships/slideLayout" Target="../slideLayouts/slideLayout8.xml"/><Relationship Id="rId9" Type="http://schemas.microsoft.com/office/2007/relationships/hdphoto" Target="../media/hdphoto10.wdp"/></Relationships>
</file>

<file path=ppt/slides/_rels/slide33.xml.rels><?xml version="1.0" encoding="UTF-8" standalone="yes"?>
<Relationships xmlns="http://schemas.openxmlformats.org/package/2006/relationships"><Relationship Id="rId8" Type="http://schemas.openxmlformats.org/officeDocument/2006/relationships/image" Target="../media/image84.png"/><Relationship Id="rId3" Type="http://schemas.openxmlformats.org/officeDocument/2006/relationships/notesSlide" Target="../notesSlides/notesSlide33.xml"/><Relationship Id="rId7" Type="http://schemas.microsoft.com/office/2007/relationships/hdphoto" Target="../media/hdphoto11.wdp"/><Relationship Id="rId2" Type="http://schemas.openxmlformats.org/officeDocument/2006/relationships/slideLayout" Target="../slideLayouts/slideLayout58.xml"/><Relationship Id="rId1" Type="http://schemas.openxmlformats.org/officeDocument/2006/relationships/tags" Target="../tags/tag36.xml"/><Relationship Id="rId6" Type="http://schemas.openxmlformats.org/officeDocument/2006/relationships/image" Target="../media/image83.png"/><Relationship Id="rId5" Type="http://schemas.openxmlformats.org/officeDocument/2006/relationships/image" Target="../media/image77.png"/><Relationship Id="rId4" Type="http://schemas.openxmlformats.org/officeDocument/2006/relationships/image" Target="../media/image28.png"/></Relationships>
</file>

<file path=ppt/slides/_rels/slide34.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notesSlide" Target="../notesSlides/notesSlide34.xml"/><Relationship Id="rId7" Type="http://schemas.openxmlformats.org/officeDocument/2006/relationships/image" Target="../media/image37.png"/><Relationship Id="rId2" Type="http://schemas.openxmlformats.org/officeDocument/2006/relationships/slideLayout" Target="../slideLayouts/slideLayout9.xml"/><Relationship Id="rId1" Type="http://schemas.openxmlformats.org/officeDocument/2006/relationships/tags" Target="../tags/tag37.xml"/><Relationship Id="rId6" Type="http://schemas.openxmlformats.org/officeDocument/2006/relationships/image" Target="../media/image30.png"/><Relationship Id="rId5" Type="http://schemas.openxmlformats.org/officeDocument/2006/relationships/image" Target="../media/image47.png"/><Relationship Id="rId4" Type="http://schemas.openxmlformats.org/officeDocument/2006/relationships/image" Target="../media/image15.jpg"/><Relationship Id="rId9" Type="http://schemas.openxmlformats.org/officeDocument/2006/relationships/image" Target="../media/image38.png"/></Relationships>
</file>

<file path=ppt/slides/_rels/slide35.xml.rels><?xml version="1.0" encoding="UTF-8" standalone="yes"?>
<Relationships xmlns="http://schemas.openxmlformats.org/package/2006/relationships"><Relationship Id="rId8" Type="http://schemas.openxmlformats.org/officeDocument/2006/relationships/image" Target="../media/image85.png"/><Relationship Id="rId3" Type="http://schemas.openxmlformats.org/officeDocument/2006/relationships/video" Target="../media/media5.mp4"/><Relationship Id="rId7" Type="http://schemas.openxmlformats.org/officeDocument/2006/relationships/image" Target="../media/image27.png"/><Relationship Id="rId2" Type="http://schemas.microsoft.com/office/2007/relationships/media" Target="../media/media5.mp4"/><Relationship Id="rId1" Type="http://schemas.openxmlformats.org/officeDocument/2006/relationships/tags" Target="../tags/tag38.xml"/><Relationship Id="rId6" Type="http://schemas.openxmlformats.org/officeDocument/2006/relationships/image" Target="../media/image15.jpg"/><Relationship Id="rId5" Type="http://schemas.openxmlformats.org/officeDocument/2006/relationships/notesSlide" Target="../notesSlides/notesSlide35.xml"/><Relationship Id="rId4"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notesSlide" Target="../notesSlides/notesSlide36.xml"/><Relationship Id="rId7" Type="http://schemas.openxmlformats.org/officeDocument/2006/relationships/image" Target="../media/image74.png"/><Relationship Id="rId2" Type="http://schemas.openxmlformats.org/officeDocument/2006/relationships/slideLayout" Target="../slideLayouts/slideLayout8.xml"/><Relationship Id="rId1" Type="http://schemas.openxmlformats.org/officeDocument/2006/relationships/tags" Target="../tags/tag39.xml"/><Relationship Id="rId6" Type="http://schemas.openxmlformats.org/officeDocument/2006/relationships/image" Target="../media/image27.png"/><Relationship Id="rId5" Type="http://schemas.openxmlformats.org/officeDocument/2006/relationships/image" Target="../media/image46.png"/><Relationship Id="rId4" Type="http://schemas.openxmlformats.org/officeDocument/2006/relationships/image" Target="../media/image15.jpg"/></Relationships>
</file>

<file path=ppt/slides/_rels/slide37.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notesSlide" Target="../notesSlides/notesSlide37.xml"/><Relationship Id="rId7" Type="http://schemas.openxmlformats.org/officeDocument/2006/relationships/image" Target="../media/image74.png"/><Relationship Id="rId2" Type="http://schemas.openxmlformats.org/officeDocument/2006/relationships/slideLayout" Target="../slideLayouts/slideLayout8.xml"/><Relationship Id="rId1" Type="http://schemas.openxmlformats.org/officeDocument/2006/relationships/tags" Target="../tags/tag40.xml"/><Relationship Id="rId6" Type="http://schemas.openxmlformats.org/officeDocument/2006/relationships/image" Target="../media/image27.png"/><Relationship Id="rId5" Type="http://schemas.openxmlformats.org/officeDocument/2006/relationships/image" Target="../media/image46.png"/><Relationship Id="rId4" Type="http://schemas.openxmlformats.org/officeDocument/2006/relationships/image" Target="../media/image15.jpg"/><Relationship Id="rId9" Type="http://schemas.openxmlformats.org/officeDocument/2006/relationships/image" Target="../media/image38.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23" name="图片 3">
            <a:extLst>
              <a:ext uri="{FF2B5EF4-FFF2-40B4-BE49-F238E27FC236}">
                <a16:creationId xmlns:a16="http://schemas.microsoft.com/office/drawing/2014/main" id="{9F6BC7B3-E496-48DE-BC9F-E2ECFDF9E8A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77044"/>
            <a:ext cx="9144000" cy="5147733"/>
          </a:xfrm>
          <a:prstGeom prst="rect">
            <a:avLst/>
          </a:prstGeom>
        </p:spPr>
      </p:pic>
      <p:sp>
        <p:nvSpPr>
          <p:cNvPr id="11" name="椭圆 10"/>
          <p:cNvSpPr/>
          <p:nvPr/>
        </p:nvSpPr>
        <p:spPr>
          <a:xfrm>
            <a:off x="2145445" y="371475"/>
            <a:ext cx="388205" cy="388205"/>
          </a:xfrm>
          <a:prstGeom prst="ellipse">
            <a:avLst/>
          </a:prstGeom>
          <a:solidFill>
            <a:srgbClr val="FAD194">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2" name="椭圆 11"/>
          <p:cNvSpPr/>
          <p:nvPr/>
        </p:nvSpPr>
        <p:spPr>
          <a:xfrm>
            <a:off x="2420602" y="167908"/>
            <a:ext cx="466725" cy="466725"/>
          </a:xfrm>
          <a:prstGeom prst="ellipse">
            <a:avLst/>
          </a:prstGeom>
          <a:solidFill>
            <a:srgbClr val="AFCFBD">
              <a:alpha val="5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3" name="椭圆 12"/>
          <p:cNvSpPr/>
          <p:nvPr/>
        </p:nvSpPr>
        <p:spPr>
          <a:xfrm>
            <a:off x="3697004" y="220235"/>
            <a:ext cx="302480" cy="302480"/>
          </a:xfrm>
          <a:prstGeom prst="ellipse">
            <a:avLst/>
          </a:prstGeom>
          <a:solidFill>
            <a:srgbClr val="FAD1D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4" name="椭圆 13"/>
          <p:cNvSpPr/>
          <p:nvPr/>
        </p:nvSpPr>
        <p:spPr>
          <a:xfrm>
            <a:off x="5280239" y="371475"/>
            <a:ext cx="219076" cy="219076"/>
          </a:xfrm>
          <a:prstGeom prst="ellipse">
            <a:avLst/>
          </a:prstGeom>
          <a:solidFill>
            <a:srgbClr val="AFCFBD">
              <a:alpha val="8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5" name="椭圆 14"/>
          <p:cNvSpPr/>
          <p:nvPr/>
        </p:nvSpPr>
        <p:spPr>
          <a:xfrm>
            <a:off x="2737568" y="481014"/>
            <a:ext cx="236964" cy="236964"/>
          </a:xfrm>
          <a:prstGeom prst="ellipse">
            <a:avLst/>
          </a:prstGeom>
          <a:solidFill>
            <a:srgbClr val="D2B297">
              <a:alpha val="6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6" name="椭圆 15"/>
          <p:cNvSpPr/>
          <p:nvPr/>
        </p:nvSpPr>
        <p:spPr>
          <a:xfrm>
            <a:off x="5006195" y="358346"/>
            <a:ext cx="388205" cy="388205"/>
          </a:xfrm>
          <a:prstGeom prst="ellipse">
            <a:avLst/>
          </a:prstGeom>
          <a:solidFill>
            <a:srgbClr val="CCE1DE">
              <a:alpha val="6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813321" y="522715"/>
            <a:ext cx="223836" cy="223836"/>
          </a:xfrm>
          <a:prstGeom prst="ellipse">
            <a:avLst/>
          </a:prstGeom>
          <a:solidFill>
            <a:srgbClr val="D1C9E0">
              <a:alpha val="6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8" name="椭圆 17"/>
          <p:cNvSpPr/>
          <p:nvPr/>
        </p:nvSpPr>
        <p:spPr>
          <a:xfrm>
            <a:off x="8184295" y="329772"/>
            <a:ext cx="388205" cy="388205"/>
          </a:xfrm>
          <a:prstGeom prst="ellipse">
            <a:avLst/>
          </a:prstGeom>
          <a:solidFill>
            <a:srgbClr val="FAD1DC">
              <a:alpha val="6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9" name="椭圆 18"/>
          <p:cNvSpPr/>
          <p:nvPr/>
        </p:nvSpPr>
        <p:spPr>
          <a:xfrm>
            <a:off x="6472030" y="358346"/>
            <a:ext cx="164370" cy="164370"/>
          </a:xfrm>
          <a:prstGeom prst="ellipse">
            <a:avLst/>
          </a:prstGeom>
          <a:solidFill>
            <a:srgbClr val="FAD194">
              <a:alpha val="6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20" name="椭圆 19"/>
          <p:cNvSpPr/>
          <p:nvPr/>
        </p:nvSpPr>
        <p:spPr>
          <a:xfrm>
            <a:off x="6634601" y="310141"/>
            <a:ext cx="122667" cy="122667"/>
          </a:xfrm>
          <a:prstGeom prst="ellipse">
            <a:avLst/>
          </a:prstGeom>
          <a:solidFill>
            <a:srgbClr val="FCC6B7">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21" name="椭圆 20"/>
          <p:cNvSpPr/>
          <p:nvPr/>
        </p:nvSpPr>
        <p:spPr>
          <a:xfrm>
            <a:off x="6624430" y="510746"/>
            <a:ext cx="164370" cy="164370"/>
          </a:xfrm>
          <a:prstGeom prst="ellipse">
            <a:avLst/>
          </a:prstGeom>
          <a:solidFill>
            <a:srgbClr val="D1C9E0">
              <a:alpha val="6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22" name="椭圆 21"/>
          <p:cNvSpPr/>
          <p:nvPr/>
        </p:nvSpPr>
        <p:spPr>
          <a:xfrm>
            <a:off x="4170861" y="912731"/>
            <a:ext cx="401139" cy="401139"/>
          </a:xfrm>
          <a:prstGeom prst="ellipse">
            <a:avLst/>
          </a:prstGeom>
          <a:solidFill>
            <a:srgbClr val="FCC6B7">
              <a:alpha val="5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6" name="图片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87643" y="-832933"/>
            <a:ext cx="2143021" cy="3770893"/>
          </a:xfrm>
          <a:prstGeom prst="rect">
            <a:avLst/>
          </a:prstGeom>
        </p:spPr>
      </p:pic>
      <p:pic>
        <p:nvPicPr>
          <p:cNvPr id="4" name="图片 3"/>
          <p:cNvPicPr>
            <a:picLocks noChangeAspect="1"/>
          </p:cNvPicPr>
          <p:nvPr/>
        </p:nvPicPr>
        <p:blipFill rotWithShape="1">
          <a:blip r:embed="rId7">
            <a:extLst>
              <a:ext uri="{28A0092B-C50C-407E-A947-70E740481C1C}">
                <a14:useLocalDpi xmlns:a14="http://schemas.microsoft.com/office/drawing/2010/main" val="0"/>
              </a:ext>
            </a:extLst>
          </a:blip>
          <a:srcRect t="16751"/>
          <a:stretch>
            <a:fillRect/>
          </a:stretch>
        </p:blipFill>
        <p:spPr>
          <a:xfrm>
            <a:off x="0" y="2027980"/>
            <a:ext cx="9144000" cy="3038476"/>
          </a:xfrm>
          <a:prstGeom prst="rect">
            <a:avLst/>
          </a:prstGeom>
        </p:spPr>
      </p:pic>
      <p:pic>
        <p:nvPicPr>
          <p:cNvPr id="5" name="图片 4"/>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11732" y="-77044"/>
            <a:ext cx="2053048" cy="5143500"/>
          </a:xfrm>
          <a:prstGeom prst="rect">
            <a:avLst/>
          </a:prstGeom>
        </p:spPr>
      </p:pic>
      <p:pic>
        <p:nvPicPr>
          <p:cNvPr id="9" name="图片 8"/>
          <p:cNvPicPr>
            <a:picLocks noChangeAspect="1"/>
          </p:cNvPicPr>
          <p:nvPr/>
        </p:nvPicPr>
        <p:blipFill rotWithShape="1">
          <a:blip r:embed="rId9">
            <a:extLst>
              <a:ext uri="{28A0092B-C50C-407E-A947-70E740481C1C}">
                <a14:useLocalDpi xmlns:a14="http://schemas.microsoft.com/office/drawing/2010/main" val="0"/>
              </a:ext>
            </a:extLst>
          </a:blip>
          <a:srcRect t="19148" b="13737"/>
          <a:stretch>
            <a:fillRect/>
          </a:stretch>
        </p:blipFill>
        <p:spPr>
          <a:xfrm rot="21422484">
            <a:off x="957799" y="3162600"/>
            <a:ext cx="6884272" cy="1844240"/>
          </a:xfrm>
          <a:prstGeom prst="rect">
            <a:avLst/>
          </a:prstGeom>
        </p:spPr>
      </p:pic>
      <p:sp>
        <p:nvSpPr>
          <p:cNvPr id="25" name="TextBox 24"/>
          <p:cNvSpPr txBox="1"/>
          <p:nvPr/>
        </p:nvSpPr>
        <p:spPr>
          <a:xfrm>
            <a:off x="852684" y="1445573"/>
            <a:ext cx="5872721" cy="1477328"/>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9000" b="1" dirty="0">
                <a:gradFill flip="none" rotWithShape="1">
                  <a:gsLst>
                    <a:gs pos="0">
                      <a:srgbClr val="FF0000">
                        <a:shade val="30000"/>
                        <a:satMod val="115000"/>
                      </a:srgbClr>
                    </a:gs>
                    <a:gs pos="50000">
                      <a:srgbClr val="FF0000">
                        <a:shade val="67500"/>
                        <a:satMod val="115000"/>
                      </a:srgbClr>
                    </a:gs>
                    <a:gs pos="100000">
                      <a:srgbClr val="FF0000">
                        <a:shade val="100000"/>
                        <a:satMod val="115000"/>
                      </a:srgbClr>
                    </a:gs>
                  </a:gsLst>
                  <a:path path="circle">
                    <a:fillToRect l="100000" t="100000"/>
                  </a:path>
                  <a:tileRect r="-100000" b="-100000"/>
                </a:gradFill>
                <a:latin typeface="UTM Azuki" panose="02040603050506020204" pitchFamily="18" charset="0"/>
                <a:ea typeface="DaddysGirl" panose="02000603000000000000" pitchFamily="2" charset="0"/>
              </a:rPr>
              <a:t>K</a:t>
            </a:r>
            <a:r>
              <a:rPr kumimoji="0" lang="en-US" sz="9000" b="1" i="0" u="none" strike="noStrike" kern="0" cap="none" spc="0" normalizeH="0" baseline="0" noProof="0" dirty="0">
                <a:ln>
                  <a:noFill/>
                </a:ln>
                <a:gradFill flip="none" rotWithShape="1">
                  <a:gsLst>
                    <a:gs pos="0">
                      <a:srgbClr val="FF0000">
                        <a:shade val="30000"/>
                        <a:satMod val="115000"/>
                      </a:srgbClr>
                    </a:gs>
                    <a:gs pos="50000">
                      <a:srgbClr val="FF0000">
                        <a:shade val="67500"/>
                        <a:satMod val="115000"/>
                      </a:srgbClr>
                    </a:gs>
                    <a:gs pos="100000">
                      <a:srgbClr val="FF0000">
                        <a:shade val="100000"/>
                        <a:satMod val="115000"/>
                      </a:srgbClr>
                    </a:gs>
                  </a:gsLst>
                  <a:path path="circle">
                    <a:fillToRect l="100000" t="100000"/>
                  </a:path>
                  <a:tileRect r="-100000" b="-100000"/>
                </a:gradFill>
                <a:effectLst/>
                <a:uLnTx/>
                <a:uFillTx/>
                <a:latin typeface="UTM Azuki" panose="02040603050506020204" pitchFamily="18" charset="0"/>
                <a:ea typeface="DaddysGirl" panose="02000603000000000000" pitchFamily="2" charset="0"/>
                <a:sym typeface="Arial"/>
              </a:rPr>
              <a:t>HỞI</a:t>
            </a:r>
            <a:r>
              <a:rPr kumimoji="0" lang="en-US" sz="9000" b="1" i="0" u="none" strike="noStrike" kern="0" cap="none" spc="0" normalizeH="0" noProof="0" dirty="0">
                <a:ln>
                  <a:noFill/>
                </a:ln>
                <a:gradFill flip="none" rotWithShape="1">
                  <a:gsLst>
                    <a:gs pos="0">
                      <a:srgbClr val="FF0000">
                        <a:shade val="30000"/>
                        <a:satMod val="115000"/>
                      </a:srgbClr>
                    </a:gs>
                    <a:gs pos="50000">
                      <a:srgbClr val="FF0000">
                        <a:shade val="67500"/>
                        <a:satMod val="115000"/>
                      </a:srgbClr>
                    </a:gs>
                    <a:gs pos="100000">
                      <a:srgbClr val="FF0000">
                        <a:shade val="100000"/>
                        <a:satMod val="115000"/>
                      </a:srgbClr>
                    </a:gs>
                  </a:gsLst>
                  <a:path path="circle">
                    <a:fillToRect l="100000" t="100000"/>
                  </a:path>
                  <a:tileRect r="-100000" b="-100000"/>
                </a:gradFill>
                <a:effectLst/>
                <a:uLnTx/>
                <a:uFillTx/>
                <a:latin typeface="UTM Azuki" panose="02040603050506020204" pitchFamily="18" charset="0"/>
                <a:ea typeface="DaddysGirl" panose="02000603000000000000" pitchFamily="2" charset="0"/>
                <a:sym typeface="Arial"/>
              </a:rPr>
              <a:t> ĐỘNG</a:t>
            </a:r>
            <a:endParaRPr kumimoji="0" lang="en-US" sz="9000" b="1" i="0" u="none" strike="noStrike" kern="0" cap="none" spc="0" normalizeH="0" baseline="0" noProof="0" dirty="0">
              <a:ln>
                <a:noFill/>
              </a:ln>
              <a:gradFill flip="none" rotWithShape="1">
                <a:gsLst>
                  <a:gs pos="0">
                    <a:srgbClr val="FF0000">
                      <a:shade val="30000"/>
                      <a:satMod val="115000"/>
                    </a:srgbClr>
                  </a:gs>
                  <a:gs pos="50000">
                    <a:srgbClr val="FF0000">
                      <a:shade val="67500"/>
                      <a:satMod val="115000"/>
                    </a:srgbClr>
                  </a:gs>
                  <a:gs pos="100000">
                    <a:srgbClr val="FF0000">
                      <a:shade val="100000"/>
                      <a:satMod val="115000"/>
                    </a:srgbClr>
                  </a:gs>
                </a:gsLst>
                <a:path path="circle">
                  <a:fillToRect l="100000" t="100000"/>
                </a:path>
                <a:tileRect r="-100000" b="-100000"/>
              </a:gradFill>
              <a:effectLst/>
              <a:uLnTx/>
              <a:uFillTx/>
              <a:latin typeface="UTM Azuki" panose="02040603050506020204" pitchFamily="18" charset="0"/>
              <a:ea typeface="DaddysGirl" panose="02000603000000000000" pitchFamily="2" charset="0"/>
              <a:sym typeface="Arial"/>
            </a:endParaRPr>
          </a:p>
        </p:txBody>
      </p:sp>
    </p:spTree>
    <p:custDataLst>
      <p:tags r:id="rId1"/>
    </p:custDataLst>
    <p:extLst>
      <p:ext uri="{BB962C8B-B14F-4D97-AF65-F5344CB8AC3E}">
        <p14:creationId xmlns:p14="http://schemas.microsoft.com/office/powerpoint/2010/main" val="15256206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8" decel="560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1000" fill="hold"/>
                                        <p:tgtEl>
                                          <p:spTgt spid="5"/>
                                        </p:tgtEl>
                                        <p:attrNameLst>
                                          <p:attrName>ppt_x</p:attrName>
                                        </p:attrNameLst>
                                      </p:cBhvr>
                                      <p:tavLst>
                                        <p:tav tm="0">
                                          <p:val>
                                            <p:strVal val="0-#ppt_w/2"/>
                                          </p:val>
                                        </p:tav>
                                        <p:tav tm="100000">
                                          <p:val>
                                            <p:strVal val="#ppt_x"/>
                                          </p:val>
                                        </p:tav>
                                      </p:tavLst>
                                    </p:anim>
                                    <p:anim calcmode="lin" valueType="num">
                                      <p:cBhvr additive="base">
                                        <p:cTn id="14" dur="1000" fill="hold"/>
                                        <p:tgtEl>
                                          <p:spTgt spid="5"/>
                                        </p:tgtEl>
                                        <p:attrNameLst>
                                          <p:attrName>ppt_y</p:attrName>
                                        </p:attrNameLst>
                                      </p:cBhvr>
                                      <p:tavLst>
                                        <p:tav tm="0">
                                          <p:val>
                                            <p:strVal val="#ppt_y"/>
                                          </p:val>
                                        </p:tav>
                                        <p:tav tm="100000">
                                          <p:val>
                                            <p:strVal val="#ppt_y"/>
                                          </p:val>
                                        </p:tav>
                                      </p:tavLst>
                                    </p:anim>
                                  </p:childTnLst>
                                </p:cTn>
                              </p:par>
                            </p:childTnLst>
                          </p:cTn>
                        </p:par>
                        <p:par>
                          <p:cTn id="15" fill="hold">
                            <p:stCondLst>
                              <p:cond delay="2000"/>
                            </p:stCondLst>
                            <p:childTnLst>
                              <p:par>
                                <p:cTn id="16" presetID="53" presetClass="entr" presetSubtype="16" fill="hold" nodeType="afterEffect">
                                  <p:stCondLst>
                                    <p:cond delay="0"/>
                                  </p:stCondLst>
                                  <p:childTnLst>
                                    <p:set>
                                      <p:cBhvr>
                                        <p:cTn id="17" dur="1" fill="hold">
                                          <p:stCondLst>
                                            <p:cond delay="0"/>
                                          </p:stCondLst>
                                        </p:cTn>
                                        <p:tgtEl>
                                          <p:spTgt spid="9"/>
                                        </p:tgtEl>
                                        <p:attrNameLst>
                                          <p:attrName>style.visibility</p:attrName>
                                        </p:attrNameLst>
                                      </p:cBhvr>
                                      <p:to>
                                        <p:strVal val="visible"/>
                                      </p:to>
                                    </p:set>
                                    <p:anim calcmode="lin" valueType="num">
                                      <p:cBhvr>
                                        <p:cTn id="18" dur="500" fill="hold"/>
                                        <p:tgtEl>
                                          <p:spTgt spid="9"/>
                                        </p:tgtEl>
                                        <p:attrNameLst>
                                          <p:attrName>ppt_w</p:attrName>
                                        </p:attrNameLst>
                                      </p:cBhvr>
                                      <p:tavLst>
                                        <p:tav tm="0">
                                          <p:val>
                                            <p:fltVal val="0"/>
                                          </p:val>
                                        </p:tav>
                                        <p:tav tm="100000">
                                          <p:val>
                                            <p:strVal val="#ppt_w"/>
                                          </p:val>
                                        </p:tav>
                                      </p:tavLst>
                                    </p:anim>
                                    <p:anim calcmode="lin" valueType="num">
                                      <p:cBhvr>
                                        <p:cTn id="19" dur="500" fill="hold"/>
                                        <p:tgtEl>
                                          <p:spTgt spid="9"/>
                                        </p:tgtEl>
                                        <p:attrNameLst>
                                          <p:attrName>ppt_h</p:attrName>
                                        </p:attrNameLst>
                                      </p:cBhvr>
                                      <p:tavLst>
                                        <p:tav tm="0">
                                          <p:val>
                                            <p:fltVal val="0"/>
                                          </p:val>
                                        </p:tav>
                                        <p:tav tm="100000">
                                          <p:val>
                                            <p:strVal val="#ppt_h"/>
                                          </p:val>
                                        </p:tav>
                                      </p:tavLst>
                                    </p:anim>
                                    <p:animEffect transition="in" filter="fade">
                                      <p:cBhvr>
                                        <p:cTn id="20" dur="500"/>
                                        <p:tgtEl>
                                          <p:spTgt spid="9"/>
                                        </p:tgtEl>
                                      </p:cBhvr>
                                    </p:animEffect>
                                  </p:childTnLst>
                                </p:cTn>
                              </p:par>
                            </p:childTnLst>
                          </p:cTn>
                        </p:par>
                        <p:par>
                          <p:cTn id="21" fill="hold">
                            <p:stCondLst>
                              <p:cond delay="2500"/>
                            </p:stCondLst>
                            <p:childTnLst>
                              <p:par>
                                <p:cTn id="22" presetID="10" presetClass="entr" presetSubtype="0" fill="hold" nodeType="after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500"/>
                                        <p:tgtEl>
                                          <p:spTgt spid="6"/>
                                        </p:tgtEl>
                                      </p:cBhvr>
                                    </p:animEffect>
                                  </p:childTnLst>
                                </p:cTn>
                              </p:par>
                              <p:par>
                                <p:cTn id="25" presetID="0" presetClass="path" presetSubtype="0" accel="50000" decel="50000" fill="hold" nodeType="withEffect">
                                  <p:stCondLst>
                                    <p:cond delay="0"/>
                                  </p:stCondLst>
                                  <p:childTnLst>
                                    <p:animMotion origin="layout" path="M -1.11111E-6 3.7037E-7 L -0.13767 0.10926 L -0.27552 -0.00185 L -0.40035 0.1 L -0.52031 0.00185 L -0.6526 0.1037 L -0.78594 0.00926 L -0.92465 0.10556 " pathEditMode="relative" rAng="0" ptsTypes="AAAAAAAA">
                                      <p:cBhvr>
                                        <p:cTn id="26" dur="6000" spd="-100000" fill="hold"/>
                                        <p:tgtEl>
                                          <p:spTgt spid="6"/>
                                        </p:tgtEl>
                                        <p:attrNameLst>
                                          <p:attrName>ppt_x</p:attrName>
                                          <p:attrName>ppt_y</p:attrName>
                                        </p:attrNameLst>
                                      </p:cBhvr>
                                      <p:rCtr x="-46233" y="5370"/>
                                    </p:animMotion>
                                  </p:childTnLst>
                                </p:cTn>
                              </p:par>
                              <p:par>
                                <p:cTn id="27" presetID="10" presetClass="entr" presetSubtype="0" fill="hold" grpId="0" nodeType="withEffect">
                                  <p:stCondLst>
                                    <p:cond delay="50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50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par>
                                <p:cTn id="36" presetID="10" presetClass="entr" presetSubtype="0" fill="hold" grpId="0" nodeType="withEffect">
                                  <p:stCondLst>
                                    <p:cond delay="500"/>
                                  </p:stCondLst>
                                  <p:childTnLst>
                                    <p:set>
                                      <p:cBhvr>
                                        <p:cTn id="37" dur="1" fill="hold">
                                          <p:stCondLst>
                                            <p:cond delay="0"/>
                                          </p:stCondLst>
                                        </p:cTn>
                                        <p:tgtEl>
                                          <p:spTgt spid="14"/>
                                        </p:tgtEl>
                                        <p:attrNameLst>
                                          <p:attrName>style.visibility</p:attrName>
                                        </p:attrNameLst>
                                      </p:cBhvr>
                                      <p:to>
                                        <p:strVal val="visible"/>
                                      </p:to>
                                    </p:set>
                                    <p:animEffect transition="in" filter="fade">
                                      <p:cBhvr>
                                        <p:cTn id="38" dur="500"/>
                                        <p:tgtEl>
                                          <p:spTgt spid="14"/>
                                        </p:tgtEl>
                                      </p:cBhvr>
                                    </p:animEffect>
                                  </p:childTnLst>
                                </p:cTn>
                              </p:par>
                              <p:par>
                                <p:cTn id="39" presetID="10" presetClass="entr" presetSubtype="0" fill="hold" grpId="0" nodeType="withEffect">
                                  <p:stCondLst>
                                    <p:cond delay="500"/>
                                  </p:stCondLst>
                                  <p:childTnLst>
                                    <p:set>
                                      <p:cBhvr>
                                        <p:cTn id="40" dur="1" fill="hold">
                                          <p:stCondLst>
                                            <p:cond delay="0"/>
                                          </p:stCondLst>
                                        </p:cTn>
                                        <p:tgtEl>
                                          <p:spTgt spid="15"/>
                                        </p:tgtEl>
                                        <p:attrNameLst>
                                          <p:attrName>style.visibility</p:attrName>
                                        </p:attrNameLst>
                                      </p:cBhvr>
                                      <p:to>
                                        <p:strVal val="visible"/>
                                      </p:to>
                                    </p:set>
                                    <p:animEffect transition="in" filter="fade">
                                      <p:cBhvr>
                                        <p:cTn id="41" dur="500"/>
                                        <p:tgtEl>
                                          <p:spTgt spid="15"/>
                                        </p:tgtEl>
                                      </p:cBhvr>
                                    </p:animEffect>
                                  </p:childTnLst>
                                </p:cTn>
                              </p:par>
                              <p:par>
                                <p:cTn id="42" presetID="10" presetClass="entr" presetSubtype="0" fill="hold" grpId="0" nodeType="withEffect">
                                  <p:stCondLst>
                                    <p:cond delay="500"/>
                                  </p:stCondLst>
                                  <p:childTnLst>
                                    <p:set>
                                      <p:cBhvr>
                                        <p:cTn id="43" dur="1" fill="hold">
                                          <p:stCondLst>
                                            <p:cond delay="0"/>
                                          </p:stCondLst>
                                        </p:cTn>
                                        <p:tgtEl>
                                          <p:spTgt spid="16"/>
                                        </p:tgtEl>
                                        <p:attrNameLst>
                                          <p:attrName>style.visibility</p:attrName>
                                        </p:attrNameLst>
                                      </p:cBhvr>
                                      <p:to>
                                        <p:strVal val="visible"/>
                                      </p:to>
                                    </p:set>
                                    <p:animEffect transition="in" filter="fade">
                                      <p:cBhvr>
                                        <p:cTn id="44" dur="500"/>
                                        <p:tgtEl>
                                          <p:spTgt spid="16"/>
                                        </p:tgtEl>
                                      </p:cBhvr>
                                    </p:animEffect>
                                  </p:childTnLst>
                                </p:cTn>
                              </p:par>
                              <p:par>
                                <p:cTn id="45" presetID="10" presetClass="entr" presetSubtype="0" fill="hold" grpId="0" nodeType="withEffect">
                                  <p:stCondLst>
                                    <p:cond delay="500"/>
                                  </p:stCondLst>
                                  <p:childTnLst>
                                    <p:set>
                                      <p:cBhvr>
                                        <p:cTn id="46" dur="1" fill="hold">
                                          <p:stCondLst>
                                            <p:cond delay="0"/>
                                          </p:stCondLst>
                                        </p:cTn>
                                        <p:tgtEl>
                                          <p:spTgt spid="17"/>
                                        </p:tgtEl>
                                        <p:attrNameLst>
                                          <p:attrName>style.visibility</p:attrName>
                                        </p:attrNameLst>
                                      </p:cBhvr>
                                      <p:to>
                                        <p:strVal val="visible"/>
                                      </p:to>
                                    </p:set>
                                    <p:animEffect transition="in" filter="fade">
                                      <p:cBhvr>
                                        <p:cTn id="47" dur="500"/>
                                        <p:tgtEl>
                                          <p:spTgt spid="17"/>
                                        </p:tgtEl>
                                      </p:cBhvr>
                                    </p:animEffect>
                                  </p:childTnLst>
                                </p:cTn>
                              </p:par>
                              <p:par>
                                <p:cTn id="48" presetID="10" presetClass="entr" presetSubtype="0" fill="hold" grpId="0" nodeType="withEffect">
                                  <p:stCondLst>
                                    <p:cond delay="500"/>
                                  </p:stCondLst>
                                  <p:childTnLst>
                                    <p:set>
                                      <p:cBhvr>
                                        <p:cTn id="49" dur="1" fill="hold">
                                          <p:stCondLst>
                                            <p:cond delay="0"/>
                                          </p:stCondLst>
                                        </p:cTn>
                                        <p:tgtEl>
                                          <p:spTgt spid="18"/>
                                        </p:tgtEl>
                                        <p:attrNameLst>
                                          <p:attrName>style.visibility</p:attrName>
                                        </p:attrNameLst>
                                      </p:cBhvr>
                                      <p:to>
                                        <p:strVal val="visible"/>
                                      </p:to>
                                    </p:set>
                                    <p:animEffect transition="in" filter="fade">
                                      <p:cBhvr>
                                        <p:cTn id="50" dur="500"/>
                                        <p:tgtEl>
                                          <p:spTgt spid="18"/>
                                        </p:tgtEl>
                                      </p:cBhvr>
                                    </p:animEffect>
                                  </p:childTnLst>
                                </p:cTn>
                              </p:par>
                              <p:par>
                                <p:cTn id="51" presetID="10" presetClass="entr" presetSubtype="0" fill="hold" grpId="0" nodeType="withEffect">
                                  <p:stCondLst>
                                    <p:cond delay="500"/>
                                  </p:stCondLst>
                                  <p:childTnLst>
                                    <p:set>
                                      <p:cBhvr>
                                        <p:cTn id="52" dur="1" fill="hold">
                                          <p:stCondLst>
                                            <p:cond delay="0"/>
                                          </p:stCondLst>
                                        </p:cTn>
                                        <p:tgtEl>
                                          <p:spTgt spid="19"/>
                                        </p:tgtEl>
                                        <p:attrNameLst>
                                          <p:attrName>style.visibility</p:attrName>
                                        </p:attrNameLst>
                                      </p:cBhvr>
                                      <p:to>
                                        <p:strVal val="visible"/>
                                      </p:to>
                                    </p:set>
                                    <p:animEffect transition="in" filter="fade">
                                      <p:cBhvr>
                                        <p:cTn id="53" dur="500"/>
                                        <p:tgtEl>
                                          <p:spTgt spid="19"/>
                                        </p:tgtEl>
                                      </p:cBhvr>
                                    </p:animEffect>
                                  </p:childTnLst>
                                </p:cTn>
                              </p:par>
                              <p:par>
                                <p:cTn id="54" presetID="10" presetClass="entr" presetSubtype="0" fill="hold" grpId="0" nodeType="withEffect">
                                  <p:stCondLst>
                                    <p:cond delay="500"/>
                                  </p:stCondLst>
                                  <p:childTnLst>
                                    <p:set>
                                      <p:cBhvr>
                                        <p:cTn id="55" dur="1" fill="hold">
                                          <p:stCondLst>
                                            <p:cond delay="0"/>
                                          </p:stCondLst>
                                        </p:cTn>
                                        <p:tgtEl>
                                          <p:spTgt spid="20"/>
                                        </p:tgtEl>
                                        <p:attrNameLst>
                                          <p:attrName>style.visibility</p:attrName>
                                        </p:attrNameLst>
                                      </p:cBhvr>
                                      <p:to>
                                        <p:strVal val="visible"/>
                                      </p:to>
                                    </p:set>
                                    <p:animEffect transition="in" filter="fade">
                                      <p:cBhvr>
                                        <p:cTn id="56" dur="500"/>
                                        <p:tgtEl>
                                          <p:spTgt spid="20"/>
                                        </p:tgtEl>
                                      </p:cBhvr>
                                    </p:animEffect>
                                  </p:childTnLst>
                                </p:cTn>
                              </p:par>
                              <p:par>
                                <p:cTn id="57" presetID="10" presetClass="entr" presetSubtype="0" fill="hold" grpId="0" nodeType="withEffect">
                                  <p:stCondLst>
                                    <p:cond delay="500"/>
                                  </p:stCondLst>
                                  <p:childTnLst>
                                    <p:set>
                                      <p:cBhvr>
                                        <p:cTn id="58" dur="1" fill="hold">
                                          <p:stCondLst>
                                            <p:cond delay="0"/>
                                          </p:stCondLst>
                                        </p:cTn>
                                        <p:tgtEl>
                                          <p:spTgt spid="21"/>
                                        </p:tgtEl>
                                        <p:attrNameLst>
                                          <p:attrName>style.visibility</p:attrName>
                                        </p:attrNameLst>
                                      </p:cBhvr>
                                      <p:to>
                                        <p:strVal val="visible"/>
                                      </p:to>
                                    </p:set>
                                    <p:animEffect transition="in" filter="fade">
                                      <p:cBhvr>
                                        <p:cTn id="59" dur="500"/>
                                        <p:tgtEl>
                                          <p:spTgt spid="21"/>
                                        </p:tgtEl>
                                      </p:cBhvr>
                                    </p:animEffect>
                                  </p:childTnLst>
                                </p:cTn>
                              </p:par>
                              <p:par>
                                <p:cTn id="60" presetID="10" presetClass="entr" presetSubtype="0" fill="hold" grpId="0" nodeType="withEffect">
                                  <p:stCondLst>
                                    <p:cond delay="500"/>
                                  </p:stCondLst>
                                  <p:childTnLst>
                                    <p:set>
                                      <p:cBhvr>
                                        <p:cTn id="61" dur="1" fill="hold">
                                          <p:stCondLst>
                                            <p:cond delay="0"/>
                                          </p:stCondLst>
                                        </p:cTn>
                                        <p:tgtEl>
                                          <p:spTgt spid="22"/>
                                        </p:tgtEl>
                                        <p:attrNameLst>
                                          <p:attrName>style.visibility</p:attrName>
                                        </p:attrNameLst>
                                      </p:cBhvr>
                                      <p:to>
                                        <p:strVal val="visible"/>
                                      </p:to>
                                    </p:set>
                                    <p:animEffect transition="in" filter="fade">
                                      <p:cBhvr>
                                        <p:cTn id="62" dur="500"/>
                                        <p:tgtEl>
                                          <p:spTgt spid="22"/>
                                        </p:tgtEl>
                                      </p:cBhvr>
                                    </p:animEffect>
                                  </p:childTnLst>
                                </p:cTn>
                              </p:par>
                              <p:par>
                                <p:cTn id="63" presetID="26" presetClass="emph" presetSubtype="0" repeatCount="10000" fill="hold" grpId="1" nodeType="withEffect">
                                  <p:stCondLst>
                                    <p:cond delay="1000"/>
                                  </p:stCondLst>
                                  <p:childTnLst>
                                    <p:animEffect transition="out" filter="fade">
                                      <p:cBhvr>
                                        <p:cTn id="64" dur="500" tmFilter="0, 0; .2, .5; .8, .5; 1, 0"/>
                                        <p:tgtEl>
                                          <p:spTgt spid="11"/>
                                        </p:tgtEl>
                                      </p:cBhvr>
                                    </p:animEffect>
                                    <p:animScale>
                                      <p:cBhvr>
                                        <p:cTn id="65" dur="250" autoRev="1" fill="hold"/>
                                        <p:tgtEl>
                                          <p:spTgt spid="11"/>
                                        </p:tgtEl>
                                      </p:cBhvr>
                                      <p:by x="105000" y="105000"/>
                                    </p:animScale>
                                  </p:childTnLst>
                                </p:cTn>
                              </p:par>
                              <p:par>
                                <p:cTn id="66" presetID="26" presetClass="emph" presetSubtype="0" repeatCount="10000" fill="hold" grpId="1" nodeType="withEffect">
                                  <p:stCondLst>
                                    <p:cond delay="1500"/>
                                  </p:stCondLst>
                                  <p:childTnLst>
                                    <p:animEffect transition="out" filter="fade">
                                      <p:cBhvr>
                                        <p:cTn id="67" dur="500" tmFilter="0, 0; .2, .5; .8, .5; 1, 0"/>
                                        <p:tgtEl>
                                          <p:spTgt spid="12"/>
                                        </p:tgtEl>
                                      </p:cBhvr>
                                    </p:animEffect>
                                    <p:animScale>
                                      <p:cBhvr>
                                        <p:cTn id="68" dur="250" autoRev="1" fill="hold"/>
                                        <p:tgtEl>
                                          <p:spTgt spid="12"/>
                                        </p:tgtEl>
                                      </p:cBhvr>
                                      <p:by x="105000" y="105000"/>
                                    </p:animScale>
                                  </p:childTnLst>
                                </p:cTn>
                              </p:par>
                              <p:par>
                                <p:cTn id="69" presetID="26" presetClass="emph" presetSubtype="0" repeatCount="10000" fill="hold" grpId="1" nodeType="withEffect">
                                  <p:stCondLst>
                                    <p:cond delay="1000"/>
                                  </p:stCondLst>
                                  <p:childTnLst>
                                    <p:animEffect transition="out" filter="fade">
                                      <p:cBhvr>
                                        <p:cTn id="70" dur="500" tmFilter="0, 0; .2, .5; .8, .5; 1, 0"/>
                                        <p:tgtEl>
                                          <p:spTgt spid="13"/>
                                        </p:tgtEl>
                                      </p:cBhvr>
                                    </p:animEffect>
                                    <p:animScale>
                                      <p:cBhvr>
                                        <p:cTn id="71" dur="250" autoRev="1" fill="hold"/>
                                        <p:tgtEl>
                                          <p:spTgt spid="13"/>
                                        </p:tgtEl>
                                      </p:cBhvr>
                                      <p:by x="105000" y="105000"/>
                                    </p:animScale>
                                  </p:childTnLst>
                                </p:cTn>
                              </p:par>
                              <p:par>
                                <p:cTn id="72" presetID="26" presetClass="emph" presetSubtype="0" repeatCount="10000" fill="hold" grpId="1" nodeType="withEffect">
                                  <p:stCondLst>
                                    <p:cond delay="1250"/>
                                  </p:stCondLst>
                                  <p:childTnLst>
                                    <p:animEffect transition="out" filter="fade">
                                      <p:cBhvr>
                                        <p:cTn id="73" dur="500" tmFilter="0, 0; .2, .5; .8, .5; 1, 0"/>
                                        <p:tgtEl>
                                          <p:spTgt spid="14"/>
                                        </p:tgtEl>
                                      </p:cBhvr>
                                    </p:animEffect>
                                    <p:animScale>
                                      <p:cBhvr>
                                        <p:cTn id="74" dur="250" autoRev="1" fill="hold"/>
                                        <p:tgtEl>
                                          <p:spTgt spid="14"/>
                                        </p:tgtEl>
                                      </p:cBhvr>
                                      <p:by x="105000" y="105000"/>
                                    </p:animScale>
                                  </p:childTnLst>
                                </p:cTn>
                              </p:par>
                              <p:par>
                                <p:cTn id="75" presetID="26" presetClass="emph" presetSubtype="0" repeatCount="10000" fill="hold" grpId="1" nodeType="withEffect">
                                  <p:stCondLst>
                                    <p:cond delay="1000"/>
                                  </p:stCondLst>
                                  <p:childTnLst>
                                    <p:animEffect transition="out" filter="fade">
                                      <p:cBhvr>
                                        <p:cTn id="76" dur="500" tmFilter="0, 0; .2, .5; .8, .5; 1, 0"/>
                                        <p:tgtEl>
                                          <p:spTgt spid="15"/>
                                        </p:tgtEl>
                                      </p:cBhvr>
                                    </p:animEffect>
                                    <p:animScale>
                                      <p:cBhvr>
                                        <p:cTn id="77" dur="250" autoRev="1" fill="hold"/>
                                        <p:tgtEl>
                                          <p:spTgt spid="15"/>
                                        </p:tgtEl>
                                      </p:cBhvr>
                                      <p:by x="105000" y="105000"/>
                                    </p:animScale>
                                  </p:childTnLst>
                                </p:cTn>
                              </p:par>
                              <p:par>
                                <p:cTn id="78" presetID="26" presetClass="emph" presetSubtype="0" repeatCount="10000" fill="hold" grpId="1" nodeType="withEffect">
                                  <p:stCondLst>
                                    <p:cond delay="1000"/>
                                  </p:stCondLst>
                                  <p:childTnLst>
                                    <p:animEffect transition="out" filter="fade">
                                      <p:cBhvr>
                                        <p:cTn id="79" dur="500" tmFilter="0, 0; .2, .5; .8, .5; 1, 0"/>
                                        <p:tgtEl>
                                          <p:spTgt spid="16"/>
                                        </p:tgtEl>
                                      </p:cBhvr>
                                    </p:animEffect>
                                    <p:animScale>
                                      <p:cBhvr>
                                        <p:cTn id="80" dur="250" autoRev="1" fill="hold"/>
                                        <p:tgtEl>
                                          <p:spTgt spid="16"/>
                                        </p:tgtEl>
                                      </p:cBhvr>
                                      <p:by x="105000" y="105000"/>
                                    </p:animScale>
                                  </p:childTnLst>
                                </p:cTn>
                              </p:par>
                              <p:par>
                                <p:cTn id="81" presetID="26" presetClass="emph" presetSubtype="0" repeatCount="10000" fill="hold" grpId="1" nodeType="withEffect">
                                  <p:stCondLst>
                                    <p:cond delay="1250"/>
                                  </p:stCondLst>
                                  <p:childTnLst>
                                    <p:animEffect transition="out" filter="fade">
                                      <p:cBhvr>
                                        <p:cTn id="82" dur="500" tmFilter="0, 0; .2, .5; .8, .5; 1, 0"/>
                                        <p:tgtEl>
                                          <p:spTgt spid="17"/>
                                        </p:tgtEl>
                                      </p:cBhvr>
                                    </p:animEffect>
                                    <p:animScale>
                                      <p:cBhvr>
                                        <p:cTn id="83" dur="250" autoRev="1" fill="hold"/>
                                        <p:tgtEl>
                                          <p:spTgt spid="17"/>
                                        </p:tgtEl>
                                      </p:cBhvr>
                                      <p:by x="105000" y="105000"/>
                                    </p:animScale>
                                  </p:childTnLst>
                                </p:cTn>
                              </p:par>
                              <p:par>
                                <p:cTn id="84" presetID="26" presetClass="emph" presetSubtype="0" repeatCount="10000" fill="hold" grpId="1" nodeType="withEffect">
                                  <p:stCondLst>
                                    <p:cond delay="1000"/>
                                  </p:stCondLst>
                                  <p:childTnLst>
                                    <p:animEffect transition="out" filter="fade">
                                      <p:cBhvr>
                                        <p:cTn id="85" dur="500" tmFilter="0, 0; .2, .5; .8, .5; 1, 0"/>
                                        <p:tgtEl>
                                          <p:spTgt spid="18"/>
                                        </p:tgtEl>
                                      </p:cBhvr>
                                    </p:animEffect>
                                    <p:animScale>
                                      <p:cBhvr>
                                        <p:cTn id="86" dur="250" autoRev="1" fill="hold"/>
                                        <p:tgtEl>
                                          <p:spTgt spid="18"/>
                                        </p:tgtEl>
                                      </p:cBhvr>
                                      <p:by x="105000" y="105000"/>
                                    </p:animScale>
                                  </p:childTnLst>
                                </p:cTn>
                              </p:par>
                              <p:par>
                                <p:cTn id="87" presetID="26" presetClass="emph" presetSubtype="0" repeatCount="10000" fill="hold" grpId="1" nodeType="withEffect">
                                  <p:stCondLst>
                                    <p:cond delay="1500"/>
                                  </p:stCondLst>
                                  <p:childTnLst>
                                    <p:animEffect transition="out" filter="fade">
                                      <p:cBhvr>
                                        <p:cTn id="88" dur="500" tmFilter="0, 0; .2, .5; .8, .5; 1, 0"/>
                                        <p:tgtEl>
                                          <p:spTgt spid="19"/>
                                        </p:tgtEl>
                                      </p:cBhvr>
                                    </p:animEffect>
                                    <p:animScale>
                                      <p:cBhvr>
                                        <p:cTn id="89" dur="250" autoRev="1" fill="hold"/>
                                        <p:tgtEl>
                                          <p:spTgt spid="19"/>
                                        </p:tgtEl>
                                      </p:cBhvr>
                                      <p:by x="105000" y="105000"/>
                                    </p:animScale>
                                  </p:childTnLst>
                                </p:cTn>
                              </p:par>
                              <p:par>
                                <p:cTn id="90" presetID="26" presetClass="emph" presetSubtype="0" repeatCount="10000" fill="hold" grpId="1" nodeType="withEffect">
                                  <p:stCondLst>
                                    <p:cond delay="1000"/>
                                  </p:stCondLst>
                                  <p:childTnLst>
                                    <p:animEffect transition="out" filter="fade">
                                      <p:cBhvr>
                                        <p:cTn id="91" dur="500" tmFilter="0, 0; .2, .5; .8, .5; 1, 0"/>
                                        <p:tgtEl>
                                          <p:spTgt spid="20"/>
                                        </p:tgtEl>
                                      </p:cBhvr>
                                    </p:animEffect>
                                    <p:animScale>
                                      <p:cBhvr>
                                        <p:cTn id="92" dur="250" autoRev="1" fill="hold"/>
                                        <p:tgtEl>
                                          <p:spTgt spid="20"/>
                                        </p:tgtEl>
                                      </p:cBhvr>
                                      <p:by x="105000" y="105000"/>
                                    </p:animScale>
                                  </p:childTnLst>
                                </p:cTn>
                              </p:par>
                              <p:par>
                                <p:cTn id="93" presetID="26" presetClass="emph" presetSubtype="0" repeatCount="10000" fill="hold" grpId="1" nodeType="withEffect">
                                  <p:stCondLst>
                                    <p:cond delay="1250"/>
                                  </p:stCondLst>
                                  <p:childTnLst>
                                    <p:animEffect transition="out" filter="fade">
                                      <p:cBhvr>
                                        <p:cTn id="94" dur="500" tmFilter="0, 0; .2, .5; .8, .5; 1, 0"/>
                                        <p:tgtEl>
                                          <p:spTgt spid="21"/>
                                        </p:tgtEl>
                                      </p:cBhvr>
                                    </p:animEffect>
                                    <p:animScale>
                                      <p:cBhvr>
                                        <p:cTn id="95" dur="250" autoRev="1" fill="hold"/>
                                        <p:tgtEl>
                                          <p:spTgt spid="21"/>
                                        </p:tgtEl>
                                      </p:cBhvr>
                                      <p:by x="105000" y="105000"/>
                                    </p:animScale>
                                  </p:childTnLst>
                                </p:cTn>
                              </p:par>
                              <p:par>
                                <p:cTn id="96" presetID="26" presetClass="emph" presetSubtype="0" repeatCount="10000" fill="hold" grpId="1" nodeType="withEffect">
                                  <p:stCondLst>
                                    <p:cond delay="1000"/>
                                  </p:stCondLst>
                                  <p:childTnLst>
                                    <p:animEffect transition="out" filter="fade">
                                      <p:cBhvr>
                                        <p:cTn id="97" dur="500" tmFilter="0, 0; .2, .5; .8, .5; 1, 0"/>
                                        <p:tgtEl>
                                          <p:spTgt spid="22"/>
                                        </p:tgtEl>
                                      </p:cBhvr>
                                    </p:animEffect>
                                    <p:animScale>
                                      <p:cBhvr>
                                        <p:cTn id="98" dur="250" autoRev="1" fill="hold"/>
                                        <p:tgtEl>
                                          <p:spTgt spid="22"/>
                                        </p:tgtEl>
                                      </p:cBhvr>
                                      <p:by x="105000" y="105000"/>
                                    </p:animScale>
                                  </p:childTnLst>
                                </p:cTn>
                              </p:par>
                            </p:childTnLst>
                          </p:cTn>
                        </p:par>
                        <p:par>
                          <p:cTn id="99" fill="hold">
                            <p:stCondLst>
                              <p:cond delay="9000"/>
                            </p:stCondLst>
                            <p:childTnLst>
                              <p:par>
                                <p:cTn id="100" presetID="16" presetClass="entr" presetSubtype="21" fill="hold" grpId="0" nodeType="afterEffect">
                                  <p:stCondLst>
                                    <p:cond delay="0"/>
                                  </p:stCondLst>
                                  <p:childTnLst>
                                    <p:set>
                                      <p:cBhvr>
                                        <p:cTn id="101" dur="1" fill="hold">
                                          <p:stCondLst>
                                            <p:cond delay="0"/>
                                          </p:stCondLst>
                                        </p:cTn>
                                        <p:tgtEl>
                                          <p:spTgt spid="25"/>
                                        </p:tgtEl>
                                        <p:attrNameLst>
                                          <p:attrName>style.visibility</p:attrName>
                                        </p:attrNameLst>
                                      </p:cBhvr>
                                      <p:to>
                                        <p:strVal val="visible"/>
                                      </p:to>
                                    </p:set>
                                    <p:animEffect transition="in" filter="barn(inVertical)">
                                      <p:cBhvr>
                                        <p:cTn id="102"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P spid="12" grpId="0" animBg="1"/>
      <p:bldP spid="12" grpId="1" animBg="1"/>
      <p:bldP spid="13" grpId="0" animBg="1"/>
      <p:bldP spid="13" grpId="1" animBg="1"/>
      <p:bldP spid="14" grpId="0" animBg="1"/>
      <p:bldP spid="14" grpId="1" animBg="1"/>
      <p:bldP spid="15" grpId="0" animBg="1"/>
      <p:bldP spid="15" grpId="1" animBg="1"/>
      <p:bldP spid="16" grpId="0" animBg="1"/>
      <p:bldP spid="16" grpId="1" animBg="1"/>
      <p:bldP spid="17" grpId="0" animBg="1"/>
      <p:bldP spid="17" grpId="1" animBg="1"/>
      <p:bldP spid="18" grpId="0" animBg="1"/>
      <p:bldP spid="18" grpId="1" animBg="1"/>
      <p:bldP spid="19" grpId="0" animBg="1"/>
      <p:bldP spid="19" grpId="1" animBg="1"/>
      <p:bldP spid="20" grpId="0" animBg="1"/>
      <p:bldP spid="20" grpId="1" animBg="1"/>
      <p:bldP spid="21" grpId="0" animBg="1"/>
      <p:bldP spid="21" grpId="1" animBg="1"/>
      <p:bldP spid="22" grpId="0" animBg="1"/>
      <p:bldP spid="22" grpId="1" animBg="1"/>
      <p:bldP spid="2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nhạc cắt">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0" y="0"/>
            <a:ext cx="9144000" cy="5143500"/>
          </a:xfrm>
          <a:prstGeom prst="rect">
            <a:avLst/>
          </a:prstGeom>
        </p:spPr>
      </p:pic>
    </p:spTree>
    <p:custDataLst>
      <p:tags r:id="rId1"/>
    </p:custDataLst>
    <p:extLst>
      <p:ext uri="{BB962C8B-B14F-4D97-AF65-F5344CB8AC3E}">
        <p14:creationId xmlns:p14="http://schemas.microsoft.com/office/powerpoint/2010/main" val="190378725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3">
            <a:extLst>
              <a:ext uri="{FF2B5EF4-FFF2-40B4-BE49-F238E27FC236}">
                <a16:creationId xmlns:a16="http://schemas.microsoft.com/office/drawing/2014/main" id="{9F6BC7B3-E496-48DE-BC9F-E2ECFDF9E8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453" y="-50924"/>
            <a:ext cx="9237133" cy="5385334"/>
          </a:xfrm>
          <a:prstGeom prst="rect">
            <a:avLst/>
          </a:prstGeom>
        </p:spPr>
      </p:pic>
      <p:pic>
        <p:nvPicPr>
          <p:cNvPr id="51" name="Picture 50">
            <a:hlinkClick r:id="rId5" action="ppaction://hlinksldjump"/>
          </p:cNvPr>
          <p:cNvPicPr>
            <a:picLocks noChangeAspect="1"/>
          </p:cNvPicPr>
          <p:nvPr/>
        </p:nvPicPr>
        <p:blipFill>
          <a:blip r:embed="rId6">
            <a:extLst>
              <a:ext uri="{BEBA8EAE-BF5A-486C-A8C5-ECC9F3942E4B}">
                <a14:imgProps xmlns:a14="http://schemas.microsoft.com/office/drawing/2010/main">
                  <a14:imgLayer r:embed="rId7">
                    <a14:imgEffect>
                      <a14:saturation sat="200000"/>
                    </a14:imgEffect>
                  </a14:imgLayer>
                </a14:imgProps>
              </a:ext>
              <a:ext uri="{28A0092B-C50C-407E-A947-70E740481C1C}">
                <a14:useLocalDpi xmlns:a14="http://schemas.microsoft.com/office/drawing/2010/main" val="0"/>
              </a:ext>
            </a:extLst>
          </a:blip>
          <a:stretch>
            <a:fillRect/>
          </a:stretch>
        </p:blipFill>
        <p:spPr>
          <a:xfrm>
            <a:off x="4982183" y="117385"/>
            <a:ext cx="3788328" cy="2471408"/>
          </a:xfrm>
          <a:prstGeom prst="rect">
            <a:avLst/>
          </a:prstGeom>
          <a:ln>
            <a:noFill/>
          </a:ln>
          <a:effectLst>
            <a:outerShdw blurRad="292100" dist="139700" dir="2700000" algn="tl" rotWithShape="0">
              <a:srgbClr val="333333">
                <a:alpha val="65000"/>
              </a:srgbClr>
            </a:outerShdw>
          </a:effectLst>
        </p:spPr>
      </p:pic>
      <p:pic>
        <p:nvPicPr>
          <p:cNvPr id="15" name="图片 8">
            <a:extLst>
              <a:ext uri="{FF2B5EF4-FFF2-40B4-BE49-F238E27FC236}">
                <a16:creationId xmlns:a16="http://schemas.microsoft.com/office/drawing/2014/main" id="{78155B1A-2CAF-4324-A52B-19E9F4472885}"/>
              </a:ext>
            </a:extLst>
          </p:cNvPr>
          <p:cNvPicPr>
            <a:picLocks noChangeAspect="1"/>
          </p:cNvPicPr>
          <p:nvPr/>
        </p:nvPicPr>
        <p:blipFill rotWithShape="1">
          <a:blip r:embed="rId8">
            <a:duotone>
              <a:schemeClr val="accent4">
                <a:shade val="45000"/>
                <a:satMod val="135000"/>
              </a:schemeClr>
              <a:prstClr val="white"/>
            </a:duotone>
            <a:extLst>
              <a:ext uri="{BEBA8EAE-BF5A-486C-A8C5-ECC9F3942E4B}">
                <a14:imgProps xmlns:a14="http://schemas.microsoft.com/office/drawing/2010/main">
                  <a14:imgLayer r:embed="rId9">
                    <a14:imgEffect>
                      <a14:colorTemperature colorTemp="4700"/>
                    </a14:imgEffect>
                    <a14:imgEffect>
                      <a14:saturation sat="0"/>
                    </a14:imgEffect>
                  </a14:imgLayer>
                </a14:imgProps>
              </a:ext>
              <a:ext uri="{28A0092B-C50C-407E-A947-70E740481C1C}">
                <a14:useLocalDpi xmlns:a14="http://schemas.microsoft.com/office/drawing/2010/main" val="0"/>
              </a:ext>
            </a:extLst>
          </a:blip>
          <a:srcRect l="57304" r="-6012" b="54200"/>
          <a:stretch/>
        </p:blipFill>
        <p:spPr>
          <a:xfrm>
            <a:off x="-92787" y="-3087"/>
            <a:ext cx="5312238" cy="2862270"/>
          </a:xfrm>
          <a:prstGeom prst="rect">
            <a:avLst/>
          </a:prstGeom>
        </p:spPr>
      </p:pic>
      <p:sp>
        <p:nvSpPr>
          <p:cNvPr id="37" name="Rectangle 22"/>
          <p:cNvSpPr>
            <a:spLocks noChangeAspect="1" noChangeArrowheads="1"/>
          </p:cNvSpPr>
          <p:nvPr/>
        </p:nvSpPr>
        <p:spPr bwMode="auto">
          <a:xfrm>
            <a:off x="-199237" y="797323"/>
            <a:ext cx="5330204" cy="1015663"/>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altLang="zh-CN" sz="3000" b="1" kern="1200" dirty="0" err="1">
                <a:solidFill>
                  <a:srgbClr val="002060"/>
                </a:solidFill>
                <a:latin typeface="Cambria" panose="02040503050406030204" pitchFamily="18" charset="0"/>
                <a:ea typeface="Cambria" panose="02040503050406030204" pitchFamily="18" charset="0"/>
                <a:cs typeface="Times New Roman" panose="02020603050405020304" pitchFamily="18" charset="0"/>
                <a:sym typeface="+mn-lt"/>
              </a:rPr>
              <a:t>Đọc</a:t>
            </a:r>
            <a:r>
              <a:rPr lang="en-US" altLang="zh-CN" sz="3000" b="1" kern="1200" dirty="0">
                <a:solidFill>
                  <a:srgbClr val="002060"/>
                </a:solidFill>
                <a:latin typeface="Cambria" panose="02040503050406030204" pitchFamily="18" charset="0"/>
                <a:ea typeface="Cambria" panose="02040503050406030204" pitchFamily="18" charset="0"/>
                <a:cs typeface="Times New Roman" panose="02020603050405020304" pitchFamily="18" charset="0"/>
                <a:sym typeface="+mn-lt"/>
              </a:rPr>
              <a:t> </a:t>
            </a:r>
            <a:r>
              <a:rPr lang="en-US" altLang="zh-CN" sz="3000" b="1" kern="1200" dirty="0" err="1">
                <a:solidFill>
                  <a:srgbClr val="002060"/>
                </a:solidFill>
                <a:latin typeface="Cambria" panose="02040503050406030204" pitchFamily="18" charset="0"/>
                <a:ea typeface="Cambria" panose="02040503050406030204" pitchFamily="18" charset="0"/>
                <a:cs typeface="Times New Roman" panose="02020603050405020304" pitchFamily="18" charset="0"/>
                <a:sym typeface="+mn-lt"/>
              </a:rPr>
              <a:t>đoạn</a:t>
            </a:r>
            <a:r>
              <a:rPr lang="en-US" altLang="zh-CN" sz="3000" b="1" kern="1200" dirty="0">
                <a:solidFill>
                  <a:srgbClr val="002060"/>
                </a:solidFill>
                <a:latin typeface="Cambria" panose="02040503050406030204" pitchFamily="18" charset="0"/>
                <a:ea typeface="Cambria" panose="02040503050406030204" pitchFamily="18" charset="0"/>
                <a:cs typeface="Times New Roman" panose="02020603050405020304" pitchFamily="18" charset="0"/>
                <a:sym typeface="+mn-lt"/>
              </a:rPr>
              <a:t> 1 </a:t>
            </a:r>
            <a:r>
              <a:rPr lang="en-US" altLang="zh-CN" sz="3000" b="1" kern="1200" dirty="0" err="1">
                <a:solidFill>
                  <a:srgbClr val="002060"/>
                </a:solidFill>
                <a:latin typeface="Cambria" panose="02040503050406030204" pitchFamily="18" charset="0"/>
                <a:ea typeface="Cambria" panose="02040503050406030204" pitchFamily="18" charset="0"/>
                <a:cs typeface="Times New Roman" panose="02020603050405020304" pitchFamily="18" charset="0"/>
                <a:sym typeface="+mn-lt"/>
              </a:rPr>
              <a:t>bài</a:t>
            </a:r>
            <a:r>
              <a:rPr lang="en-US" altLang="zh-CN" sz="3000" b="1" kern="1200" dirty="0">
                <a:solidFill>
                  <a:srgbClr val="002060"/>
                </a:solidFill>
                <a:latin typeface="Cambria" panose="02040503050406030204" pitchFamily="18" charset="0"/>
                <a:ea typeface="Cambria" panose="02040503050406030204" pitchFamily="18" charset="0"/>
                <a:cs typeface="Times New Roman" panose="02020603050405020304" pitchFamily="18" charset="0"/>
                <a:sym typeface="+mn-lt"/>
              </a:rPr>
              <a:t> </a:t>
            </a:r>
          </a:p>
          <a:p>
            <a:pPr marL="0" marR="0" lvl="0" indent="0" algn="ctr" defTabSz="685800" rtl="0" eaLnBrk="1" fontAlgn="auto" latinLnBrk="0" hangingPunct="1">
              <a:lnSpc>
                <a:spcPct val="100000"/>
              </a:lnSpc>
              <a:spcBef>
                <a:spcPts val="0"/>
              </a:spcBef>
              <a:spcAft>
                <a:spcPts val="0"/>
              </a:spcAft>
              <a:buClrTx/>
              <a:buSzTx/>
              <a:buFontTx/>
              <a:buNone/>
              <a:tabLst/>
              <a:defRPr/>
            </a:pPr>
            <a:r>
              <a:rPr lang="en-US" altLang="zh-CN" sz="3000" b="1" i="1" kern="1200" dirty="0">
                <a:solidFill>
                  <a:srgbClr val="0070C0"/>
                </a:solidFill>
                <a:latin typeface="Cambria" panose="02040503050406030204" pitchFamily="18" charset="0"/>
                <a:ea typeface="Cambria" panose="02040503050406030204" pitchFamily="18" charset="0"/>
                <a:cs typeface="Times New Roman" panose="02020603050405020304" pitchFamily="18" charset="0"/>
                <a:sym typeface="+mn-lt"/>
              </a:rPr>
              <a:t>“</a:t>
            </a:r>
            <a:r>
              <a:rPr lang="en-US" altLang="zh-CN" sz="3000" b="1" i="1" kern="1200" dirty="0" err="1">
                <a:solidFill>
                  <a:srgbClr val="0070C0"/>
                </a:solidFill>
                <a:latin typeface="Cambria" panose="02040503050406030204" pitchFamily="18" charset="0"/>
                <a:ea typeface="Cambria" panose="02040503050406030204" pitchFamily="18" charset="0"/>
                <a:cs typeface="Times New Roman" panose="02020603050405020304" pitchFamily="18" charset="0"/>
                <a:sym typeface="+mn-lt"/>
              </a:rPr>
              <a:t>Vương</a:t>
            </a:r>
            <a:r>
              <a:rPr lang="en-US" altLang="zh-CN" sz="3000" b="1" i="1" kern="1200" dirty="0">
                <a:solidFill>
                  <a:srgbClr val="0070C0"/>
                </a:solidFill>
                <a:latin typeface="Cambria" panose="02040503050406030204" pitchFamily="18" charset="0"/>
                <a:ea typeface="Cambria" panose="02040503050406030204" pitchFamily="18" charset="0"/>
                <a:cs typeface="Times New Roman" panose="02020603050405020304" pitchFamily="18" charset="0"/>
                <a:sym typeface="+mn-lt"/>
              </a:rPr>
              <a:t> </a:t>
            </a:r>
            <a:r>
              <a:rPr lang="en-US" altLang="zh-CN" sz="3000" b="1" i="1" kern="1200" dirty="0" err="1">
                <a:solidFill>
                  <a:srgbClr val="0070C0"/>
                </a:solidFill>
                <a:latin typeface="Cambria" panose="02040503050406030204" pitchFamily="18" charset="0"/>
                <a:ea typeface="Cambria" panose="02040503050406030204" pitchFamily="18" charset="0"/>
                <a:cs typeface="Times New Roman" panose="02020603050405020304" pitchFamily="18" charset="0"/>
                <a:sym typeface="+mn-lt"/>
              </a:rPr>
              <a:t>quốc</a:t>
            </a:r>
            <a:r>
              <a:rPr lang="en-US" altLang="zh-CN" sz="3000" b="1" i="1" kern="1200" dirty="0">
                <a:solidFill>
                  <a:srgbClr val="0070C0"/>
                </a:solidFill>
                <a:latin typeface="Cambria" panose="02040503050406030204" pitchFamily="18" charset="0"/>
                <a:ea typeface="Cambria" panose="02040503050406030204" pitchFamily="18" charset="0"/>
                <a:cs typeface="Times New Roman" panose="02020603050405020304" pitchFamily="18" charset="0"/>
                <a:sym typeface="+mn-lt"/>
              </a:rPr>
              <a:t> </a:t>
            </a:r>
            <a:r>
              <a:rPr lang="vi-VN" altLang="zh-CN" sz="3000" b="1" i="1" kern="1200" dirty="0">
                <a:solidFill>
                  <a:srgbClr val="0070C0"/>
                </a:solidFill>
                <a:latin typeface="Cambria" panose="02040503050406030204" pitchFamily="18" charset="0"/>
                <a:ea typeface="Cambria" panose="02040503050406030204" pitchFamily="18" charset="0"/>
                <a:cs typeface="Times New Roman" panose="02020603050405020304" pitchFamily="18" charset="0"/>
                <a:sym typeface="+mn-lt"/>
              </a:rPr>
              <a:t>vắng</a:t>
            </a:r>
            <a:r>
              <a:rPr lang="en-US" altLang="zh-CN" sz="3000" b="1" i="1" kern="1200" dirty="0">
                <a:solidFill>
                  <a:srgbClr val="0070C0"/>
                </a:solidFill>
                <a:latin typeface="Cambria" panose="02040503050406030204" pitchFamily="18" charset="0"/>
                <a:ea typeface="Cambria" panose="02040503050406030204" pitchFamily="18" charset="0"/>
                <a:cs typeface="Times New Roman" panose="02020603050405020304" pitchFamily="18" charset="0"/>
                <a:sym typeface="+mn-lt"/>
              </a:rPr>
              <a:t> nụ </a:t>
            </a:r>
            <a:r>
              <a:rPr lang="en-US" altLang="zh-CN" sz="3000" b="1" i="1" kern="1200" dirty="0" err="1">
                <a:solidFill>
                  <a:srgbClr val="0070C0"/>
                </a:solidFill>
                <a:latin typeface="Cambria" panose="02040503050406030204" pitchFamily="18" charset="0"/>
                <a:ea typeface="Cambria" panose="02040503050406030204" pitchFamily="18" charset="0"/>
                <a:cs typeface="Times New Roman" panose="02020603050405020304" pitchFamily="18" charset="0"/>
                <a:sym typeface="+mn-lt"/>
              </a:rPr>
              <a:t>cười</a:t>
            </a:r>
            <a:r>
              <a:rPr lang="en-US" altLang="zh-CN" sz="3000" b="1" i="1" kern="1200" dirty="0">
                <a:solidFill>
                  <a:srgbClr val="0070C0"/>
                </a:solidFill>
                <a:latin typeface="Cambria" panose="02040503050406030204" pitchFamily="18" charset="0"/>
                <a:ea typeface="Cambria" panose="02040503050406030204" pitchFamily="18" charset="0"/>
                <a:cs typeface="Times New Roman" panose="02020603050405020304" pitchFamily="18" charset="0"/>
                <a:sym typeface="+mn-lt"/>
              </a:rPr>
              <a:t>”.</a:t>
            </a:r>
            <a:endParaRPr kumimoji="0" lang="zh-CN" altLang="en-US" sz="3000" b="1" i="1" u="none" strike="noStrike" kern="1200" cap="none" spc="0" normalizeH="0" baseline="0" noProof="0" dirty="0">
              <a:ln>
                <a:noFill/>
              </a:ln>
              <a:solidFill>
                <a:srgbClr val="0070C0"/>
              </a:solidFill>
              <a:effectLst/>
              <a:uLnTx/>
              <a:uFillTx/>
              <a:latin typeface="Cambria" panose="02040503050406030204" pitchFamily="18" charset="0"/>
              <a:ea typeface="方正卡通简体"/>
              <a:cs typeface="Times New Roman" panose="02020603050405020304" pitchFamily="18" charset="0"/>
              <a:sym typeface="+mn-lt"/>
            </a:endParaRPr>
          </a:p>
        </p:txBody>
      </p:sp>
      <p:grpSp>
        <p:nvGrpSpPr>
          <p:cNvPr id="38" name="组合 37"/>
          <p:cNvGrpSpPr/>
          <p:nvPr/>
        </p:nvGrpSpPr>
        <p:grpSpPr>
          <a:xfrm>
            <a:off x="3053892" y="2277879"/>
            <a:ext cx="5530432" cy="1874762"/>
            <a:chOff x="2779363" y="3474039"/>
            <a:chExt cx="3200953" cy="1358818"/>
          </a:xfrm>
        </p:grpSpPr>
        <p:sp>
          <p:nvSpPr>
            <p:cNvPr id="39" name="椭圆 38"/>
            <p:cNvSpPr/>
            <p:nvPr/>
          </p:nvSpPr>
          <p:spPr>
            <a:xfrm>
              <a:off x="5484807" y="3474039"/>
              <a:ext cx="78139" cy="111362"/>
            </a:xfrm>
            <a:prstGeom prst="ellipse">
              <a:avLst/>
            </a:prstGeom>
            <a:gradFill flip="none" rotWithShape="1">
              <a:gsLst>
                <a:gs pos="100000">
                  <a:srgbClr val="F57F1D">
                    <a:lumMod val="40000"/>
                    <a:lumOff val="60000"/>
                  </a:srgbClr>
                </a:gs>
                <a:gs pos="0">
                  <a:srgbClr val="F57F1D"/>
                </a:gs>
              </a:gsLst>
              <a:path path="circle">
                <a:fillToRect l="50000" t="50000" r="50000" b="50000"/>
              </a:path>
              <a:tileRect/>
            </a:gradFill>
            <a:ln w="12700" cap="flat" cmpd="sng" algn="ctr">
              <a:noFill/>
              <a:prstDash val="solid"/>
              <a:headEnd type="none" w="med" len="med"/>
              <a:tailEnd type="arrow" w="med" len="med"/>
            </a:ln>
            <a:effectLst/>
          </p:spPr>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zh-CN" altLang="en-US" sz="1400" b="0" i="0" u="none" strike="noStrike" kern="1200" cap="none" spc="0" normalizeH="0" baseline="0" noProof="0" dirty="0">
                <a:ln>
                  <a:noFill/>
                </a:ln>
                <a:solidFill>
                  <a:prstClr val="white"/>
                </a:solidFill>
                <a:effectLst/>
                <a:uLnTx/>
                <a:uFillTx/>
                <a:latin typeface="Cambria" panose="02040503050406030204" pitchFamily="18" charset="0"/>
                <a:ea typeface="方正卡通简体"/>
                <a:cs typeface="Times New Roman" panose="02020603050405020304" pitchFamily="18" charset="0"/>
                <a:sym typeface="+mn-lt"/>
              </a:endParaRPr>
            </a:p>
          </p:txBody>
        </p:sp>
        <p:sp>
          <p:nvSpPr>
            <p:cNvPr id="40" name="Rectangle 22"/>
            <p:cNvSpPr>
              <a:spLocks noChangeAspect="1" noChangeArrowheads="1"/>
            </p:cNvSpPr>
            <p:nvPr/>
          </p:nvSpPr>
          <p:spPr bwMode="auto">
            <a:xfrm>
              <a:off x="2779363" y="4052095"/>
              <a:ext cx="3200953" cy="780762"/>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altLang="zh-CN" sz="3200" b="1" kern="1200" dirty="0">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Vì </a:t>
              </a:r>
              <a:r>
                <a:rPr lang="en-US" altLang="zh-CN" sz="3200" b="1" kern="1200" dirty="0" err="1">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sao</a:t>
              </a:r>
              <a:r>
                <a:rPr lang="en-US" altLang="zh-CN" sz="3200" b="1" kern="1200" dirty="0">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 </a:t>
              </a:r>
              <a:r>
                <a:rPr lang="en-US" altLang="zh-CN" sz="3200" b="1" kern="1200" dirty="0" err="1">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cuộc</a:t>
              </a:r>
              <a:r>
                <a:rPr lang="en-US" altLang="zh-CN" sz="3200" b="1" kern="1200" dirty="0">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 </a:t>
              </a:r>
              <a:r>
                <a:rPr lang="en-US" altLang="zh-CN" sz="3200" b="1" kern="1200" dirty="0" err="1">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sống</a:t>
              </a:r>
              <a:r>
                <a:rPr lang="en-US" altLang="zh-CN" sz="3200" b="1" kern="1200" dirty="0">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 ở </a:t>
              </a:r>
              <a:r>
                <a:rPr lang="en-US" altLang="zh-CN" sz="3200" b="1" kern="1200" dirty="0" err="1">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vương</a:t>
              </a:r>
              <a:r>
                <a:rPr lang="en-US" altLang="zh-CN" sz="3200" b="1" kern="1200" dirty="0">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 </a:t>
              </a:r>
              <a:r>
                <a:rPr lang="en-US" altLang="zh-CN" sz="3200" b="1" kern="1200" dirty="0" err="1">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quốc</a:t>
              </a:r>
              <a:r>
                <a:rPr lang="en-US" altLang="zh-CN" sz="3200" b="1" kern="1200" dirty="0">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 </a:t>
              </a:r>
              <a:r>
                <a:rPr lang="en-US" altLang="zh-CN" sz="3200" b="1" kern="1200" dirty="0" err="1">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lại</a:t>
              </a:r>
              <a:r>
                <a:rPr lang="en-US" altLang="zh-CN" sz="3200" b="1" kern="1200" dirty="0">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 </a:t>
              </a:r>
              <a:r>
                <a:rPr lang="en-US" altLang="zh-CN" sz="3200" b="1" kern="1200" dirty="0" err="1">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buồn</a:t>
              </a:r>
              <a:r>
                <a:rPr lang="en-US" altLang="zh-CN" sz="3200" b="1" kern="1200" dirty="0">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 </a:t>
              </a:r>
              <a:r>
                <a:rPr lang="en-US" altLang="zh-CN" sz="3200" b="1" kern="1200" dirty="0" err="1">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chán</a:t>
              </a:r>
              <a:r>
                <a:rPr lang="en-US" altLang="zh-CN" sz="3200" b="1" kern="1200" dirty="0">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 </a:t>
              </a:r>
              <a:r>
                <a:rPr lang="en-US" altLang="zh-CN" sz="3200" b="1" kern="1200" dirty="0" err="1">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như</a:t>
              </a:r>
              <a:r>
                <a:rPr lang="en-US" altLang="zh-CN" sz="3200" b="1" kern="1200" dirty="0">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 </a:t>
              </a:r>
              <a:r>
                <a:rPr lang="en-US" altLang="zh-CN" sz="3200" b="1" kern="1200" dirty="0" err="1">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vậy</a:t>
              </a:r>
              <a:r>
                <a:rPr lang="en-US" altLang="zh-CN" sz="3200" b="1" kern="1200" dirty="0">
                  <a:solidFill>
                    <a:srgbClr val="C00000"/>
                  </a:solidFill>
                  <a:latin typeface="Cambria" panose="02040503050406030204" pitchFamily="18" charset="0"/>
                  <a:ea typeface="Cambria" panose="02040503050406030204" pitchFamily="18" charset="0"/>
                  <a:cs typeface="Times New Roman" panose="02020603050405020304" pitchFamily="18" charset="0"/>
                  <a:sym typeface="+mn-lt"/>
                </a:rPr>
                <a:t>?</a:t>
              </a:r>
              <a:endParaRPr kumimoji="0" lang="zh-CN" altLang="en-US" sz="3200" b="1" i="0" u="none" strike="noStrike" kern="1200" cap="none" spc="0" normalizeH="0" baseline="0" noProof="0" dirty="0">
                <a:ln>
                  <a:noFill/>
                </a:ln>
                <a:solidFill>
                  <a:srgbClr val="C00000"/>
                </a:solidFill>
                <a:effectLst/>
                <a:uLnTx/>
                <a:uFillTx/>
                <a:latin typeface="Cambria" panose="02040503050406030204" pitchFamily="18" charset="0"/>
                <a:ea typeface="方正卡通简体"/>
                <a:cs typeface="Times New Roman" panose="02020603050405020304" pitchFamily="18" charset="0"/>
                <a:sym typeface="+mn-lt"/>
              </a:endParaRPr>
            </a:p>
          </p:txBody>
        </p:sp>
      </p:grpSp>
      <p:sp>
        <p:nvSpPr>
          <p:cNvPr id="14" name="Rounded Rectangular Callout 7"/>
          <p:cNvSpPr/>
          <p:nvPr/>
        </p:nvSpPr>
        <p:spPr>
          <a:xfrm>
            <a:off x="2892972" y="2757101"/>
            <a:ext cx="5877539" cy="2386399"/>
          </a:xfrm>
          <a:custGeom>
            <a:avLst/>
            <a:gdLst>
              <a:gd name="connsiteX0" fmla="*/ 0 w 4447589"/>
              <a:gd name="connsiteY0" fmla="*/ 264035 h 1584176"/>
              <a:gd name="connsiteX1" fmla="*/ 264035 w 4447589"/>
              <a:gd name="connsiteY1" fmla="*/ 0 h 1584176"/>
              <a:gd name="connsiteX2" fmla="*/ 741265 w 4447589"/>
              <a:gd name="connsiteY2" fmla="*/ 0 h 1584176"/>
              <a:gd name="connsiteX3" fmla="*/ 741265 w 4447589"/>
              <a:gd name="connsiteY3" fmla="*/ 0 h 1584176"/>
              <a:gd name="connsiteX4" fmla="*/ 1853162 w 4447589"/>
              <a:gd name="connsiteY4" fmla="*/ 0 h 1584176"/>
              <a:gd name="connsiteX5" fmla="*/ 4183554 w 4447589"/>
              <a:gd name="connsiteY5" fmla="*/ 0 h 1584176"/>
              <a:gd name="connsiteX6" fmla="*/ 4447589 w 4447589"/>
              <a:gd name="connsiteY6" fmla="*/ 264035 h 1584176"/>
              <a:gd name="connsiteX7" fmla="*/ 4447589 w 4447589"/>
              <a:gd name="connsiteY7" fmla="*/ 924103 h 1584176"/>
              <a:gd name="connsiteX8" fmla="*/ 4447589 w 4447589"/>
              <a:gd name="connsiteY8" fmla="*/ 924103 h 1584176"/>
              <a:gd name="connsiteX9" fmla="*/ 4447589 w 4447589"/>
              <a:gd name="connsiteY9" fmla="*/ 1320147 h 1584176"/>
              <a:gd name="connsiteX10" fmla="*/ 4447589 w 4447589"/>
              <a:gd name="connsiteY10" fmla="*/ 1320141 h 1584176"/>
              <a:gd name="connsiteX11" fmla="*/ 4183554 w 4447589"/>
              <a:gd name="connsiteY11" fmla="*/ 1584176 h 1584176"/>
              <a:gd name="connsiteX12" fmla="*/ 1853162 w 4447589"/>
              <a:gd name="connsiteY12" fmla="*/ 1584176 h 1584176"/>
              <a:gd name="connsiteX13" fmla="*/ 1297228 w 4447589"/>
              <a:gd name="connsiteY13" fmla="*/ 1782198 h 1584176"/>
              <a:gd name="connsiteX14" fmla="*/ 741265 w 4447589"/>
              <a:gd name="connsiteY14" fmla="*/ 1584176 h 1584176"/>
              <a:gd name="connsiteX15" fmla="*/ 264035 w 4447589"/>
              <a:gd name="connsiteY15" fmla="*/ 1584176 h 1584176"/>
              <a:gd name="connsiteX16" fmla="*/ 0 w 4447589"/>
              <a:gd name="connsiteY16" fmla="*/ 1320141 h 1584176"/>
              <a:gd name="connsiteX17" fmla="*/ 0 w 4447589"/>
              <a:gd name="connsiteY17" fmla="*/ 1320147 h 1584176"/>
              <a:gd name="connsiteX18" fmla="*/ 0 w 4447589"/>
              <a:gd name="connsiteY18" fmla="*/ 924103 h 1584176"/>
              <a:gd name="connsiteX19" fmla="*/ 0 w 4447589"/>
              <a:gd name="connsiteY19" fmla="*/ 924103 h 1584176"/>
              <a:gd name="connsiteX20" fmla="*/ 0 w 4447589"/>
              <a:gd name="connsiteY20" fmla="*/ 264035 h 1584176"/>
              <a:gd name="connsiteX0" fmla="*/ 0 w 4447589"/>
              <a:gd name="connsiteY0" fmla="*/ 264035 h 1782198"/>
              <a:gd name="connsiteX1" fmla="*/ 264035 w 4447589"/>
              <a:gd name="connsiteY1" fmla="*/ 0 h 1782198"/>
              <a:gd name="connsiteX2" fmla="*/ 741265 w 4447589"/>
              <a:gd name="connsiteY2" fmla="*/ 0 h 1782198"/>
              <a:gd name="connsiteX3" fmla="*/ 741265 w 4447589"/>
              <a:gd name="connsiteY3" fmla="*/ 0 h 1782198"/>
              <a:gd name="connsiteX4" fmla="*/ 1879667 w 4447589"/>
              <a:gd name="connsiteY4" fmla="*/ 53009 h 1782198"/>
              <a:gd name="connsiteX5" fmla="*/ 4183554 w 4447589"/>
              <a:gd name="connsiteY5" fmla="*/ 0 h 1782198"/>
              <a:gd name="connsiteX6" fmla="*/ 4447589 w 4447589"/>
              <a:gd name="connsiteY6" fmla="*/ 264035 h 1782198"/>
              <a:gd name="connsiteX7" fmla="*/ 4447589 w 4447589"/>
              <a:gd name="connsiteY7" fmla="*/ 924103 h 1782198"/>
              <a:gd name="connsiteX8" fmla="*/ 4447589 w 4447589"/>
              <a:gd name="connsiteY8" fmla="*/ 924103 h 1782198"/>
              <a:gd name="connsiteX9" fmla="*/ 4447589 w 4447589"/>
              <a:gd name="connsiteY9" fmla="*/ 1320147 h 1782198"/>
              <a:gd name="connsiteX10" fmla="*/ 4447589 w 4447589"/>
              <a:gd name="connsiteY10" fmla="*/ 1320141 h 1782198"/>
              <a:gd name="connsiteX11" fmla="*/ 4183554 w 4447589"/>
              <a:gd name="connsiteY11" fmla="*/ 1584176 h 1782198"/>
              <a:gd name="connsiteX12" fmla="*/ 1853162 w 4447589"/>
              <a:gd name="connsiteY12" fmla="*/ 1584176 h 1782198"/>
              <a:gd name="connsiteX13" fmla="*/ 1297228 w 4447589"/>
              <a:gd name="connsiteY13" fmla="*/ 1782198 h 1782198"/>
              <a:gd name="connsiteX14" fmla="*/ 741265 w 4447589"/>
              <a:gd name="connsiteY14" fmla="*/ 1584176 h 1782198"/>
              <a:gd name="connsiteX15" fmla="*/ 264035 w 4447589"/>
              <a:gd name="connsiteY15" fmla="*/ 1584176 h 1782198"/>
              <a:gd name="connsiteX16" fmla="*/ 0 w 4447589"/>
              <a:gd name="connsiteY16" fmla="*/ 1320141 h 1782198"/>
              <a:gd name="connsiteX17" fmla="*/ 0 w 4447589"/>
              <a:gd name="connsiteY17" fmla="*/ 1320147 h 1782198"/>
              <a:gd name="connsiteX18" fmla="*/ 0 w 4447589"/>
              <a:gd name="connsiteY18" fmla="*/ 924103 h 1782198"/>
              <a:gd name="connsiteX19" fmla="*/ 0 w 4447589"/>
              <a:gd name="connsiteY19" fmla="*/ 924103 h 1782198"/>
              <a:gd name="connsiteX20" fmla="*/ 0 w 4447589"/>
              <a:gd name="connsiteY20" fmla="*/ 264035 h 1782198"/>
              <a:gd name="connsiteX0" fmla="*/ 0 w 4500597"/>
              <a:gd name="connsiteY0" fmla="*/ 264035 h 1782198"/>
              <a:gd name="connsiteX1" fmla="*/ 264035 w 4500597"/>
              <a:gd name="connsiteY1" fmla="*/ 0 h 1782198"/>
              <a:gd name="connsiteX2" fmla="*/ 741265 w 4500597"/>
              <a:gd name="connsiteY2" fmla="*/ 0 h 1782198"/>
              <a:gd name="connsiteX3" fmla="*/ 741265 w 4500597"/>
              <a:gd name="connsiteY3" fmla="*/ 0 h 1782198"/>
              <a:gd name="connsiteX4" fmla="*/ 1879667 w 4500597"/>
              <a:gd name="connsiteY4" fmla="*/ 53009 h 1782198"/>
              <a:gd name="connsiteX5" fmla="*/ 4183554 w 4500597"/>
              <a:gd name="connsiteY5" fmla="*/ 0 h 1782198"/>
              <a:gd name="connsiteX6" fmla="*/ 4500597 w 4500597"/>
              <a:gd name="connsiteY6" fmla="*/ 264035 h 1782198"/>
              <a:gd name="connsiteX7" fmla="*/ 4447589 w 4500597"/>
              <a:gd name="connsiteY7" fmla="*/ 924103 h 1782198"/>
              <a:gd name="connsiteX8" fmla="*/ 4447589 w 4500597"/>
              <a:gd name="connsiteY8" fmla="*/ 924103 h 1782198"/>
              <a:gd name="connsiteX9" fmla="*/ 4447589 w 4500597"/>
              <a:gd name="connsiteY9" fmla="*/ 1320147 h 1782198"/>
              <a:gd name="connsiteX10" fmla="*/ 4447589 w 4500597"/>
              <a:gd name="connsiteY10" fmla="*/ 1320141 h 1782198"/>
              <a:gd name="connsiteX11" fmla="*/ 4183554 w 4500597"/>
              <a:gd name="connsiteY11" fmla="*/ 1584176 h 1782198"/>
              <a:gd name="connsiteX12" fmla="*/ 1853162 w 4500597"/>
              <a:gd name="connsiteY12" fmla="*/ 1584176 h 1782198"/>
              <a:gd name="connsiteX13" fmla="*/ 1297228 w 4500597"/>
              <a:gd name="connsiteY13" fmla="*/ 1782198 h 1782198"/>
              <a:gd name="connsiteX14" fmla="*/ 741265 w 4500597"/>
              <a:gd name="connsiteY14" fmla="*/ 1584176 h 1782198"/>
              <a:gd name="connsiteX15" fmla="*/ 264035 w 4500597"/>
              <a:gd name="connsiteY15" fmla="*/ 1584176 h 1782198"/>
              <a:gd name="connsiteX16" fmla="*/ 0 w 4500597"/>
              <a:gd name="connsiteY16" fmla="*/ 1320141 h 1782198"/>
              <a:gd name="connsiteX17" fmla="*/ 0 w 4500597"/>
              <a:gd name="connsiteY17" fmla="*/ 1320147 h 1782198"/>
              <a:gd name="connsiteX18" fmla="*/ 0 w 4500597"/>
              <a:gd name="connsiteY18" fmla="*/ 924103 h 1782198"/>
              <a:gd name="connsiteX19" fmla="*/ 0 w 4500597"/>
              <a:gd name="connsiteY19" fmla="*/ 924103 h 1782198"/>
              <a:gd name="connsiteX20" fmla="*/ 0 w 4500597"/>
              <a:gd name="connsiteY20" fmla="*/ 264035 h 1782198"/>
              <a:gd name="connsiteX0" fmla="*/ 92765 w 4593362"/>
              <a:gd name="connsiteY0" fmla="*/ 264035 h 1782198"/>
              <a:gd name="connsiteX1" fmla="*/ 356800 w 4593362"/>
              <a:gd name="connsiteY1" fmla="*/ 0 h 1782198"/>
              <a:gd name="connsiteX2" fmla="*/ 834030 w 4593362"/>
              <a:gd name="connsiteY2" fmla="*/ 0 h 1782198"/>
              <a:gd name="connsiteX3" fmla="*/ 834030 w 4593362"/>
              <a:gd name="connsiteY3" fmla="*/ 0 h 1782198"/>
              <a:gd name="connsiteX4" fmla="*/ 1972432 w 4593362"/>
              <a:gd name="connsiteY4" fmla="*/ 53009 h 1782198"/>
              <a:gd name="connsiteX5" fmla="*/ 4276319 w 4593362"/>
              <a:gd name="connsiteY5" fmla="*/ 0 h 1782198"/>
              <a:gd name="connsiteX6" fmla="*/ 4593362 w 4593362"/>
              <a:gd name="connsiteY6" fmla="*/ 264035 h 1782198"/>
              <a:gd name="connsiteX7" fmla="*/ 4540354 w 4593362"/>
              <a:gd name="connsiteY7" fmla="*/ 924103 h 1782198"/>
              <a:gd name="connsiteX8" fmla="*/ 4540354 w 4593362"/>
              <a:gd name="connsiteY8" fmla="*/ 924103 h 1782198"/>
              <a:gd name="connsiteX9" fmla="*/ 4540354 w 4593362"/>
              <a:gd name="connsiteY9" fmla="*/ 1320147 h 1782198"/>
              <a:gd name="connsiteX10" fmla="*/ 4540354 w 4593362"/>
              <a:gd name="connsiteY10" fmla="*/ 1320141 h 1782198"/>
              <a:gd name="connsiteX11" fmla="*/ 4276319 w 4593362"/>
              <a:gd name="connsiteY11" fmla="*/ 1584176 h 1782198"/>
              <a:gd name="connsiteX12" fmla="*/ 1945927 w 4593362"/>
              <a:gd name="connsiteY12" fmla="*/ 1584176 h 1782198"/>
              <a:gd name="connsiteX13" fmla="*/ 1389993 w 4593362"/>
              <a:gd name="connsiteY13" fmla="*/ 1782198 h 1782198"/>
              <a:gd name="connsiteX14" fmla="*/ 834030 w 4593362"/>
              <a:gd name="connsiteY14" fmla="*/ 1584176 h 1782198"/>
              <a:gd name="connsiteX15" fmla="*/ 356800 w 4593362"/>
              <a:gd name="connsiteY15" fmla="*/ 1584176 h 1782198"/>
              <a:gd name="connsiteX16" fmla="*/ 92765 w 4593362"/>
              <a:gd name="connsiteY16" fmla="*/ 1320141 h 1782198"/>
              <a:gd name="connsiteX17" fmla="*/ 92765 w 4593362"/>
              <a:gd name="connsiteY17" fmla="*/ 1320147 h 1782198"/>
              <a:gd name="connsiteX18" fmla="*/ 92765 w 4593362"/>
              <a:gd name="connsiteY18" fmla="*/ 924103 h 1782198"/>
              <a:gd name="connsiteX19" fmla="*/ 0 w 4593362"/>
              <a:gd name="connsiteY19" fmla="*/ 963859 h 1782198"/>
              <a:gd name="connsiteX20" fmla="*/ 92765 w 4593362"/>
              <a:gd name="connsiteY20" fmla="*/ 264035 h 1782198"/>
              <a:gd name="connsiteX0" fmla="*/ 92765 w 4593362"/>
              <a:gd name="connsiteY0" fmla="*/ 264035 h 1782198"/>
              <a:gd name="connsiteX1" fmla="*/ 356800 w 4593362"/>
              <a:gd name="connsiteY1" fmla="*/ 0 h 1782198"/>
              <a:gd name="connsiteX2" fmla="*/ 834030 w 4593362"/>
              <a:gd name="connsiteY2" fmla="*/ 0 h 1782198"/>
              <a:gd name="connsiteX3" fmla="*/ 834030 w 4593362"/>
              <a:gd name="connsiteY3" fmla="*/ 0 h 1782198"/>
              <a:gd name="connsiteX4" fmla="*/ 1972432 w 4593362"/>
              <a:gd name="connsiteY4" fmla="*/ 53009 h 1782198"/>
              <a:gd name="connsiteX5" fmla="*/ 4276319 w 4593362"/>
              <a:gd name="connsiteY5" fmla="*/ 0 h 1782198"/>
              <a:gd name="connsiteX6" fmla="*/ 4593362 w 4593362"/>
              <a:gd name="connsiteY6" fmla="*/ 264035 h 1782198"/>
              <a:gd name="connsiteX7" fmla="*/ 4540354 w 4593362"/>
              <a:gd name="connsiteY7" fmla="*/ 924103 h 1782198"/>
              <a:gd name="connsiteX8" fmla="*/ 4540354 w 4593362"/>
              <a:gd name="connsiteY8" fmla="*/ 924103 h 1782198"/>
              <a:gd name="connsiteX9" fmla="*/ 4540354 w 4593362"/>
              <a:gd name="connsiteY9" fmla="*/ 1320147 h 1782198"/>
              <a:gd name="connsiteX10" fmla="*/ 4540354 w 4593362"/>
              <a:gd name="connsiteY10" fmla="*/ 1320141 h 1782198"/>
              <a:gd name="connsiteX11" fmla="*/ 4289572 w 4593362"/>
              <a:gd name="connsiteY11" fmla="*/ 1676941 h 1782198"/>
              <a:gd name="connsiteX12" fmla="*/ 1945927 w 4593362"/>
              <a:gd name="connsiteY12" fmla="*/ 1584176 h 1782198"/>
              <a:gd name="connsiteX13" fmla="*/ 1389993 w 4593362"/>
              <a:gd name="connsiteY13" fmla="*/ 1782198 h 1782198"/>
              <a:gd name="connsiteX14" fmla="*/ 834030 w 4593362"/>
              <a:gd name="connsiteY14" fmla="*/ 1584176 h 1782198"/>
              <a:gd name="connsiteX15" fmla="*/ 356800 w 4593362"/>
              <a:gd name="connsiteY15" fmla="*/ 1584176 h 1782198"/>
              <a:gd name="connsiteX16" fmla="*/ 92765 w 4593362"/>
              <a:gd name="connsiteY16" fmla="*/ 1320141 h 1782198"/>
              <a:gd name="connsiteX17" fmla="*/ 92765 w 4593362"/>
              <a:gd name="connsiteY17" fmla="*/ 1320147 h 1782198"/>
              <a:gd name="connsiteX18" fmla="*/ 92765 w 4593362"/>
              <a:gd name="connsiteY18" fmla="*/ 924103 h 1782198"/>
              <a:gd name="connsiteX19" fmla="*/ 0 w 4593362"/>
              <a:gd name="connsiteY19" fmla="*/ 963859 h 1782198"/>
              <a:gd name="connsiteX20" fmla="*/ 92765 w 4593362"/>
              <a:gd name="connsiteY20" fmla="*/ 264035 h 1782198"/>
              <a:gd name="connsiteX0" fmla="*/ 92765 w 4593362"/>
              <a:gd name="connsiteY0" fmla="*/ 264035 h 2020737"/>
              <a:gd name="connsiteX1" fmla="*/ 356800 w 4593362"/>
              <a:gd name="connsiteY1" fmla="*/ 0 h 2020737"/>
              <a:gd name="connsiteX2" fmla="*/ 834030 w 4593362"/>
              <a:gd name="connsiteY2" fmla="*/ 0 h 2020737"/>
              <a:gd name="connsiteX3" fmla="*/ 834030 w 4593362"/>
              <a:gd name="connsiteY3" fmla="*/ 0 h 2020737"/>
              <a:gd name="connsiteX4" fmla="*/ 1972432 w 4593362"/>
              <a:gd name="connsiteY4" fmla="*/ 53009 h 2020737"/>
              <a:gd name="connsiteX5" fmla="*/ 4276319 w 4593362"/>
              <a:gd name="connsiteY5" fmla="*/ 0 h 2020737"/>
              <a:gd name="connsiteX6" fmla="*/ 4593362 w 4593362"/>
              <a:gd name="connsiteY6" fmla="*/ 264035 h 2020737"/>
              <a:gd name="connsiteX7" fmla="*/ 4540354 w 4593362"/>
              <a:gd name="connsiteY7" fmla="*/ 924103 h 2020737"/>
              <a:gd name="connsiteX8" fmla="*/ 4540354 w 4593362"/>
              <a:gd name="connsiteY8" fmla="*/ 924103 h 2020737"/>
              <a:gd name="connsiteX9" fmla="*/ 4540354 w 4593362"/>
              <a:gd name="connsiteY9" fmla="*/ 1320147 h 2020737"/>
              <a:gd name="connsiteX10" fmla="*/ 4540354 w 4593362"/>
              <a:gd name="connsiteY10" fmla="*/ 1320141 h 2020737"/>
              <a:gd name="connsiteX11" fmla="*/ 4289572 w 4593362"/>
              <a:gd name="connsiteY11" fmla="*/ 1676941 h 2020737"/>
              <a:gd name="connsiteX12" fmla="*/ 1945927 w 4593362"/>
              <a:gd name="connsiteY12" fmla="*/ 1584176 h 2020737"/>
              <a:gd name="connsiteX13" fmla="*/ 1403246 w 4593362"/>
              <a:gd name="connsiteY13" fmla="*/ 2020737 h 2020737"/>
              <a:gd name="connsiteX14" fmla="*/ 834030 w 4593362"/>
              <a:gd name="connsiteY14" fmla="*/ 1584176 h 2020737"/>
              <a:gd name="connsiteX15" fmla="*/ 356800 w 4593362"/>
              <a:gd name="connsiteY15" fmla="*/ 1584176 h 2020737"/>
              <a:gd name="connsiteX16" fmla="*/ 92765 w 4593362"/>
              <a:gd name="connsiteY16" fmla="*/ 1320141 h 2020737"/>
              <a:gd name="connsiteX17" fmla="*/ 92765 w 4593362"/>
              <a:gd name="connsiteY17" fmla="*/ 1320147 h 2020737"/>
              <a:gd name="connsiteX18" fmla="*/ 92765 w 4593362"/>
              <a:gd name="connsiteY18" fmla="*/ 924103 h 2020737"/>
              <a:gd name="connsiteX19" fmla="*/ 0 w 4593362"/>
              <a:gd name="connsiteY19" fmla="*/ 963859 h 2020737"/>
              <a:gd name="connsiteX20" fmla="*/ 92765 w 4593362"/>
              <a:gd name="connsiteY20" fmla="*/ 264035 h 202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593362" h="2020737">
                <a:moveTo>
                  <a:pt x="92765" y="264035"/>
                </a:moveTo>
                <a:cubicBezTo>
                  <a:pt x="92765" y="118212"/>
                  <a:pt x="210977" y="0"/>
                  <a:pt x="356800" y="0"/>
                </a:cubicBezTo>
                <a:lnTo>
                  <a:pt x="834030" y="0"/>
                </a:lnTo>
                <a:lnTo>
                  <a:pt x="834030" y="0"/>
                </a:lnTo>
                <a:lnTo>
                  <a:pt x="1972432" y="53009"/>
                </a:lnTo>
                <a:cubicBezTo>
                  <a:pt x="2749229" y="53009"/>
                  <a:pt x="3499522" y="0"/>
                  <a:pt x="4276319" y="0"/>
                </a:cubicBezTo>
                <a:cubicBezTo>
                  <a:pt x="4422142" y="0"/>
                  <a:pt x="4593362" y="118212"/>
                  <a:pt x="4593362" y="264035"/>
                </a:cubicBezTo>
                <a:lnTo>
                  <a:pt x="4540354" y="924103"/>
                </a:lnTo>
                <a:lnTo>
                  <a:pt x="4540354" y="924103"/>
                </a:lnTo>
                <a:lnTo>
                  <a:pt x="4540354" y="1320147"/>
                </a:lnTo>
                <a:lnTo>
                  <a:pt x="4540354" y="1320141"/>
                </a:lnTo>
                <a:cubicBezTo>
                  <a:pt x="4540354" y="1465964"/>
                  <a:pt x="4435395" y="1676941"/>
                  <a:pt x="4289572" y="1676941"/>
                </a:cubicBezTo>
                <a:lnTo>
                  <a:pt x="1945927" y="1584176"/>
                </a:lnTo>
                <a:lnTo>
                  <a:pt x="1403246" y="2020737"/>
                </a:lnTo>
                <a:lnTo>
                  <a:pt x="834030" y="1584176"/>
                </a:lnTo>
                <a:lnTo>
                  <a:pt x="356800" y="1584176"/>
                </a:lnTo>
                <a:cubicBezTo>
                  <a:pt x="210977" y="1584176"/>
                  <a:pt x="92765" y="1465964"/>
                  <a:pt x="92765" y="1320141"/>
                </a:cubicBezTo>
                <a:lnTo>
                  <a:pt x="92765" y="1320147"/>
                </a:lnTo>
                <a:lnTo>
                  <a:pt x="92765" y="924103"/>
                </a:lnTo>
                <a:lnTo>
                  <a:pt x="0" y="963859"/>
                </a:lnTo>
                <a:lnTo>
                  <a:pt x="92765" y="264035"/>
                </a:lnTo>
                <a:close/>
              </a:path>
            </a:pathLst>
          </a:custGeom>
          <a:noFill/>
          <a:ln w="57150">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en-US" sz="3733">
              <a:solidFill>
                <a:prstClr val="white"/>
              </a:solidFill>
              <a:latin typeface="Cambria" panose="02040503050406030204" pitchFamily="18" charset="0"/>
              <a:ea typeface="Cambria" panose="02040503050406030204" pitchFamily="18" charset="0"/>
            </a:endParaRPr>
          </a:p>
        </p:txBody>
      </p:sp>
      <p:pic>
        <p:nvPicPr>
          <p:cNvPr id="12" name="Picture 11"/>
          <p:cNvPicPr>
            <a:picLocks noChangeAspect="1"/>
          </p:cNvPicPr>
          <p:nvPr/>
        </p:nvPicPr>
        <p:blipFill>
          <a:blip r:embed="rId10">
            <a:extLst>
              <a:ext uri="{BEBA8EAE-BF5A-486C-A8C5-ECC9F3942E4B}">
                <a14:imgProps xmlns:a14="http://schemas.microsoft.com/office/drawing/2010/main">
                  <a14:imgLayer r:embed="rId11">
                    <a14:imgEffect>
                      <a14:backgroundRemoval t="3732" b="96294" l="2944" r="99499"/>
                    </a14:imgEffect>
                  </a14:imgLayer>
                </a14:imgProps>
              </a:ext>
              <a:ext uri="{28A0092B-C50C-407E-A947-70E740481C1C}">
                <a14:useLocalDpi xmlns:a14="http://schemas.microsoft.com/office/drawing/2010/main" val="0"/>
              </a:ext>
            </a:extLst>
          </a:blip>
          <a:stretch>
            <a:fillRect/>
          </a:stretch>
        </p:blipFill>
        <p:spPr>
          <a:xfrm>
            <a:off x="-350638" y="2679556"/>
            <a:ext cx="3412414" cy="2729932"/>
          </a:xfrm>
          <a:prstGeom prst="rect">
            <a:avLst/>
          </a:prstGeom>
        </p:spPr>
      </p:pic>
    </p:spTree>
    <p:custDataLst>
      <p:tags r:id="rId1"/>
    </p:custDataLst>
    <p:extLst>
      <p:ext uri="{BB962C8B-B14F-4D97-AF65-F5344CB8AC3E}">
        <p14:creationId xmlns:p14="http://schemas.microsoft.com/office/powerpoint/2010/main" val="36415987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 y="-13755"/>
            <a:ext cx="9144000" cy="5143500"/>
          </a:xfrm>
          <a:prstGeom prst="rect">
            <a:avLst/>
          </a:prstGeom>
        </p:spPr>
      </p:pic>
      <p:sp>
        <p:nvSpPr>
          <p:cNvPr id="13" name="TextBox 12">
            <a:extLst>
              <a:ext uri="{FF2B5EF4-FFF2-40B4-BE49-F238E27FC236}">
                <a16:creationId xmlns:a16="http://schemas.microsoft.com/office/drawing/2014/main" id="{BC40C3D7-75EF-4E64-A7AD-4741A05655C9}"/>
              </a:ext>
            </a:extLst>
          </p:cNvPr>
          <p:cNvSpPr txBox="1"/>
          <p:nvPr/>
        </p:nvSpPr>
        <p:spPr>
          <a:xfrm>
            <a:off x="-2777343" y="-125215"/>
            <a:ext cx="7975627" cy="938719"/>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5500" b="0" i="0" u="none" strike="noStrike" kern="1200" cap="none" spc="0" normalizeH="0" baseline="0" noProof="0" dirty="0" err="1">
                <a:ln>
                  <a:solidFill>
                    <a:schemeClr val="bg1"/>
                  </a:solidFill>
                </a:ln>
                <a:solidFill>
                  <a:srgbClr val="002060"/>
                </a:solidFill>
                <a:effectLst>
                  <a:reflection blurRad="6350" stA="55000" endA="300" endPos="45500" dir="5400000" sy="-100000" algn="bl" rotWithShape="0"/>
                </a:effectLst>
                <a:uLnTx/>
                <a:uFillTx/>
                <a:latin typeface="UTM Azuki" panose="02040603050506020204" pitchFamily="18" charset="0"/>
                <a:ea typeface="字魂27号-布丁体" panose="00000505000000000000" pitchFamily="2" charset="-122"/>
                <a:cs typeface="Arial"/>
                <a:sym typeface="Arial"/>
              </a:rPr>
              <a:t>Tập</a:t>
            </a:r>
            <a:r>
              <a:rPr kumimoji="0" lang="en-US" sz="5500" b="0" i="0" u="none" strike="noStrike" kern="1200" cap="none" spc="0" normalizeH="0" baseline="0" noProof="0" dirty="0">
                <a:ln>
                  <a:solidFill>
                    <a:schemeClr val="bg1"/>
                  </a:solidFill>
                </a:ln>
                <a:solidFill>
                  <a:srgbClr val="002060"/>
                </a:solidFill>
                <a:effectLst>
                  <a:reflection blurRad="6350" stA="55000" endA="300" endPos="45500" dir="5400000" sy="-100000" algn="bl" rotWithShape="0"/>
                </a:effectLst>
                <a:uLnTx/>
                <a:uFillTx/>
                <a:latin typeface="UTM Azuki" panose="02040603050506020204" pitchFamily="18" charset="0"/>
                <a:ea typeface="字魂27号-布丁体" panose="00000505000000000000" pitchFamily="2" charset="-122"/>
                <a:cs typeface="Arial"/>
                <a:sym typeface="Arial"/>
              </a:rPr>
              <a:t> </a:t>
            </a:r>
            <a:r>
              <a:rPr kumimoji="0" lang="en-US" sz="5500" b="0" i="0" u="none" strike="noStrike" kern="1200" cap="none" spc="0" normalizeH="0" baseline="0" noProof="0" dirty="0" err="1">
                <a:ln>
                  <a:solidFill>
                    <a:schemeClr val="bg1"/>
                  </a:solidFill>
                </a:ln>
                <a:solidFill>
                  <a:srgbClr val="002060"/>
                </a:solidFill>
                <a:effectLst>
                  <a:reflection blurRad="6350" stA="55000" endA="300" endPos="45500" dir="5400000" sy="-100000" algn="bl" rotWithShape="0"/>
                </a:effectLst>
                <a:uLnTx/>
                <a:uFillTx/>
                <a:latin typeface="UTM Azuki" panose="02040603050506020204" pitchFamily="18" charset="0"/>
                <a:ea typeface="字魂27号-布丁体" panose="00000505000000000000" pitchFamily="2" charset="-122"/>
                <a:cs typeface="Arial"/>
                <a:sym typeface="Arial"/>
              </a:rPr>
              <a:t>đọc</a:t>
            </a:r>
            <a:endParaRPr kumimoji="0" lang="en-US" sz="5500" b="0" i="0" u="none" strike="noStrike" kern="1200" cap="none" spc="0" normalizeH="0" baseline="0" noProof="0" dirty="0">
              <a:ln>
                <a:solidFill>
                  <a:schemeClr val="bg1"/>
                </a:solidFill>
              </a:ln>
              <a:solidFill>
                <a:srgbClr val="002060"/>
              </a:solidFill>
              <a:effectLst>
                <a:reflection blurRad="6350" stA="55000" endA="300" endPos="45500" dir="5400000" sy="-100000" algn="bl" rotWithShape="0"/>
              </a:effectLst>
              <a:uLnTx/>
              <a:uFillTx/>
              <a:latin typeface="UTM Azuki" panose="02040603050506020204" pitchFamily="18" charset="0"/>
              <a:ea typeface="字魂27号-布丁体" panose="00000505000000000000" pitchFamily="2" charset="-122"/>
              <a:cs typeface="Arial"/>
              <a:sym typeface="Arial"/>
            </a:endParaRPr>
          </a:p>
        </p:txBody>
      </p:sp>
      <p:pic>
        <p:nvPicPr>
          <p:cNvPr id="15" name="Picture 14"/>
          <p:cNvPicPr>
            <a:picLocks noChangeAspect="1"/>
          </p:cNvPicPr>
          <p:nvPr/>
        </p:nvPicPr>
        <p:blipFill>
          <a:blip r:embed="rId5">
            <a:extLst>
              <a:ext uri="{BEBA8EAE-BF5A-486C-A8C5-ECC9F3942E4B}">
                <a14:imgProps xmlns:a14="http://schemas.microsoft.com/office/drawing/2010/main">
                  <a14:imgLayer r:embed="rId6">
                    <a14:imgEffect>
                      <a14:backgroundRemoval t="0" b="100000" l="0" r="100000">
                        <a14:foregroundMark x1="88281" y1="53821" x2="95625" y2="77741"/>
                        <a14:foregroundMark x1="97656" y1="32226" x2="99219" y2="42857"/>
                        <a14:foregroundMark x1="16250" y1="16279" x2="16406" y2="61462"/>
                        <a14:foregroundMark x1="3750" y1="26246" x2="4219" y2="75083"/>
                        <a14:foregroundMark x1="10781" y1="52492" x2="17344" y2="94020"/>
                        <a14:foregroundMark x1="625" y1="55150" x2="3594" y2="96346"/>
                        <a14:foregroundMark x1="37500" y1="89369" x2="43594" y2="97342"/>
                        <a14:foregroundMark x1="20156" y1="9967" x2="15781" y2="27575"/>
                        <a14:foregroundMark x1="6094" y1="16611" x2="625" y2="20266"/>
                        <a14:foregroundMark x1="35938" y1="96678" x2="40000" y2="99003"/>
                        <a14:foregroundMark x1="32813" y1="12957" x2="33906" y2="23588"/>
                        <a14:foregroundMark x1="28906" y1="14950" x2="32031" y2="10631"/>
                        <a14:foregroundMark x1="32813" y1="9302" x2="35781" y2="12292"/>
                        <a14:foregroundMark x1="30000" y1="7973" x2="31875" y2="12957"/>
                        <a14:foregroundMark x1="56875" y1="10631" x2="58906" y2="24252"/>
                        <a14:foregroundMark x1="59219" y1="8970" x2="57656" y2="9967"/>
                        <a14:foregroundMark x1="54531" y1="9302" x2="60000" y2="4319"/>
                        <a14:foregroundMark x1="70469" y1="12292" x2="71406" y2="19934"/>
                        <a14:foregroundMark x1="70781" y1="8970" x2="69219" y2="10299"/>
                        <a14:foregroundMark x1="65938" y1="18272" x2="66250" y2="22591"/>
                        <a14:foregroundMark x1="60156" y1="6312" x2="60000" y2="10299"/>
                        <a14:foregroundMark x1="60938" y1="4651" x2="60938" y2="8638"/>
                        <a14:foregroundMark x1="61094" y1="10963" x2="59844" y2="15947"/>
                        <a14:foregroundMark x1="60938" y1="15947" x2="60938" y2="16611"/>
                        <a14:foregroundMark x1="88281" y1="14286" x2="86719" y2="20930"/>
                        <a14:foregroundMark x1="86406" y1="10299" x2="87500" y2="12625"/>
                        <a14:foregroundMark x1="84531" y1="21262" x2="83750" y2="24585"/>
                        <a14:foregroundMark x1="84844" y1="11296" x2="84375" y2="15282"/>
                        <a14:foregroundMark x1="83281" y1="30565" x2="79531" y2="33887"/>
                        <a14:foregroundMark x1="83594" y1="27907" x2="83594" y2="28904"/>
                        <a14:foregroundMark x1="36094" y1="14618" x2="35156" y2="20930"/>
                        <a14:foregroundMark x1="41250" y1="55482" x2="41250" y2="55482"/>
                        <a14:foregroundMark x1="97969" y1="12292" x2="97969" y2="12292"/>
                        <a14:backgroundMark x1="29844" y1="5316" x2="36094" y2="4319"/>
                        <a14:backgroundMark x1="52656" y1="7309" x2="51719" y2="17608"/>
                        <a14:backgroundMark x1="52969" y1="4983" x2="61719" y2="664"/>
                        <a14:backgroundMark x1="64844" y1="2326" x2="75938" y2="8638"/>
                        <a14:backgroundMark x1="62500" y1="6645" x2="62813" y2="9635"/>
                        <a14:backgroundMark x1="63125" y1="12292" x2="62813" y2="17940"/>
                        <a14:backgroundMark x1="77500" y1="13289" x2="79688" y2="23256"/>
                        <a14:backgroundMark x1="65313" y1="19601" x2="65000" y2="21595"/>
                        <a14:backgroundMark x1="76719" y1="22924" x2="77813" y2="28904"/>
                        <a14:backgroundMark x1="94885" y1="12292" x2="95313" y2="9967"/>
                        <a14:backgroundMark x1="92500" y1="25249" x2="94885" y2="12292"/>
                        <a14:backgroundMark x1="77188" y1="30565" x2="78125" y2="33223"/>
                        <a14:backgroundMark x1="63125" y1="19601" x2="61875" y2="22259"/>
                        <a14:backgroundMark x1="42188" y1="4651" x2="42188" y2="4651"/>
                      </a14:backgroundRemoval>
                    </a14:imgEffect>
                    <a14:imgEffect>
                      <a14:saturation sat="200000"/>
                    </a14:imgEffect>
                  </a14:imgLayer>
                </a14:imgProps>
              </a:ext>
              <a:ext uri="{28A0092B-C50C-407E-A947-70E740481C1C}">
                <a14:useLocalDpi xmlns:a14="http://schemas.microsoft.com/office/drawing/2010/main" val="0"/>
              </a:ext>
            </a:extLst>
          </a:blip>
          <a:stretch>
            <a:fillRect/>
          </a:stretch>
        </p:blipFill>
        <p:spPr>
          <a:xfrm>
            <a:off x="0" y="1278467"/>
            <a:ext cx="9144000" cy="3865033"/>
          </a:xfrm>
          <a:prstGeom prst="rect">
            <a:avLst/>
          </a:prstGeom>
        </p:spPr>
      </p:pic>
      <p:sp>
        <p:nvSpPr>
          <p:cNvPr id="9" name="TextBox 8"/>
          <p:cNvSpPr txBox="1"/>
          <p:nvPr/>
        </p:nvSpPr>
        <p:spPr>
          <a:xfrm>
            <a:off x="3315778" y="1443208"/>
            <a:ext cx="2290812" cy="553998"/>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sym typeface="Arial"/>
              </a:rPr>
              <a:t>(</a:t>
            </a:r>
            <a:r>
              <a:rPr kumimoji="0" lang="en-US" sz="3000" b="1"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sym typeface="Arial"/>
              </a:rPr>
              <a:t>Tiếp</a:t>
            </a:r>
            <a:r>
              <a:rPr kumimoji="0" lang="en-US" sz="30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sym typeface="Arial"/>
              </a:rPr>
              <a:t> </a:t>
            </a:r>
            <a:r>
              <a:rPr kumimoji="0" lang="en-US" sz="3000" b="1"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sym typeface="Arial"/>
              </a:rPr>
              <a:t>theo</a:t>
            </a:r>
            <a:r>
              <a:rPr kumimoji="0" lang="en-US" sz="30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sym typeface="Arial"/>
              </a:rPr>
              <a:t>)</a:t>
            </a:r>
          </a:p>
        </p:txBody>
      </p:sp>
      <p:sp>
        <p:nvSpPr>
          <p:cNvPr id="12" name="矩形 7">
            <a:extLst>
              <a:ext uri="{FF2B5EF4-FFF2-40B4-BE49-F238E27FC236}">
                <a16:creationId xmlns:a16="http://schemas.microsoft.com/office/drawing/2014/main" id="{4B63B512-227D-424E-8048-74CF872B28D9}"/>
              </a:ext>
            </a:extLst>
          </p:cNvPr>
          <p:cNvSpPr/>
          <p:nvPr/>
        </p:nvSpPr>
        <p:spPr>
          <a:xfrm>
            <a:off x="961051" y="648763"/>
            <a:ext cx="7638630" cy="861774"/>
          </a:xfrm>
          <a:prstGeom prst="rect">
            <a:avLst/>
          </a:prstGeom>
        </p:spPr>
        <p:txBody>
          <a:bodyPr wrap="none">
            <a:spAutoFit/>
          </a:bodyPr>
          <a:lstStyle/>
          <a:p>
            <a:pPr marL="0" marR="0" lvl="0" indent="0" algn="ctr" defTabSz="685800" rtl="0" eaLnBrk="1" fontAlgn="base" latinLnBrk="0" hangingPunct="1">
              <a:lnSpc>
                <a:spcPct val="100000"/>
              </a:lnSpc>
              <a:spcBef>
                <a:spcPct val="0"/>
              </a:spcBef>
              <a:spcAft>
                <a:spcPct val="0"/>
              </a:spcAft>
              <a:buClrTx/>
              <a:buSzTx/>
              <a:buFontTx/>
              <a:buNone/>
              <a:tabLst/>
              <a:defRPr/>
            </a:pPr>
            <a:r>
              <a:rPr kumimoji="0" lang="en-US" altLang="zh-CN" sz="5000" b="0" i="0" u="none" strike="noStrike" kern="1200" cap="none" spc="0" normalizeH="0" baseline="0" noProof="0" dirty="0">
                <a:ln w="152400">
                  <a:solidFill>
                    <a:srgbClr val="FFFFFF"/>
                  </a:solidFill>
                </a:ln>
                <a:solidFill>
                  <a:srgbClr val="FFFFFF"/>
                </a:solidFill>
                <a:effectLst>
                  <a:glow rad="63500">
                    <a:srgbClr val="F18CA4">
                      <a:satMod val="175000"/>
                      <a:alpha val="35000"/>
                    </a:srgbClr>
                  </a:glow>
                  <a:innerShdw blurRad="63500" dist="50800" dir="13500000">
                    <a:prstClr val="black">
                      <a:alpha val="50000"/>
                    </a:prstClr>
                  </a:innerShdw>
                </a:effectLst>
                <a:uLnTx/>
                <a:uFillTx/>
                <a:latin typeface="UTM Azuki" panose="02040603050506020204" pitchFamily="18" charset="0"/>
                <a:ea typeface="字魂27号-布丁体" panose="00000505000000000000" pitchFamily="2" charset="-122"/>
                <a:cs typeface="Arial"/>
                <a:sym typeface="Arial"/>
              </a:rPr>
              <a:t>VƯƠNG QUỐC VẮNG NỤ CƯỜI</a:t>
            </a:r>
          </a:p>
        </p:txBody>
      </p:sp>
      <p:sp>
        <p:nvSpPr>
          <p:cNvPr id="11" name="TextBox 10">
            <a:hlinkClick r:id="rId7" action="ppaction://hlinksldjump"/>
          </p:cNvPr>
          <p:cNvSpPr txBox="1"/>
          <p:nvPr/>
        </p:nvSpPr>
        <p:spPr>
          <a:xfrm>
            <a:off x="400741" y="648763"/>
            <a:ext cx="8743258" cy="861774"/>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5000" b="1" i="0" u="none" strike="noStrike" kern="1200" cap="none" spc="0" normalizeH="0" baseline="0" noProof="0" dirty="0">
                <a:ln>
                  <a:noFill/>
                </a:ln>
                <a:solidFill>
                  <a:srgbClr val="FF0000"/>
                </a:solidFill>
                <a:effectLst/>
                <a:uLnTx/>
                <a:uFillTx/>
                <a:latin typeface="UTM Azuki" panose="02040603050506020204" pitchFamily="18" charset="0"/>
                <a:ea typeface="DaddysGirl" panose="02000603000000000000" pitchFamily="2" charset="0"/>
                <a:cs typeface="Arial"/>
                <a:sym typeface="Arial"/>
              </a:rPr>
              <a:t>VƯƠNG QUỐC VẮNG NỤ CƯỜI</a:t>
            </a:r>
          </a:p>
        </p:txBody>
      </p:sp>
    </p:spTree>
    <p:custDataLst>
      <p:tags r:id="rId1"/>
    </p:custDataLst>
    <p:extLst>
      <p:ext uri="{BB962C8B-B14F-4D97-AF65-F5344CB8AC3E}">
        <p14:creationId xmlns:p14="http://schemas.microsoft.com/office/powerpoint/2010/main" val="194316693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circle(in)">
                                      <p:cBhvr>
                                        <p:cTn id="15"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图片 3">
            <a:extLst>
              <a:ext uri="{FF2B5EF4-FFF2-40B4-BE49-F238E27FC236}">
                <a16:creationId xmlns:a16="http://schemas.microsoft.com/office/drawing/2014/main" id="{9F6BC7B3-E496-48DE-BC9F-E2ECFDF9E8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005104"/>
            <a:ext cx="9144000" cy="6206068"/>
          </a:xfrm>
          <a:prstGeom prst="rect">
            <a:avLst/>
          </a:prstGeom>
        </p:spPr>
      </p:pic>
      <p:pic>
        <p:nvPicPr>
          <p:cNvPr id="4" name="图片 1"/>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391632" y="-283657"/>
            <a:ext cx="4760462" cy="3773652"/>
          </a:xfrm>
          <a:prstGeom prst="rect">
            <a:avLst/>
          </a:prstGeom>
        </p:spPr>
      </p:pic>
      <p:grpSp>
        <p:nvGrpSpPr>
          <p:cNvPr id="7" name="组合 12">
            <a:extLst>
              <a:ext uri="{FF2B5EF4-FFF2-40B4-BE49-F238E27FC236}">
                <a16:creationId xmlns:a16="http://schemas.microsoft.com/office/drawing/2014/main" id="{F1BB3A29-F24C-44D6-8C7D-11207F8321BB}"/>
              </a:ext>
            </a:extLst>
          </p:cNvPr>
          <p:cNvGrpSpPr/>
          <p:nvPr/>
        </p:nvGrpSpPr>
        <p:grpSpPr>
          <a:xfrm>
            <a:off x="4845062" y="1104177"/>
            <a:ext cx="4071949" cy="1393671"/>
            <a:chOff x="2789477" y="508636"/>
            <a:chExt cx="4071949" cy="1393671"/>
          </a:xfrm>
        </p:grpSpPr>
        <p:grpSp>
          <p:nvGrpSpPr>
            <p:cNvPr id="8" name="组合 6">
              <a:extLst>
                <a:ext uri="{FF2B5EF4-FFF2-40B4-BE49-F238E27FC236}">
                  <a16:creationId xmlns:a16="http://schemas.microsoft.com/office/drawing/2014/main" id="{E3AB640F-A938-44FD-AF4E-B93BE7894A1F}"/>
                </a:ext>
              </a:extLst>
            </p:cNvPr>
            <p:cNvGrpSpPr/>
            <p:nvPr/>
          </p:nvGrpSpPr>
          <p:grpSpPr>
            <a:xfrm>
              <a:off x="2789477" y="508636"/>
              <a:ext cx="4071949" cy="938720"/>
              <a:chOff x="3956332" y="660174"/>
              <a:chExt cx="4071949" cy="938720"/>
            </a:xfrm>
          </p:grpSpPr>
          <p:sp>
            <p:nvSpPr>
              <p:cNvPr id="12" name="矩形 7">
                <a:extLst>
                  <a:ext uri="{FF2B5EF4-FFF2-40B4-BE49-F238E27FC236}">
                    <a16:creationId xmlns:a16="http://schemas.microsoft.com/office/drawing/2014/main" id="{F965DF25-BFD2-4C93-B8D6-85B44F8469E8}"/>
                  </a:ext>
                </a:extLst>
              </p:cNvPr>
              <p:cNvSpPr/>
              <p:nvPr/>
            </p:nvSpPr>
            <p:spPr>
              <a:xfrm>
                <a:off x="3964426" y="660175"/>
                <a:ext cx="3786614" cy="938719"/>
              </a:xfrm>
              <a:prstGeom prst="rect">
                <a:avLst/>
              </a:prstGeom>
            </p:spPr>
            <p:txBody>
              <a:bodyPr wrap="none">
                <a:spAutoFit/>
              </a:bodyPr>
              <a:lstStyle/>
              <a:p>
                <a:pPr lvl="0"/>
                <a:r>
                  <a:rPr lang="en-US" altLang="zh-CN" sz="5500" dirty="0">
                    <a:ln w="152400">
                      <a:solidFill>
                        <a:schemeClr val="bg1"/>
                      </a:solidFill>
                    </a:ln>
                    <a:solidFill>
                      <a:srgbClr val="002060"/>
                    </a:solidFill>
                    <a:effectLst>
                      <a:innerShdw blurRad="63500" dist="50800" dir="13500000">
                        <a:prstClr val="black">
                          <a:alpha val="50000"/>
                        </a:prstClr>
                      </a:innerShdw>
                    </a:effectLst>
                    <a:latin typeface="UVN Bai Sau Nang" panose="04030905020802020C03" pitchFamily="82" charset="0"/>
                    <a:ea typeface="字魂27号-布丁体" panose="00000505000000000000" pitchFamily="2" charset="-122"/>
                  </a:rPr>
                  <a:t>LUYỆN ĐỌC</a:t>
                </a:r>
                <a:endParaRPr lang="zh-CN" altLang="en-US" sz="5500" dirty="0">
                  <a:ln w="152400">
                    <a:solidFill>
                      <a:schemeClr val="bg1"/>
                    </a:solidFill>
                  </a:ln>
                  <a:solidFill>
                    <a:srgbClr val="002060"/>
                  </a:solidFill>
                  <a:effectLst>
                    <a:innerShdw blurRad="63500" dist="50800" dir="13500000">
                      <a:prstClr val="black">
                        <a:alpha val="50000"/>
                      </a:prstClr>
                    </a:innerShdw>
                  </a:effectLst>
                  <a:latin typeface="UVN Bai Sau Nang" panose="04030905020802020C03" pitchFamily="82" charset="0"/>
                  <a:ea typeface="字魂27号-布丁体" panose="00000505000000000000" pitchFamily="2" charset="-122"/>
                </a:endParaRPr>
              </a:p>
            </p:txBody>
          </p:sp>
          <p:sp>
            <p:nvSpPr>
              <p:cNvPr id="13" name="矩形 8">
                <a:extLst>
                  <a:ext uri="{FF2B5EF4-FFF2-40B4-BE49-F238E27FC236}">
                    <a16:creationId xmlns:a16="http://schemas.microsoft.com/office/drawing/2014/main" id="{F10C95BB-F375-4B8D-BF44-79965C5E9E6F}"/>
                  </a:ext>
                </a:extLst>
              </p:cNvPr>
              <p:cNvSpPr/>
              <p:nvPr/>
            </p:nvSpPr>
            <p:spPr>
              <a:xfrm>
                <a:off x="3956332" y="660174"/>
                <a:ext cx="4071949" cy="938719"/>
              </a:xfrm>
              <a:prstGeom prst="rect">
                <a:avLst/>
              </a:prstGeom>
            </p:spPr>
            <p:txBody>
              <a:bodyPr wrap="none">
                <a:spAutoFit/>
              </a:bodyPr>
              <a:lstStyle/>
              <a:p>
                <a:pPr lvl="0"/>
                <a:r>
                  <a:rPr lang="en-US" altLang="zh-CN" sz="5500" dirty="0">
                    <a:solidFill>
                      <a:srgbClr val="C00000"/>
                    </a:solidFill>
                    <a:latin typeface="UTM Tam Le" panose="02040603050506020204" pitchFamily="18" charset="0"/>
                    <a:ea typeface="字魂27号-布丁体" panose="00000505000000000000" pitchFamily="2" charset="-122"/>
                  </a:rPr>
                  <a:t>LUYỆN ĐỌC</a:t>
                </a:r>
                <a:endParaRPr lang="zh-CN" altLang="en-US" sz="5500" dirty="0">
                  <a:solidFill>
                    <a:srgbClr val="C00000"/>
                  </a:solidFill>
                  <a:latin typeface="UTM Tam Le" panose="02040603050506020204" pitchFamily="18" charset="0"/>
                  <a:ea typeface="字魂27号-布丁体" panose="00000505000000000000" pitchFamily="2" charset="-122"/>
                </a:endParaRPr>
              </a:p>
            </p:txBody>
          </p:sp>
        </p:grpSp>
        <p:grpSp>
          <p:nvGrpSpPr>
            <p:cNvPr id="9" name="组合 9">
              <a:extLst>
                <a:ext uri="{FF2B5EF4-FFF2-40B4-BE49-F238E27FC236}">
                  <a16:creationId xmlns:a16="http://schemas.microsoft.com/office/drawing/2014/main" id="{BECA7CCC-9957-4B9B-8332-9922A3B79A6E}"/>
                </a:ext>
              </a:extLst>
            </p:cNvPr>
            <p:cNvGrpSpPr/>
            <p:nvPr/>
          </p:nvGrpSpPr>
          <p:grpSpPr>
            <a:xfrm>
              <a:off x="3583560" y="873043"/>
              <a:ext cx="184731" cy="1029264"/>
              <a:chOff x="3771007" y="1083236"/>
              <a:chExt cx="184731" cy="1029264"/>
            </a:xfrm>
          </p:grpSpPr>
          <p:sp>
            <p:nvSpPr>
              <p:cNvPr id="10" name="矩形 10">
                <a:extLst>
                  <a:ext uri="{FF2B5EF4-FFF2-40B4-BE49-F238E27FC236}">
                    <a16:creationId xmlns:a16="http://schemas.microsoft.com/office/drawing/2014/main" id="{CCAED9FD-70BC-4BA8-9FFB-4D06B9552E67}"/>
                  </a:ext>
                </a:extLst>
              </p:cNvPr>
              <p:cNvSpPr/>
              <p:nvPr/>
            </p:nvSpPr>
            <p:spPr>
              <a:xfrm>
                <a:off x="3771007" y="1083236"/>
                <a:ext cx="184731" cy="1015663"/>
              </a:xfrm>
              <a:prstGeom prst="rect">
                <a:avLst/>
              </a:prstGeom>
            </p:spPr>
            <p:txBody>
              <a:bodyPr wrap="none">
                <a:spAutoFit/>
              </a:bodyPr>
              <a:lstStyle/>
              <a:p>
                <a:pPr lvl="0"/>
                <a:endParaRPr lang="zh-CN" altLang="en-US" sz="6000" dirty="0">
                  <a:ln w="152400">
                    <a:solidFill>
                      <a:schemeClr val="bg1"/>
                    </a:solidFill>
                  </a:ln>
                  <a:solidFill>
                    <a:srgbClr val="002060"/>
                  </a:solidFill>
                  <a:effectLst>
                    <a:innerShdw blurRad="63500" dist="50800" dir="13500000">
                      <a:prstClr val="black">
                        <a:alpha val="50000"/>
                      </a:prstClr>
                    </a:innerShdw>
                  </a:effectLst>
                  <a:latin typeface="UVN Bai Sau Nang" panose="04030905020802020C03" pitchFamily="82" charset="0"/>
                  <a:ea typeface="字魂27号-布丁体" panose="00000505000000000000" pitchFamily="2" charset="-122"/>
                </a:endParaRPr>
              </a:p>
            </p:txBody>
          </p:sp>
          <p:sp>
            <p:nvSpPr>
              <p:cNvPr id="11" name="矩形 11">
                <a:extLst>
                  <a:ext uri="{FF2B5EF4-FFF2-40B4-BE49-F238E27FC236}">
                    <a16:creationId xmlns:a16="http://schemas.microsoft.com/office/drawing/2014/main" id="{8730EC17-EAB3-4DC4-894C-F718780B198C}"/>
                  </a:ext>
                </a:extLst>
              </p:cNvPr>
              <p:cNvSpPr/>
              <p:nvPr/>
            </p:nvSpPr>
            <p:spPr>
              <a:xfrm>
                <a:off x="3771007" y="1096837"/>
                <a:ext cx="184731" cy="1015663"/>
              </a:xfrm>
              <a:prstGeom prst="rect">
                <a:avLst/>
              </a:prstGeom>
            </p:spPr>
            <p:txBody>
              <a:bodyPr wrap="none">
                <a:spAutoFit/>
              </a:bodyPr>
              <a:lstStyle/>
              <a:p>
                <a:pPr lvl="0"/>
                <a:endParaRPr lang="zh-CN" altLang="en-US" sz="6000" dirty="0">
                  <a:solidFill>
                    <a:srgbClr val="002060"/>
                  </a:solidFill>
                  <a:latin typeface="UVN Bai Sau Nang" panose="04030905020802020C03" pitchFamily="82" charset="0"/>
                  <a:ea typeface="字魂27号-布丁体" panose="00000505000000000000" pitchFamily="2" charset="-122"/>
                </a:endParaRPr>
              </a:p>
            </p:txBody>
          </p:sp>
        </p:grpSp>
      </p:grpSp>
      <p:pic>
        <p:nvPicPr>
          <p:cNvPr id="3" name="Picture 2"/>
          <p:cNvPicPr>
            <a:picLocks noChangeAspect="1"/>
          </p:cNvPicPr>
          <p:nvPr/>
        </p:nvPicPr>
        <p:blipFill rotWithShape="1">
          <a:blip r:embed="rId6">
            <a:extLst>
              <a:ext uri="{BEBA8EAE-BF5A-486C-A8C5-ECC9F3942E4B}">
                <a14:imgProps xmlns:a14="http://schemas.microsoft.com/office/drawing/2010/main">
                  <a14:imgLayer r:embed="rId7">
                    <a14:imgEffect>
                      <a14:backgroundRemoval t="4144" b="37376" l="38025" r="63811"/>
                    </a14:imgEffect>
                  </a14:imgLayer>
                </a14:imgProps>
              </a:ext>
              <a:ext uri="{28A0092B-C50C-407E-A947-70E740481C1C}">
                <a14:useLocalDpi xmlns:a14="http://schemas.microsoft.com/office/drawing/2010/main" val="0"/>
              </a:ext>
            </a:extLst>
          </a:blip>
          <a:srcRect l="37038" t="-497" r="33211" b="58458"/>
          <a:stretch/>
        </p:blipFill>
        <p:spPr>
          <a:xfrm>
            <a:off x="-355600" y="-1005104"/>
            <a:ext cx="6834511" cy="6803279"/>
          </a:xfrm>
          <a:prstGeom prst="rect">
            <a:avLst/>
          </a:prstGeom>
        </p:spPr>
      </p:pic>
      <p:pic>
        <p:nvPicPr>
          <p:cNvPr id="15" name="图片 9">
            <a:extLst>
              <a:ext uri="{FF2B5EF4-FFF2-40B4-BE49-F238E27FC236}">
                <a16:creationId xmlns:a16="http://schemas.microsoft.com/office/drawing/2014/main" id="{2123EE4B-64A4-48E3-B8E4-5E7F6CCA201D}"/>
              </a:ext>
            </a:extLst>
          </p:cNvPr>
          <p:cNvPicPr>
            <a:picLocks noChangeAspect="1"/>
          </p:cNvPicPr>
          <p:nvPr/>
        </p:nvPicPr>
        <p:blipFill rotWithShape="1">
          <a:blip r:embed="rId8">
            <a:extLst>
              <a:ext uri="{28A0092B-C50C-407E-A947-70E740481C1C}">
                <a14:useLocalDpi xmlns:a14="http://schemas.microsoft.com/office/drawing/2010/main" val="0"/>
              </a:ext>
            </a:extLst>
          </a:blip>
          <a:srcRect b="30612"/>
          <a:stretch/>
        </p:blipFill>
        <p:spPr>
          <a:xfrm>
            <a:off x="-946559" y="3489995"/>
            <a:ext cx="12304734" cy="1717770"/>
          </a:xfrm>
          <a:prstGeom prst="rect">
            <a:avLst/>
          </a:prstGeom>
        </p:spPr>
      </p:pic>
    </p:spTree>
    <p:custDataLst>
      <p:tags r:id="rId1"/>
    </p:custDataLst>
    <p:extLst>
      <p:ext uri="{BB962C8B-B14F-4D97-AF65-F5344CB8AC3E}">
        <p14:creationId xmlns:p14="http://schemas.microsoft.com/office/powerpoint/2010/main" val="186175021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 Diagonal Corner Rectangle 1"/>
          <p:cNvSpPr/>
          <p:nvPr/>
        </p:nvSpPr>
        <p:spPr>
          <a:xfrm>
            <a:off x="315648" y="52039"/>
            <a:ext cx="8456645" cy="4973443"/>
          </a:xfrm>
          <a:prstGeom prst="round2DiagRect">
            <a:avLst/>
          </a:prstGeom>
          <a:solidFill>
            <a:srgbClr val="DBEAF1">
              <a:alpha val="92000"/>
            </a:srgbClr>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ltLang="en-US" b="1" dirty="0">
              <a:solidFill>
                <a:srgbClr val="3333FF"/>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315649" y="52039"/>
            <a:ext cx="8374868" cy="6524863"/>
          </a:xfrm>
          <a:prstGeom prst="rect">
            <a:avLst/>
          </a:prstGeom>
          <a:noFill/>
        </p:spPr>
        <p:txBody>
          <a:bodyPr wrap="square" rtlCol="0">
            <a:spAutoFit/>
          </a:bodyPr>
          <a:lstStyle/>
          <a:p>
            <a:pPr lvl="0" algn="ctr">
              <a:buClrTx/>
              <a:defRPr/>
            </a:pPr>
            <a:r>
              <a:rPr lang="vi-VN" sz="1800" b="1" kern="1200" dirty="0">
                <a:solidFill>
                  <a:srgbClr val="FF0000"/>
                </a:solidFill>
                <a:latin typeface="Times New Roman" panose="02020603050405020304" pitchFamily="18" charset="0"/>
                <a:cs typeface="Times New Roman" panose="02020603050405020304" pitchFamily="18" charset="0"/>
              </a:rPr>
              <a:t>Vương quốc vắng nụ cười</a:t>
            </a:r>
            <a:r>
              <a:rPr lang="en-US" sz="1800" b="1" kern="1200" dirty="0">
                <a:solidFill>
                  <a:srgbClr val="FF0000"/>
                </a:solidFill>
                <a:latin typeface="Times New Roman" panose="02020603050405020304" pitchFamily="18" charset="0"/>
                <a:cs typeface="Times New Roman" panose="02020603050405020304" pitchFamily="18" charset="0"/>
              </a:rPr>
              <a:t> </a:t>
            </a:r>
            <a:r>
              <a:rPr lang="vi-VN" sz="1800" b="1" kern="1200" dirty="0">
                <a:solidFill>
                  <a:srgbClr val="FF0000"/>
                </a:solidFill>
                <a:latin typeface="Times New Roman" panose="02020603050405020304" pitchFamily="18" charset="0"/>
                <a:cs typeface="Times New Roman" panose="02020603050405020304" pitchFamily="18" charset="0"/>
              </a:rPr>
              <a:t>(</a:t>
            </a:r>
            <a:r>
              <a:rPr lang="en-US" sz="1800" b="1" kern="1200" dirty="0">
                <a:solidFill>
                  <a:srgbClr val="FF0000"/>
                </a:solidFill>
                <a:latin typeface="Times New Roman" panose="02020603050405020304" pitchFamily="18" charset="0"/>
                <a:cs typeface="Times New Roman" panose="02020603050405020304" pitchFamily="18" charset="0"/>
              </a:rPr>
              <a:t>t</a:t>
            </a:r>
            <a:r>
              <a:rPr lang="vi-VN" sz="1800" b="1" kern="1200" dirty="0">
                <a:solidFill>
                  <a:srgbClr val="FF0000"/>
                </a:solidFill>
                <a:latin typeface="Times New Roman" panose="02020603050405020304" pitchFamily="18" charset="0"/>
                <a:cs typeface="Times New Roman" panose="02020603050405020304" pitchFamily="18" charset="0"/>
              </a:rPr>
              <a:t>iếp theo)</a:t>
            </a:r>
          </a:p>
          <a:p>
            <a:pPr lvl="0" algn="just">
              <a:buClrTx/>
              <a:defRPr/>
            </a:pPr>
            <a:r>
              <a:rPr lang="vi-VN" sz="1600" b="1" kern="1200" dirty="0">
                <a:solidFill>
                  <a:srgbClr val="002060"/>
                </a:solidFill>
                <a:latin typeface="Times New Roman" panose="02020603050405020304" pitchFamily="18" charset="0"/>
                <a:cs typeface="Times New Roman" panose="02020603050405020304" pitchFamily="18" charset="0"/>
              </a:rPr>
              <a:t>     </a:t>
            </a:r>
            <a:r>
              <a:rPr lang="vi-VN" sz="1600" b="1" kern="1200" dirty="0">
                <a:solidFill>
                  <a:schemeClr val="tx1"/>
                </a:solidFill>
                <a:latin typeface="Times New Roman" panose="02020603050405020304" pitchFamily="18" charset="0"/>
                <a:cs typeface="Times New Roman" panose="02020603050405020304" pitchFamily="18" charset="0"/>
              </a:rPr>
              <a:t>Cả triều đình háo hức nhìn con người phi thường vừa xuất hiện. Hóa ra, đó chỉ là một cậu bé chừng mười tuổi, tóc để trái đào. Nhà vua bèn ngọt ngào bảo cậu:</a:t>
            </a:r>
          </a:p>
          <a:p>
            <a:pPr lvl="0" algn="just">
              <a:buClrTx/>
              <a:defRPr/>
            </a:pPr>
            <a:r>
              <a:rPr lang="vi-VN" sz="1600" b="1" kern="1200" dirty="0">
                <a:solidFill>
                  <a:schemeClr val="tx1"/>
                </a:solidFill>
                <a:latin typeface="Times New Roman" panose="02020603050405020304" pitchFamily="18" charset="0"/>
                <a:cs typeface="Times New Roman" panose="02020603050405020304" pitchFamily="18" charset="0"/>
              </a:rPr>
              <a:t>   - Hãy nói cho ta biết vì sao cháu cười được</a:t>
            </a:r>
            <a:r>
              <a:rPr lang="en-US" sz="1600" b="1" kern="1200" dirty="0">
                <a:solidFill>
                  <a:schemeClr val="tx1"/>
                </a:solidFill>
                <a:latin typeface="Times New Roman" panose="02020603050405020304" pitchFamily="18" charset="0"/>
                <a:cs typeface="Times New Roman" panose="02020603050405020304" pitchFamily="18" charset="0"/>
              </a:rPr>
              <a:t> </a:t>
            </a:r>
            <a:r>
              <a:rPr lang="vi-VN" sz="1600" b="1" kern="1200" dirty="0">
                <a:solidFill>
                  <a:schemeClr val="tx1"/>
                </a:solidFill>
                <a:latin typeface="Times New Roman" panose="02020603050405020304" pitchFamily="18" charset="0"/>
                <a:cs typeface="Times New Roman" panose="02020603050405020304" pitchFamily="18" charset="0"/>
              </a:rPr>
              <a:t>!</a:t>
            </a:r>
          </a:p>
          <a:p>
            <a:pPr lvl="0" algn="just">
              <a:buClrTx/>
              <a:defRPr/>
            </a:pPr>
            <a:r>
              <a:rPr lang="vi-VN" sz="1600" b="1" kern="1200" dirty="0">
                <a:solidFill>
                  <a:schemeClr val="tx1"/>
                </a:solidFill>
                <a:latin typeface="Times New Roman" panose="02020603050405020304" pitchFamily="18" charset="0"/>
                <a:cs typeface="Times New Roman" panose="02020603050405020304" pitchFamily="18" charset="0"/>
              </a:rPr>
              <a:t>   - Muôn tâu Bệ hạ, những chuyện buồn cười không thiếu đâu ạ. Ngay tại đây cũng có. Bệ hạ tha cho tội chết, cháu sẽ nói.</a:t>
            </a:r>
            <a:endParaRPr lang="en-US" sz="1600" b="1" kern="1200" dirty="0">
              <a:solidFill>
                <a:schemeClr val="tx1"/>
              </a:solidFill>
              <a:latin typeface="Times New Roman" panose="02020603050405020304" pitchFamily="18" charset="0"/>
              <a:cs typeface="Times New Roman" panose="02020603050405020304" pitchFamily="18" charset="0"/>
            </a:endParaRPr>
          </a:p>
          <a:p>
            <a:pPr lvl="0" algn="just">
              <a:buClrTx/>
              <a:defRPr/>
            </a:pPr>
            <a:r>
              <a:rPr lang="en-US" sz="1600" b="1" kern="1200" dirty="0">
                <a:solidFill>
                  <a:schemeClr val="tx1"/>
                </a:solidFill>
                <a:latin typeface="Times New Roman" panose="02020603050405020304" pitchFamily="18" charset="0"/>
                <a:cs typeface="Times New Roman" panose="02020603050405020304" pitchFamily="18" charset="0"/>
              </a:rPr>
              <a:t>   - </a:t>
            </a:r>
            <a:r>
              <a:rPr lang="en-US" sz="1600" b="1" kern="1200" dirty="0" err="1">
                <a:solidFill>
                  <a:schemeClr val="tx1"/>
                </a:solidFill>
                <a:latin typeface="Times New Roman" panose="02020603050405020304" pitchFamily="18" charset="0"/>
                <a:cs typeface="Times New Roman" panose="02020603050405020304" pitchFamily="18" charset="0"/>
              </a:rPr>
              <a:t>Nói</a:t>
            </a:r>
            <a:r>
              <a:rPr lang="en-US" sz="1600" b="1" kern="1200" dirty="0">
                <a:solidFill>
                  <a:schemeClr val="tx1"/>
                </a:solidFill>
                <a:latin typeface="Times New Roman" panose="02020603050405020304" pitchFamily="18" charset="0"/>
                <a:cs typeface="Times New Roman" panose="02020603050405020304" pitchFamily="18" charset="0"/>
              </a:rPr>
              <a:t> </a:t>
            </a:r>
            <a:r>
              <a:rPr lang="en-US" sz="1600" b="1" kern="1200" dirty="0" err="1">
                <a:solidFill>
                  <a:schemeClr val="tx1"/>
                </a:solidFill>
                <a:latin typeface="Times New Roman" panose="02020603050405020304" pitchFamily="18" charset="0"/>
                <a:cs typeface="Times New Roman" panose="02020603050405020304" pitchFamily="18" charset="0"/>
              </a:rPr>
              <a:t>đi</a:t>
            </a:r>
            <a:r>
              <a:rPr lang="en-US" sz="1600" b="1" kern="1200" dirty="0">
                <a:solidFill>
                  <a:schemeClr val="tx1"/>
                </a:solidFill>
                <a:latin typeface="Times New Roman" panose="02020603050405020304" pitchFamily="18" charset="0"/>
                <a:cs typeface="Times New Roman" panose="02020603050405020304" pitchFamily="18" charset="0"/>
              </a:rPr>
              <a:t>, ta </a:t>
            </a:r>
            <a:r>
              <a:rPr lang="en-US" sz="1600" b="1" kern="1200" dirty="0" err="1">
                <a:solidFill>
                  <a:schemeClr val="tx1"/>
                </a:solidFill>
                <a:latin typeface="Times New Roman" panose="02020603050405020304" pitchFamily="18" charset="0"/>
                <a:cs typeface="Times New Roman" panose="02020603050405020304" pitchFamily="18" charset="0"/>
              </a:rPr>
              <a:t>trọng</a:t>
            </a:r>
            <a:r>
              <a:rPr lang="en-US" sz="1600" b="1" kern="1200" dirty="0">
                <a:solidFill>
                  <a:schemeClr val="tx1"/>
                </a:solidFill>
                <a:latin typeface="Times New Roman" panose="02020603050405020304" pitchFamily="18" charset="0"/>
                <a:cs typeface="Times New Roman" panose="02020603050405020304" pitchFamily="18" charset="0"/>
              </a:rPr>
              <a:t> </a:t>
            </a:r>
            <a:r>
              <a:rPr lang="en-US" sz="1600" b="1" kern="1200" dirty="0" err="1">
                <a:solidFill>
                  <a:schemeClr val="tx1"/>
                </a:solidFill>
                <a:latin typeface="Times New Roman" panose="02020603050405020304" pitchFamily="18" charset="0"/>
                <a:cs typeface="Times New Roman" panose="02020603050405020304" pitchFamily="18" charset="0"/>
              </a:rPr>
              <a:t>thưởng</a:t>
            </a:r>
            <a:r>
              <a:rPr lang="en-US" sz="1600" b="1" kern="1200" dirty="0">
                <a:solidFill>
                  <a:schemeClr val="tx1"/>
                </a:solidFill>
                <a:latin typeface="Times New Roman" panose="02020603050405020304" pitchFamily="18" charset="0"/>
                <a:cs typeface="Times New Roman" panose="02020603050405020304" pitchFamily="18" charset="0"/>
              </a:rPr>
              <a:t>.</a:t>
            </a:r>
            <a:endParaRPr lang="vi-VN" sz="1600" b="1" kern="1200" dirty="0">
              <a:solidFill>
                <a:schemeClr val="tx1"/>
              </a:solidFill>
              <a:latin typeface="Times New Roman" panose="02020603050405020304" pitchFamily="18" charset="0"/>
              <a:cs typeface="Times New Roman" panose="02020603050405020304" pitchFamily="18" charset="0"/>
            </a:endParaRPr>
          </a:p>
          <a:p>
            <a:pPr lvl="0" algn="just">
              <a:buClrTx/>
              <a:defRPr/>
            </a:pPr>
            <a:r>
              <a:rPr lang="en-US" sz="1600" b="1" kern="1200" dirty="0">
                <a:solidFill>
                  <a:schemeClr val="tx1"/>
                </a:solidFill>
                <a:latin typeface="Times New Roman" panose="02020603050405020304" pitchFamily="18" charset="0"/>
                <a:cs typeface="Times New Roman" panose="02020603050405020304" pitchFamily="18" charset="0"/>
              </a:rPr>
              <a:t>  </a:t>
            </a:r>
            <a:r>
              <a:rPr lang="vi-VN" sz="1600" b="1" kern="1200" dirty="0">
                <a:solidFill>
                  <a:schemeClr val="tx1"/>
                </a:solidFill>
                <a:latin typeface="Times New Roman" panose="02020603050405020304" pitchFamily="18" charset="0"/>
                <a:cs typeface="Times New Roman" panose="02020603050405020304" pitchFamily="18" charset="0"/>
              </a:rPr>
              <a:t>Cậu bé ấp úng:</a:t>
            </a:r>
          </a:p>
          <a:p>
            <a:pPr lvl="0" algn="just">
              <a:buClrTx/>
              <a:defRPr/>
            </a:pPr>
            <a:r>
              <a:rPr lang="vi-VN" sz="1600" b="1" kern="1200" dirty="0">
                <a:solidFill>
                  <a:schemeClr val="tx1"/>
                </a:solidFill>
                <a:latin typeface="Times New Roman" panose="02020603050405020304" pitchFamily="18" charset="0"/>
                <a:cs typeface="Times New Roman" panose="02020603050405020304" pitchFamily="18" charset="0"/>
              </a:rPr>
              <a:t>   - Chẳng hạn, sáng nay, Bệ hạ đã quên... lau miệng ạ.</a:t>
            </a:r>
          </a:p>
          <a:p>
            <a:pPr lvl="0" algn="just">
              <a:buClrTx/>
              <a:defRPr/>
            </a:pPr>
            <a:r>
              <a:rPr lang="vi-VN" sz="1600" b="1" kern="1200" dirty="0">
                <a:solidFill>
                  <a:schemeClr val="tx1"/>
                </a:solidFill>
                <a:latin typeface="Times New Roman" panose="02020603050405020304" pitchFamily="18" charset="0"/>
                <a:cs typeface="Times New Roman" panose="02020603050405020304" pitchFamily="18" charset="0"/>
              </a:rPr>
              <a:t>   Nhà vua giật mình, đưa tay lên mép. Một hạt cơm lăn xuống áo hoàng bào. Các quan đưa tay bụm miệng cười. Đến khi cậu bé chỉ quả táo cắn dở đang căng phồng trong túi áo của quan coi vườn ngự uyển thì ai nấy đều bật cười thành tiếng.</a:t>
            </a:r>
          </a:p>
          <a:p>
            <a:pPr lvl="0" algn="just">
              <a:buClrTx/>
              <a:defRPr/>
            </a:pPr>
            <a:r>
              <a:rPr lang="vi-VN" sz="1600" b="1" kern="1200" dirty="0">
                <a:solidFill>
                  <a:schemeClr val="tx1"/>
                </a:solidFill>
                <a:latin typeface="Times New Roman" panose="02020603050405020304" pitchFamily="18" charset="0"/>
                <a:cs typeface="Times New Roman" panose="02020603050405020304" pitchFamily="18" charset="0"/>
              </a:rPr>
              <a:t>Nhà vua gật gù. Thế rồi, ngắm nhìn cậu bé, ngài bỗng hỏi:</a:t>
            </a:r>
          </a:p>
          <a:p>
            <a:pPr lvl="0" algn="just">
              <a:buClrTx/>
              <a:defRPr/>
            </a:pPr>
            <a:r>
              <a:rPr lang="vi-VN" sz="1600" b="1" kern="1200" dirty="0">
                <a:solidFill>
                  <a:schemeClr val="tx1"/>
                </a:solidFill>
                <a:latin typeface="Times New Roman" panose="02020603050405020304" pitchFamily="18" charset="0"/>
                <a:cs typeface="Times New Roman" panose="02020603050405020304" pitchFamily="18" charset="0"/>
              </a:rPr>
              <a:t>   - Này cháu, vì sao nãy giờ cháu cứ đứng lom khom thế?</a:t>
            </a:r>
          </a:p>
          <a:p>
            <a:pPr lvl="0" algn="just">
              <a:buClrTx/>
              <a:defRPr/>
            </a:pPr>
            <a:r>
              <a:rPr lang="vi-VN" sz="1600" b="1" kern="1200" dirty="0">
                <a:solidFill>
                  <a:schemeClr val="tx1"/>
                </a:solidFill>
                <a:latin typeface="Times New Roman" panose="02020603050405020304" pitchFamily="18" charset="0"/>
                <a:cs typeface="Times New Roman" panose="02020603050405020304" pitchFamily="18" charset="0"/>
              </a:rPr>
              <a:t>   - Tâu Bệ hạ, ban nãy cháu bị quan thị vệ đuổi, cuống quá nên... đứt dải rút ạ.</a:t>
            </a:r>
          </a:p>
          <a:p>
            <a:pPr lvl="0" algn="just">
              <a:buClrTx/>
              <a:defRPr/>
            </a:pPr>
            <a:r>
              <a:rPr lang="vi-VN" sz="1600" b="1" kern="1200" dirty="0">
                <a:solidFill>
                  <a:schemeClr val="tx1"/>
                </a:solidFill>
                <a:latin typeface="Times New Roman" panose="02020603050405020304" pitchFamily="18" charset="0"/>
                <a:cs typeface="Times New Roman" panose="02020603050405020304" pitchFamily="18" charset="0"/>
              </a:rPr>
              <a:t>   Triều đình được mẻ cười vỡ bụng. Tiếng cười thật dễ lây. Ngày hôm đó, vương quốc nọ như có phép mầu làm thay đổi. Đến đâu cũng gặp những gương mặt tươi tỉnh, rạng rỡ. Hoa bắt đầu nở. Chim bắt đầu hót. Còn những tia nắng mặt trời thì nhảy múa và sỏi đá cũng biết reo vang dưới những bánh xe. Vương quốc u buồn đã thoát khỏi nguy c</a:t>
            </a:r>
            <a:r>
              <a:rPr lang="en-US" sz="1600" b="1" kern="1200" dirty="0">
                <a:solidFill>
                  <a:schemeClr val="tx1"/>
                </a:solidFill>
                <a:latin typeface="Times New Roman" panose="02020603050405020304" pitchFamily="18" charset="0"/>
                <a:cs typeface="Times New Roman" panose="02020603050405020304" pitchFamily="18" charset="0"/>
              </a:rPr>
              <a:t>ơ </a:t>
            </a:r>
            <a:r>
              <a:rPr lang="en-US" sz="1600" b="1" kern="1200" dirty="0" err="1">
                <a:solidFill>
                  <a:schemeClr val="tx1"/>
                </a:solidFill>
                <a:latin typeface="Times New Roman" panose="02020603050405020304" pitchFamily="18" charset="0"/>
                <a:cs typeface="Times New Roman" panose="02020603050405020304" pitchFamily="18" charset="0"/>
              </a:rPr>
              <a:t>tàn</a:t>
            </a:r>
            <a:r>
              <a:rPr lang="en-US" sz="1600" b="1" kern="1200" dirty="0">
                <a:solidFill>
                  <a:schemeClr val="tx1"/>
                </a:solidFill>
                <a:latin typeface="Times New Roman" panose="02020603050405020304" pitchFamily="18" charset="0"/>
                <a:cs typeface="Times New Roman" panose="02020603050405020304" pitchFamily="18" charset="0"/>
              </a:rPr>
              <a:t> </a:t>
            </a:r>
            <a:r>
              <a:rPr lang="en-US" sz="1600" b="1" kern="1200" dirty="0" err="1">
                <a:solidFill>
                  <a:schemeClr val="tx1"/>
                </a:solidFill>
                <a:latin typeface="Times New Roman" panose="02020603050405020304" pitchFamily="18" charset="0"/>
                <a:cs typeface="Times New Roman" panose="02020603050405020304" pitchFamily="18" charset="0"/>
              </a:rPr>
              <a:t>lụi</a:t>
            </a:r>
            <a:r>
              <a:rPr lang="en-US" sz="1600" b="1" kern="1200" dirty="0">
                <a:solidFill>
                  <a:schemeClr val="tx1"/>
                </a:solidFill>
                <a:latin typeface="Times New Roman" panose="02020603050405020304" pitchFamily="18" charset="0"/>
                <a:cs typeface="Times New Roman" panose="02020603050405020304" pitchFamily="18" charset="0"/>
              </a:rPr>
              <a:t>.						</a:t>
            </a:r>
            <a:r>
              <a:rPr lang="en-US" sz="1600" b="1" i="1" kern="1200" dirty="0">
                <a:solidFill>
                  <a:srgbClr val="002060"/>
                </a:solidFill>
                <a:latin typeface="Times New Roman" panose="02020603050405020304" pitchFamily="18" charset="0"/>
                <a:cs typeface="Times New Roman" panose="02020603050405020304" pitchFamily="18" charset="0"/>
              </a:rPr>
              <a:t> </a:t>
            </a:r>
            <a:r>
              <a:rPr lang="vi-VN" sz="1600" i="1" kern="1200" dirty="0">
                <a:solidFill>
                  <a:schemeClr val="tx1"/>
                </a:solidFill>
                <a:latin typeface="Times New Roman" panose="02020603050405020304" pitchFamily="18" charset="0"/>
                <a:cs typeface="Times New Roman" panose="02020603050405020304" pitchFamily="18" charset="0"/>
              </a:rPr>
              <a:t>Theo </a:t>
            </a:r>
            <a:r>
              <a:rPr lang="vi-VN" sz="1600" b="1" kern="1200" dirty="0">
                <a:solidFill>
                  <a:schemeClr val="tx1"/>
                </a:solidFill>
                <a:latin typeface="Times New Roman" panose="02020603050405020304" pitchFamily="18" charset="0"/>
                <a:cs typeface="Times New Roman" panose="02020603050405020304" pitchFamily="18" charset="0"/>
              </a:rPr>
              <a:t>TRẦN ĐỨC TIẾN</a:t>
            </a:r>
            <a:endParaRPr lang="vi-VN" sz="1600" kern="1200" dirty="0">
              <a:solidFill>
                <a:schemeClr val="tx1"/>
              </a:solidFill>
              <a:latin typeface="Times New Roman" panose="02020603050405020304" pitchFamily="18" charset="0"/>
              <a:cs typeface="Times New Roman" panose="02020603050405020304" pitchFamily="18" charset="0"/>
            </a:endParaRPr>
          </a:p>
          <a:p>
            <a:pPr lvl="0" algn="just">
              <a:buClrTx/>
              <a:defRPr/>
            </a:pPr>
            <a:br>
              <a:rPr lang="vi-VN" sz="1600" kern="1200" dirty="0">
                <a:solidFill>
                  <a:schemeClr val="tx1"/>
                </a:solidFill>
                <a:latin typeface="Times New Roman" panose="02020603050405020304" pitchFamily="18" charset="0"/>
                <a:cs typeface="Times New Roman" panose="02020603050405020304" pitchFamily="18" charset="0"/>
              </a:rPr>
            </a:br>
            <a:br>
              <a:rPr lang="vi-VN" sz="1600" kern="1200" dirty="0">
                <a:solidFill>
                  <a:schemeClr val="tx1"/>
                </a:solidFill>
                <a:latin typeface="Times New Roman" panose="02020603050405020304" pitchFamily="18" charset="0"/>
                <a:cs typeface="Times New Roman" panose="02020603050405020304" pitchFamily="18" charset="0"/>
              </a:rPr>
            </a:br>
            <a:endParaRPr lang="en-US" sz="1600" kern="1200" dirty="0">
              <a:solidFill>
                <a:schemeClr val="tx1"/>
              </a:solidFill>
              <a:latin typeface="Times New Roman" panose="02020603050405020304" pitchFamily="18" charset="0"/>
              <a:cs typeface="Times New Roman" panose="02020603050405020304" pitchFamily="18" charset="0"/>
            </a:endParaRPr>
          </a:p>
          <a:p>
            <a:pPr lvl="0" algn="just">
              <a:buClrTx/>
              <a:defRPr/>
            </a:pPr>
            <a:endParaRPr lang="vi-VN" sz="1600" b="1" kern="1200" dirty="0">
              <a:solidFill>
                <a:schemeClr val="tx1"/>
              </a:solidFill>
              <a:latin typeface="Nunito" panose="00000500000000000000" pitchFamily="2" charset="0"/>
              <a:cs typeface="Times New Roman" panose="02020603050405020304" pitchFamily="18" charset="0"/>
            </a:endParaRPr>
          </a:p>
          <a:p>
            <a:pPr algn="just"/>
            <a:endParaRPr lang="en-US" sz="1600" b="1" dirty="0">
              <a:solidFill>
                <a:schemeClr val="tx1"/>
              </a:solidFill>
              <a:latin typeface="Nunito" panose="00000500000000000000" pitchFamily="2" charset="0"/>
            </a:endParaRPr>
          </a:p>
        </p:txBody>
      </p:sp>
    </p:spTree>
    <p:custDataLst>
      <p:tags r:id="rId1"/>
    </p:custDataLst>
    <p:extLst>
      <p:ext uri="{BB962C8B-B14F-4D97-AF65-F5344CB8AC3E}">
        <p14:creationId xmlns:p14="http://schemas.microsoft.com/office/powerpoint/2010/main" val="23882422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图片 1">
            <a:extLst>
              <a:ext uri="{FF2B5EF4-FFF2-40B4-BE49-F238E27FC236}">
                <a16:creationId xmlns:a16="http://schemas.microsoft.com/office/drawing/2014/main" id="{79A08EB1-5A00-4431-A7D6-1C5C54B5E11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0003"/>
          <a:stretch/>
        </p:blipFill>
        <p:spPr>
          <a:xfrm>
            <a:off x="0" y="-86627"/>
            <a:ext cx="9144000" cy="5297504"/>
          </a:xfrm>
          <a:prstGeom prst="rect">
            <a:avLst/>
          </a:prstGeom>
        </p:spPr>
      </p:pic>
      <p:pic>
        <p:nvPicPr>
          <p:cNvPr id="9" name="图片 1">
            <a:extLst>
              <a:ext uri="{FF2B5EF4-FFF2-40B4-BE49-F238E27FC236}">
                <a16:creationId xmlns:a16="http://schemas.microsoft.com/office/drawing/2014/main" id="{65334953-F384-41F2-A586-5E9BAABACFD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213051" y="-10698"/>
            <a:ext cx="5903626" cy="3097229"/>
          </a:xfrm>
          <a:prstGeom prst="rect">
            <a:avLst/>
          </a:prstGeom>
        </p:spPr>
      </p:pic>
      <p:sp>
        <p:nvSpPr>
          <p:cNvPr id="10" name="文本框 7">
            <a:extLst>
              <a:ext uri="{FF2B5EF4-FFF2-40B4-BE49-F238E27FC236}">
                <a16:creationId xmlns:a16="http://schemas.microsoft.com/office/drawing/2014/main" id="{D1ABF282-05ED-4A4B-AA8F-10DB814144F0}"/>
              </a:ext>
            </a:extLst>
          </p:cNvPr>
          <p:cNvSpPr txBox="1"/>
          <p:nvPr/>
        </p:nvSpPr>
        <p:spPr>
          <a:xfrm rot="21123133">
            <a:off x="-429654" y="1849703"/>
            <a:ext cx="4740207" cy="707886"/>
          </a:xfrm>
          <a:prstGeom prst="rect">
            <a:avLst/>
          </a:prstGeom>
          <a:noFill/>
        </p:spPr>
        <p:txBody>
          <a:bodyPr wrap="square">
            <a:spAutoFit/>
          </a:bodyPr>
          <a:lstStyle/>
          <a:p>
            <a:pPr algn="ctr">
              <a:defRPr/>
            </a:pPr>
            <a:r>
              <a:rPr lang="en-US" altLang="zh-CN" sz="4000" b="1" spc="50" dirty="0">
                <a:ln w="0"/>
                <a:solidFill>
                  <a:schemeClr val="accent4">
                    <a:lumMod val="20000"/>
                    <a:lumOff val="80000"/>
                  </a:schemeClr>
                </a:solidFill>
                <a:effectLst>
                  <a:innerShdw blurRad="63500" dist="50800" dir="13500000">
                    <a:srgbClr val="000000">
                      <a:alpha val="50000"/>
                    </a:srgbClr>
                  </a:innerShdw>
                  <a:reflection blurRad="6350" stA="60000" endA="900" endPos="58000" dir="5400000" sy="-100000" algn="bl" rotWithShape="0"/>
                </a:effectLst>
                <a:latin typeface="Cambria" panose="02040503050406030204" pitchFamily="18" charset="0"/>
                <a:ea typeface="Cambria" panose="02040503050406030204" pitchFamily="18" charset="0"/>
                <a:cs typeface="Tahoma" panose="020B0604030504040204" pitchFamily="34" charset="0"/>
                <a:sym typeface="+mn-lt"/>
              </a:rPr>
              <a:t>CHIA ĐOẠN</a:t>
            </a:r>
          </a:p>
        </p:txBody>
      </p:sp>
      <p:sp>
        <p:nvSpPr>
          <p:cNvPr id="11" name="任意多边形 9"/>
          <p:cNvSpPr/>
          <p:nvPr/>
        </p:nvSpPr>
        <p:spPr>
          <a:xfrm>
            <a:off x="4139355" y="145696"/>
            <a:ext cx="4638436" cy="1223047"/>
          </a:xfrm>
          <a:custGeom>
            <a:avLst/>
            <a:gdLst>
              <a:gd name="connsiteX0" fmla="*/ 0 w 2527652"/>
              <a:gd name="connsiteY0" fmla="*/ 0 h 1008000"/>
              <a:gd name="connsiteX1" fmla="*/ 2023652 w 2527652"/>
              <a:gd name="connsiteY1" fmla="*/ 0 h 1008000"/>
              <a:gd name="connsiteX2" fmla="*/ 2527652 w 2527652"/>
              <a:gd name="connsiteY2" fmla="*/ 504000 h 1008000"/>
              <a:gd name="connsiteX3" fmla="*/ 2023652 w 2527652"/>
              <a:gd name="connsiteY3" fmla="*/ 1008000 h 1008000"/>
              <a:gd name="connsiteX4" fmla="*/ 0 w 2527652"/>
              <a:gd name="connsiteY4" fmla="*/ 1008000 h 100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27652" h="1008000">
                <a:moveTo>
                  <a:pt x="0" y="0"/>
                </a:moveTo>
                <a:lnTo>
                  <a:pt x="2023652" y="0"/>
                </a:lnTo>
                <a:cubicBezTo>
                  <a:pt x="2302004" y="0"/>
                  <a:pt x="2527652" y="225648"/>
                  <a:pt x="2527652" y="504000"/>
                </a:cubicBezTo>
                <a:cubicBezTo>
                  <a:pt x="2527652" y="782352"/>
                  <a:pt x="2302004" y="1008000"/>
                  <a:pt x="2023652" y="1008000"/>
                </a:cubicBezTo>
                <a:lnTo>
                  <a:pt x="0" y="1008000"/>
                </a:lnTo>
                <a:close/>
              </a:path>
            </a:pathLst>
          </a:custGeom>
          <a:gradFill flip="none" rotWithShape="1">
            <a:gsLst>
              <a:gs pos="0">
                <a:schemeClr val="accent6">
                  <a:lumMod val="5000"/>
                  <a:lumOff val="95000"/>
                  <a:alpha val="91000"/>
                </a:schemeClr>
              </a:gs>
              <a:gs pos="100000">
                <a:schemeClr val="bg1">
                  <a:lumMod val="65000"/>
                </a:schemeClr>
              </a:gs>
            </a:gsLst>
            <a:lin ang="13500000" scaled="1"/>
            <a:tileRect/>
          </a:gradFill>
          <a:ln w="25400">
            <a:gradFill flip="none" rotWithShape="1">
              <a:gsLst>
                <a:gs pos="0">
                  <a:schemeClr val="accent1">
                    <a:lumMod val="5000"/>
                    <a:lumOff val="95000"/>
                  </a:schemeClr>
                </a:gs>
                <a:gs pos="100000">
                  <a:schemeClr val="bg1">
                    <a:lumMod val="65000"/>
                  </a:schemeClr>
                </a:gs>
              </a:gsLst>
              <a:lin ang="2700000" scaled="1"/>
              <a:tileRect/>
            </a:grad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gradFill flip="none" rotWithShape="1">
                <a:gsLst>
                  <a:gs pos="0">
                    <a:prstClr val="white">
                      <a:shade val="30000"/>
                      <a:satMod val="115000"/>
                    </a:prstClr>
                  </a:gs>
                  <a:gs pos="50000">
                    <a:prstClr val="white">
                      <a:shade val="67500"/>
                      <a:satMod val="115000"/>
                    </a:prstClr>
                  </a:gs>
                  <a:gs pos="100000">
                    <a:prstClr val="white">
                      <a:shade val="100000"/>
                      <a:satMod val="115000"/>
                    </a:prstClr>
                  </a:gs>
                </a:gsLst>
                <a:path path="circle">
                  <a:fillToRect l="50000" t="50000" r="50000" b="50000"/>
                </a:path>
                <a:tileRect/>
              </a:gradFill>
              <a:effectLst/>
              <a:uLnTx/>
              <a:uFillTx/>
              <a:latin typeface="Calibri"/>
              <a:ea typeface="宋体" panose="02010600030101010101" pitchFamily="2" charset="-122"/>
              <a:cs typeface="+mn-cs"/>
            </a:endParaRPr>
          </a:p>
        </p:txBody>
      </p:sp>
      <p:sp>
        <p:nvSpPr>
          <p:cNvPr id="12" name="椭圆 10"/>
          <p:cNvSpPr>
            <a:spLocks noChangeAspect="1"/>
          </p:cNvSpPr>
          <p:nvPr/>
        </p:nvSpPr>
        <p:spPr>
          <a:xfrm>
            <a:off x="3287623" y="150079"/>
            <a:ext cx="1358593" cy="1358593"/>
          </a:xfrm>
          <a:prstGeom prst="ellipse">
            <a:avLst/>
          </a:prstGeom>
          <a:gradFill flip="none" rotWithShape="1">
            <a:gsLst>
              <a:gs pos="0">
                <a:schemeClr val="bg1"/>
              </a:gs>
              <a:gs pos="100000">
                <a:schemeClr val="bg1">
                  <a:lumMod val="65000"/>
                </a:schemeClr>
              </a:gs>
            </a:gsLst>
            <a:lin ang="13500000" scaled="1"/>
            <a:tileRect/>
          </a:gradFill>
          <a:ln w="25400">
            <a:gradFill flip="none" rotWithShape="1">
              <a:gsLst>
                <a:gs pos="0">
                  <a:schemeClr val="bg1"/>
                </a:gs>
                <a:gs pos="100000">
                  <a:schemeClr val="tx1">
                    <a:lumMod val="65000"/>
                    <a:lumOff val="35000"/>
                  </a:schemeClr>
                </a:gs>
              </a:gsLst>
              <a:lin ang="2700000" scaled="1"/>
              <a:tileRect/>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文本框 11"/>
          <p:cNvSpPr txBox="1"/>
          <p:nvPr/>
        </p:nvSpPr>
        <p:spPr>
          <a:xfrm>
            <a:off x="3336159" y="494867"/>
            <a:ext cx="1436462" cy="55399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3000" b="1" kern="1200" noProof="0" dirty="0" err="1">
                <a:solidFill>
                  <a:schemeClr val="accent5">
                    <a:lumMod val="75000"/>
                  </a:schemeClr>
                </a:solidFill>
                <a:latin typeface="Times New Roman" panose="02020603050405020304" pitchFamily="18" charset="0"/>
                <a:ea typeface="宋体" panose="02010600030101010101" pitchFamily="2" charset="-122"/>
                <a:cs typeface="Times New Roman" panose="02020603050405020304" pitchFamily="18" charset="0"/>
              </a:rPr>
              <a:t>Đoạn</a:t>
            </a:r>
            <a:r>
              <a:rPr lang="en-US" altLang="zh-CN" sz="3000" b="1" kern="1200" noProof="0" dirty="0">
                <a:solidFill>
                  <a:schemeClr val="accent5">
                    <a:lumMod val="75000"/>
                  </a:schemeClr>
                </a:solidFill>
                <a:latin typeface="Times New Roman" panose="02020603050405020304" pitchFamily="18" charset="0"/>
                <a:ea typeface="宋体" panose="02010600030101010101" pitchFamily="2" charset="-122"/>
                <a:cs typeface="Times New Roman" panose="02020603050405020304" pitchFamily="18" charset="0"/>
              </a:rPr>
              <a:t> </a:t>
            </a:r>
            <a:r>
              <a:rPr kumimoji="0" lang="en-US" altLang="zh-CN" sz="3000" b="1" i="0" u="none" strike="noStrike" kern="1200" cap="none" spc="0" normalizeH="0" baseline="0" noProof="0" dirty="0">
                <a:ln>
                  <a:noFill/>
                </a:ln>
                <a:solidFill>
                  <a:schemeClr val="accent5">
                    <a:lumMod val="75000"/>
                  </a:schemeClr>
                </a:solidFill>
                <a:effectLst/>
                <a:uLnTx/>
                <a:uFillTx/>
                <a:latin typeface="Times New Roman" panose="02020603050405020304" pitchFamily="18" charset="0"/>
                <a:ea typeface="宋体" panose="02010600030101010101" pitchFamily="2" charset="-122"/>
                <a:cs typeface="Times New Roman" panose="02020603050405020304" pitchFamily="18" charset="0"/>
              </a:rPr>
              <a:t>1</a:t>
            </a:r>
            <a:endParaRPr kumimoji="0" lang="zh-CN" altLang="en-US" sz="3000" b="1" i="0" u="none" strike="noStrike" kern="1200" cap="none" spc="0" normalizeH="0" baseline="0" noProof="0" dirty="0">
              <a:ln>
                <a:noFill/>
              </a:ln>
              <a:solidFill>
                <a:schemeClr val="accent5">
                  <a:lumMod val="75000"/>
                </a:schemeClr>
              </a:solidFill>
              <a:effectLst/>
              <a:uLnTx/>
              <a:uFillTx/>
              <a:latin typeface="Times New Roman" panose="02020603050405020304" pitchFamily="18" charset="0"/>
              <a:ea typeface="宋体" panose="02010600030101010101" pitchFamily="2" charset="-122"/>
              <a:cs typeface="Times New Roman" panose="02020603050405020304" pitchFamily="18" charset="0"/>
            </a:endParaRPr>
          </a:p>
        </p:txBody>
      </p:sp>
      <p:sp>
        <p:nvSpPr>
          <p:cNvPr id="17" name="任意多边形 109"/>
          <p:cNvSpPr/>
          <p:nvPr/>
        </p:nvSpPr>
        <p:spPr>
          <a:xfrm>
            <a:off x="4500818" y="2009836"/>
            <a:ext cx="4643182" cy="1128285"/>
          </a:xfrm>
          <a:custGeom>
            <a:avLst/>
            <a:gdLst>
              <a:gd name="connsiteX0" fmla="*/ 0 w 2527652"/>
              <a:gd name="connsiteY0" fmla="*/ 0 h 1008000"/>
              <a:gd name="connsiteX1" fmla="*/ 2023652 w 2527652"/>
              <a:gd name="connsiteY1" fmla="*/ 0 h 1008000"/>
              <a:gd name="connsiteX2" fmla="*/ 2527652 w 2527652"/>
              <a:gd name="connsiteY2" fmla="*/ 504000 h 1008000"/>
              <a:gd name="connsiteX3" fmla="*/ 2023652 w 2527652"/>
              <a:gd name="connsiteY3" fmla="*/ 1008000 h 1008000"/>
              <a:gd name="connsiteX4" fmla="*/ 0 w 2527652"/>
              <a:gd name="connsiteY4" fmla="*/ 1008000 h 100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27652" h="1008000">
                <a:moveTo>
                  <a:pt x="0" y="0"/>
                </a:moveTo>
                <a:lnTo>
                  <a:pt x="2023652" y="0"/>
                </a:lnTo>
                <a:cubicBezTo>
                  <a:pt x="2302004" y="0"/>
                  <a:pt x="2527652" y="225648"/>
                  <a:pt x="2527652" y="504000"/>
                </a:cubicBezTo>
                <a:cubicBezTo>
                  <a:pt x="2527652" y="782352"/>
                  <a:pt x="2302004" y="1008000"/>
                  <a:pt x="2023652" y="1008000"/>
                </a:cubicBezTo>
                <a:lnTo>
                  <a:pt x="0" y="1008000"/>
                </a:lnTo>
                <a:close/>
              </a:path>
            </a:pathLst>
          </a:custGeom>
          <a:gradFill flip="none" rotWithShape="1">
            <a:gsLst>
              <a:gs pos="0">
                <a:schemeClr val="accent6">
                  <a:lumMod val="5000"/>
                  <a:lumOff val="95000"/>
                  <a:alpha val="71000"/>
                </a:schemeClr>
              </a:gs>
              <a:gs pos="100000">
                <a:schemeClr val="bg1">
                  <a:lumMod val="65000"/>
                </a:schemeClr>
              </a:gs>
            </a:gsLst>
            <a:lin ang="13500000" scaled="1"/>
            <a:tileRect/>
          </a:gradFill>
          <a:ln w="25400">
            <a:gradFill flip="none" rotWithShape="1">
              <a:gsLst>
                <a:gs pos="0">
                  <a:schemeClr val="accent1">
                    <a:lumMod val="5000"/>
                    <a:lumOff val="95000"/>
                  </a:schemeClr>
                </a:gs>
                <a:gs pos="100000">
                  <a:schemeClr val="bg1">
                    <a:lumMod val="65000"/>
                  </a:schemeClr>
                </a:gs>
              </a:gsLst>
              <a:lin ang="2700000" scaled="1"/>
              <a:tileRect/>
            </a:grad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8" name="椭圆 110"/>
          <p:cNvSpPr>
            <a:spLocks noChangeAspect="1"/>
          </p:cNvSpPr>
          <p:nvPr/>
        </p:nvSpPr>
        <p:spPr>
          <a:xfrm>
            <a:off x="3826077" y="1858237"/>
            <a:ext cx="1358593" cy="1358593"/>
          </a:xfrm>
          <a:prstGeom prst="ellipse">
            <a:avLst/>
          </a:prstGeom>
          <a:gradFill flip="none" rotWithShape="1">
            <a:gsLst>
              <a:gs pos="0">
                <a:schemeClr val="bg1"/>
              </a:gs>
              <a:gs pos="100000">
                <a:schemeClr val="bg1">
                  <a:lumMod val="65000"/>
                </a:schemeClr>
              </a:gs>
            </a:gsLst>
            <a:lin ang="13500000" scaled="1"/>
            <a:tileRect/>
          </a:gradFill>
          <a:ln w="25400">
            <a:gradFill flip="none" rotWithShape="1">
              <a:gsLst>
                <a:gs pos="0">
                  <a:schemeClr val="bg1"/>
                </a:gs>
                <a:gs pos="100000">
                  <a:schemeClr val="tx1">
                    <a:lumMod val="65000"/>
                    <a:lumOff val="35000"/>
                  </a:schemeClr>
                </a:gs>
              </a:gsLst>
              <a:lin ang="2700000" scaled="1"/>
              <a:tileRect/>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9" name="文本框 111"/>
          <p:cNvSpPr txBox="1"/>
          <p:nvPr/>
        </p:nvSpPr>
        <p:spPr>
          <a:xfrm>
            <a:off x="3840084" y="2250369"/>
            <a:ext cx="1347134" cy="55399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3000" b="1" kern="1200" noProof="0" dirty="0" err="1">
                <a:solidFill>
                  <a:srgbClr val="FF0000"/>
                </a:solidFill>
                <a:latin typeface="Times New Roman" panose="02020603050405020304" pitchFamily="18" charset="0"/>
                <a:ea typeface="宋体" panose="02010600030101010101" pitchFamily="2" charset="-122"/>
                <a:cs typeface="Times New Roman" panose="02020603050405020304" pitchFamily="18" charset="0"/>
              </a:rPr>
              <a:t>Đoạn</a:t>
            </a:r>
            <a:r>
              <a:rPr lang="en-US" altLang="zh-CN" sz="3000" b="1" kern="1200" noProof="0" dirty="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kumimoji="0" lang="en-US" altLang="zh-CN" sz="3000" b="1" i="0" u="none" strike="noStrike" kern="1200" cap="none" spc="0" normalizeH="0" baseline="0" noProof="0" dirty="0">
                <a:ln>
                  <a:noFill/>
                </a:ln>
                <a:solidFill>
                  <a:srgbClr val="FF0000"/>
                </a:solidFill>
                <a:effectLst/>
                <a:uLnTx/>
                <a:uFillTx/>
                <a:latin typeface="Times New Roman" panose="02020603050405020304" pitchFamily="18" charset="0"/>
                <a:ea typeface="宋体" panose="02010600030101010101" pitchFamily="2" charset="-122"/>
                <a:cs typeface="Times New Roman" panose="02020603050405020304" pitchFamily="18" charset="0"/>
              </a:rPr>
              <a:t>2</a:t>
            </a:r>
            <a:endParaRPr kumimoji="0" lang="zh-CN" altLang="en-US" sz="3000" b="1" i="0" u="none" strike="noStrike" kern="1200" cap="none" spc="0" normalizeH="0" baseline="0" noProof="0" dirty="0">
              <a:ln>
                <a:noFill/>
              </a:ln>
              <a:solidFill>
                <a:srgbClr val="FF0000"/>
              </a:solidFill>
              <a:effectLst/>
              <a:uLnTx/>
              <a:uFillTx/>
              <a:latin typeface="Times New Roman" panose="02020603050405020304" pitchFamily="18" charset="0"/>
              <a:ea typeface="宋体" panose="02010600030101010101" pitchFamily="2" charset="-122"/>
              <a:cs typeface="Times New Roman" panose="02020603050405020304" pitchFamily="18" charset="0"/>
            </a:endParaRPr>
          </a:p>
        </p:txBody>
      </p:sp>
      <p:sp>
        <p:nvSpPr>
          <p:cNvPr id="23" name="任意多边形 16"/>
          <p:cNvSpPr/>
          <p:nvPr/>
        </p:nvSpPr>
        <p:spPr>
          <a:xfrm>
            <a:off x="3108518" y="3362247"/>
            <a:ext cx="4433566" cy="1211005"/>
          </a:xfrm>
          <a:custGeom>
            <a:avLst/>
            <a:gdLst>
              <a:gd name="connsiteX0" fmla="*/ 0 w 2527652"/>
              <a:gd name="connsiteY0" fmla="*/ 0 h 1008000"/>
              <a:gd name="connsiteX1" fmla="*/ 2023652 w 2527652"/>
              <a:gd name="connsiteY1" fmla="*/ 0 h 1008000"/>
              <a:gd name="connsiteX2" fmla="*/ 2527652 w 2527652"/>
              <a:gd name="connsiteY2" fmla="*/ 504000 h 1008000"/>
              <a:gd name="connsiteX3" fmla="*/ 2023652 w 2527652"/>
              <a:gd name="connsiteY3" fmla="*/ 1008000 h 1008000"/>
              <a:gd name="connsiteX4" fmla="*/ 0 w 2527652"/>
              <a:gd name="connsiteY4" fmla="*/ 1008000 h 100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27652" h="1008000">
                <a:moveTo>
                  <a:pt x="0" y="0"/>
                </a:moveTo>
                <a:lnTo>
                  <a:pt x="2023652" y="0"/>
                </a:lnTo>
                <a:cubicBezTo>
                  <a:pt x="2302004" y="0"/>
                  <a:pt x="2527652" y="225648"/>
                  <a:pt x="2527652" y="504000"/>
                </a:cubicBezTo>
                <a:cubicBezTo>
                  <a:pt x="2527652" y="782352"/>
                  <a:pt x="2302004" y="1008000"/>
                  <a:pt x="2023652" y="1008000"/>
                </a:cubicBezTo>
                <a:lnTo>
                  <a:pt x="0" y="1008000"/>
                </a:lnTo>
                <a:close/>
              </a:path>
            </a:pathLst>
          </a:custGeom>
          <a:gradFill flip="none" rotWithShape="1">
            <a:gsLst>
              <a:gs pos="0">
                <a:schemeClr val="accent6">
                  <a:lumMod val="5000"/>
                  <a:lumOff val="95000"/>
                  <a:alpha val="71000"/>
                </a:schemeClr>
              </a:gs>
              <a:gs pos="100000">
                <a:schemeClr val="bg1">
                  <a:lumMod val="65000"/>
                </a:schemeClr>
              </a:gs>
            </a:gsLst>
            <a:lin ang="13500000" scaled="1"/>
            <a:tileRect/>
          </a:gradFill>
          <a:ln w="25400">
            <a:gradFill flip="none" rotWithShape="1">
              <a:gsLst>
                <a:gs pos="0">
                  <a:schemeClr val="accent1">
                    <a:lumMod val="5000"/>
                    <a:lumOff val="95000"/>
                  </a:schemeClr>
                </a:gs>
                <a:gs pos="100000">
                  <a:schemeClr val="bg1">
                    <a:lumMod val="65000"/>
                  </a:schemeClr>
                </a:gs>
              </a:gsLst>
              <a:lin ang="2700000" scaled="1"/>
              <a:tileRect/>
            </a:grad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17"/>
          <p:cNvSpPr>
            <a:spLocks noChangeAspect="1"/>
          </p:cNvSpPr>
          <p:nvPr/>
        </p:nvSpPr>
        <p:spPr>
          <a:xfrm>
            <a:off x="2415732" y="3307277"/>
            <a:ext cx="1358593" cy="1358593"/>
          </a:xfrm>
          <a:prstGeom prst="ellipse">
            <a:avLst/>
          </a:prstGeom>
          <a:gradFill flip="none" rotWithShape="1">
            <a:gsLst>
              <a:gs pos="0">
                <a:schemeClr val="bg1"/>
              </a:gs>
              <a:gs pos="100000">
                <a:schemeClr val="bg1">
                  <a:lumMod val="65000"/>
                </a:schemeClr>
              </a:gs>
            </a:gsLst>
            <a:lin ang="13500000" scaled="1"/>
            <a:tileRect/>
          </a:gradFill>
          <a:ln w="25400">
            <a:gradFill flip="none" rotWithShape="1">
              <a:gsLst>
                <a:gs pos="0">
                  <a:schemeClr val="bg1"/>
                </a:gs>
                <a:gs pos="100000">
                  <a:schemeClr val="tx1">
                    <a:lumMod val="65000"/>
                    <a:lumOff val="35000"/>
                  </a:schemeClr>
                </a:gs>
              </a:gsLst>
              <a:lin ang="2700000" scaled="1"/>
              <a:tileRect/>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5" name="文本框 18"/>
          <p:cNvSpPr txBox="1"/>
          <p:nvPr/>
        </p:nvSpPr>
        <p:spPr>
          <a:xfrm>
            <a:off x="2398181" y="3706324"/>
            <a:ext cx="1546099" cy="55399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3000" b="1" kern="1200" noProof="0" dirty="0" err="1">
                <a:solidFill>
                  <a:schemeClr val="accent6">
                    <a:lumMod val="50000"/>
                  </a:schemeClr>
                </a:solidFill>
                <a:latin typeface="Times New Roman" panose="02020603050405020304" pitchFamily="18" charset="0"/>
                <a:ea typeface="宋体" panose="02010600030101010101" pitchFamily="2" charset="-122"/>
                <a:cs typeface="Times New Roman" panose="02020603050405020304" pitchFamily="18" charset="0"/>
              </a:rPr>
              <a:t>Đoạn</a:t>
            </a:r>
            <a:r>
              <a:rPr lang="en-US" altLang="zh-CN" sz="3000" b="1" kern="1200" noProof="0" dirty="0">
                <a:solidFill>
                  <a:schemeClr val="accent6">
                    <a:lumMod val="50000"/>
                  </a:schemeClr>
                </a:solidFill>
                <a:latin typeface="Times New Roman" panose="02020603050405020304" pitchFamily="18" charset="0"/>
                <a:ea typeface="宋体" panose="02010600030101010101" pitchFamily="2" charset="-122"/>
                <a:cs typeface="Times New Roman" panose="02020603050405020304" pitchFamily="18" charset="0"/>
              </a:rPr>
              <a:t> 3</a:t>
            </a:r>
            <a:endParaRPr kumimoji="0" lang="zh-CN" altLang="en-US" sz="3000" b="1" i="0" u="none" strike="noStrike" kern="1200" cap="none" spc="0" normalizeH="0" baseline="0" noProof="0" dirty="0">
              <a:ln>
                <a:noFill/>
              </a:ln>
              <a:solidFill>
                <a:schemeClr val="accent6">
                  <a:lumMod val="50000"/>
                </a:schemeClr>
              </a:solidFill>
              <a:effectLst/>
              <a:uLnTx/>
              <a:uFillTx/>
              <a:latin typeface="Times New Roman" panose="02020603050405020304" pitchFamily="18" charset="0"/>
              <a:ea typeface="宋体" panose="02010600030101010101" pitchFamily="2" charset="-122"/>
              <a:cs typeface="Times New Roman" panose="02020603050405020304" pitchFamily="18" charset="0"/>
            </a:endParaRPr>
          </a:p>
        </p:txBody>
      </p:sp>
      <p:sp>
        <p:nvSpPr>
          <p:cNvPr id="26" name="文本框 3"/>
          <p:cNvSpPr txBox="1"/>
          <p:nvPr/>
        </p:nvSpPr>
        <p:spPr>
          <a:xfrm>
            <a:off x="4341007" y="315334"/>
            <a:ext cx="4117193" cy="1015663"/>
          </a:xfrm>
          <a:prstGeom prst="rect">
            <a:avLst/>
          </a:prstGeom>
          <a:noFill/>
        </p:spPr>
        <p:txBody>
          <a:bodyPr wrap="square" rtlCol="0">
            <a:spAutoFit/>
          </a:bodyPr>
          <a:lstStyle/>
          <a:p>
            <a:pPr algn="ctr"/>
            <a:r>
              <a:rPr lang="nl-NL" sz="3000" b="1" dirty="0">
                <a:solidFill>
                  <a:srgbClr val="0070C0"/>
                </a:solidFill>
                <a:latin typeface="Times New Roman" panose="02020603050405020304" pitchFamily="18" charset="0"/>
                <a:cs typeface="Times New Roman" panose="02020603050405020304" pitchFamily="18" charset="0"/>
              </a:rPr>
              <a:t>Cả triều đình … ta trọng thưởng</a:t>
            </a:r>
            <a:endParaRPr lang="en-US" sz="3000" b="1" dirty="0">
              <a:solidFill>
                <a:srgbClr val="0070C0"/>
              </a:solidFill>
              <a:latin typeface="Times New Roman" panose="02020603050405020304" pitchFamily="18" charset="0"/>
              <a:cs typeface="Times New Roman" panose="02020603050405020304" pitchFamily="18" charset="0"/>
            </a:endParaRPr>
          </a:p>
        </p:txBody>
      </p:sp>
      <p:sp>
        <p:nvSpPr>
          <p:cNvPr id="27" name="文本框 3"/>
          <p:cNvSpPr txBox="1"/>
          <p:nvPr/>
        </p:nvSpPr>
        <p:spPr>
          <a:xfrm>
            <a:off x="5116442" y="2235840"/>
            <a:ext cx="4191650" cy="553998"/>
          </a:xfrm>
          <a:prstGeom prst="rect">
            <a:avLst/>
          </a:prstGeom>
          <a:noFill/>
        </p:spPr>
        <p:txBody>
          <a:bodyPr wrap="square" rtlCol="0">
            <a:spAutoFit/>
          </a:bodyPr>
          <a:lstStyle/>
          <a:p>
            <a:pPr lvl="0"/>
            <a:r>
              <a:rPr lang="nl-NL" sz="3000" b="1" dirty="0">
                <a:solidFill>
                  <a:srgbClr val="C00000"/>
                </a:solidFill>
                <a:latin typeface="Times New Roman" panose="02020603050405020304" pitchFamily="18" charset="0"/>
                <a:cs typeface="Times New Roman" panose="02020603050405020304" pitchFamily="18" charset="0"/>
              </a:rPr>
              <a:t>Tiếp theo...đứt dải rút ạ</a:t>
            </a:r>
            <a:endParaRPr kumimoji="0" lang="zh-CN" altLang="en-US" sz="3000" b="1" i="0" u="none" strike="noStrike" kern="1200" cap="none" spc="0" normalizeH="0" baseline="0" noProof="0" dirty="0">
              <a:ln>
                <a:noFill/>
              </a:ln>
              <a:solidFill>
                <a:srgbClr val="C00000"/>
              </a:solidFill>
              <a:effectLst/>
              <a:uLnTx/>
              <a:uFillTx/>
              <a:latin typeface="Times New Roman" panose="02020603050405020304" pitchFamily="18" charset="0"/>
              <a:ea typeface="汉仪跳跳体简" panose="00020600040101010101" pitchFamily="18" charset="-122"/>
              <a:cs typeface="Times New Roman" panose="02020603050405020304" pitchFamily="18" charset="0"/>
            </a:endParaRPr>
          </a:p>
        </p:txBody>
      </p:sp>
      <p:sp>
        <p:nvSpPr>
          <p:cNvPr id="28" name="文本框 3"/>
          <p:cNvSpPr txBox="1"/>
          <p:nvPr/>
        </p:nvSpPr>
        <p:spPr>
          <a:xfrm>
            <a:off x="4230153" y="3673148"/>
            <a:ext cx="4794915" cy="630942"/>
          </a:xfrm>
          <a:prstGeom prst="rect">
            <a:avLst/>
          </a:prstGeom>
          <a:noFill/>
        </p:spPr>
        <p:txBody>
          <a:bodyPr wrap="square" rtlCol="0">
            <a:spAutoFit/>
          </a:bodyPr>
          <a:lstStyle/>
          <a:p>
            <a:pPr lvl="0"/>
            <a:r>
              <a:rPr lang="en-US" altLang="zh-CN" sz="3200" b="1" noProof="0" dirty="0">
                <a:solidFill>
                  <a:srgbClr val="002060"/>
                </a:solidFill>
                <a:latin typeface="UTM Flavour" panose="02040603050506020204" pitchFamily="18" charset="0"/>
                <a:ea typeface="汉仪跳跳体简" panose="00020600040101010101" pitchFamily="18" charset="-122"/>
                <a:cs typeface="Times New Roman" pitchFamily="18" charset="0"/>
              </a:rPr>
              <a:t> </a:t>
            </a:r>
            <a:r>
              <a:rPr lang="en-US" altLang="zh-CN" sz="3500" b="1" noProof="0" dirty="0" err="1">
                <a:solidFill>
                  <a:schemeClr val="accent6">
                    <a:lumMod val="50000"/>
                  </a:schemeClr>
                </a:solidFill>
                <a:latin typeface="Times New Roman" panose="02020603050405020304" pitchFamily="18" charset="0"/>
                <a:ea typeface="汉仪跳跳体简" panose="00020600040101010101" pitchFamily="18" charset="-122"/>
                <a:cs typeface="Times New Roman" panose="02020603050405020304" pitchFamily="18" charset="0"/>
              </a:rPr>
              <a:t>Còn</a:t>
            </a:r>
            <a:r>
              <a:rPr lang="en-US" altLang="zh-CN" sz="3500" b="1" noProof="0" dirty="0">
                <a:solidFill>
                  <a:schemeClr val="accent6">
                    <a:lumMod val="50000"/>
                  </a:schemeClr>
                </a:solidFill>
                <a:latin typeface="Times New Roman" panose="02020603050405020304" pitchFamily="18" charset="0"/>
                <a:ea typeface="汉仪跳跳体简" panose="00020600040101010101" pitchFamily="18" charset="-122"/>
                <a:cs typeface="Times New Roman" panose="02020603050405020304" pitchFamily="18" charset="0"/>
              </a:rPr>
              <a:t> </a:t>
            </a:r>
            <a:r>
              <a:rPr lang="en-US" altLang="zh-CN" sz="3500" b="1" noProof="0" dirty="0" err="1">
                <a:solidFill>
                  <a:schemeClr val="accent6">
                    <a:lumMod val="50000"/>
                  </a:schemeClr>
                </a:solidFill>
                <a:latin typeface="Times New Roman" panose="02020603050405020304" pitchFamily="18" charset="0"/>
                <a:ea typeface="汉仪跳跳体简" panose="00020600040101010101" pitchFamily="18" charset="-122"/>
                <a:cs typeface="Times New Roman" panose="02020603050405020304" pitchFamily="18" charset="0"/>
              </a:rPr>
              <a:t>lại</a:t>
            </a:r>
            <a:endParaRPr kumimoji="0" lang="zh-CN" altLang="en-US" sz="3500" b="1" i="0" u="none" strike="noStrike" kern="1200" cap="none" spc="0" normalizeH="0" baseline="0" noProof="0" dirty="0">
              <a:ln>
                <a:noFill/>
              </a:ln>
              <a:solidFill>
                <a:schemeClr val="accent6">
                  <a:lumMod val="50000"/>
                </a:schemeClr>
              </a:solidFill>
              <a:effectLst/>
              <a:uLnTx/>
              <a:uFillTx/>
              <a:latin typeface="Times New Roman" panose="02020603050405020304" pitchFamily="18" charset="0"/>
              <a:ea typeface="汉仪跳跳体简" panose="00020600040101010101" pitchFamily="18" charset="-122"/>
              <a:cs typeface="Times New Roman" panose="02020603050405020304" pitchFamily="18" charset="0"/>
            </a:endParaRPr>
          </a:p>
        </p:txBody>
      </p:sp>
    </p:spTree>
    <p:custDataLst>
      <p:tags r:id="rId1"/>
    </p:custDataLst>
    <p:extLst>
      <p:ext uri="{BB962C8B-B14F-4D97-AF65-F5344CB8AC3E}">
        <p14:creationId xmlns:p14="http://schemas.microsoft.com/office/powerpoint/2010/main" val="17925644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Click="0">
        <p15:prstTrans prst="prestige"/>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par>
                                <p:cTn id="8" presetID="22" presetClass="entr" presetSubtype="4"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down)">
                                      <p:cBhvr>
                                        <p:cTn id="10" dur="500"/>
                                        <p:tgtEl>
                                          <p:spTgt spid="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300"/>
                                        <p:tgtEl>
                                          <p:spTgt spid="1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300"/>
                                        <p:tgtEl>
                                          <p:spTgt spid="12"/>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300"/>
                                        <p:tgtEl>
                                          <p:spTgt spid="13"/>
                                        </p:tgtEl>
                                      </p:cBhvr>
                                    </p:animEffect>
                                  </p:childTnLst>
                                </p:cTn>
                              </p:par>
                              <p:par>
                                <p:cTn id="20" presetID="26" presetClass="emph" presetSubtype="0" fill="hold" grpId="1" nodeType="withEffect">
                                  <p:stCondLst>
                                    <p:cond delay="0"/>
                                  </p:stCondLst>
                                  <p:childTnLst>
                                    <p:animEffect transition="out" filter="fade">
                                      <p:cBhvr>
                                        <p:cTn id="21" dur="500" tmFilter="0, 0; .2, .5; .8, .5; 1, 0"/>
                                        <p:tgtEl>
                                          <p:spTgt spid="12"/>
                                        </p:tgtEl>
                                      </p:cBhvr>
                                    </p:animEffect>
                                    <p:animScale>
                                      <p:cBhvr>
                                        <p:cTn id="22" dur="250" autoRev="1" fill="hold"/>
                                        <p:tgtEl>
                                          <p:spTgt spid="12"/>
                                        </p:tgtEl>
                                      </p:cBhvr>
                                      <p:by x="105000" y="105000"/>
                                    </p:animScale>
                                  </p:childTnLst>
                                </p:cTn>
                              </p:par>
                              <p:par>
                                <p:cTn id="23" presetID="10" presetClass="entr" presetSubtype="0" fill="hold" grpId="0" nodeType="with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300"/>
                                        <p:tgtEl>
                                          <p:spTgt spid="1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8"/>
                                        </p:tgtEl>
                                        <p:attrNameLst>
                                          <p:attrName>style.visibility</p:attrName>
                                        </p:attrNameLst>
                                      </p:cBhvr>
                                      <p:to>
                                        <p:strVal val="visible"/>
                                      </p:to>
                                    </p:set>
                                    <p:animEffect transition="in" filter="fade">
                                      <p:cBhvr>
                                        <p:cTn id="28" dur="300"/>
                                        <p:tgtEl>
                                          <p:spTgt spid="18"/>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fade">
                                      <p:cBhvr>
                                        <p:cTn id="31" dur="300"/>
                                        <p:tgtEl>
                                          <p:spTgt spid="19"/>
                                        </p:tgtEl>
                                      </p:cBhvr>
                                    </p:animEffect>
                                  </p:childTnLst>
                                </p:cTn>
                              </p:par>
                              <p:par>
                                <p:cTn id="32" presetID="26" presetClass="emph" presetSubtype="0" fill="hold" grpId="1" nodeType="withEffect">
                                  <p:stCondLst>
                                    <p:cond delay="0"/>
                                  </p:stCondLst>
                                  <p:childTnLst>
                                    <p:animEffect transition="out" filter="fade">
                                      <p:cBhvr>
                                        <p:cTn id="33" dur="500" tmFilter="0, 0; .2, .5; .8, .5; 1, 0"/>
                                        <p:tgtEl>
                                          <p:spTgt spid="18"/>
                                        </p:tgtEl>
                                      </p:cBhvr>
                                    </p:animEffect>
                                    <p:animScale>
                                      <p:cBhvr>
                                        <p:cTn id="34" dur="250" autoRev="1" fill="hold"/>
                                        <p:tgtEl>
                                          <p:spTgt spid="18"/>
                                        </p:tgtEl>
                                      </p:cBhvr>
                                      <p:by x="105000" y="105000"/>
                                    </p:animScale>
                                  </p:childTnLst>
                                </p:cTn>
                              </p:par>
                              <p:par>
                                <p:cTn id="35" presetID="10" presetClass="entr" presetSubtype="0" fill="hold" grpId="0" nodeType="withEffect">
                                  <p:stCondLst>
                                    <p:cond delay="0"/>
                                  </p:stCondLst>
                                  <p:childTnLst>
                                    <p:set>
                                      <p:cBhvr>
                                        <p:cTn id="36" dur="1" fill="hold">
                                          <p:stCondLst>
                                            <p:cond delay="0"/>
                                          </p:stCondLst>
                                        </p:cTn>
                                        <p:tgtEl>
                                          <p:spTgt spid="23"/>
                                        </p:tgtEl>
                                        <p:attrNameLst>
                                          <p:attrName>style.visibility</p:attrName>
                                        </p:attrNameLst>
                                      </p:cBhvr>
                                      <p:to>
                                        <p:strVal val="visible"/>
                                      </p:to>
                                    </p:set>
                                    <p:animEffect transition="in" filter="fade">
                                      <p:cBhvr>
                                        <p:cTn id="37" dur="300"/>
                                        <p:tgtEl>
                                          <p:spTgt spid="23"/>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4"/>
                                        </p:tgtEl>
                                        <p:attrNameLst>
                                          <p:attrName>style.visibility</p:attrName>
                                        </p:attrNameLst>
                                      </p:cBhvr>
                                      <p:to>
                                        <p:strVal val="visible"/>
                                      </p:to>
                                    </p:set>
                                    <p:animEffect transition="in" filter="fade">
                                      <p:cBhvr>
                                        <p:cTn id="40" dur="300"/>
                                        <p:tgtEl>
                                          <p:spTgt spid="24"/>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5"/>
                                        </p:tgtEl>
                                        <p:attrNameLst>
                                          <p:attrName>style.visibility</p:attrName>
                                        </p:attrNameLst>
                                      </p:cBhvr>
                                      <p:to>
                                        <p:strVal val="visible"/>
                                      </p:to>
                                    </p:set>
                                    <p:animEffect transition="in" filter="fade">
                                      <p:cBhvr>
                                        <p:cTn id="43" dur="300"/>
                                        <p:tgtEl>
                                          <p:spTgt spid="25"/>
                                        </p:tgtEl>
                                      </p:cBhvr>
                                    </p:animEffect>
                                  </p:childTnLst>
                                </p:cTn>
                              </p:par>
                              <p:par>
                                <p:cTn id="44" presetID="26" presetClass="emph" presetSubtype="0" fill="hold" grpId="1" nodeType="withEffect">
                                  <p:stCondLst>
                                    <p:cond delay="0"/>
                                  </p:stCondLst>
                                  <p:childTnLst>
                                    <p:animEffect transition="out" filter="fade">
                                      <p:cBhvr>
                                        <p:cTn id="45" dur="500" tmFilter="0, 0; .2, .5; .8, .5; 1, 0"/>
                                        <p:tgtEl>
                                          <p:spTgt spid="24"/>
                                        </p:tgtEl>
                                      </p:cBhvr>
                                    </p:animEffect>
                                    <p:animScale>
                                      <p:cBhvr>
                                        <p:cTn id="46" dur="250" autoRev="1" fill="hold"/>
                                        <p:tgtEl>
                                          <p:spTgt spid="24"/>
                                        </p:tgtEl>
                                      </p:cBhvr>
                                      <p:by x="105000" y="105000"/>
                                    </p:animScale>
                                  </p:childTnLst>
                                </p:cTn>
                              </p:par>
                            </p:childTnLst>
                          </p:cTn>
                        </p:par>
                      </p:childTnLst>
                    </p:cTn>
                  </p:par>
                  <p:par>
                    <p:cTn id="47" fill="hold">
                      <p:stCondLst>
                        <p:cond delay="indefinite"/>
                      </p:stCondLst>
                      <p:childTnLst>
                        <p:par>
                          <p:cTn id="48" fill="hold">
                            <p:stCondLst>
                              <p:cond delay="0"/>
                            </p:stCondLst>
                            <p:childTnLst>
                              <p:par>
                                <p:cTn id="49" presetID="31" presetClass="entr" presetSubtype="0" fill="hold" grpId="0" nodeType="clickEffect">
                                  <p:stCondLst>
                                    <p:cond delay="0"/>
                                  </p:stCondLst>
                                  <p:childTnLst>
                                    <p:set>
                                      <p:cBhvr>
                                        <p:cTn id="50" dur="1" fill="hold">
                                          <p:stCondLst>
                                            <p:cond delay="0"/>
                                          </p:stCondLst>
                                        </p:cTn>
                                        <p:tgtEl>
                                          <p:spTgt spid="26"/>
                                        </p:tgtEl>
                                        <p:attrNameLst>
                                          <p:attrName>style.visibility</p:attrName>
                                        </p:attrNameLst>
                                      </p:cBhvr>
                                      <p:to>
                                        <p:strVal val="visible"/>
                                      </p:to>
                                    </p:set>
                                    <p:anim calcmode="lin" valueType="num">
                                      <p:cBhvr>
                                        <p:cTn id="51" dur="1000" fill="hold"/>
                                        <p:tgtEl>
                                          <p:spTgt spid="26"/>
                                        </p:tgtEl>
                                        <p:attrNameLst>
                                          <p:attrName>ppt_w</p:attrName>
                                        </p:attrNameLst>
                                      </p:cBhvr>
                                      <p:tavLst>
                                        <p:tav tm="0">
                                          <p:val>
                                            <p:fltVal val="0"/>
                                          </p:val>
                                        </p:tav>
                                        <p:tav tm="100000">
                                          <p:val>
                                            <p:strVal val="#ppt_w"/>
                                          </p:val>
                                        </p:tav>
                                      </p:tavLst>
                                    </p:anim>
                                    <p:anim calcmode="lin" valueType="num">
                                      <p:cBhvr>
                                        <p:cTn id="52" dur="1000" fill="hold"/>
                                        <p:tgtEl>
                                          <p:spTgt spid="26"/>
                                        </p:tgtEl>
                                        <p:attrNameLst>
                                          <p:attrName>ppt_h</p:attrName>
                                        </p:attrNameLst>
                                      </p:cBhvr>
                                      <p:tavLst>
                                        <p:tav tm="0">
                                          <p:val>
                                            <p:fltVal val="0"/>
                                          </p:val>
                                        </p:tav>
                                        <p:tav tm="100000">
                                          <p:val>
                                            <p:strVal val="#ppt_h"/>
                                          </p:val>
                                        </p:tav>
                                      </p:tavLst>
                                    </p:anim>
                                    <p:anim calcmode="lin" valueType="num">
                                      <p:cBhvr>
                                        <p:cTn id="53" dur="1000" fill="hold"/>
                                        <p:tgtEl>
                                          <p:spTgt spid="26"/>
                                        </p:tgtEl>
                                        <p:attrNameLst>
                                          <p:attrName>style.rotation</p:attrName>
                                        </p:attrNameLst>
                                      </p:cBhvr>
                                      <p:tavLst>
                                        <p:tav tm="0">
                                          <p:val>
                                            <p:fltVal val="90"/>
                                          </p:val>
                                        </p:tav>
                                        <p:tav tm="100000">
                                          <p:val>
                                            <p:fltVal val="0"/>
                                          </p:val>
                                        </p:tav>
                                      </p:tavLst>
                                    </p:anim>
                                    <p:animEffect transition="in" filter="fade">
                                      <p:cBhvr>
                                        <p:cTn id="54" dur="1000"/>
                                        <p:tgtEl>
                                          <p:spTgt spid="26"/>
                                        </p:tgtEl>
                                      </p:cBhvr>
                                    </p:animEffect>
                                  </p:childTnLst>
                                </p:cTn>
                              </p:par>
                            </p:childTnLst>
                          </p:cTn>
                        </p:par>
                      </p:childTnLst>
                    </p:cTn>
                  </p:par>
                  <p:par>
                    <p:cTn id="55" fill="hold">
                      <p:stCondLst>
                        <p:cond delay="indefinite"/>
                      </p:stCondLst>
                      <p:childTnLst>
                        <p:par>
                          <p:cTn id="56" fill="hold">
                            <p:stCondLst>
                              <p:cond delay="0"/>
                            </p:stCondLst>
                            <p:childTnLst>
                              <p:par>
                                <p:cTn id="57" presetID="6" presetClass="entr" presetSubtype="16" fill="hold" grpId="0" nodeType="clickEffect">
                                  <p:stCondLst>
                                    <p:cond delay="0"/>
                                  </p:stCondLst>
                                  <p:childTnLst>
                                    <p:set>
                                      <p:cBhvr>
                                        <p:cTn id="58" dur="1" fill="hold">
                                          <p:stCondLst>
                                            <p:cond delay="0"/>
                                          </p:stCondLst>
                                        </p:cTn>
                                        <p:tgtEl>
                                          <p:spTgt spid="27"/>
                                        </p:tgtEl>
                                        <p:attrNameLst>
                                          <p:attrName>style.visibility</p:attrName>
                                        </p:attrNameLst>
                                      </p:cBhvr>
                                      <p:to>
                                        <p:strVal val="visible"/>
                                      </p:to>
                                    </p:set>
                                    <p:animEffect transition="in" filter="circle(in)">
                                      <p:cBhvr>
                                        <p:cTn id="59" dur="2000"/>
                                        <p:tgtEl>
                                          <p:spTgt spid="27"/>
                                        </p:tgtEl>
                                      </p:cBhvr>
                                    </p:animEffect>
                                  </p:childTnLst>
                                </p:cTn>
                              </p:par>
                            </p:childTnLst>
                          </p:cTn>
                        </p:par>
                      </p:childTnLst>
                    </p:cTn>
                  </p:par>
                  <p:par>
                    <p:cTn id="60" fill="hold">
                      <p:stCondLst>
                        <p:cond delay="indefinite"/>
                      </p:stCondLst>
                      <p:childTnLst>
                        <p:par>
                          <p:cTn id="61" fill="hold">
                            <p:stCondLst>
                              <p:cond delay="0"/>
                            </p:stCondLst>
                            <p:childTnLst>
                              <p:par>
                                <p:cTn id="62" presetID="14" presetClass="entr" presetSubtype="10" fill="hold" grpId="0" nodeType="clickEffect">
                                  <p:stCondLst>
                                    <p:cond delay="0"/>
                                  </p:stCondLst>
                                  <p:childTnLst>
                                    <p:set>
                                      <p:cBhvr>
                                        <p:cTn id="63" dur="1" fill="hold">
                                          <p:stCondLst>
                                            <p:cond delay="0"/>
                                          </p:stCondLst>
                                        </p:cTn>
                                        <p:tgtEl>
                                          <p:spTgt spid="28"/>
                                        </p:tgtEl>
                                        <p:attrNameLst>
                                          <p:attrName>style.visibility</p:attrName>
                                        </p:attrNameLst>
                                      </p:cBhvr>
                                      <p:to>
                                        <p:strVal val="visible"/>
                                      </p:to>
                                    </p:set>
                                    <p:animEffect transition="in" filter="randombar(horizontal)">
                                      <p:cBhvr>
                                        <p:cTn id="64"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animBg="1"/>
      <p:bldP spid="12" grpId="0" animBg="1"/>
      <p:bldP spid="12" grpId="1" animBg="1"/>
      <p:bldP spid="13" grpId="0"/>
      <p:bldP spid="17" grpId="0" animBg="1"/>
      <p:bldP spid="18" grpId="0" animBg="1"/>
      <p:bldP spid="18" grpId="1" animBg="1"/>
      <p:bldP spid="19" grpId="0"/>
      <p:bldP spid="23" grpId="0" animBg="1"/>
      <p:bldP spid="24" grpId="0" animBg="1"/>
      <p:bldP spid="24" grpId="1" animBg="1"/>
      <p:bldP spid="25" grpId="0"/>
      <p:bldP spid="26" grpId="0"/>
      <p:bldP spid="27" grpId="0"/>
      <p:bldP spid="2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圆角 7">
            <a:extLst>
              <a:ext uri="{FF2B5EF4-FFF2-40B4-BE49-F238E27FC236}">
                <a16:creationId xmlns:a16="http://schemas.microsoft.com/office/drawing/2014/main" id="{906F5B2A-5E1E-4B28-9109-C7990C6A42B2}"/>
              </a:ext>
            </a:extLst>
          </p:cNvPr>
          <p:cNvSpPr/>
          <p:nvPr/>
        </p:nvSpPr>
        <p:spPr>
          <a:xfrm>
            <a:off x="16933" y="54801"/>
            <a:ext cx="9017485" cy="5054290"/>
          </a:xfrm>
          <a:prstGeom prst="roundRect">
            <a:avLst>
              <a:gd name="adj" fmla="val 5318"/>
            </a:avLst>
          </a:prstGeom>
          <a:solidFill>
            <a:schemeClr val="bg1"/>
          </a:solidFill>
          <a:ln w="28575">
            <a:solidFill>
              <a:srgbClr val="F183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zh-CN" altLang="en-US" sz="1350" kern="1200">
              <a:solidFill>
                <a:prstClr val="white"/>
              </a:solidFill>
              <a:latin typeface="字魂107号-萌趣欢乐体" panose="020F0502020204030204"/>
              <a:cs typeface="+mn-ea"/>
              <a:sym typeface="+mn-lt"/>
            </a:endParaRPr>
          </a:p>
        </p:txBody>
      </p:sp>
      <p:sp>
        <p:nvSpPr>
          <p:cNvPr id="2" name="Rectangle 1"/>
          <p:cNvSpPr/>
          <p:nvPr/>
        </p:nvSpPr>
        <p:spPr>
          <a:xfrm>
            <a:off x="305975" y="70567"/>
            <a:ext cx="8728443" cy="5109091"/>
          </a:xfrm>
          <a:prstGeom prst="rect">
            <a:avLst/>
          </a:prstGeom>
        </p:spPr>
        <p:txBody>
          <a:bodyPr wrap="square">
            <a:spAutoFit/>
          </a:bodyPr>
          <a:lstStyle/>
          <a:p>
            <a:pPr lvl="0" algn="ctr">
              <a:buClrTx/>
              <a:defRPr/>
            </a:pPr>
            <a:r>
              <a:rPr lang="vi-VN" sz="1800" b="1" kern="1200" dirty="0">
                <a:solidFill>
                  <a:schemeClr val="accent6">
                    <a:lumMod val="50000"/>
                  </a:schemeClr>
                </a:solidFill>
                <a:latin typeface="Cambria" panose="02040503050406030204" pitchFamily="18" charset="0"/>
                <a:ea typeface="Cambria" panose="02040503050406030204" pitchFamily="18" charset="0"/>
                <a:cs typeface="Times New Roman" panose="02020603050405020304" pitchFamily="18" charset="0"/>
              </a:rPr>
              <a:t>Vương quốc vắng nụ cười</a:t>
            </a:r>
            <a:r>
              <a:rPr lang="en-US" sz="1800" b="1" kern="1200" dirty="0">
                <a:solidFill>
                  <a:schemeClr val="accent6">
                    <a:lumMod val="50000"/>
                  </a:schemeClr>
                </a:solidFill>
                <a:latin typeface="Cambria" panose="02040503050406030204" pitchFamily="18" charset="0"/>
                <a:ea typeface="Cambria" panose="02040503050406030204" pitchFamily="18" charset="0"/>
                <a:cs typeface="Times New Roman" panose="02020603050405020304" pitchFamily="18" charset="0"/>
              </a:rPr>
              <a:t> </a:t>
            </a:r>
            <a:r>
              <a:rPr lang="vi-VN" sz="1800" b="1" kern="1200" dirty="0">
                <a:solidFill>
                  <a:schemeClr val="accent6">
                    <a:lumMod val="50000"/>
                  </a:schemeClr>
                </a:solidFill>
                <a:latin typeface="Cambria" panose="02040503050406030204" pitchFamily="18" charset="0"/>
                <a:ea typeface="Cambria" panose="02040503050406030204" pitchFamily="18" charset="0"/>
                <a:cs typeface="Times New Roman" panose="02020603050405020304" pitchFamily="18" charset="0"/>
              </a:rPr>
              <a:t>(</a:t>
            </a:r>
            <a:r>
              <a:rPr lang="en-US" sz="1800" b="1" kern="1200" dirty="0">
                <a:solidFill>
                  <a:schemeClr val="accent6">
                    <a:lumMod val="50000"/>
                  </a:schemeClr>
                </a:solidFill>
                <a:latin typeface="Cambria" panose="02040503050406030204" pitchFamily="18" charset="0"/>
                <a:ea typeface="Cambria" panose="02040503050406030204" pitchFamily="18" charset="0"/>
                <a:cs typeface="Times New Roman" panose="02020603050405020304" pitchFamily="18" charset="0"/>
              </a:rPr>
              <a:t>t</a:t>
            </a:r>
            <a:r>
              <a:rPr lang="vi-VN" sz="1800" b="1" kern="1200" dirty="0">
                <a:solidFill>
                  <a:schemeClr val="accent6">
                    <a:lumMod val="50000"/>
                  </a:schemeClr>
                </a:solidFill>
                <a:latin typeface="Cambria" panose="02040503050406030204" pitchFamily="18" charset="0"/>
                <a:ea typeface="Cambria" panose="02040503050406030204" pitchFamily="18" charset="0"/>
                <a:cs typeface="Times New Roman" panose="02020603050405020304" pitchFamily="18" charset="0"/>
              </a:rPr>
              <a:t>iếp theo)</a:t>
            </a:r>
            <a:endParaRPr lang="en-US" sz="1800" b="1" kern="1200" dirty="0">
              <a:solidFill>
                <a:schemeClr val="accent6">
                  <a:lumMod val="50000"/>
                </a:schemeClr>
              </a:solidFill>
              <a:latin typeface="Cambria" panose="02040503050406030204" pitchFamily="18" charset="0"/>
              <a:ea typeface="Cambria" panose="02040503050406030204" pitchFamily="18" charset="0"/>
              <a:cs typeface="Times New Roman" panose="02020603050405020304" pitchFamily="18" charset="0"/>
            </a:endParaRPr>
          </a:p>
          <a:p>
            <a:pPr lvl="0" algn="just">
              <a:buClrTx/>
              <a:defRPr/>
            </a:pPr>
            <a:r>
              <a:rPr lang="vi-VN" sz="1800" b="1" kern="1200" dirty="0">
                <a:solidFill>
                  <a:srgbClr val="002060"/>
                </a:solidFill>
                <a:latin typeface="Cambria" panose="02040503050406030204" pitchFamily="18" charset="0"/>
                <a:ea typeface="Cambria" panose="02040503050406030204" pitchFamily="18" charset="0"/>
                <a:cs typeface="Times New Roman" panose="02020603050405020304" pitchFamily="18" charset="0"/>
              </a:rPr>
              <a:t> </a:t>
            </a:r>
            <a:r>
              <a:rPr lang="vi-VN" sz="1600" b="1" kern="1200" dirty="0">
                <a:solidFill>
                  <a:srgbClr val="0070C0"/>
                </a:solidFill>
                <a:latin typeface="Cambria" panose="02040503050406030204" pitchFamily="18" charset="0"/>
                <a:ea typeface="Cambria" panose="02040503050406030204" pitchFamily="18" charset="0"/>
                <a:cs typeface="Times New Roman" panose="02020603050405020304" pitchFamily="18" charset="0"/>
              </a:rPr>
              <a:t>Cả triều đình háo hức nhìn con người phi thường vừa xuất hiện. Hóa ra, đó chỉ là một cậu bé</a:t>
            </a:r>
            <a:r>
              <a:rPr lang="en-US" sz="1600" b="1" kern="1200" dirty="0">
                <a:solidFill>
                  <a:srgbClr val="0070C0"/>
                </a:solidFill>
                <a:latin typeface="Cambria" panose="02040503050406030204" pitchFamily="18" charset="0"/>
                <a:ea typeface="Cambria" panose="02040503050406030204" pitchFamily="18" charset="0"/>
                <a:cs typeface="Times New Roman" panose="02020603050405020304" pitchFamily="18" charset="0"/>
              </a:rPr>
              <a:t> </a:t>
            </a:r>
            <a:r>
              <a:rPr lang="vi-VN" sz="1600" b="1" kern="1200" dirty="0">
                <a:solidFill>
                  <a:srgbClr val="0070C0"/>
                </a:solidFill>
                <a:latin typeface="Cambria" panose="02040503050406030204" pitchFamily="18" charset="0"/>
                <a:ea typeface="Cambria" panose="02040503050406030204" pitchFamily="18" charset="0"/>
                <a:cs typeface="Times New Roman" panose="02020603050405020304" pitchFamily="18" charset="0"/>
              </a:rPr>
              <a:t>chừng mười tuổi, tóc để trái đào. Nhà vua bèn ngọt ngào bảo cậu:</a:t>
            </a:r>
          </a:p>
          <a:p>
            <a:pPr lvl="0" algn="just">
              <a:buClrTx/>
              <a:defRPr/>
            </a:pPr>
            <a:r>
              <a:rPr lang="vi-VN" sz="1600" b="1" kern="1200" dirty="0">
                <a:solidFill>
                  <a:srgbClr val="0070C0"/>
                </a:solidFill>
                <a:latin typeface="Cambria" panose="02040503050406030204" pitchFamily="18" charset="0"/>
                <a:ea typeface="Cambria" panose="02040503050406030204" pitchFamily="18" charset="0"/>
                <a:cs typeface="Times New Roman" panose="02020603050405020304" pitchFamily="18" charset="0"/>
              </a:rPr>
              <a:t> - Hãy nói cho ta biết vì sao cháu cười được!</a:t>
            </a:r>
          </a:p>
          <a:p>
            <a:pPr lvl="0" algn="just">
              <a:buClrTx/>
              <a:defRPr/>
            </a:pPr>
            <a:r>
              <a:rPr lang="vi-VN" sz="1600" b="1" kern="1200" dirty="0">
                <a:solidFill>
                  <a:srgbClr val="0070C0"/>
                </a:solidFill>
                <a:latin typeface="Cambria" panose="02040503050406030204" pitchFamily="18" charset="0"/>
                <a:ea typeface="Cambria" panose="02040503050406030204" pitchFamily="18" charset="0"/>
                <a:cs typeface="Times New Roman" panose="02020603050405020304" pitchFamily="18" charset="0"/>
              </a:rPr>
              <a:t> - Muôn tâu Bệ hạ, những chuyện buồn cười không thiếu đâu ạ. Ngay tại đây cũng có. Bệ hạ tha cho tội chết, cháu sẽ nói.</a:t>
            </a:r>
            <a:endParaRPr lang="en-US" sz="1600" b="1" kern="1200" dirty="0">
              <a:solidFill>
                <a:srgbClr val="0070C0"/>
              </a:solidFill>
              <a:latin typeface="Cambria" panose="02040503050406030204" pitchFamily="18" charset="0"/>
              <a:ea typeface="Cambria" panose="02040503050406030204" pitchFamily="18" charset="0"/>
              <a:cs typeface="Times New Roman" panose="02020603050405020304" pitchFamily="18" charset="0"/>
            </a:endParaRPr>
          </a:p>
          <a:p>
            <a:pPr lvl="0" algn="just">
              <a:buClrTx/>
              <a:defRPr/>
            </a:pPr>
            <a:r>
              <a:rPr lang="en-US" sz="1600" b="1" kern="1200" dirty="0">
                <a:solidFill>
                  <a:srgbClr val="0070C0"/>
                </a:solidFill>
                <a:latin typeface="Cambria" panose="02040503050406030204" pitchFamily="18" charset="0"/>
                <a:ea typeface="Cambria" panose="02040503050406030204" pitchFamily="18" charset="0"/>
                <a:cs typeface="Times New Roman" panose="02020603050405020304" pitchFamily="18" charset="0"/>
              </a:rPr>
              <a:t> - </a:t>
            </a:r>
            <a:r>
              <a:rPr lang="en-US" sz="1600" b="1" kern="1200" dirty="0" err="1">
                <a:solidFill>
                  <a:srgbClr val="0070C0"/>
                </a:solidFill>
                <a:latin typeface="Cambria" panose="02040503050406030204" pitchFamily="18" charset="0"/>
                <a:ea typeface="Cambria" panose="02040503050406030204" pitchFamily="18" charset="0"/>
                <a:cs typeface="Times New Roman" panose="02020603050405020304" pitchFamily="18" charset="0"/>
              </a:rPr>
              <a:t>Nói</a:t>
            </a:r>
            <a:r>
              <a:rPr lang="en-US" sz="1600" b="1" kern="1200" dirty="0">
                <a:solidFill>
                  <a:srgbClr val="0070C0"/>
                </a:solidFill>
                <a:latin typeface="Cambria" panose="02040503050406030204" pitchFamily="18" charset="0"/>
                <a:ea typeface="Cambria" panose="02040503050406030204" pitchFamily="18" charset="0"/>
                <a:cs typeface="Times New Roman" panose="02020603050405020304" pitchFamily="18" charset="0"/>
              </a:rPr>
              <a:t> </a:t>
            </a:r>
            <a:r>
              <a:rPr lang="en-US" sz="1600" b="1" kern="1200" dirty="0" err="1">
                <a:solidFill>
                  <a:srgbClr val="0070C0"/>
                </a:solidFill>
                <a:latin typeface="Cambria" panose="02040503050406030204" pitchFamily="18" charset="0"/>
                <a:ea typeface="Cambria" panose="02040503050406030204" pitchFamily="18" charset="0"/>
                <a:cs typeface="Times New Roman" panose="02020603050405020304" pitchFamily="18" charset="0"/>
              </a:rPr>
              <a:t>đi</a:t>
            </a:r>
            <a:r>
              <a:rPr lang="en-US" sz="1600" b="1" kern="1200" dirty="0">
                <a:solidFill>
                  <a:srgbClr val="0070C0"/>
                </a:solidFill>
                <a:latin typeface="Cambria" panose="02040503050406030204" pitchFamily="18" charset="0"/>
                <a:ea typeface="Cambria" panose="02040503050406030204" pitchFamily="18" charset="0"/>
                <a:cs typeface="Times New Roman" panose="02020603050405020304" pitchFamily="18" charset="0"/>
              </a:rPr>
              <a:t>, ta </a:t>
            </a:r>
            <a:r>
              <a:rPr lang="en-US" sz="1600" b="1" kern="1200" dirty="0" err="1">
                <a:solidFill>
                  <a:srgbClr val="0070C0"/>
                </a:solidFill>
                <a:latin typeface="Cambria" panose="02040503050406030204" pitchFamily="18" charset="0"/>
                <a:ea typeface="Cambria" panose="02040503050406030204" pitchFamily="18" charset="0"/>
                <a:cs typeface="Times New Roman" panose="02020603050405020304" pitchFamily="18" charset="0"/>
              </a:rPr>
              <a:t>trọng</a:t>
            </a:r>
            <a:r>
              <a:rPr lang="en-US" sz="1600" b="1" kern="1200" dirty="0">
                <a:solidFill>
                  <a:srgbClr val="0070C0"/>
                </a:solidFill>
                <a:latin typeface="Cambria" panose="02040503050406030204" pitchFamily="18" charset="0"/>
                <a:ea typeface="Cambria" panose="02040503050406030204" pitchFamily="18" charset="0"/>
                <a:cs typeface="Times New Roman" panose="02020603050405020304" pitchFamily="18" charset="0"/>
              </a:rPr>
              <a:t> </a:t>
            </a:r>
            <a:r>
              <a:rPr lang="en-US" sz="1600" b="1" kern="1200" dirty="0" err="1">
                <a:solidFill>
                  <a:srgbClr val="0070C0"/>
                </a:solidFill>
                <a:latin typeface="Cambria" panose="02040503050406030204" pitchFamily="18" charset="0"/>
                <a:ea typeface="Cambria" panose="02040503050406030204" pitchFamily="18" charset="0"/>
                <a:cs typeface="Times New Roman" panose="02020603050405020304" pitchFamily="18" charset="0"/>
              </a:rPr>
              <a:t>thưởng</a:t>
            </a:r>
            <a:r>
              <a:rPr lang="en-US" sz="1600" b="1" kern="1200" dirty="0">
                <a:solidFill>
                  <a:srgbClr val="0070C0"/>
                </a:solidFill>
                <a:latin typeface="Cambria" panose="02040503050406030204" pitchFamily="18" charset="0"/>
                <a:ea typeface="Cambria" panose="02040503050406030204" pitchFamily="18" charset="0"/>
                <a:cs typeface="Times New Roman" panose="02020603050405020304" pitchFamily="18" charset="0"/>
              </a:rPr>
              <a:t>.</a:t>
            </a:r>
            <a:endParaRPr lang="vi-VN" sz="1600" b="1" kern="1200" dirty="0">
              <a:solidFill>
                <a:srgbClr val="0070C0"/>
              </a:solidFill>
              <a:latin typeface="Cambria" panose="02040503050406030204" pitchFamily="18" charset="0"/>
              <a:ea typeface="Cambria" panose="02040503050406030204" pitchFamily="18" charset="0"/>
              <a:cs typeface="Times New Roman" panose="02020603050405020304" pitchFamily="18" charset="0"/>
            </a:endParaRPr>
          </a:p>
          <a:p>
            <a:pPr lvl="0" algn="just">
              <a:buClrTx/>
              <a:defRPr/>
            </a:pPr>
            <a:r>
              <a:rPr lang="vi-VN" sz="1600" b="1" kern="1200" dirty="0">
                <a:solidFill>
                  <a:srgbClr val="C00000"/>
                </a:solidFill>
                <a:latin typeface="Cambria" panose="02040503050406030204" pitchFamily="18" charset="0"/>
                <a:ea typeface="Cambria" panose="02040503050406030204" pitchFamily="18" charset="0"/>
                <a:cs typeface="Times New Roman" panose="02020603050405020304" pitchFamily="18" charset="0"/>
              </a:rPr>
              <a:t>Cậu bé ấp úng:</a:t>
            </a:r>
          </a:p>
          <a:p>
            <a:pPr lvl="0" algn="just">
              <a:buClrTx/>
              <a:defRPr/>
            </a:pPr>
            <a:r>
              <a:rPr lang="vi-VN" sz="1600" b="1" kern="1200" dirty="0">
                <a:solidFill>
                  <a:srgbClr val="C00000"/>
                </a:solidFill>
                <a:latin typeface="Cambria" panose="02040503050406030204" pitchFamily="18" charset="0"/>
                <a:ea typeface="Cambria" panose="02040503050406030204" pitchFamily="18" charset="0"/>
                <a:cs typeface="Times New Roman" panose="02020603050405020304" pitchFamily="18" charset="0"/>
              </a:rPr>
              <a:t> - Chẳng hạn, sáng nay, Bệ hạ đã quên... lau miệng ạ.</a:t>
            </a:r>
          </a:p>
          <a:p>
            <a:pPr lvl="0" algn="just">
              <a:buClrTx/>
              <a:defRPr/>
            </a:pPr>
            <a:r>
              <a:rPr lang="vi-VN" sz="1600" b="1" kern="1200" dirty="0">
                <a:solidFill>
                  <a:srgbClr val="C00000"/>
                </a:solidFill>
                <a:latin typeface="Cambria" panose="02040503050406030204" pitchFamily="18" charset="0"/>
                <a:ea typeface="Cambria" panose="02040503050406030204" pitchFamily="18" charset="0"/>
                <a:cs typeface="Times New Roman" panose="02020603050405020304" pitchFamily="18" charset="0"/>
              </a:rPr>
              <a:t>    Nhà vua giật mình, đưa tay lên mép. Một hạt cơm lăn xuống áo hoàng bào. Các quan đưa tay bụm miệng cười. Đến khi cậu bé chỉ quả táo cắn dở đang căng phồng trong túi áo của quan coi vườn ngự uyển thì ai nấy đều bật cười thành tiếng.</a:t>
            </a:r>
          </a:p>
          <a:p>
            <a:pPr lvl="0" algn="just">
              <a:buClrTx/>
              <a:defRPr/>
            </a:pPr>
            <a:r>
              <a:rPr lang="vi-VN" sz="1600" b="1" kern="1200" dirty="0">
                <a:solidFill>
                  <a:srgbClr val="C00000"/>
                </a:solidFill>
                <a:latin typeface="Cambria" panose="02040503050406030204" pitchFamily="18" charset="0"/>
                <a:ea typeface="Cambria" panose="02040503050406030204" pitchFamily="18" charset="0"/>
                <a:cs typeface="Times New Roman" panose="02020603050405020304" pitchFamily="18" charset="0"/>
              </a:rPr>
              <a:t>Nhà vua gật gù. Thế rồi, ngắm nhìn cậu bé, ngài bỗng hỏi:</a:t>
            </a:r>
          </a:p>
          <a:p>
            <a:pPr lvl="0" algn="just">
              <a:buClrTx/>
              <a:defRPr/>
            </a:pPr>
            <a:r>
              <a:rPr lang="vi-VN" sz="1600" b="1" kern="1200" dirty="0">
                <a:solidFill>
                  <a:srgbClr val="C00000"/>
                </a:solidFill>
                <a:latin typeface="Cambria" panose="02040503050406030204" pitchFamily="18" charset="0"/>
                <a:ea typeface="Cambria" panose="02040503050406030204" pitchFamily="18" charset="0"/>
                <a:cs typeface="Times New Roman" panose="02020603050405020304" pitchFamily="18" charset="0"/>
              </a:rPr>
              <a:t>  - Này cháu, vì sao nãy giờ cháu cứ đứng lom khom thế?</a:t>
            </a:r>
          </a:p>
          <a:p>
            <a:pPr lvl="0" algn="just">
              <a:buClrTx/>
              <a:defRPr/>
            </a:pPr>
            <a:r>
              <a:rPr lang="vi-VN" sz="1600" b="1" kern="1200" dirty="0">
                <a:solidFill>
                  <a:srgbClr val="C00000"/>
                </a:solidFill>
                <a:latin typeface="Cambria" panose="02040503050406030204" pitchFamily="18" charset="0"/>
                <a:ea typeface="Cambria" panose="02040503050406030204" pitchFamily="18" charset="0"/>
                <a:cs typeface="Times New Roman" panose="02020603050405020304" pitchFamily="18" charset="0"/>
              </a:rPr>
              <a:t>  - Tâu Bệ hạ, ban nãy cháu bị quan thị vệ đuổi, cuống quá nên... đứt dải rút ạ.</a:t>
            </a:r>
          </a:p>
          <a:p>
            <a:pPr lvl="0" algn="just">
              <a:buClrTx/>
              <a:defRPr/>
            </a:pPr>
            <a:r>
              <a:rPr lang="vi-VN" sz="1600" b="1" kern="1200" dirty="0">
                <a:solidFill>
                  <a:schemeClr val="tx1"/>
                </a:solidFill>
                <a:latin typeface="Cambria" panose="02040503050406030204" pitchFamily="18" charset="0"/>
                <a:ea typeface="Cambria" panose="02040503050406030204" pitchFamily="18" charset="0"/>
                <a:cs typeface="Times New Roman" panose="02020603050405020304" pitchFamily="18" charset="0"/>
              </a:rPr>
              <a:t>   Triều đình được mẻ cười vỡ bụng. Tiếng cười thật dễ lây. Ngày hôm đó, vương quốc nọ như có phép mầu làm thay đổi. Đến đâu cũng gặp những gương mặt tươi tỉnh, rạng rỡ. Hoa bắt đầu nở. Chim bắt đầu hót. Còn những tia nắng mặt trời thì nhảy múa và sỏi đá cũng biết reo vang dưới những bánh xe. Vương quốc u buồn đã thoát khỏi nguy cơ tàn lụi.</a:t>
            </a:r>
            <a:endParaRPr lang="en-US" sz="1600" b="1" kern="1200" dirty="0">
              <a:solidFill>
                <a:schemeClr val="tx1"/>
              </a:solidFill>
              <a:latin typeface="Cambria" panose="02040503050406030204" pitchFamily="18" charset="0"/>
              <a:ea typeface="Cambria" panose="02040503050406030204" pitchFamily="18" charset="0"/>
              <a:cs typeface="Times New Roman" panose="02020603050405020304" pitchFamily="18" charset="0"/>
            </a:endParaRPr>
          </a:p>
          <a:p>
            <a:pPr lvl="0" algn="just">
              <a:buClrTx/>
              <a:defRPr/>
            </a:pPr>
            <a:r>
              <a:rPr lang="en-US" sz="1600" b="1" i="1" kern="1200" dirty="0">
                <a:solidFill>
                  <a:srgbClr val="002060"/>
                </a:solidFill>
                <a:latin typeface="Cambria" panose="02040503050406030204" pitchFamily="18" charset="0"/>
                <a:ea typeface="Cambria" panose="02040503050406030204" pitchFamily="18" charset="0"/>
                <a:cs typeface="Times New Roman" panose="02020603050405020304" pitchFamily="18" charset="0"/>
              </a:rPr>
              <a:t>					</a:t>
            </a:r>
            <a:r>
              <a:rPr lang="en-US" sz="1800" b="1" i="1" kern="1200" dirty="0">
                <a:solidFill>
                  <a:srgbClr val="002060"/>
                </a:solidFill>
                <a:latin typeface="Cambria" panose="02040503050406030204" pitchFamily="18" charset="0"/>
                <a:ea typeface="Cambria" panose="02040503050406030204" pitchFamily="18" charset="0"/>
                <a:cs typeface="Times New Roman" panose="02020603050405020304" pitchFamily="18" charset="0"/>
              </a:rPr>
              <a:t>     </a:t>
            </a:r>
            <a:r>
              <a:rPr lang="vi-VN" sz="1800" i="1" kern="1200" dirty="0">
                <a:solidFill>
                  <a:srgbClr val="002060"/>
                </a:solidFill>
                <a:latin typeface="Cambria" panose="02040503050406030204" pitchFamily="18" charset="0"/>
                <a:ea typeface="Cambria" panose="02040503050406030204" pitchFamily="18" charset="0"/>
                <a:cs typeface="Times New Roman" panose="02020603050405020304" pitchFamily="18" charset="0"/>
              </a:rPr>
              <a:t>Theo </a:t>
            </a:r>
            <a:r>
              <a:rPr lang="vi-VN" sz="1800" b="1" kern="1200" dirty="0">
                <a:solidFill>
                  <a:srgbClr val="002060"/>
                </a:solidFill>
                <a:latin typeface="Cambria" panose="02040503050406030204" pitchFamily="18" charset="0"/>
                <a:ea typeface="Cambria" panose="02040503050406030204" pitchFamily="18" charset="0"/>
                <a:cs typeface="Times New Roman" panose="02020603050405020304" pitchFamily="18" charset="0"/>
              </a:rPr>
              <a:t>TRẦN ĐỨC TIẾN</a:t>
            </a:r>
            <a:endParaRPr lang="vi-VN" sz="1800" kern="1200" dirty="0">
              <a:solidFill>
                <a:srgbClr val="002060"/>
              </a:solidFill>
              <a:latin typeface="Cambria" panose="02040503050406030204" pitchFamily="18" charset="0"/>
              <a:ea typeface="Cambria" panose="02040503050406030204" pitchFamily="18" charset="0"/>
              <a:cs typeface="Times New Roman" panose="02020603050405020304" pitchFamily="18" charset="0"/>
            </a:endParaRPr>
          </a:p>
        </p:txBody>
      </p:sp>
      <p:sp>
        <p:nvSpPr>
          <p:cNvPr id="3" name="îṡļïḑé">
            <a:extLst>
              <a:ext uri="{FF2B5EF4-FFF2-40B4-BE49-F238E27FC236}">
                <a16:creationId xmlns:a16="http://schemas.microsoft.com/office/drawing/2014/main" id="{7C2D80A0-8FA6-46E2-9B80-CB6629BAF33C}"/>
              </a:ext>
            </a:extLst>
          </p:cNvPr>
          <p:cNvSpPr txBox="1"/>
          <p:nvPr/>
        </p:nvSpPr>
        <p:spPr>
          <a:xfrm>
            <a:off x="0" y="320074"/>
            <a:ext cx="373875" cy="345462"/>
          </a:xfrm>
          <a:prstGeom prst="rect">
            <a:avLst/>
          </a:prstGeom>
          <a:solidFill>
            <a:srgbClr val="0070C0"/>
          </a:solidFill>
          <a:ln w="5715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68580" tIns="34290" rIns="68580" bIns="34290" numCol="1" spcCol="0" rtlCol="0" fromWordArt="0" anchor="ctr" anchorCtr="0" forceAA="0" compatLnSpc="1">
            <a:normAutofit/>
          </a:bodyPr>
          <a:lstStyle>
            <a:defPPr>
              <a:defRPr lang="zh-CN"/>
            </a:defPPr>
            <a:lvl1pPr algn="ctr" defTabSz="913765">
              <a:defRPr sz="2000" b="1">
                <a:solidFill>
                  <a:schemeClr val="bg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defTabSz="685324">
              <a:buClrTx/>
            </a:pPr>
            <a:r>
              <a:rPr lang="en-US" altLang="zh-CN" sz="1500" kern="1200" dirty="0">
                <a:solidFill>
                  <a:prstClr val="white"/>
                </a:solidFill>
                <a:latin typeface="Cambria" panose="02040503050406030204" pitchFamily="18" charset="0"/>
                <a:ea typeface="Cambria" panose="02040503050406030204" pitchFamily="18" charset="0"/>
                <a:cs typeface="+mn-ea"/>
                <a:sym typeface="+mn-lt"/>
              </a:rPr>
              <a:t>01</a:t>
            </a:r>
            <a:endParaRPr lang="zh-CN" altLang="en-US" sz="1500" kern="1200" dirty="0">
              <a:solidFill>
                <a:prstClr val="white"/>
              </a:solidFill>
              <a:latin typeface="Cambria" panose="02040503050406030204" pitchFamily="18" charset="0"/>
              <a:cs typeface="+mn-ea"/>
              <a:sym typeface="+mn-lt"/>
            </a:endParaRPr>
          </a:p>
        </p:txBody>
      </p:sp>
      <p:sp>
        <p:nvSpPr>
          <p:cNvPr id="4" name="íṡḻiḍê">
            <a:extLst>
              <a:ext uri="{FF2B5EF4-FFF2-40B4-BE49-F238E27FC236}">
                <a16:creationId xmlns:a16="http://schemas.microsoft.com/office/drawing/2014/main" id="{3F28D4FA-28FC-4CA2-9EF8-F7620AB27D15}"/>
              </a:ext>
            </a:extLst>
          </p:cNvPr>
          <p:cNvSpPr txBox="1"/>
          <p:nvPr/>
        </p:nvSpPr>
        <p:spPr>
          <a:xfrm>
            <a:off x="16934" y="1819354"/>
            <a:ext cx="373875" cy="345462"/>
          </a:xfrm>
          <a:prstGeom prst="rect">
            <a:avLst/>
          </a:prstGeom>
          <a:solidFill>
            <a:srgbClr val="DF767E"/>
          </a:solidFill>
          <a:ln w="5715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68580" tIns="34290" rIns="68580" bIns="34290" numCol="1" spcCol="0" rtlCol="0" fromWordArt="0" anchor="ctr" anchorCtr="0" forceAA="0" compatLnSpc="1">
            <a:normAutofit/>
          </a:bodyPr>
          <a:lstStyle>
            <a:defPPr>
              <a:defRPr lang="zh-CN"/>
            </a:defPPr>
            <a:lvl1pPr algn="ctr" defTabSz="913765">
              <a:defRPr sz="2000" b="1">
                <a:solidFill>
                  <a:schemeClr val="bg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defTabSz="685324">
              <a:buClrTx/>
            </a:pPr>
            <a:r>
              <a:rPr lang="en-US" altLang="zh-CN" sz="1500" kern="1200" dirty="0">
                <a:solidFill>
                  <a:prstClr val="white"/>
                </a:solidFill>
                <a:latin typeface="Cambria" panose="02040503050406030204" pitchFamily="18" charset="0"/>
                <a:ea typeface="Cambria" panose="02040503050406030204" pitchFamily="18" charset="0"/>
                <a:cs typeface="+mn-ea"/>
                <a:sym typeface="+mn-lt"/>
              </a:rPr>
              <a:t>02</a:t>
            </a:r>
            <a:endParaRPr lang="zh-CN" altLang="en-US" sz="1500" kern="1200" dirty="0">
              <a:solidFill>
                <a:prstClr val="white"/>
              </a:solidFill>
              <a:latin typeface="Cambria" panose="02040503050406030204" pitchFamily="18" charset="0"/>
              <a:cs typeface="+mn-ea"/>
              <a:sym typeface="+mn-lt"/>
            </a:endParaRPr>
          </a:p>
        </p:txBody>
      </p:sp>
      <p:sp>
        <p:nvSpPr>
          <p:cNvPr id="5" name="ísḻîdê">
            <a:extLst>
              <a:ext uri="{FF2B5EF4-FFF2-40B4-BE49-F238E27FC236}">
                <a16:creationId xmlns:a16="http://schemas.microsoft.com/office/drawing/2014/main" id="{C8164011-7021-4C51-8551-215D62190EF3}"/>
              </a:ext>
            </a:extLst>
          </p:cNvPr>
          <p:cNvSpPr txBox="1"/>
          <p:nvPr/>
        </p:nvSpPr>
        <p:spPr>
          <a:xfrm>
            <a:off x="16934" y="3752409"/>
            <a:ext cx="373875" cy="345462"/>
          </a:xfrm>
          <a:prstGeom prst="rect">
            <a:avLst/>
          </a:prstGeom>
          <a:solidFill>
            <a:schemeClr val="accent6">
              <a:lumMod val="50000"/>
            </a:schemeClr>
          </a:solidFill>
          <a:ln w="5715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68580" tIns="34290" rIns="68580" bIns="34290" numCol="1" spcCol="0" rtlCol="0" fromWordArt="0" anchor="ctr" anchorCtr="0" forceAA="0" compatLnSpc="1">
            <a:normAutofit/>
          </a:bodyPr>
          <a:lstStyle>
            <a:defPPr>
              <a:defRPr lang="zh-CN"/>
            </a:defPPr>
            <a:lvl1pPr algn="ctr" defTabSz="913765">
              <a:defRPr sz="2000" b="1">
                <a:solidFill>
                  <a:schemeClr val="bg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defTabSz="685324">
              <a:buClrTx/>
            </a:pPr>
            <a:r>
              <a:rPr lang="en-US" altLang="zh-CN" sz="1500" kern="1200" dirty="0">
                <a:solidFill>
                  <a:prstClr val="white"/>
                </a:solidFill>
                <a:latin typeface="Cambria" panose="02040503050406030204" pitchFamily="18" charset="0"/>
                <a:ea typeface="Cambria" panose="02040503050406030204" pitchFamily="18" charset="0"/>
                <a:cs typeface="+mn-ea"/>
                <a:sym typeface="+mn-lt"/>
              </a:rPr>
              <a:t>03</a:t>
            </a:r>
            <a:endParaRPr lang="zh-CN" altLang="en-US" sz="1500" kern="1200" dirty="0">
              <a:solidFill>
                <a:prstClr val="white"/>
              </a:solidFill>
              <a:latin typeface="Cambria" panose="02040503050406030204" pitchFamily="18" charset="0"/>
              <a:cs typeface="+mn-ea"/>
              <a:sym typeface="+mn-lt"/>
            </a:endParaRPr>
          </a:p>
        </p:txBody>
      </p:sp>
    </p:spTree>
    <p:custDataLst>
      <p:tags r:id="rId1"/>
    </p:custDataLst>
    <p:extLst>
      <p:ext uri="{BB962C8B-B14F-4D97-AF65-F5344CB8AC3E}">
        <p14:creationId xmlns:p14="http://schemas.microsoft.com/office/powerpoint/2010/main" val="1993947809"/>
      </p:ext>
    </p:extLst>
  </p:cSld>
  <p:clrMapOvr>
    <a:masterClrMapping/>
  </p:clrMapOvr>
  <p:transition spd="slow" advClick="0">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 name="图片 10">
            <a:extLst>
              <a:ext uri="{FF2B5EF4-FFF2-40B4-BE49-F238E27FC236}">
                <a16:creationId xmlns:a16="http://schemas.microsoft.com/office/drawing/2014/main" id="{BCFE4E51-2FA1-4F78-9143-0DC3F20ABB1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36405" y="-273604"/>
            <a:ext cx="2073320" cy="2710319"/>
          </a:xfrm>
          <a:prstGeom prst="rect">
            <a:avLst/>
          </a:prstGeom>
        </p:spPr>
      </p:pic>
      <p:pic>
        <p:nvPicPr>
          <p:cNvPr id="52" name="图片 10">
            <a:extLst>
              <a:ext uri="{FF2B5EF4-FFF2-40B4-BE49-F238E27FC236}">
                <a16:creationId xmlns:a16="http://schemas.microsoft.com/office/drawing/2014/main" id="{BCFE4E51-2FA1-4F78-9143-0DC3F20ABB1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
            <a:ext cx="2073320" cy="2710319"/>
          </a:xfrm>
          <a:prstGeom prst="rect">
            <a:avLst/>
          </a:prstGeom>
        </p:spPr>
      </p:pic>
      <p:pic>
        <p:nvPicPr>
          <p:cNvPr id="70" name="Google Shape;200;p6">
            <a:extLst>
              <a:ext uri="{FF2B5EF4-FFF2-40B4-BE49-F238E27FC236}">
                <a16:creationId xmlns:a16="http://schemas.microsoft.com/office/drawing/2014/main" id="{EF91AF4B-FCBE-43F5-BCAB-FEEB85579DF1}"/>
              </a:ext>
            </a:extLst>
          </p:cNvPr>
          <p:cNvPicPr preferRelativeResize="0"/>
          <p:nvPr/>
        </p:nvPicPr>
        <p:blipFill rotWithShape="1">
          <a:blip r:embed="rId5">
            <a:alphaModFix amt="28000"/>
          </a:blip>
          <a:srcRect/>
          <a:stretch/>
        </p:blipFill>
        <p:spPr>
          <a:xfrm rot="10800000" flipH="1">
            <a:off x="96530" y="421598"/>
            <a:ext cx="18451735" cy="2450168"/>
          </a:xfrm>
          <a:prstGeom prst="rect">
            <a:avLst/>
          </a:prstGeom>
          <a:noFill/>
          <a:ln>
            <a:noFill/>
          </a:ln>
        </p:spPr>
      </p:pic>
      <p:pic>
        <p:nvPicPr>
          <p:cNvPr id="69" name="图片 1">
            <a:extLst>
              <a:ext uri="{FF2B5EF4-FFF2-40B4-BE49-F238E27FC236}">
                <a16:creationId xmlns:a16="http://schemas.microsoft.com/office/drawing/2014/main" id="{79A08EB1-5A00-4431-A7D6-1C5C54B5E114}"/>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0003"/>
          <a:stretch/>
        </p:blipFill>
        <p:spPr>
          <a:xfrm>
            <a:off x="-232339" y="-180418"/>
            <a:ext cx="9307629" cy="5392301"/>
          </a:xfrm>
          <a:prstGeom prst="rect">
            <a:avLst/>
          </a:prstGeom>
        </p:spPr>
      </p:pic>
      <p:grpSp>
        <p:nvGrpSpPr>
          <p:cNvPr id="21" name="组合 1">
            <a:extLst>
              <a:ext uri="{FF2B5EF4-FFF2-40B4-BE49-F238E27FC236}">
                <a16:creationId xmlns:a16="http://schemas.microsoft.com/office/drawing/2014/main" id="{1F833EC4-E2F9-4549-A464-40B7E5EEA6FD}"/>
              </a:ext>
            </a:extLst>
          </p:cNvPr>
          <p:cNvGrpSpPr/>
          <p:nvPr/>
        </p:nvGrpSpPr>
        <p:grpSpPr>
          <a:xfrm>
            <a:off x="57068" y="-67378"/>
            <a:ext cx="8728817" cy="5210878"/>
            <a:chOff x="429986" y="-2323"/>
            <a:chExt cx="11332027" cy="6425139"/>
          </a:xfrm>
        </p:grpSpPr>
        <p:sp>
          <p:nvSpPr>
            <p:cNvPr id="23" name="矩形: 圆角 3">
              <a:extLst>
                <a:ext uri="{FF2B5EF4-FFF2-40B4-BE49-F238E27FC236}">
                  <a16:creationId xmlns:a16="http://schemas.microsoft.com/office/drawing/2014/main" id="{63E2F4B5-8CE5-4856-AD7D-53EABD075E69}"/>
                </a:ext>
              </a:extLst>
            </p:cNvPr>
            <p:cNvSpPr/>
            <p:nvPr/>
          </p:nvSpPr>
          <p:spPr>
            <a:xfrm>
              <a:off x="429986" y="664016"/>
              <a:ext cx="11332027" cy="5758800"/>
            </a:xfrm>
            <a:prstGeom prst="roundRect">
              <a:avLst/>
            </a:prstGeom>
            <a:noFill/>
            <a:ln w="34925" cap="rnd">
              <a:solidFill>
                <a:srgbClr val="139F4E"/>
              </a:solidFill>
              <a:prstDash val="dash"/>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grpSp>
          <p:nvGrpSpPr>
            <p:cNvPr id="25" name="组合 5">
              <a:extLst>
                <a:ext uri="{FF2B5EF4-FFF2-40B4-BE49-F238E27FC236}">
                  <a16:creationId xmlns:a16="http://schemas.microsoft.com/office/drawing/2014/main" id="{90FD8696-508A-46C2-B9A5-C8837437E346}"/>
                </a:ext>
              </a:extLst>
            </p:cNvPr>
            <p:cNvGrpSpPr/>
            <p:nvPr/>
          </p:nvGrpSpPr>
          <p:grpSpPr>
            <a:xfrm rot="5400000">
              <a:off x="5537665" y="-1642831"/>
              <a:ext cx="1120556" cy="4401572"/>
              <a:chOff x="27558" y="-366668"/>
              <a:chExt cx="1407497" cy="7584689"/>
            </a:xfrm>
          </p:grpSpPr>
          <p:sp>
            <p:nvSpPr>
              <p:cNvPr id="28" name="矩形: 圆角 8">
                <a:extLst>
                  <a:ext uri="{FF2B5EF4-FFF2-40B4-BE49-F238E27FC236}">
                    <a16:creationId xmlns:a16="http://schemas.microsoft.com/office/drawing/2014/main" id="{AF493636-B449-46E7-9C1C-83C3DD1DFC60}"/>
                  </a:ext>
                </a:extLst>
              </p:cNvPr>
              <p:cNvSpPr/>
              <p:nvPr/>
            </p:nvSpPr>
            <p:spPr>
              <a:xfrm rot="5400000" flipH="1" flipV="1">
                <a:off x="-2915863" y="2867103"/>
                <a:ext cx="7584689" cy="1117147"/>
              </a:xfrm>
              <a:prstGeom prst="roundRect">
                <a:avLst>
                  <a:gd name="adj" fmla="val 15140"/>
                </a:avLst>
              </a:prstGeom>
              <a:solidFill>
                <a:srgbClr val="47984B"/>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sz="3600" b="1" dirty="0">
                  <a:latin typeface="Times New Roman" panose="02020603050405020304" pitchFamily="18" charset="0"/>
                  <a:ea typeface="小考拉体" panose="02000503000000000000" pitchFamily="2" charset="-122"/>
                  <a:cs typeface="Times New Roman" panose="02020603050405020304" pitchFamily="18" charset="0"/>
                </a:endParaRPr>
              </a:p>
            </p:txBody>
          </p:sp>
          <p:sp>
            <p:nvSpPr>
              <p:cNvPr id="29" name="矩形: 圆角 9">
                <a:extLst>
                  <a:ext uri="{FF2B5EF4-FFF2-40B4-BE49-F238E27FC236}">
                    <a16:creationId xmlns:a16="http://schemas.microsoft.com/office/drawing/2014/main" id="{D090BB28-5099-4CBB-82A1-4C7600071AA6}"/>
                  </a:ext>
                </a:extLst>
              </p:cNvPr>
              <p:cNvSpPr/>
              <p:nvPr/>
            </p:nvSpPr>
            <p:spPr>
              <a:xfrm rot="5400000" flipH="1" flipV="1">
                <a:off x="150631" y="5318467"/>
                <a:ext cx="287107" cy="533254"/>
              </a:xfrm>
              <a:prstGeom prst="roundRect">
                <a:avLst>
                  <a:gd name="adj" fmla="val 50000"/>
                </a:avLst>
              </a:prstGeom>
              <a:solidFill>
                <a:srgbClr val="59D36A"/>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0" name="矩形: 圆角 10">
                <a:extLst>
                  <a:ext uri="{FF2B5EF4-FFF2-40B4-BE49-F238E27FC236}">
                    <a16:creationId xmlns:a16="http://schemas.microsoft.com/office/drawing/2014/main" id="{9B26AE79-14A4-4595-B87C-340D6E201629}"/>
                  </a:ext>
                </a:extLst>
              </p:cNvPr>
              <p:cNvSpPr/>
              <p:nvPr/>
            </p:nvSpPr>
            <p:spPr>
              <a:xfrm rot="5400000" flipH="1" flipV="1">
                <a:off x="160241" y="1090736"/>
                <a:ext cx="287107" cy="533255"/>
              </a:xfrm>
              <a:prstGeom prst="roundRect">
                <a:avLst>
                  <a:gd name="adj" fmla="val 50000"/>
                </a:avLst>
              </a:prstGeom>
              <a:solidFill>
                <a:srgbClr val="59D36A"/>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26" name="图片 6">
              <a:extLst>
                <a:ext uri="{FF2B5EF4-FFF2-40B4-BE49-F238E27FC236}">
                  <a16:creationId xmlns:a16="http://schemas.microsoft.com/office/drawing/2014/main" id="{E3B6CFF1-6C5F-4973-8039-0FDC3B0DAAC9}"/>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5004" t="41607" r="74503" b="49783"/>
            <a:stretch/>
          </p:blipFill>
          <p:spPr>
            <a:xfrm>
              <a:off x="7652235" y="785816"/>
              <a:ext cx="969251" cy="610889"/>
            </a:xfrm>
            <a:prstGeom prst="rect">
              <a:avLst/>
            </a:prstGeom>
          </p:spPr>
        </p:pic>
        <p:pic>
          <p:nvPicPr>
            <p:cNvPr id="27" name="图片 7">
              <a:extLst>
                <a:ext uri="{FF2B5EF4-FFF2-40B4-BE49-F238E27FC236}">
                  <a16:creationId xmlns:a16="http://schemas.microsoft.com/office/drawing/2014/main" id="{E168D529-666E-4291-9C8B-7493590088D7}"/>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5004" t="41607" r="74503" b="49783"/>
            <a:stretch/>
          </p:blipFill>
          <p:spPr>
            <a:xfrm>
              <a:off x="3400078" y="57431"/>
              <a:ext cx="1101017" cy="578623"/>
            </a:xfrm>
            <a:prstGeom prst="rect">
              <a:avLst/>
            </a:prstGeom>
          </p:spPr>
        </p:pic>
      </p:grpSp>
      <p:pic>
        <p:nvPicPr>
          <p:cNvPr id="33" name="Picture 32"/>
          <p:cNvPicPr>
            <a:picLocks noChangeAspect="1"/>
          </p:cNvPicPr>
          <p:nvPr/>
        </p:nvPicPr>
        <p:blipFill>
          <a:blip r:embed="rId8">
            <a:extLst>
              <a:ext uri="{BEBA8EAE-BF5A-486C-A8C5-ECC9F3942E4B}">
                <a14:imgProps xmlns:a14="http://schemas.microsoft.com/office/drawing/2010/main">
                  <a14:imgLayer r:embed="rId9">
                    <a14:imgEffect>
                      <a14:backgroundRemoval t="10000" b="99000" l="48320" r="100000">
                        <a14:backgroundMark x1="22500" y1="16840" x2="23980" y2="83640"/>
                      </a14:backgroundRemoval>
                    </a14:imgEffect>
                  </a14:imgLayer>
                </a14:imgProps>
              </a:ext>
              <a:ext uri="{28A0092B-C50C-407E-A947-70E740481C1C}">
                <a14:useLocalDpi xmlns:a14="http://schemas.microsoft.com/office/drawing/2010/main" val="0"/>
              </a:ext>
            </a:extLst>
          </a:blip>
          <a:stretch>
            <a:fillRect/>
          </a:stretch>
        </p:blipFill>
        <p:spPr>
          <a:xfrm>
            <a:off x="4239092" y="457781"/>
            <a:ext cx="5095351" cy="5123418"/>
          </a:xfrm>
          <a:prstGeom prst="rect">
            <a:avLst/>
          </a:prstGeom>
        </p:spPr>
      </p:pic>
      <p:sp>
        <p:nvSpPr>
          <p:cNvPr id="34" name="TextBox 33"/>
          <p:cNvSpPr txBox="1"/>
          <p:nvPr/>
        </p:nvSpPr>
        <p:spPr>
          <a:xfrm>
            <a:off x="2781900" y="261219"/>
            <a:ext cx="3782728" cy="461665"/>
          </a:xfrm>
          <a:prstGeom prst="rect">
            <a:avLst/>
          </a:prstGeom>
          <a:noFill/>
        </p:spPr>
        <p:txBody>
          <a:bodyPr wrap="square" rtlCol="0">
            <a:spAutoFit/>
          </a:bodyPr>
          <a:lstStyle/>
          <a:p>
            <a:r>
              <a:rPr lang="en-US" sz="2400" dirty="0">
                <a:solidFill>
                  <a:schemeClr val="bg1"/>
                </a:solidFill>
                <a:latin typeface="UTM Sharnay" panose="02040603050506020204" pitchFamily="18" charset="0"/>
              </a:rPr>
              <a:t>LUYỆN ĐỌC TỪ KHÓ</a:t>
            </a:r>
          </a:p>
        </p:txBody>
      </p:sp>
      <p:grpSp>
        <p:nvGrpSpPr>
          <p:cNvPr id="38" name="Google Shape;1549;p39"/>
          <p:cNvGrpSpPr/>
          <p:nvPr/>
        </p:nvGrpSpPr>
        <p:grpSpPr>
          <a:xfrm>
            <a:off x="1859776" y="3729864"/>
            <a:ext cx="3170150" cy="1510512"/>
            <a:chOff x="460798" y="2983277"/>
            <a:chExt cx="3478838" cy="1937769"/>
          </a:xfrm>
        </p:grpSpPr>
        <p:grpSp>
          <p:nvGrpSpPr>
            <p:cNvPr id="39" name="Google Shape;1550;p39"/>
            <p:cNvGrpSpPr/>
            <p:nvPr/>
          </p:nvGrpSpPr>
          <p:grpSpPr>
            <a:xfrm>
              <a:off x="735424" y="2983277"/>
              <a:ext cx="3204211" cy="1643338"/>
              <a:chOff x="230875" y="3764750"/>
              <a:chExt cx="1023775" cy="883800"/>
            </a:xfrm>
          </p:grpSpPr>
          <p:sp>
            <p:nvSpPr>
              <p:cNvPr id="41" name="Google Shape;1551;p39"/>
              <p:cNvSpPr/>
              <p:nvPr/>
            </p:nvSpPr>
            <p:spPr>
              <a:xfrm>
                <a:off x="231400" y="3764750"/>
                <a:ext cx="1023250" cy="883800"/>
              </a:xfrm>
              <a:custGeom>
                <a:avLst/>
                <a:gdLst/>
                <a:ahLst/>
                <a:cxnLst/>
                <a:rect l="l" t="t" r="r" b="b"/>
                <a:pathLst>
                  <a:path w="40930" h="35352" extrusionOk="0">
                    <a:moveTo>
                      <a:pt x="40909" y="31446"/>
                    </a:moveTo>
                    <a:lnTo>
                      <a:pt x="40909" y="31448"/>
                    </a:lnTo>
                    <a:lnTo>
                      <a:pt x="40929" y="31448"/>
                    </a:lnTo>
                    <a:lnTo>
                      <a:pt x="40909" y="31446"/>
                    </a:lnTo>
                    <a:close/>
                    <a:moveTo>
                      <a:pt x="32597" y="31995"/>
                    </a:moveTo>
                    <a:cubicBezTo>
                      <a:pt x="32582" y="31996"/>
                      <a:pt x="32567" y="31998"/>
                      <a:pt x="32552" y="32000"/>
                    </a:cubicBezTo>
                    <a:lnTo>
                      <a:pt x="32592" y="32000"/>
                    </a:lnTo>
                    <a:cubicBezTo>
                      <a:pt x="32594" y="31998"/>
                      <a:pt x="32595" y="31997"/>
                      <a:pt x="32597" y="31995"/>
                    </a:cubicBezTo>
                    <a:close/>
                    <a:moveTo>
                      <a:pt x="10280" y="33713"/>
                    </a:moveTo>
                    <a:lnTo>
                      <a:pt x="10280" y="33713"/>
                    </a:lnTo>
                    <a:cubicBezTo>
                      <a:pt x="10280" y="33714"/>
                      <a:pt x="10279" y="33715"/>
                      <a:pt x="10278" y="33716"/>
                    </a:cubicBezTo>
                    <a:cubicBezTo>
                      <a:pt x="10279" y="33715"/>
                      <a:pt x="10280" y="33714"/>
                      <a:pt x="10280" y="33713"/>
                    </a:cubicBezTo>
                    <a:close/>
                    <a:moveTo>
                      <a:pt x="9211" y="33795"/>
                    </a:moveTo>
                    <a:lnTo>
                      <a:pt x="9211" y="33795"/>
                    </a:lnTo>
                    <a:cubicBezTo>
                      <a:pt x="9175" y="33837"/>
                      <a:pt x="9148" y="33887"/>
                      <a:pt x="9134" y="33941"/>
                    </a:cubicBezTo>
                    <a:cubicBezTo>
                      <a:pt x="9161" y="33868"/>
                      <a:pt x="9191" y="33824"/>
                      <a:pt x="9211" y="33795"/>
                    </a:cubicBezTo>
                    <a:close/>
                    <a:moveTo>
                      <a:pt x="39846" y="0"/>
                    </a:moveTo>
                    <a:cubicBezTo>
                      <a:pt x="39581" y="82"/>
                      <a:pt x="39336" y="123"/>
                      <a:pt x="39070" y="123"/>
                    </a:cubicBezTo>
                    <a:cubicBezTo>
                      <a:pt x="39049" y="126"/>
                      <a:pt x="39028" y="128"/>
                      <a:pt x="39007" y="128"/>
                    </a:cubicBezTo>
                    <a:cubicBezTo>
                      <a:pt x="38906" y="128"/>
                      <a:pt x="38811" y="88"/>
                      <a:pt x="38743" y="21"/>
                    </a:cubicBezTo>
                    <a:cubicBezTo>
                      <a:pt x="38620" y="21"/>
                      <a:pt x="38498" y="62"/>
                      <a:pt x="38396" y="123"/>
                    </a:cubicBezTo>
                    <a:lnTo>
                      <a:pt x="38293" y="123"/>
                    </a:lnTo>
                    <a:cubicBezTo>
                      <a:pt x="38212" y="123"/>
                      <a:pt x="38110" y="62"/>
                      <a:pt x="38007" y="41"/>
                    </a:cubicBezTo>
                    <a:cubicBezTo>
                      <a:pt x="37926" y="41"/>
                      <a:pt x="37844" y="41"/>
                      <a:pt x="37823" y="62"/>
                    </a:cubicBezTo>
                    <a:cubicBezTo>
                      <a:pt x="37701" y="154"/>
                      <a:pt x="37567" y="200"/>
                      <a:pt x="37430" y="200"/>
                    </a:cubicBezTo>
                    <a:cubicBezTo>
                      <a:pt x="37384" y="200"/>
                      <a:pt x="37338" y="194"/>
                      <a:pt x="37292" y="184"/>
                    </a:cubicBezTo>
                    <a:cubicBezTo>
                      <a:pt x="37251" y="184"/>
                      <a:pt x="37210" y="164"/>
                      <a:pt x="37149" y="143"/>
                    </a:cubicBezTo>
                    <a:cubicBezTo>
                      <a:pt x="37138" y="141"/>
                      <a:pt x="37128" y="140"/>
                      <a:pt x="37120" y="140"/>
                    </a:cubicBezTo>
                    <a:cubicBezTo>
                      <a:pt x="37051" y="140"/>
                      <a:pt x="37065" y="209"/>
                      <a:pt x="37047" y="246"/>
                    </a:cubicBezTo>
                    <a:cubicBezTo>
                      <a:pt x="37027" y="266"/>
                      <a:pt x="37006" y="307"/>
                      <a:pt x="36986" y="348"/>
                    </a:cubicBezTo>
                    <a:cubicBezTo>
                      <a:pt x="36924" y="409"/>
                      <a:pt x="36986" y="532"/>
                      <a:pt x="36863" y="572"/>
                    </a:cubicBezTo>
                    <a:cubicBezTo>
                      <a:pt x="36761" y="634"/>
                      <a:pt x="36659" y="654"/>
                      <a:pt x="36557" y="675"/>
                    </a:cubicBezTo>
                    <a:lnTo>
                      <a:pt x="36618" y="634"/>
                    </a:lnTo>
                    <a:cubicBezTo>
                      <a:pt x="36659" y="613"/>
                      <a:pt x="36659" y="572"/>
                      <a:pt x="36700" y="532"/>
                    </a:cubicBezTo>
                    <a:cubicBezTo>
                      <a:pt x="36638" y="491"/>
                      <a:pt x="36597" y="450"/>
                      <a:pt x="36557" y="409"/>
                    </a:cubicBezTo>
                    <a:lnTo>
                      <a:pt x="36536" y="368"/>
                    </a:lnTo>
                    <a:cubicBezTo>
                      <a:pt x="36495" y="389"/>
                      <a:pt x="36454" y="409"/>
                      <a:pt x="36414" y="409"/>
                    </a:cubicBezTo>
                    <a:cubicBezTo>
                      <a:pt x="36291" y="429"/>
                      <a:pt x="36168" y="450"/>
                      <a:pt x="36066" y="450"/>
                    </a:cubicBezTo>
                    <a:lnTo>
                      <a:pt x="36046" y="450"/>
                    </a:lnTo>
                    <a:lnTo>
                      <a:pt x="35841" y="532"/>
                    </a:lnTo>
                    <a:cubicBezTo>
                      <a:pt x="35711" y="578"/>
                      <a:pt x="35575" y="601"/>
                      <a:pt x="35440" y="601"/>
                    </a:cubicBezTo>
                    <a:cubicBezTo>
                      <a:pt x="35214" y="601"/>
                      <a:pt x="34991" y="537"/>
                      <a:pt x="34799" y="409"/>
                    </a:cubicBezTo>
                    <a:cubicBezTo>
                      <a:pt x="34534" y="491"/>
                      <a:pt x="34268" y="532"/>
                      <a:pt x="33982" y="532"/>
                    </a:cubicBezTo>
                    <a:cubicBezTo>
                      <a:pt x="34002" y="572"/>
                      <a:pt x="34023" y="593"/>
                      <a:pt x="34043" y="634"/>
                    </a:cubicBezTo>
                    <a:lnTo>
                      <a:pt x="33778" y="716"/>
                    </a:lnTo>
                    <a:cubicBezTo>
                      <a:pt x="33727" y="783"/>
                      <a:pt x="33648" y="823"/>
                      <a:pt x="33576" y="823"/>
                    </a:cubicBezTo>
                    <a:cubicBezTo>
                      <a:pt x="33561" y="823"/>
                      <a:pt x="33546" y="821"/>
                      <a:pt x="33532" y="818"/>
                    </a:cubicBezTo>
                    <a:cubicBezTo>
                      <a:pt x="33471" y="859"/>
                      <a:pt x="33410" y="879"/>
                      <a:pt x="33369" y="920"/>
                    </a:cubicBezTo>
                    <a:cubicBezTo>
                      <a:pt x="33308" y="961"/>
                      <a:pt x="33246" y="981"/>
                      <a:pt x="33205" y="981"/>
                    </a:cubicBezTo>
                    <a:cubicBezTo>
                      <a:pt x="33205" y="920"/>
                      <a:pt x="33144" y="879"/>
                      <a:pt x="33042" y="859"/>
                    </a:cubicBezTo>
                    <a:cubicBezTo>
                      <a:pt x="32960" y="899"/>
                      <a:pt x="32858" y="961"/>
                      <a:pt x="32756" y="1002"/>
                    </a:cubicBezTo>
                    <a:cubicBezTo>
                      <a:pt x="32735" y="1104"/>
                      <a:pt x="32613" y="1165"/>
                      <a:pt x="32531" y="1226"/>
                    </a:cubicBezTo>
                    <a:lnTo>
                      <a:pt x="32490" y="1206"/>
                    </a:lnTo>
                    <a:cubicBezTo>
                      <a:pt x="32449" y="1185"/>
                      <a:pt x="32429" y="1165"/>
                      <a:pt x="32388" y="1124"/>
                    </a:cubicBezTo>
                    <a:cubicBezTo>
                      <a:pt x="32041" y="1206"/>
                      <a:pt x="31673" y="1288"/>
                      <a:pt x="31325" y="1329"/>
                    </a:cubicBezTo>
                    <a:cubicBezTo>
                      <a:pt x="30855" y="1410"/>
                      <a:pt x="30467" y="1472"/>
                      <a:pt x="30079" y="1533"/>
                    </a:cubicBezTo>
                    <a:cubicBezTo>
                      <a:pt x="29974" y="1593"/>
                      <a:pt x="29870" y="1631"/>
                      <a:pt x="29757" y="1631"/>
                    </a:cubicBezTo>
                    <a:cubicBezTo>
                      <a:pt x="29716" y="1631"/>
                      <a:pt x="29673" y="1626"/>
                      <a:pt x="29629" y="1615"/>
                    </a:cubicBezTo>
                    <a:cubicBezTo>
                      <a:pt x="29609" y="1615"/>
                      <a:pt x="29568" y="1594"/>
                      <a:pt x="29548" y="1574"/>
                    </a:cubicBezTo>
                    <a:cubicBezTo>
                      <a:pt x="29421" y="1582"/>
                      <a:pt x="29294" y="1587"/>
                      <a:pt x="29167" y="1587"/>
                    </a:cubicBezTo>
                    <a:cubicBezTo>
                      <a:pt x="28987" y="1587"/>
                      <a:pt x="28808" y="1577"/>
                      <a:pt x="28628" y="1553"/>
                    </a:cubicBezTo>
                    <a:cubicBezTo>
                      <a:pt x="28567" y="1553"/>
                      <a:pt x="28506" y="1533"/>
                      <a:pt x="28444" y="1512"/>
                    </a:cubicBezTo>
                    <a:cubicBezTo>
                      <a:pt x="28424" y="1512"/>
                      <a:pt x="28403" y="1533"/>
                      <a:pt x="28383" y="1533"/>
                    </a:cubicBezTo>
                    <a:cubicBezTo>
                      <a:pt x="28138" y="1615"/>
                      <a:pt x="27913" y="1717"/>
                      <a:pt x="27688" y="1799"/>
                    </a:cubicBezTo>
                    <a:lnTo>
                      <a:pt x="27484" y="1737"/>
                    </a:lnTo>
                    <a:cubicBezTo>
                      <a:pt x="27422" y="1751"/>
                      <a:pt x="27358" y="1757"/>
                      <a:pt x="27295" y="1757"/>
                    </a:cubicBezTo>
                    <a:cubicBezTo>
                      <a:pt x="27069" y="1757"/>
                      <a:pt x="26847" y="1672"/>
                      <a:pt x="26687" y="1512"/>
                    </a:cubicBezTo>
                    <a:cubicBezTo>
                      <a:pt x="26606" y="1516"/>
                      <a:pt x="26526" y="1517"/>
                      <a:pt x="26446" y="1517"/>
                    </a:cubicBezTo>
                    <a:cubicBezTo>
                      <a:pt x="26021" y="1517"/>
                      <a:pt x="25611" y="1469"/>
                      <a:pt x="25216" y="1349"/>
                    </a:cubicBezTo>
                    <a:cubicBezTo>
                      <a:pt x="25093" y="1329"/>
                      <a:pt x="24970" y="1267"/>
                      <a:pt x="24848" y="1185"/>
                    </a:cubicBezTo>
                    <a:cubicBezTo>
                      <a:pt x="24807" y="1175"/>
                      <a:pt x="24761" y="1170"/>
                      <a:pt x="24715" y="1170"/>
                    </a:cubicBezTo>
                    <a:cubicBezTo>
                      <a:pt x="24669" y="1170"/>
                      <a:pt x="24623" y="1175"/>
                      <a:pt x="24582" y="1185"/>
                    </a:cubicBezTo>
                    <a:cubicBezTo>
                      <a:pt x="24582" y="1206"/>
                      <a:pt x="24562" y="1226"/>
                      <a:pt x="24562" y="1267"/>
                    </a:cubicBezTo>
                    <a:cubicBezTo>
                      <a:pt x="24521" y="1226"/>
                      <a:pt x="24480" y="1206"/>
                      <a:pt x="24439" y="1185"/>
                    </a:cubicBezTo>
                    <a:cubicBezTo>
                      <a:pt x="24357" y="1165"/>
                      <a:pt x="24276" y="1145"/>
                      <a:pt x="24214" y="1124"/>
                    </a:cubicBezTo>
                    <a:lnTo>
                      <a:pt x="23990" y="1165"/>
                    </a:lnTo>
                    <a:cubicBezTo>
                      <a:pt x="23939" y="1175"/>
                      <a:pt x="23887" y="1180"/>
                      <a:pt x="23836" y="1180"/>
                    </a:cubicBezTo>
                    <a:cubicBezTo>
                      <a:pt x="23785" y="1180"/>
                      <a:pt x="23734" y="1175"/>
                      <a:pt x="23683" y="1165"/>
                    </a:cubicBezTo>
                    <a:cubicBezTo>
                      <a:pt x="23499" y="1226"/>
                      <a:pt x="23315" y="1288"/>
                      <a:pt x="23131" y="1349"/>
                    </a:cubicBezTo>
                    <a:cubicBezTo>
                      <a:pt x="23172" y="1533"/>
                      <a:pt x="22886" y="1451"/>
                      <a:pt x="22764" y="1512"/>
                    </a:cubicBezTo>
                    <a:cubicBezTo>
                      <a:pt x="22707" y="1479"/>
                      <a:pt x="22651" y="1464"/>
                      <a:pt x="22595" y="1464"/>
                    </a:cubicBezTo>
                    <a:cubicBezTo>
                      <a:pt x="22549" y="1464"/>
                      <a:pt x="22503" y="1474"/>
                      <a:pt x="22457" y="1492"/>
                    </a:cubicBezTo>
                    <a:cubicBezTo>
                      <a:pt x="22355" y="1553"/>
                      <a:pt x="22253" y="1615"/>
                      <a:pt x="22212" y="1717"/>
                    </a:cubicBezTo>
                    <a:cubicBezTo>
                      <a:pt x="22153" y="1918"/>
                      <a:pt x="22128" y="2003"/>
                      <a:pt x="22022" y="2003"/>
                    </a:cubicBezTo>
                    <a:cubicBezTo>
                      <a:pt x="21945" y="2003"/>
                      <a:pt x="21826" y="1958"/>
                      <a:pt x="21619" y="1880"/>
                    </a:cubicBezTo>
                    <a:cubicBezTo>
                      <a:pt x="21603" y="1880"/>
                      <a:pt x="21574" y="1854"/>
                      <a:pt x="21552" y="1854"/>
                    </a:cubicBezTo>
                    <a:cubicBezTo>
                      <a:pt x="21547" y="1854"/>
                      <a:pt x="21542" y="1856"/>
                      <a:pt x="21538" y="1860"/>
                    </a:cubicBezTo>
                    <a:cubicBezTo>
                      <a:pt x="21538" y="1860"/>
                      <a:pt x="21415" y="1860"/>
                      <a:pt x="21415" y="1880"/>
                    </a:cubicBezTo>
                    <a:cubicBezTo>
                      <a:pt x="21415" y="1962"/>
                      <a:pt x="21333" y="2003"/>
                      <a:pt x="21211" y="2044"/>
                    </a:cubicBezTo>
                    <a:cubicBezTo>
                      <a:pt x="21211" y="2003"/>
                      <a:pt x="21231" y="1982"/>
                      <a:pt x="21251" y="1982"/>
                    </a:cubicBezTo>
                    <a:cubicBezTo>
                      <a:pt x="21272" y="1921"/>
                      <a:pt x="21313" y="1880"/>
                      <a:pt x="21231" y="1839"/>
                    </a:cubicBezTo>
                    <a:cubicBezTo>
                      <a:pt x="21181" y="1814"/>
                      <a:pt x="21130" y="1797"/>
                      <a:pt x="21084" y="1797"/>
                    </a:cubicBezTo>
                    <a:cubicBezTo>
                      <a:pt x="21056" y="1797"/>
                      <a:pt x="21030" y="1803"/>
                      <a:pt x="21006" y="1819"/>
                    </a:cubicBezTo>
                    <a:cubicBezTo>
                      <a:pt x="20863" y="1901"/>
                      <a:pt x="20720" y="1942"/>
                      <a:pt x="20557" y="1962"/>
                    </a:cubicBezTo>
                    <a:cubicBezTo>
                      <a:pt x="20516" y="2146"/>
                      <a:pt x="20311" y="2146"/>
                      <a:pt x="20107" y="2166"/>
                    </a:cubicBezTo>
                    <a:cubicBezTo>
                      <a:pt x="20005" y="2166"/>
                      <a:pt x="19923" y="2207"/>
                      <a:pt x="19882" y="2289"/>
                    </a:cubicBezTo>
                    <a:cubicBezTo>
                      <a:pt x="19821" y="2350"/>
                      <a:pt x="19719" y="2391"/>
                      <a:pt x="19637" y="2391"/>
                    </a:cubicBezTo>
                    <a:cubicBezTo>
                      <a:pt x="19453" y="2412"/>
                      <a:pt x="19290" y="2412"/>
                      <a:pt x="19106" y="2412"/>
                    </a:cubicBezTo>
                    <a:cubicBezTo>
                      <a:pt x="19088" y="2412"/>
                      <a:pt x="19077" y="2412"/>
                      <a:pt x="19070" y="2413"/>
                    </a:cubicBezTo>
                    <a:lnTo>
                      <a:pt x="19070" y="2413"/>
                    </a:lnTo>
                    <a:cubicBezTo>
                      <a:pt x="19077" y="2409"/>
                      <a:pt x="19081" y="2398"/>
                      <a:pt x="19045" y="2371"/>
                    </a:cubicBezTo>
                    <a:cubicBezTo>
                      <a:pt x="19024" y="2350"/>
                      <a:pt x="19024" y="2289"/>
                      <a:pt x="19045" y="2289"/>
                    </a:cubicBezTo>
                    <a:lnTo>
                      <a:pt x="19085" y="2268"/>
                    </a:lnTo>
                    <a:lnTo>
                      <a:pt x="19085" y="2268"/>
                    </a:lnTo>
                    <a:cubicBezTo>
                      <a:pt x="18759" y="2309"/>
                      <a:pt x="18411" y="2289"/>
                      <a:pt x="18002" y="2350"/>
                    </a:cubicBezTo>
                    <a:cubicBezTo>
                      <a:pt x="17859" y="2350"/>
                      <a:pt x="17737" y="2371"/>
                      <a:pt x="17594" y="2391"/>
                    </a:cubicBezTo>
                    <a:lnTo>
                      <a:pt x="17430" y="2432"/>
                    </a:lnTo>
                    <a:cubicBezTo>
                      <a:pt x="17349" y="2493"/>
                      <a:pt x="17267" y="2534"/>
                      <a:pt x="17185" y="2575"/>
                    </a:cubicBezTo>
                    <a:cubicBezTo>
                      <a:pt x="17154" y="2585"/>
                      <a:pt x="17129" y="2590"/>
                      <a:pt x="17106" y="2590"/>
                    </a:cubicBezTo>
                    <a:cubicBezTo>
                      <a:pt x="17083" y="2590"/>
                      <a:pt x="17062" y="2585"/>
                      <a:pt x="17042" y="2575"/>
                    </a:cubicBezTo>
                    <a:cubicBezTo>
                      <a:pt x="17042" y="2575"/>
                      <a:pt x="17001" y="2555"/>
                      <a:pt x="17001" y="2534"/>
                    </a:cubicBezTo>
                    <a:cubicBezTo>
                      <a:pt x="17001" y="2534"/>
                      <a:pt x="17001" y="2514"/>
                      <a:pt x="17001" y="2514"/>
                    </a:cubicBezTo>
                    <a:cubicBezTo>
                      <a:pt x="16797" y="2555"/>
                      <a:pt x="16572" y="2595"/>
                      <a:pt x="16368" y="2636"/>
                    </a:cubicBezTo>
                    <a:cubicBezTo>
                      <a:pt x="15959" y="2718"/>
                      <a:pt x="15550" y="2800"/>
                      <a:pt x="15162" y="2882"/>
                    </a:cubicBezTo>
                    <a:cubicBezTo>
                      <a:pt x="15111" y="2897"/>
                      <a:pt x="15060" y="2905"/>
                      <a:pt x="15010" y="2905"/>
                    </a:cubicBezTo>
                    <a:cubicBezTo>
                      <a:pt x="14862" y="2905"/>
                      <a:pt x="14728" y="2836"/>
                      <a:pt x="14651" y="2698"/>
                    </a:cubicBezTo>
                    <a:cubicBezTo>
                      <a:pt x="14549" y="2738"/>
                      <a:pt x="14447" y="2800"/>
                      <a:pt x="14345" y="2841"/>
                    </a:cubicBezTo>
                    <a:lnTo>
                      <a:pt x="14345" y="2882"/>
                    </a:lnTo>
                    <a:cubicBezTo>
                      <a:pt x="14304" y="2922"/>
                      <a:pt x="14243" y="2963"/>
                      <a:pt x="14181" y="2984"/>
                    </a:cubicBezTo>
                    <a:cubicBezTo>
                      <a:pt x="13854" y="3045"/>
                      <a:pt x="13589" y="3188"/>
                      <a:pt x="13241" y="3270"/>
                    </a:cubicBezTo>
                    <a:cubicBezTo>
                      <a:pt x="13160" y="3270"/>
                      <a:pt x="12976" y="3208"/>
                      <a:pt x="12976" y="3147"/>
                    </a:cubicBezTo>
                    <a:cubicBezTo>
                      <a:pt x="12976" y="3086"/>
                      <a:pt x="12955" y="2984"/>
                      <a:pt x="12935" y="2902"/>
                    </a:cubicBezTo>
                    <a:lnTo>
                      <a:pt x="12894" y="2902"/>
                    </a:lnTo>
                    <a:lnTo>
                      <a:pt x="12465" y="2677"/>
                    </a:lnTo>
                    <a:lnTo>
                      <a:pt x="12301" y="2698"/>
                    </a:lnTo>
                    <a:cubicBezTo>
                      <a:pt x="12092" y="2894"/>
                      <a:pt x="11824" y="2995"/>
                      <a:pt x="11555" y="2995"/>
                    </a:cubicBezTo>
                    <a:cubicBezTo>
                      <a:pt x="11376" y="2995"/>
                      <a:pt x="11197" y="2951"/>
                      <a:pt x="11034" y="2861"/>
                    </a:cubicBezTo>
                    <a:lnTo>
                      <a:pt x="10707" y="2820"/>
                    </a:lnTo>
                    <a:lnTo>
                      <a:pt x="10687" y="2820"/>
                    </a:lnTo>
                    <a:cubicBezTo>
                      <a:pt x="10544" y="2922"/>
                      <a:pt x="10381" y="2984"/>
                      <a:pt x="10217" y="3004"/>
                    </a:cubicBezTo>
                    <a:cubicBezTo>
                      <a:pt x="10156" y="3004"/>
                      <a:pt x="10115" y="2984"/>
                      <a:pt x="10074" y="2963"/>
                    </a:cubicBezTo>
                    <a:cubicBezTo>
                      <a:pt x="10054" y="2943"/>
                      <a:pt x="10033" y="2922"/>
                      <a:pt x="10033" y="2902"/>
                    </a:cubicBezTo>
                    <a:cubicBezTo>
                      <a:pt x="10054" y="2861"/>
                      <a:pt x="10054" y="2800"/>
                      <a:pt x="10094" y="2759"/>
                    </a:cubicBezTo>
                    <a:cubicBezTo>
                      <a:pt x="10115" y="2718"/>
                      <a:pt x="10135" y="2677"/>
                      <a:pt x="10115" y="2616"/>
                    </a:cubicBezTo>
                    <a:cubicBezTo>
                      <a:pt x="10094" y="2595"/>
                      <a:pt x="10074" y="2575"/>
                      <a:pt x="10054" y="2555"/>
                    </a:cubicBezTo>
                    <a:cubicBezTo>
                      <a:pt x="10033" y="2534"/>
                      <a:pt x="9972" y="2514"/>
                      <a:pt x="9951" y="2514"/>
                    </a:cubicBezTo>
                    <a:cubicBezTo>
                      <a:pt x="9891" y="2526"/>
                      <a:pt x="9845" y="2559"/>
                      <a:pt x="9796" y="2559"/>
                    </a:cubicBezTo>
                    <a:cubicBezTo>
                      <a:pt x="9762" y="2559"/>
                      <a:pt x="9728" y="2543"/>
                      <a:pt x="9686" y="2493"/>
                    </a:cubicBezTo>
                    <a:cubicBezTo>
                      <a:pt x="9645" y="2432"/>
                      <a:pt x="9563" y="2391"/>
                      <a:pt x="9502" y="2391"/>
                    </a:cubicBezTo>
                    <a:cubicBezTo>
                      <a:pt x="9486" y="2392"/>
                      <a:pt x="9472" y="2393"/>
                      <a:pt x="9458" y="2393"/>
                    </a:cubicBezTo>
                    <a:cubicBezTo>
                      <a:pt x="9229" y="2393"/>
                      <a:pt x="9168" y="2243"/>
                      <a:pt x="9052" y="2166"/>
                    </a:cubicBezTo>
                    <a:cubicBezTo>
                      <a:pt x="8991" y="2125"/>
                      <a:pt x="9032" y="2105"/>
                      <a:pt x="9114" y="2105"/>
                    </a:cubicBezTo>
                    <a:cubicBezTo>
                      <a:pt x="9139" y="2107"/>
                      <a:pt x="9162" y="2108"/>
                      <a:pt x="9184" y="2108"/>
                    </a:cubicBezTo>
                    <a:cubicBezTo>
                      <a:pt x="9375" y="2108"/>
                      <a:pt x="9441" y="2029"/>
                      <a:pt x="9441" y="1901"/>
                    </a:cubicBezTo>
                    <a:cubicBezTo>
                      <a:pt x="9441" y="1860"/>
                      <a:pt x="9441" y="1819"/>
                      <a:pt x="9441" y="1778"/>
                    </a:cubicBezTo>
                    <a:cubicBezTo>
                      <a:pt x="9236" y="1717"/>
                      <a:pt x="9011" y="1635"/>
                      <a:pt x="8807" y="1574"/>
                    </a:cubicBezTo>
                    <a:cubicBezTo>
                      <a:pt x="8776" y="1564"/>
                      <a:pt x="8751" y="1558"/>
                      <a:pt x="8725" y="1558"/>
                    </a:cubicBezTo>
                    <a:cubicBezTo>
                      <a:pt x="8700" y="1558"/>
                      <a:pt x="8674" y="1564"/>
                      <a:pt x="8644" y="1574"/>
                    </a:cubicBezTo>
                    <a:cubicBezTo>
                      <a:pt x="8378" y="1655"/>
                      <a:pt x="8112" y="1737"/>
                      <a:pt x="7847" y="1819"/>
                    </a:cubicBezTo>
                    <a:cubicBezTo>
                      <a:pt x="7867" y="1880"/>
                      <a:pt x="7888" y="1942"/>
                      <a:pt x="7908" y="2003"/>
                    </a:cubicBezTo>
                    <a:cubicBezTo>
                      <a:pt x="7969" y="2085"/>
                      <a:pt x="7969" y="2166"/>
                      <a:pt x="7847" y="2228"/>
                    </a:cubicBezTo>
                    <a:cubicBezTo>
                      <a:pt x="7785" y="2248"/>
                      <a:pt x="7724" y="2289"/>
                      <a:pt x="7663" y="2330"/>
                    </a:cubicBezTo>
                    <a:cubicBezTo>
                      <a:pt x="7612" y="2360"/>
                      <a:pt x="7550" y="2376"/>
                      <a:pt x="7489" y="2376"/>
                    </a:cubicBezTo>
                    <a:cubicBezTo>
                      <a:pt x="7428" y="2376"/>
                      <a:pt x="7367" y="2360"/>
                      <a:pt x="7315" y="2330"/>
                    </a:cubicBezTo>
                    <a:cubicBezTo>
                      <a:pt x="7254" y="2289"/>
                      <a:pt x="7213" y="2268"/>
                      <a:pt x="7172" y="2248"/>
                    </a:cubicBezTo>
                    <a:cubicBezTo>
                      <a:pt x="7086" y="2199"/>
                      <a:pt x="6992" y="2172"/>
                      <a:pt x="6899" y="2172"/>
                    </a:cubicBezTo>
                    <a:cubicBezTo>
                      <a:pt x="6839" y="2172"/>
                      <a:pt x="6779" y="2183"/>
                      <a:pt x="6723" y="2207"/>
                    </a:cubicBezTo>
                    <a:cubicBezTo>
                      <a:pt x="6580" y="2248"/>
                      <a:pt x="6478" y="2330"/>
                      <a:pt x="6355" y="2371"/>
                    </a:cubicBezTo>
                    <a:cubicBezTo>
                      <a:pt x="6263" y="2417"/>
                      <a:pt x="6171" y="2440"/>
                      <a:pt x="6079" y="2440"/>
                    </a:cubicBezTo>
                    <a:cubicBezTo>
                      <a:pt x="6049" y="2440"/>
                      <a:pt x="6018" y="2437"/>
                      <a:pt x="5987" y="2432"/>
                    </a:cubicBezTo>
                    <a:cubicBezTo>
                      <a:pt x="5883" y="2432"/>
                      <a:pt x="5768" y="2389"/>
                      <a:pt x="5674" y="2389"/>
                    </a:cubicBezTo>
                    <a:cubicBezTo>
                      <a:pt x="5639" y="2389"/>
                      <a:pt x="5606" y="2395"/>
                      <a:pt x="5579" y="2412"/>
                    </a:cubicBezTo>
                    <a:cubicBezTo>
                      <a:pt x="5435" y="2514"/>
                      <a:pt x="5313" y="2657"/>
                      <a:pt x="5395" y="2841"/>
                    </a:cubicBezTo>
                    <a:cubicBezTo>
                      <a:pt x="5395" y="2841"/>
                      <a:pt x="5415" y="2861"/>
                      <a:pt x="5415" y="2882"/>
                    </a:cubicBezTo>
                    <a:cubicBezTo>
                      <a:pt x="5456" y="3045"/>
                      <a:pt x="5313" y="3188"/>
                      <a:pt x="5088" y="3229"/>
                    </a:cubicBezTo>
                    <a:cubicBezTo>
                      <a:pt x="5027" y="3229"/>
                      <a:pt x="4986" y="3229"/>
                      <a:pt x="4925" y="3208"/>
                    </a:cubicBezTo>
                    <a:cubicBezTo>
                      <a:pt x="4884" y="3188"/>
                      <a:pt x="4843" y="3147"/>
                      <a:pt x="4782" y="3127"/>
                    </a:cubicBezTo>
                    <a:cubicBezTo>
                      <a:pt x="4700" y="3127"/>
                      <a:pt x="4618" y="3086"/>
                      <a:pt x="4557" y="3025"/>
                    </a:cubicBezTo>
                    <a:cubicBezTo>
                      <a:pt x="4312" y="3208"/>
                      <a:pt x="4026" y="3331"/>
                      <a:pt x="3719" y="3392"/>
                    </a:cubicBezTo>
                    <a:cubicBezTo>
                      <a:pt x="3648" y="3411"/>
                      <a:pt x="3575" y="3420"/>
                      <a:pt x="3502" y="3420"/>
                    </a:cubicBezTo>
                    <a:cubicBezTo>
                      <a:pt x="3257" y="3420"/>
                      <a:pt x="3008" y="3320"/>
                      <a:pt x="2820" y="3147"/>
                    </a:cubicBezTo>
                    <a:lnTo>
                      <a:pt x="2616" y="3127"/>
                    </a:lnTo>
                    <a:cubicBezTo>
                      <a:pt x="2513" y="3208"/>
                      <a:pt x="2370" y="3270"/>
                      <a:pt x="2227" y="3311"/>
                    </a:cubicBezTo>
                    <a:cubicBezTo>
                      <a:pt x="2000" y="3386"/>
                      <a:pt x="1761" y="3428"/>
                      <a:pt x="1528" y="3428"/>
                    </a:cubicBezTo>
                    <a:cubicBezTo>
                      <a:pt x="1447" y="3428"/>
                      <a:pt x="1367" y="3423"/>
                      <a:pt x="1287" y="3413"/>
                    </a:cubicBezTo>
                    <a:cubicBezTo>
                      <a:pt x="1083" y="3535"/>
                      <a:pt x="879" y="3638"/>
                      <a:pt x="654" y="3699"/>
                    </a:cubicBezTo>
                    <a:cubicBezTo>
                      <a:pt x="490" y="3719"/>
                      <a:pt x="347" y="3740"/>
                      <a:pt x="184" y="3740"/>
                    </a:cubicBezTo>
                    <a:cubicBezTo>
                      <a:pt x="123" y="3801"/>
                      <a:pt x="61" y="3862"/>
                      <a:pt x="0" y="3924"/>
                    </a:cubicBezTo>
                    <a:lnTo>
                      <a:pt x="0" y="35351"/>
                    </a:lnTo>
                    <a:lnTo>
                      <a:pt x="7438" y="35351"/>
                    </a:lnTo>
                    <a:cubicBezTo>
                      <a:pt x="7499" y="35331"/>
                      <a:pt x="7540" y="35331"/>
                      <a:pt x="7602" y="35331"/>
                    </a:cubicBezTo>
                    <a:cubicBezTo>
                      <a:pt x="7663" y="35310"/>
                      <a:pt x="7724" y="35290"/>
                      <a:pt x="7745" y="35229"/>
                    </a:cubicBezTo>
                    <a:cubicBezTo>
                      <a:pt x="7785" y="35167"/>
                      <a:pt x="7826" y="35086"/>
                      <a:pt x="7847" y="35024"/>
                    </a:cubicBezTo>
                    <a:cubicBezTo>
                      <a:pt x="7888" y="35024"/>
                      <a:pt x="7928" y="35004"/>
                      <a:pt x="7969" y="35004"/>
                    </a:cubicBezTo>
                    <a:cubicBezTo>
                      <a:pt x="8051" y="34902"/>
                      <a:pt x="8153" y="34820"/>
                      <a:pt x="8276" y="34779"/>
                    </a:cubicBezTo>
                    <a:cubicBezTo>
                      <a:pt x="8215" y="34697"/>
                      <a:pt x="8153" y="34636"/>
                      <a:pt x="8112" y="34575"/>
                    </a:cubicBezTo>
                    <a:cubicBezTo>
                      <a:pt x="8031" y="34473"/>
                      <a:pt x="8051" y="34329"/>
                      <a:pt x="8174" y="34289"/>
                    </a:cubicBezTo>
                    <a:cubicBezTo>
                      <a:pt x="8215" y="34248"/>
                      <a:pt x="8255" y="34227"/>
                      <a:pt x="8317" y="34227"/>
                    </a:cubicBezTo>
                    <a:cubicBezTo>
                      <a:pt x="8358" y="34207"/>
                      <a:pt x="8378" y="34207"/>
                      <a:pt x="8419" y="34186"/>
                    </a:cubicBezTo>
                    <a:lnTo>
                      <a:pt x="8541" y="34125"/>
                    </a:lnTo>
                    <a:lnTo>
                      <a:pt x="8582" y="34125"/>
                    </a:lnTo>
                    <a:cubicBezTo>
                      <a:pt x="8582" y="33892"/>
                      <a:pt x="8785" y="33715"/>
                      <a:pt x="9015" y="33715"/>
                    </a:cubicBezTo>
                    <a:cubicBezTo>
                      <a:pt x="9027" y="33715"/>
                      <a:pt x="9040" y="33715"/>
                      <a:pt x="9052" y="33716"/>
                    </a:cubicBezTo>
                    <a:cubicBezTo>
                      <a:pt x="9246" y="33744"/>
                      <a:pt x="9252" y="33734"/>
                      <a:pt x="9211" y="33795"/>
                    </a:cubicBezTo>
                    <a:lnTo>
                      <a:pt x="9211" y="33795"/>
                    </a:lnTo>
                    <a:cubicBezTo>
                      <a:pt x="9284" y="33710"/>
                      <a:pt x="9393" y="33655"/>
                      <a:pt x="9502" y="33655"/>
                    </a:cubicBezTo>
                    <a:lnTo>
                      <a:pt x="9522" y="33655"/>
                    </a:lnTo>
                    <a:cubicBezTo>
                      <a:pt x="9622" y="33555"/>
                      <a:pt x="9753" y="33505"/>
                      <a:pt x="9878" y="33505"/>
                    </a:cubicBezTo>
                    <a:cubicBezTo>
                      <a:pt x="9931" y="33505"/>
                      <a:pt x="9984" y="33514"/>
                      <a:pt x="10033" y="33533"/>
                    </a:cubicBezTo>
                    <a:cubicBezTo>
                      <a:pt x="10113" y="33573"/>
                      <a:pt x="10312" y="33652"/>
                      <a:pt x="10280" y="33713"/>
                    </a:cubicBezTo>
                    <a:lnTo>
                      <a:pt x="10280" y="33713"/>
                    </a:lnTo>
                    <a:cubicBezTo>
                      <a:pt x="10352" y="33593"/>
                      <a:pt x="10479" y="33533"/>
                      <a:pt x="10605" y="33533"/>
                    </a:cubicBezTo>
                    <a:cubicBezTo>
                      <a:pt x="10733" y="33533"/>
                      <a:pt x="10861" y="33594"/>
                      <a:pt x="10932" y="33716"/>
                    </a:cubicBezTo>
                    <a:cubicBezTo>
                      <a:pt x="11014" y="33778"/>
                      <a:pt x="11137" y="33839"/>
                      <a:pt x="11239" y="33859"/>
                    </a:cubicBezTo>
                    <a:cubicBezTo>
                      <a:pt x="11382" y="33880"/>
                      <a:pt x="11484" y="33982"/>
                      <a:pt x="11525" y="34125"/>
                    </a:cubicBezTo>
                    <a:cubicBezTo>
                      <a:pt x="11627" y="34146"/>
                      <a:pt x="11709" y="34207"/>
                      <a:pt x="11790" y="34268"/>
                    </a:cubicBezTo>
                    <a:cubicBezTo>
                      <a:pt x="12015" y="34186"/>
                      <a:pt x="12281" y="34146"/>
                      <a:pt x="12547" y="34146"/>
                    </a:cubicBezTo>
                    <a:cubicBezTo>
                      <a:pt x="12669" y="34146"/>
                      <a:pt x="12792" y="34186"/>
                      <a:pt x="12873" y="34248"/>
                    </a:cubicBezTo>
                    <a:cubicBezTo>
                      <a:pt x="12996" y="34248"/>
                      <a:pt x="13098" y="34207"/>
                      <a:pt x="13221" y="34146"/>
                    </a:cubicBezTo>
                    <a:lnTo>
                      <a:pt x="13323" y="34146"/>
                    </a:lnTo>
                    <a:cubicBezTo>
                      <a:pt x="13405" y="34146"/>
                      <a:pt x="13507" y="34207"/>
                      <a:pt x="13609" y="34227"/>
                    </a:cubicBezTo>
                    <a:cubicBezTo>
                      <a:pt x="13633" y="34233"/>
                      <a:pt x="13657" y="34236"/>
                      <a:pt x="13679" y="34236"/>
                    </a:cubicBezTo>
                    <a:cubicBezTo>
                      <a:pt x="13733" y="34236"/>
                      <a:pt x="13779" y="34221"/>
                      <a:pt x="13793" y="34207"/>
                    </a:cubicBezTo>
                    <a:cubicBezTo>
                      <a:pt x="13916" y="34115"/>
                      <a:pt x="14050" y="34069"/>
                      <a:pt x="14187" y="34069"/>
                    </a:cubicBezTo>
                    <a:cubicBezTo>
                      <a:pt x="14232" y="34069"/>
                      <a:pt x="14278" y="34074"/>
                      <a:pt x="14324" y="34084"/>
                    </a:cubicBezTo>
                    <a:cubicBezTo>
                      <a:pt x="14365" y="34105"/>
                      <a:pt x="14426" y="34105"/>
                      <a:pt x="14467" y="34125"/>
                    </a:cubicBezTo>
                    <a:lnTo>
                      <a:pt x="14508" y="34125"/>
                    </a:lnTo>
                    <a:cubicBezTo>
                      <a:pt x="14529" y="34125"/>
                      <a:pt x="14529" y="34105"/>
                      <a:pt x="14549" y="34105"/>
                    </a:cubicBezTo>
                    <a:cubicBezTo>
                      <a:pt x="14549" y="34084"/>
                      <a:pt x="14570" y="34064"/>
                      <a:pt x="14570" y="34043"/>
                    </a:cubicBezTo>
                    <a:cubicBezTo>
                      <a:pt x="14590" y="34003"/>
                      <a:pt x="14610" y="33962"/>
                      <a:pt x="14631" y="33941"/>
                    </a:cubicBezTo>
                    <a:cubicBezTo>
                      <a:pt x="14692" y="33859"/>
                      <a:pt x="14631" y="33737"/>
                      <a:pt x="14753" y="33696"/>
                    </a:cubicBezTo>
                    <a:cubicBezTo>
                      <a:pt x="14856" y="33655"/>
                      <a:pt x="14958" y="33614"/>
                      <a:pt x="15060" y="33594"/>
                    </a:cubicBezTo>
                    <a:lnTo>
                      <a:pt x="15060" y="33594"/>
                    </a:lnTo>
                    <a:lnTo>
                      <a:pt x="14999" y="33655"/>
                    </a:lnTo>
                    <a:cubicBezTo>
                      <a:pt x="14958" y="33676"/>
                      <a:pt x="14937" y="33716"/>
                      <a:pt x="14917" y="33737"/>
                    </a:cubicBezTo>
                    <a:cubicBezTo>
                      <a:pt x="14978" y="33778"/>
                      <a:pt x="15019" y="33819"/>
                      <a:pt x="15060" y="33880"/>
                    </a:cubicBezTo>
                    <a:cubicBezTo>
                      <a:pt x="15121" y="33849"/>
                      <a:pt x="15188" y="33834"/>
                      <a:pt x="15254" y="33834"/>
                    </a:cubicBezTo>
                    <a:cubicBezTo>
                      <a:pt x="15320" y="33834"/>
                      <a:pt x="15387" y="33849"/>
                      <a:pt x="15448" y="33880"/>
                    </a:cubicBezTo>
                    <a:cubicBezTo>
                      <a:pt x="15489" y="33859"/>
                      <a:pt x="15530" y="33839"/>
                      <a:pt x="15571" y="33819"/>
                    </a:cubicBezTo>
                    <a:lnTo>
                      <a:pt x="15775" y="33737"/>
                    </a:lnTo>
                    <a:cubicBezTo>
                      <a:pt x="15905" y="33691"/>
                      <a:pt x="16041" y="33668"/>
                      <a:pt x="16177" y="33668"/>
                    </a:cubicBezTo>
                    <a:cubicBezTo>
                      <a:pt x="16402" y="33668"/>
                      <a:pt x="16626" y="33732"/>
                      <a:pt x="16817" y="33859"/>
                    </a:cubicBezTo>
                    <a:cubicBezTo>
                      <a:pt x="17083" y="33778"/>
                      <a:pt x="17349" y="33737"/>
                      <a:pt x="17635" y="33737"/>
                    </a:cubicBezTo>
                    <a:lnTo>
                      <a:pt x="17573" y="33635"/>
                    </a:lnTo>
                    <a:lnTo>
                      <a:pt x="17839" y="33553"/>
                    </a:lnTo>
                    <a:cubicBezTo>
                      <a:pt x="17890" y="33485"/>
                      <a:pt x="17969" y="33446"/>
                      <a:pt x="18052" y="33446"/>
                    </a:cubicBezTo>
                    <a:cubicBezTo>
                      <a:pt x="18070" y="33446"/>
                      <a:pt x="18087" y="33447"/>
                      <a:pt x="18105" y="33451"/>
                    </a:cubicBezTo>
                    <a:cubicBezTo>
                      <a:pt x="18166" y="33410"/>
                      <a:pt x="18207" y="33389"/>
                      <a:pt x="18268" y="33349"/>
                    </a:cubicBezTo>
                    <a:cubicBezTo>
                      <a:pt x="18309" y="33308"/>
                      <a:pt x="18370" y="33287"/>
                      <a:pt x="18432" y="33287"/>
                    </a:cubicBezTo>
                    <a:cubicBezTo>
                      <a:pt x="18432" y="33349"/>
                      <a:pt x="18472" y="33389"/>
                      <a:pt x="18575" y="33410"/>
                    </a:cubicBezTo>
                    <a:cubicBezTo>
                      <a:pt x="18677" y="33369"/>
                      <a:pt x="18779" y="33308"/>
                      <a:pt x="18881" y="33267"/>
                    </a:cubicBezTo>
                    <a:cubicBezTo>
                      <a:pt x="18902" y="33165"/>
                      <a:pt x="19024" y="33124"/>
                      <a:pt x="19106" y="33042"/>
                    </a:cubicBezTo>
                    <a:cubicBezTo>
                      <a:pt x="19126" y="33042"/>
                      <a:pt x="19126" y="33042"/>
                      <a:pt x="19147" y="33063"/>
                    </a:cubicBezTo>
                    <a:cubicBezTo>
                      <a:pt x="19167" y="33083"/>
                      <a:pt x="19208" y="33124"/>
                      <a:pt x="19228" y="33144"/>
                    </a:cubicBezTo>
                    <a:cubicBezTo>
                      <a:pt x="19596" y="33063"/>
                      <a:pt x="19944" y="32981"/>
                      <a:pt x="20311" y="32940"/>
                    </a:cubicBezTo>
                    <a:cubicBezTo>
                      <a:pt x="20761" y="32858"/>
                      <a:pt x="21170" y="32797"/>
                      <a:pt x="21558" y="32756"/>
                    </a:cubicBezTo>
                    <a:cubicBezTo>
                      <a:pt x="21653" y="32677"/>
                      <a:pt x="21773" y="32647"/>
                      <a:pt x="21888" y="32647"/>
                    </a:cubicBezTo>
                    <a:cubicBezTo>
                      <a:pt x="21922" y="32647"/>
                      <a:pt x="21955" y="32649"/>
                      <a:pt x="21987" y="32654"/>
                    </a:cubicBezTo>
                    <a:cubicBezTo>
                      <a:pt x="22028" y="32654"/>
                      <a:pt x="22048" y="32674"/>
                      <a:pt x="22069" y="32695"/>
                    </a:cubicBezTo>
                    <a:cubicBezTo>
                      <a:pt x="22165" y="32689"/>
                      <a:pt x="22259" y="32686"/>
                      <a:pt x="22351" y="32686"/>
                    </a:cubicBezTo>
                    <a:cubicBezTo>
                      <a:pt x="22575" y="32686"/>
                      <a:pt x="22792" y="32701"/>
                      <a:pt x="23009" y="32715"/>
                    </a:cubicBezTo>
                    <a:cubicBezTo>
                      <a:pt x="23070" y="32715"/>
                      <a:pt x="23131" y="32736"/>
                      <a:pt x="23193" y="32756"/>
                    </a:cubicBezTo>
                    <a:cubicBezTo>
                      <a:pt x="23213" y="32756"/>
                      <a:pt x="23234" y="32736"/>
                      <a:pt x="23254" y="32736"/>
                    </a:cubicBezTo>
                    <a:cubicBezTo>
                      <a:pt x="23479" y="32654"/>
                      <a:pt x="23704" y="32552"/>
                      <a:pt x="23949" y="32470"/>
                    </a:cubicBezTo>
                    <a:lnTo>
                      <a:pt x="24133" y="32531"/>
                    </a:lnTo>
                    <a:cubicBezTo>
                      <a:pt x="24199" y="32518"/>
                      <a:pt x="24265" y="32511"/>
                      <a:pt x="24329" y="32511"/>
                    </a:cubicBezTo>
                    <a:cubicBezTo>
                      <a:pt x="24561" y="32511"/>
                      <a:pt x="24774" y="32596"/>
                      <a:pt x="24950" y="32756"/>
                    </a:cubicBezTo>
                    <a:cubicBezTo>
                      <a:pt x="25028" y="32753"/>
                      <a:pt x="25105" y="32751"/>
                      <a:pt x="25183" y="32751"/>
                    </a:cubicBezTo>
                    <a:cubicBezTo>
                      <a:pt x="25595" y="32751"/>
                      <a:pt x="26005" y="32799"/>
                      <a:pt x="26401" y="32920"/>
                    </a:cubicBezTo>
                    <a:cubicBezTo>
                      <a:pt x="26544" y="32940"/>
                      <a:pt x="26666" y="33001"/>
                      <a:pt x="26769" y="33083"/>
                    </a:cubicBezTo>
                    <a:cubicBezTo>
                      <a:pt x="26820" y="33093"/>
                      <a:pt x="26866" y="33098"/>
                      <a:pt x="26912" y="33098"/>
                    </a:cubicBezTo>
                    <a:cubicBezTo>
                      <a:pt x="26958" y="33098"/>
                      <a:pt x="27004" y="33093"/>
                      <a:pt x="27055" y="33083"/>
                    </a:cubicBezTo>
                    <a:cubicBezTo>
                      <a:pt x="27055" y="33063"/>
                      <a:pt x="27055" y="33042"/>
                      <a:pt x="27075" y="33022"/>
                    </a:cubicBezTo>
                    <a:cubicBezTo>
                      <a:pt x="27116" y="33042"/>
                      <a:pt x="27157" y="33063"/>
                      <a:pt x="27198" y="33083"/>
                    </a:cubicBezTo>
                    <a:cubicBezTo>
                      <a:pt x="27280" y="33103"/>
                      <a:pt x="27341" y="33124"/>
                      <a:pt x="27423" y="33144"/>
                    </a:cubicBezTo>
                    <a:cubicBezTo>
                      <a:pt x="27484" y="33124"/>
                      <a:pt x="27566" y="33103"/>
                      <a:pt x="27647" y="33103"/>
                    </a:cubicBezTo>
                    <a:cubicBezTo>
                      <a:pt x="27678" y="33134"/>
                      <a:pt x="27724" y="33149"/>
                      <a:pt x="27770" y="33149"/>
                    </a:cubicBezTo>
                    <a:cubicBezTo>
                      <a:pt x="27816" y="33149"/>
                      <a:pt x="27862" y="33134"/>
                      <a:pt x="27893" y="33103"/>
                    </a:cubicBezTo>
                    <a:lnTo>
                      <a:pt x="27954" y="33103"/>
                    </a:lnTo>
                    <a:cubicBezTo>
                      <a:pt x="28138" y="33042"/>
                      <a:pt x="28322" y="32981"/>
                      <a:pt x="28506" y="32940"/>
                    </a:cubicBezTo>
                    <a:cubicBezTo>
                      <a:pt x="28465" y="32736"/>
                      <a:pt x="28751" y="32817"/>
                      <a:pt x="28873" y="32776"/>
                    </a:cubicBezTo>
                    <a:cubicBezTo>
                      <a:pt x="28924" y="32797"/>
                      <a:pt x="28976" y="32807"/>
                      <a:pt x="29027" y="32807"/>
                    </a:cubicBezTo>
                    <a:cubicBezTo>
                      <a:pt x="29078" y="32807"/>
                      <a:pt x="29129" y="32797"/>
                      <a:pt x="29180" y="32776"/>
                    </a:cubicBezTo>
                    <a:cubicBezTo>
                      <a:pt x="29282" y="32715"/>
                      <a:pt x="29405" y="32674"/>
                      <a:pt x="29425" y="32552"/>
                    </a:cubicBezTo>
                    <a:cubicBezTo>
                      <a:pt x="29484" y="32351"/>
                      <a:pt x="29509" y="32266"/>
                      <a:pt x="29615" y="32266"/>
                    </a:cubicBezTo>
                    <a:cubicBezTo>
                      <a:pt x="29692" y="32266"/>
                      <a:pt x="29811" y="32311"/>
                      <a:pt x="30018" y="32388"/>
                    </a:cubicBezTo>
                    <a:cubicBezTo>
                      <a:pt x="30038" y="32388"/>
                      <a:pt x="30079" y="32429"/>
                      <a:pt x="30099" y="32429"/>
                    </a:cubicBezTo>
                    <a:cubicBezTo>
                      <a:pt x="30099" y="32429"/>
                      <a:pt x="30222" y="32409"/>
                      <a:pt x="30222" y="32388"/>
                    </a:cubicBezTo>
                    <a:cubicBezTo>
                      <a:pt x="30222" y="32306"/>
                      <a:pt x="30304" y="32266"/>
                      <a:pt x="30426" y="32245"/>
                    </a:cubicBezTo>
                    <a:lnTo>
                      <a:pt x="30426" y="32245"/>
                    </a:lnTo>
                    <a:cubicBezTo>
                      <a:pt x="30406" y="32266"/>
                      <a:pt x="30406" y="32286"/>
                      <a:pt x="30385" y="32306"/>
                    </a:cubicBezTo>
                    <a:cubicBezTo>
                      <a:pt x="30365" y="32347"/>
                      <a:pt x="30324" y="32388"/>
                      <a:pt x="30406" y="32429"/>
                    </a:cubicBezTo>
                    <a:cubicBezTo>
                      <a:pt x="30458" y="32455"/>
                      <a:pt x="30509" y="32481"/>
                      <a:pt x="30556" y="32481"/>
                    </a:cubicBezTo>
                    <a:cubicBezTo>
                      <a:pt x="30583" y="32481"/>
                      <a:pt x="30608" y="32472"/>
                      <a:pt x="30631" y="32450"/>
                    </a:cubicBezTo>
                    <a:cubicBezTo>
                      <a:pt x="30774" y="32368"/>
                      <a:pt x="30917" y="32327"/>
                      <a:pt x="31080" y="32306"/>
                    </a:cubicBezTo>
                    <a:cubicBezTo>
                      <a:pt x="31121" y="32143"/>
                      <a:pt x="31325" y="32123"/>
                      <a:pt x="31530" y="32102"/>
                    </a:cubicBezTo>
                    <a:cubicBezTo>
                      <a:pt x="31632" y="32102"/>
                      <a:pt x="31714" y="32061"/>
                      <a:pt x="31755" y="31980"/>
                    </a:cubicBezTo>
                    <a:cubicBezTo>
                      <a:pt x="31816" y="31918"/>
                      <a:pt x="31918" y="31877"/>
                      <a:pt x="32000" y="31877"/>
                    </a:cubicBezTo>
                    <a:cubicBezTo>
                      <a:pt x="32184" y="31877"/>
                      <a:pt x="32347" y="31857"/>
                      <a:pt x="32531" y="31857"/>
                    </a:cubicBezTo>
                    <a:cubicBezTo>
                      <a:pt x="32549" y="31857"/>
                      <a:pt x="32560" y="31856"/>
                      <a:pt x="32567" y="31856"/>
                    </a:cubicBezTo>
                    <a:lnTo>
                      <a:pt x="32567" y="31856"/>
                    </a:lnTo>
                    <a:cubicBezTo>
                      <a:pt x="32560" y="31860"/>
                      <a:pt x="32556" y="31871"/>
                      <a:pt x="32592" y="31898"/>
                    </a:cubicBezTo>
                    <a:cubicBezTo>
                      <a:pt x="32611" y="31917"/>
                      <a:pt x="32613" y="31970"/>
                      <a:pt x="32597" y="31995"/>
                    </a:cubicBezTo>
                    <a:lnTo>
                      <a:pt x="32597" y="31995"/>
                    </a:lnTo>
                    <a:cubicBezTo>
                      <a:pt x="32911" y="31959"/>
                      <a:pt x="33245" y="31957"/>
                      <a:pt x="33635" y="31918"/>
                    </a:cubicBezTo>
                    <a:cubicBezTo>
                      <a:pt x="33778" y="31898"/>
                      <a:pt x="33921" y="31877"/>
                      <a:pt x="34043" y="31857"/>
                    </a:cubicBezTo>
                    <a:lnTo>
                      <a:pt x="34207" y="31816"/>
                    </a:lnTo>
                    <a:cubicBezTo>
                      <a:pt x="34288" y="31755"/>
                      <a:pt x="34370" y="31714"/>
                      <a:pt x="34452" y="31673"/>
                    </a:cubicBezTo>
                    <a:lnTo>
                      <a:pt x="34595" y="31673"/>
                    </a:lnTo>
                    <a:cubicBezTo>
                      <a:pt x="34615" y="31693"/>
                      <a:pt x="34636" y="31693"/>
                      <a:pt x="34636" y="31714"/>
                    </a:cubicBezTo>
                    <a:lnTo>
                      <a:pt x="34636" y="31734"/>
                    </a:lnTo>
                    <a:cubicBezTo>
                      <a:pt x="34840" y="31693"/>
                      <a:pt x="35065" y="31673"/>
                      <a:pt x="35269" y="31632"/>
                    </a:cubicBezTo>
                    <a:cubicBezTo>
                      <a:pt x="35678" y="31550"/>
                      <a:pt x="36087" y="31448"/>
                      <a:pt x="36475" y="31367"/>
                    </a:cubicBezTo>
                    <a:cubicBezTo>
                      <a:pt x="36521" y="31353"/>
                      <a:pt x="36567" y="31346"/>
                      <a:pt x="36612" y="31346"/>
                    </a:cubicBezTo>
                    <a:cubicBezTo>
                      <a:pt x="36766" y="31346"/>
                      <a:pt x="36907" y="31424"/>
                      <a:pt x="36986" y="31550"/>
                    </a:cubicBezTo>
                    <a:cubicBezTo>
                      <a:pt x="37088" y="31510"/>
                      <a:pt x="37190" y="31469"/>
                      <a:pt x="37292" y="31428"/>
                    </a:cubicBezTo>
                    <a:lnTo>
                      <a:pt x="37292" y="31367"/>
                    </a:lnTo>
                    <a:cubicBezTo>
                      <a:pt x="37333" y="31326"/>
                      <a:pt x="37394" y="31305"/>
                      <a:pt x="37456" y="31285"/>
                    </a:cubicBezTo>
                    <a:cubicBezTo>
                      <a:pt x="37783" y="31203"/>
                      <a:pt x="38069" y="31060"/>
                      <a:pt x="38396" y="30999"/>
                    </a:cubicBezTo>
                    <a:cubicBezTo>
                      <a:pt x="38407" y="30996"/>
                      <a:pt x="38419" y="30995"/>
                      <a:pt x="38433" y="30995"/>
                    </a:cubicBezTo>
                    <a:cubicBezTo>
                      <a:pt x="38523" y="30995"/>
                      <a:pt x="38661" y="31048"/>
                      <a:pt x="38661" y="31101"/>
                    </a:cubicBezTo>
                    <a:cubicBezTo>
                      <a:pt x="38661" y="31162"/>
                      <a:pt x="38682" y="31285"/>
                      <a:pt x="38702" y="31367"/>
                    </a:cubicBezTo>
                    <a:lnTo>
                      <a:pt x="38743" y="31367"/>
                    </a:lnTo>
                    <a:lnTo>
                      <a:pt x="39172" y="31571"/>
                    </a:lnTo>
                    <a:lnTo>
                      <a:pt x="39336" y="31550"/>
                    </a:lnTo>
                    <a:cubicBezTo>
                      <a:pt x="39542" y="31368"/>
                      <a:pt x="39807" y="31272"/>
                      <a:pt x="40074" y="31272"/>
                    </a:cubicBezTo>
                    <a:cubicBezTo>
                      <a:pt x="40255" y="31272"/>
                      <a:pt x="40437" y="31316"/>
                      <a:pt x="40603" y="31407"/>
                    </a:cubicBezTo>
                    <a:lnTo>
                      <a:pt x="40909" y="31446"/>
                    </a:lnTo>
                    <a:lnTo>
                      <a:pt x="40909" y="31446"/>
                    </a:lnTo>
                    <a:lnTo>
                      <a:pt x="40909" y="82"/>
                    </a:lnTo>
                    <a:lnTo>
                      <a:pt x="40848" y="102"/>
                    </a:lnTo>
                    <a:cubicBezTo>
                      <a:pt x="40807" y="102"/>
                      <a:pt x="40766" y="101"/>
                      <a:pt x="40726" y="101"/>
                    </a:cubicBezTo>
                    <a:cubicBezTo>
                      <a:pt x="40626" y="101"/>
                      <a:pt x="40532" y="111"/>
                      <a:pt x="40459" y="184"/>
                    </a:cubicBezTo>
                    <a:cubicBezTo>
                      <a:pt x="40448" y="208"/>
                      <a:pt x="40400" y="218"/>
                      <a:pt x="40351" y="218"/>
                    </a:cubicBezTo>
                    <a:cubicBezTo>
                      <a:pt x="40316" y="218"/>
                      <a:pt x="40281" y="213"/>
                      <a:pt x="40255" y="205"/>
                    </a:cubicBezTo>
                    <a:cubicBezTo>
                      <a:pt x="40092" y="184"/>
                      <a:pt x="39949" y="102"/>
                      <a:pt x="39846" y="0"/>
                    </a:cubicBezTo>
                    <a:close/>
                  </a:path>
                </a:pathLst>
              </a:custGeom>
              <a:solidFill>
                <a:srgbClr val="FFFFFF"/>
              </a:solidFill>
              <a:ln>
                <a:noFill/>
              </a:ln>
              <a:effectLst>
                <a:outerShdw blurRad="200025" dist="47625"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42" name="Google Shape;1552;p39"/>
              <p:cNvSpPr/>
              <p:nvPr/>
            </p:nvSpPr>
            <p:spPr>
              <a:xfrm>
                <a:off x="230875" y="3791825"/>
                <a:ext cx="1023275" cy="856725"/>
              </a:xfrm>
              <a:custGeom>
                <a:avLst/>
                <a:gdLst/>
                <a:ahLst/>
                <a:cxnLst/>
                <a:rect l="l" t="t" r="r" b="b"/>
                <a:pathLst>
                  <a:path w="40931" h="34269" extrusionOk="0">
                    <a:moveTo>
                      <a:pt x="32597" y="30176"/>
                    </a:moveTo>
                    <a:cubicBezTo>
                      <a:pt x="32582" y="30178"/>
                      <a:pt x="32567" y="30179"/>
                      <a:pt x="32552" y="30181"/>
                    </a:cubicBezTo>
                    <a:lnTo>
                      <a:pt x="32593" y="30181"/>
                    </a:lnTo>
                    <a:cubicBezTo>
                      <a:pt x="32594" y="30180"/>
                      <a:pt x="32596" y="30178"/>
                      <a:pt x="32597" y="30176"/>
                    </a:cubicBezTo>
                    <a:close/>
                    <a:moveTo>
                      <a:pt x="39867" y="0"/>
                    </a:moveTo>
                    <a:cubicBezTo>
                      <a:pt x="39622" y="82"/>
                      <a:pt x="39357" y="123"/>
                      <a:pt x="39091" y="123"/>
                    </a:cubicBezTo>
                    <a:cubicBezTo>
                      <a:pt x="39070" y="126"/>
                      <a:pt x="39049" y="128"/>
                      <a:pt x="39028" y="128"/>
                    </a:cubicBezTo>
                    <a:cubicBezTo>
                      <a:pt x="38927" y="128"/>
                      <a:pt x="38832" y="88"/>
                      <a:pt x="38764" y="21"/>
                    </a:cubicBezTo>
                    <a:cubicBezTo>
                      <a:pt x="38641" y="21"/>
                      <a:pt x="38519" y="62"/>
                      <a:pt x="38417" y="123"/>
                    </a:cubicBezTo>
                    <a:lnTo>
                      <a:pt x="38314" y="123"/>
                    </a:lnTo>
                    <a:cubicBezTo>
                      <a:pt x="38233" y="123"/>
                      <a:pt x="38131" y="62"/>
                      <a:pt x="38028" y="41"/>
                    </a:cubicBezTo>
                    <a:cubicBezTo>
                      <a:pt x="38010" y="35"/>
                      <a:pt x="37992" y="33"/>
                      <a:pt x="37975" y="33"/>
                    </a:cubicBezTo>
                    <a:cubicBezTo>
                      <a:pt x="37931" y="33"/>
                      <a:pt x="37888" y="47"/>
                      <a:pt x="37844" y="62"/>
                    </a:cubicBezTo>
                    <a:cubicBezTo>
                      <a:pt x="37722" y="154"/>
                      <a:pt x="37588" y="200"/>
                      <a:pt x="37451" y="200"/>
                    </a:cubicBezTo>
                    <a:cubicBezTo>
                      <a:pt x="37405" y="200"/>
                      <a:pt x="37359" y="194"/>
                      <a:pt x="37313" y="184"/>
                    </a:cubicBezTo>
                    <a:cubicBezTo>
                      <a:pt x="37272" y="184"/>
                      <a:pt x="37231" y="164"/>
                      <a:pt x="37170" y="143"/>
                    </a:cubicBezTo>
                    <a:cubicBezTo>
                      <a:pt x="37159" y="141"/>
                      <a:pt x="37149" y="140"/>
                      <a:pt x="37141" y="140"/>
                    </a:cubicBezTo>
                    <a:cubicBezTo>
                      <a:pt x="37072" y="140"/>
                      <a:pt x="37086" y="207"/>
                      <a:pt x="37068" y="225"/>
                    </a:cubicBezTo>
                    <a:cubicBezTo>
                      <a:pt x="37048" y="266"/>
                      <a:pt x="37027" y="307"/>
                      <a:pt x="37007" y="327"/>
                    </a:cubicBezTo>
                    <a:cubicBezTo>
                      <a:pt x="36945" y="409"/>
                      <a:pt x="37007" y="532"/>
                      <a:pt x="36884" y="572"/>
                    </a:cubicBezTo>
                    <a:cubicBezTo>
                      <a:pt x="36782" y="613"/>
                      <a:pt x="36680" y="654"/>
                      <a:pt x="36578" y="675"/>
                    </a:cubicBezTo>
                    <a:lnTo>
                      <a:pt x="36639" y="613"/>
                    </a:lnTo>
                    <a:cubicBezTo>
                      <a:pt x="36680" y="593"/>
                      <a:pt x="36680" y="572"/>
                      <a:pt x="36721" y="532"/>
                    </a:cubicBezTo>
                    <a:cubicBezTo>
                      <a:pt x="36680" y="491"/>
                      <a:pt x="36639" y="450"/>
                      <a:pt x="36598" y="409"/>
                    </a:cubicBezTo>
                    <a:cubicBezTo>
                      <a:pt x="36497" y="434"/>
                      <a:pt x="36388" y="452"/>
                      <a:pt x="36281" y="452"/>
                    </a:cubicBezTo>
                    <a:cubicBezTo>
                      <a:pt x="36215" y="452"/>
                      <a:pt x="36150" y="445"/>
                      <a:pt x="36087" y="429"/>
                    </a:cubicBezTo>
                    <a:lnTo>
                      <a:pt x="36067" y="429"/>
                    </a:lnTo>
                    <a:lnTo>
                      <a:pt x="35862" y="511"/>
                    </a:lnTo>
                    <a:cubicBezTo>
                      <a:pt x="35724" y="568"/>
                      <a:pt x="35580" y="596"/>
                      <a:pt x="35436" y="596"/>
                    </a:cubicBezTo>
                    <a:cubicBezTo>
                      <a:pt x="35219" y="596"/>
                      <a:pt x="35005" y="532"/>
                      <a:pt x="34820" y="409"/>
                    </a:cubicBezTo>
                    <a:cubicBezTo>
                      <a:pt x="34555" y="470"/>
                      <a:pt x="34289" y="511"/>
                      <a:pt x="34003" y="532"/>
                    </a:cubicBezTo>
                    <a:cubicBezTo>
                      <a:pt x="34023" y="552"/>
                      <a:pt x="34044" y="593"/>
                      <a:pt x="34064" y="613"/>
                    </a:cubicBezTo>
                    <a:lnTo>
                      <a:pt x="33778" y="716"/>
                    </a:lnTo>
                    <a:cubicBezTo>
                      <a:pt x="33717" y="777"/>
                      <a:pt x="33635" y="818"/>
                      <a:pt x="33553" y="818"/>
                    </a:cubicBezTo>
                    <a:cubicBezTo>
                      <a:pt x="33492" y="838"/>
                      <a:pt x="33431" y="879"/>
                      <a:pt x="33390" y="920"/>
                    </a:cubicBezTo>
                    <a:cubicBezTo>
                      <a:pt x="33329" y="961"/>
                      <a:pt x="33267" y="981"/>
                      <a:pt x="33206" y="981"/>
                    </a:cubicBezTo>
                    <a:cubicBezTo>
                      <a:pt x="33206" y="920"/>
                      <a:pt x="33165" y="879"/>
                      <a:pt x="33063" y="838"/>
                    </a:cubicBezTo>
                    <a:cubicBezTo>
                      <a:pt x="32961" y="899"/>
                      <a:pt x="32879" y="961"/>
                      <a:pt x="32777" y="1002"/>
                    </a:cubicBezTo>
                    <a:cubicBezTo>
                      <a:pt x="32736" y="1083"/>
                      <a:pt x="32634" y="1145"/>
                      <a:pt x="32552" y="1226"/>
                    </a:cubicBezTo>
                    <a:lnTo>
                      <a:pt x="32511" y="1206"/>
                    </a:lnTo>
                    <a:cubicBezTo>
                      <a:pt x="32470" y="1185"/>
                      <a:pt x="32450" y="1145"/>
                      <a:pt x="32409" y="1124"/>
                    </a:cubicBezTo>
                    <a:cubicBezTo>
                      <a:pt x="32062" y="1206"/>
                      <a:pt x="31694" y="1267"/>
                      <a:pt x="31326" y="1329"/>
                    </a:cubicBezTo>
                    <a:cubicBezTo>
                      <a:pt x="30876" y="1390"/>
                      <a:pt x="30488" y="1472"/>
                      <a:pt x="30100" y="1512"/>
                    </a:cubicBezTo>
                    <a:cubicBezTo>
                      <a:pt x="29989" y="1592"/>
                      <a:pt x="29866" y="1622"/>
                      <a:pt x="29750" y="1622"/>
                    </a:cubicBezTo>
                    <a:cubicBezTo>
                      <a:pt x="29716" y="1622"/>
                      <a:pt x="29683" y="1619"/>
                      <a:pt x="29650" y="1615"/>
                    </a:cubicBezTo>
                    <a:cubicBezTo>
                      <a:pt x="29630" y="1594"/>
                      <a:pt x="29589" y="1594"/>
                      <a:pt x="29569" y="1574"/>
                    </a:cubicBezTo>
                    <a:cubicBezTo>
                      <a:pt x="29262" y="1574"/>
                      <a:pt x="28956" y="1574"/>
                      <a:pt x="28649" y="1553"/>
                    </a:cubicBezTo>
                    <a:cubicBezTo>
                      <a:pt x="28567" y="1533"/>
                      <a:pt x="28527" y="1533"/>
                      <a:pt x="28465" y="1492"/>
                    </a:cubicBezTo>
                    <a:cubicBezTo>
                      <a:pt x="28445" y="1512"/>
                      <a:pt x="28424" y="1512"/>
                      <a:pt x="28404" y="1533"/>
                    </a:cubicBezTo>
                    <a:cubicBezTo>
                      <a:pt x="28159" y="1615"/>
                      <a:pt x="27934" y="1696"/>
                      <a:pt x="27709" y="1778"/>
                    </a:cubicBezTo>
                    <a:lnTo>
                      <a:pt x="27505" y="1737"/>
                    </a:lnTo>
                    <a:cubicBezTo>
                      <a:pt x="27443" y="1751"/>
                      <a:pt x="27379" y="1757"/>
                      <a:pt x="27316" y="1757"/>
                    </a:cubicBezTo>
                    <a:cubicBezTo>
                      <a:pt x="27089" y="1757"/>
                      <a:pt x="26863" y="1672"/>
                      <a:pt x="26687" y="1512"/>
                    </a:cubicBezTo>
                    <a:cubicBezTo>
                      <a:pt x="26625" y="1515"/>
                      <a:pt x="26563" y="1516"/>
                      <a:pt x="26501" y="1516"/>
                    </a:cubicBezTo>
                    <a:cubicBezTo>
                      <a:pt x="26073" y="1516"/>
                      <a:pt x="25647" y="1456"/>
                      <a:pt x="25237" y="1349"/>
                    </a:cubicBezTo>
                    <a:cubicBezTo>
                      <a:pt x="25094" y="1329"/>
                      <a:pt x="24971" y="1267"/>
                      <a:pt x="24869" y="1185"/>
                    </a:cubicBezTo>
                    <a:cubicBezTo>
                      <a:pt x="24828" y="1175"/>
                      <a:pt x="24782" y="1170"/>
                      <a:pt x="24736" y="1170"/>
                    </a:cubicBezTo>
                    <a:cubicBezTo>
                      <a:pt x="24690" y="1170"/>
                      <a:pt x="24644" y="1175"/>
                      <a:pt x="24603" y="1185"/>
                    </a:cubicBezTo>
                    <a:cubicBezTo>
                      <a:pt x="24603" y="1206"/>
                      <a:pt x="24603" y="1226"/>
                      <a:pt x="24583" y="1247"/>
                    </a:cubicBezTo>
                    <a:cubicBezTo>
                      <a:pt x="24542" y="1226"/>
                      <a:pt x="24501" y="1206"/>
                      <a:pt x="24460" y="1185"/>
                    </a:cubicBezTo>
                    <a:cubicBezTo>
                      <a:pt x="24378" y="1165"/>
                      <a:pt x="24297" y="1145"/>
                      <a:pt x="24215" y="1124"/>
                    </a:cubicBezTo>
                    <a:lnTo>
                      <a:pt x="24011" y="1165"/>
                    </a:lnTo>
                    <a:lnTo>
                      <a:pt x="23704" y="1165"/>
                    </a:lnTo>
                    <a:cubicBezTo>
                      <a:pt x="23500" y="1206"/>
                      <a:pt x="23336" y="1267"/>
                      <a:pt x="23152" y="1329"/>
                    </a:cubicBezTo>
                    <a:cubicBezTo>
                      <a:pt x="23193" y="1533"/>
                      <a:pt x="22907" y="1431"/>
                      <a:pt x="22785" y="1492"/>
                    </a:cubicBezTo>
                    <a:cubicBezTo>
                      <a:pt x="22734" y="1472"/>
                      <a:pt x="22682" y="1461"/>
                      <a:pt x="22631" y="1461"/>
                    </a:cubicBezTo>
                    <a:cubicBezTo>
                      <a:pt x="22580" y="1461"/>
                      <a:pt x="22529" y="1472"/>
                      <a:pt x="22478" y="1492"/>
                    </a:cubicBezTo>
                    <a:cubicBezTo>
                      <a:pt x="22376" y="1553"/>
                      <a:pt x="22253" y="1615"/>
                      <a:pt x="22233" y="1717"/>
                    </a:cubicBezTo>
                    <a:cubicBezTo>
                      <a:pt x="22174" y="1918"/>
                      <a:pt x="22142" y="2003"/>
                      <a:pt x="22035" y="2003"/>
                    </a:cubicBezTo>
                    <a:cubicBezTo>
                      <a:pt x="21956" y="2003"/>
                      <a:pt x="21838" y="1958"/>
                      <a:pt x="21640" y="1880"/>
                    </a:cubicBezTo>
                    <a:cubicBezTo>
                      <a:pt x="21599" y="1880"/>
                      <a:pt x="21579" y="1860"/>
                      <a:pt x="21559" y="1860"/>
                    </a:cubicBezTo>
                    <a:cubicBezTo>
                      <a:pt x="21538" y="1860"/>
                      <a:pt x="21436" y="1860"/>
                      <a:pt x="21436" y="1880"/>
                    </a:cubicBezTo>
                    <a:cubicBezTo>
                      <a:pt x="21436" y="1982"/>
                      <a:pt x="21334" y="2003"/>
                      <a:pt x="21232" y="2044"/>
                    </a:cubicBezTo>
                    <a:cubicBezTo>
                      <a:pt x="21232" y="2023"/>
                      <a:pt x="21252" y="2003"/>
                      <a:pt x="21252" y="1982"/>
                    </a:cubicBezTo>
                    <a:cubicBezTo>
                      <a:pt x="21293" y="1921"/>
                      <a:pt x="21334" y="1880"/>
                      <a:pt x="21252" y="1839"/>
                    </a:cubicBezTo>
                    <a:cubicBezTo>
                      <a:pt x="21189" y="1814"/>
                      <a:pt x="21141" y="1797"/>
                      <a:pt x="21100" y="1797"/>
                    </a:cubicBezTo>
                    <a:cubicBezTo>
                      <a:pt x="21074" y="1797"/>
                      <a:pt x="21051" y="1803"/>
                      <a:pt x="21027" y="1819"/>
                    </a:cubicBezTo>
                    <a:cubicBezTo>
                      <a:pt x="20884" y="1901"/>
                      <a:pt x="20721" y="1942"/>
                      <a:pt x="20557" y="1982"/>
                    </a:cubicBezTo>
                    <a:cubicBezTo>
                      <a:pt x="20537" y="2146"/>
                      <a:pt x="20332" y="2166"/>
                      <a:pt x="20128" y="2166"/>
                    </a:cubicBezTo>
                    <a:cubicBezTo>
                      <a:pt x="20026" y="2166"/>
                      <a:pt x="19944" y="2207"/>
                      <a:pt x="19883" y="2289"/>
                    </a:cubicBezTo>
                    <a:cubicBezTo>
                      <a:pt x="19822" y="2350"/>
                      <a:pt x="19740" y="2391"/>
                      <a:pt x="19658" y="2391"/>
                    </a:cubicBezTo>
                    <a:cubicBezTo>
                      <a:pt x="19474" y="2412"/>
                      <a:pt x="19290" y="2412"/>
                      <a:pt x="19127" y="2412"/>
                    </a:cubicBezTo>
                    <a:cubicBezTo>
                      <a:pt x="19106" y="2412"/>
                      <a:pt x="19093" y="2412"/>
                      <a:pt x="19085" y="2413"/>
                    </a:cubicBezTo>
                    <a:lnTo>
                      <a:pt x="19085" y="2413"/>
                    </a:lnTo>
                    <a:cubicBezTo>
                      <a:pt x="19094" y="2409"/>
                      <a:pt x="19102" y="2398"/>
                      <a:pt x="19066" y="2371"/>
                    </a:cubicBezTo>
                    <a:cubicBezTo>
                      <a:pt x="19045" y="2350"/>
                      <a:pt x="19045" y="2289"/>
                      <a:pt x="19066" y="2289"/>
                    </a:cubicBezTo>
                    <a:lnTo>
                      <a:pt x="19106" y="2268"/>
                    </a:lnTo>
                    <a:lnTo>
                      <a:pt x="19106" y="2268"/>
                    </a:lnTo>
                    <a:cubicBezTo>
                      <a:pt x="18780" y="2309"/>
                      <a:pt x="18432" y="2289"/>
                      <a:pt x="18003" y="2350"/>
                    </a:cubicBezTo>
                    <a:cubicBezTo>
                      <a:pt x="17880" y="2350"/>
                      <a:pt x="17758" y="2371"/>
                      <a:pt x="17615" y="2412"/>
                    </a:cubicBezTo>
                    <a:lnTo>
                      <a:pt x="17431" y="2452"/>
                    </a:lnTo>
                    <a:cubicBezTo>
                      <a:pt x="17370" y="2493"/>
                      <a:pt x="17288" y="2555"/>
                      <a:pt x="17206" y="2595"/>
                    </a:cubicBezTo>
                    <a:lnTo>
                      <a:pt x="17043" y="2595"/>
                    </a:lnTo>
                    <a:cubicBezTo>
                      <a:pt x="17043" y="2595"/>
                      <a:pt x="17022" y="2555"/>
                      <a:pt x="17022" y="2534"/>
                    </a:cubicBezTo>
                    <a:cubicBezTo>
                      <a:pt x="17022" y="2534"/>
                      <a:pt x="17022" y="2534"/>
                      <a:pt x="17022" y="2514"/>
                    </a:cubicBezTo>
                    <a:cubicBezTo>
                      <a:pt x="16818" y="2555"/>
                      <a:pt x="16593" y="2595"/>
                      <a:pt x="16389" y="2636"/>
                    </a:cubicBezTo>
                    <a:cubicBezTo>
                      <a:pt x="15980" y="2718"/>
                      <a:pt x="15571" y="2800"/>
                      <a:pt x="15183" y="2882"/>
                    </a:cubicBezTo>
                    <a:cubicBezTo>
                      <a:pt x="15128" y="2903"/>
                      <a:pt x="15074" y="2914"/>
                      <a:pt x="15021" y="2914"/>
                    </a:cubicBezTo>
                    <a:cubicBezTo>
                      <a:pt x="14877" y="2914"/>
                      <a:pt x="14747" y="2838"/>
                      <a:pt x="14672" y="2718"/>
                    </a:cubicBezTo>
                    <a:cubicBezTo>
                      <a:pt x="14570" y="2759"/>
                      <a:pt x="14468" y="2800"/>
                      <a:pt x="14366" y="2841"/>
                    </a:cubicBezTo>
                    <a:lnTo>
                      <a:pt x="14366" y="2902"/>
                    </a:lnTo>
                    <a:cubicBezTo>
                      <a:pt x="14325" y="2922"/>
                      <a:pt x="14264" y="2963"/>
                      <a:pt x="14202" y="2984"/>
                    </a:cubicBezTo>
                    <a:cubicBezTo>
                      <a:pt x="13875" y="3045"/>
                      <a:pt x="13589" y="3188"/>
                      <a:pt x="13262" y="3270"/>
                    </a:cubicBezTo>
                    <a:cubicBezTo>
                      <a:pt x="13253" y="3272"/>
                      <a:pt x="13243" y="3273"/>
                      <a:pt x="13233" y="3273"/>
                    </a:cubicBezTo>
                    <a:cubicBezTo>
                      <a:pt x="13143" y="3273"/>
                      <a:pt x="12997" y="3204"/>
                      <a:pt x="12997" y="3168"/>
                    </a:cubicBezTo>
                    <a:cubicBezTo>
                      <a:pt x="12997" y="3106"/>
                      <a:pt x="12976" y="2984"/>
                      <a:pt x="12935" y="2902"/>
                    </a:cubicBezTo>
                    <a:lnTo>
                      <a:pt x="12915" y="2902"/>
                    </a:lnTo>
                    <a:lnTo>
                      <a:pt x="12465" y="2677"/>
                    </a:lnTo>
                    <a:lnTo>
                      <a:pt x="12322" y="2698"/>
                    </a:lnTo>
                    <a:cubicBezTo>
                      <a:pt x="12113" y="2894"/>
                      <a:pt x="11845" y="2995"/>
                      <a:pt x="11576" y="2995"/>
                    </a:cubicBezTo>
                    <a:cubicBezTo>
                      <a:pt x="11397" y="2995"/>
                      <a:pt x="11218" y="2951"/>
                      <a:pt x="11055" y="2861"/>
                    </a:cubicBezTo>
                    <a:lnTo>
                      <a:pt x="10728" y="2820"/>
                    </a:lnTo>
                    <a:lnTo>
                      <a:pt x="10708" y="2820"/>
                    </a:lnTo>
                    <a:cubicBezTo>
                      <a:pt x="10565" y="2922"/>
                      <a:pt x="10402" y="2984"/>
                      <a:pt x="10218" y="3004"/>
                    </a:cubicBezTo>
                    <a:cubicBezTo>
                      <a:pt x="10197" y="3004"/>
                      <a:pt x="10136" y="2984"/>
                      <a:pt x="10095" y="2963"/>
                    </a:cubicBezTo>
                    <a:cubicBezTo>
                      <a:pt x="10075" y="2943"/>
                      <a:pt x="10054" y="2922"/>
                      <a:pt x="10054" y="2902"/>
                    </a:cubicBezTo>
                    <a:cubicBezTo>
                      <a:pt x="10075" y="2861"/>
                      <a:pt x="10075" y="2820"/>
                      <a:pt x="10095" y="2759"/>
                    </a:cubicBezTo>
                    <a:cubicBezTo>
                      <a:pt x="10115" y="2718"/>
                      <a:pt x="10156" y="2677"/>
                      <a:pt x="10136" y="2636"/>
                    </a:cubicBezTo>
                    <a:cubicBezTo>
                      <a:pt x="10115" y="2616"/>
                      <a:pt x="10095" y="2575"/>
                      <a:pt x="10075" y="2555"/>
                    </a:cubicBezTo>
                    <a:cubicBezTo>
                      <a:pt x="10046" y="2540"/>
                      <a:pt x="10017" y="2526"/>
                      <a:pt x="9988" y="2526"/>
                    </a:cubicBezTo>
                    <a:cubicBezTo>
                      <a:pt x="9976" y="2526"/>
                      <a:pt x="9964" y="2528"/>
                      <a:pt x="9952" y="2534"/>
                    </a:cubicBezTo>
                    <a:cubicBezTo>
                      <a:pt x="9908" y="2545"/>
                      <a:pt x="9871" y="2568"/>
                      <a:pt x="9829" y="2568"/>
                    </a:cubicBezTo>
                    <a:cubicBezTo>
                      <a:pt x="9793" y="2568"/>
                      <a:pt x="9754" y="2550"/>
                      <a:pt x="9707" y="2493"/>
                    </a:cubicBezTo>
                    <a:cubicBezTo>
                      <a:pt x="9666" y="2432"/>
                      <a:pt x="9584" y="2391"/>
                      <a:pt x="9502" y="2391"/>
                    </a:cubicBezTo>
                    <a:cubicBezTo>
                      <a:pt x="9486" y="2392"/>
                      <a:pt x="9471" y="2393"/>
                      <a:pt x="9457" y="2393"/>
                    </a:cubicBezTo>
                    <a:cubicBezTo>
                      <a:pt x="9249" y="2393"/>
                      <a:pt x="9188" y="2262"/>
                      <a:pt x="9073" y="2166"/>
                    </a:cubicBezTo>
                    <a:cubicBezTo>
                      <a:pt x="9012" y="2146"/>
                      <a:pt x="9053" y="2105"/>
                      <a:pt x="9135" y="2105"/>
                    </a:cubicBezTo>
                    <a:cubicBezTo>
                      <a:pt x="9172" y="2111"/>
                      <a:pt x="9204" y="2114"/>
                      <a:pt x="9234" y="2114"/>
                    </a:cubicBezTo>
                    <a:cubicBezTo>
                      <a:pt x="9397" y="2114"/>
                      <a:pt x="9441" y="2022"/>
                      <a:pt x="9441" y="1901"/>
                    </a:cubicBezTo>
                    <a:cubicBezTo>
                      <a:pt x="9441" y="1860"/>
                      <a:pt x="9441" y="1819"/>
                      <a:pt x="9441" y="1799"/>
                    </a:cubicBezTo>
                    <a:cubicBezTo>
                      <a:pt x="9237" y="1717"/>
                      <a:pt x="9032" y="1655"/>
                      <a:pt x="8828" y="1574"/>
                    </a:cubicBezTo>
                    <a:lnTo>
                      <a:pt x="8665" y="1574"/>
                    </a:lnTo>
                    <a:cubicBezTo>
                      <a:pt x="8399" y="1655"/>
                      <a:pt x="8133" y="1758"/>
                      <a:pt x="7868" y="1839"/>
                    </a:cubicBezTo>
                    <a:cubicBezTo>
                      <a:pt x="7888" y="1901"/>
                      <a:pt x="7909" y="1942"/>
                      <a:pt x="7929" y="2003"/>
                    </a:cubicBezTo>
                    <a:cubicBezTo>
                      <a:pt x="7990" y="2105"/>
                      <a:pt x="7990" y="2187"/>
                      <a:pt x="7847" y="2228"/>
                    </a:cubicBezTo>
                    <a:cubicBezTo>
                      <a:pt x="7806" y="2268"/>
                      <a:pt x="7745" y="2289"/>
                      <a:pt x="7684" y="2330"/>
                    </a:cubicBezTo>
                    <a:cubicBezTo>
                      <a:pt x="7633" y="2371"/>
                      <a:pt x="7571" y="2391"/>
                      <a:pt x="7508" y="2391"/>
                    </a:cubicBezTo>
                    <a:cubicBezTo>
                      <a:pt x="7444" y="2391"/>
                      <a:pt x="7377" y="2371"/>
                      <a:pt x="7316" y="2330"/>
                    </a:cubicBezTo>
                    <a:cubicBezTo>
                      <a:pt x="7275" y="2309"/>
                      <a:pt x="7234" y="2268"/>
                      <a:pt x="7193" y="2248"/>
                    </a:cubicBezTo>
                    <a:cubicBezTo>
                      <a:pt x="7107" y="2199"/>
                      <a:pt x="7013" y="2172"/>
                      <a:pt x="6916" y="2172"/>
                    </a:cubicBezTo>
                    <a:cubicBezTo>
                      <a:pt x="6852" y="2172"/>
                      <a:pt x="6788" y="2183"/>
                      <a:pt x="6723" y="2207"/>
                    </a:cubicBezTo>
                    <a:cubicBezTo>
                      <a:pt x="6601" y="2268"/>
                      <a:pt x="6499" y="2330"/>
                      <a:pt x="6376" y="2391"/>
                    </a:cubicBezTo>
                    <a:cubicBezTo>
                      <a:pt x="6253" y="2432"/>
                      <a:pt x="6131" y="2452"/>
                      <a:pt x="6008" y="2452"/>
                    </a:cubicBezTo>
                    <a:cubicBezTo>
                      <a:pt x="5898" y="2452"/>
                      <a:pt x="5764" y="2392"/>
                      <a:pt x="5671" y="2392"/>
                    </a:cubicBezTo>
                    <a:cubicBezTo>
                      <a:pt x="5643" y="2392"/>
                      <a:pt x="5618" y="2397"/>
                      <a:pt x="5600" y="2412"/>
                    </a:cubicBezTo>
                    <a:cubicBezTo>
                      <a:pt x="5456" y="2534"/>
                      <a:pt x="5334" y="2657"/>
                      <a:pt x="5416" y="2841"/>
                    </a:cubicBezTo>
                    <a:cubicBezTo>
                      <a:pt x="5416" y="2861"/>
                      <a:pt x="5416" y="2882"/>
                      <a:pt x="5436" y="2902"/>
                    </a:cubicBezTo>
                    <a:cubicBezTo>
                      <a:pt x="5456" y="3065"/>
                      <a:pt x="5334" y="3188"/>
                      <a:pt x="5089" y="3249"/>
                    </a:cubicBezTo>
                    <a:cubicBezTo>
                      <a:pt x="5048" y="3249"/>
                      <a:pt x="4987" y="3229"/>
                      <a:pt x="4946" y="3208"/>
                    </a:cubicBezTo>
                    <a:cubicBezTo>
                      <a:pt x="4884" y="3208"/>
                      <a:pt x="4843" y="3147"/>
                      <a:pt x="4803" y="3147"/>
                    </a:cubicBezTo>
                    <a:cubicBezTo>
                      <a:pt x="4721" y="3127"/>
                      <a:pt x="4639" y="3086"/>
                      <a:pt x="4578" y="3025"/>
                    </a:cubicBezTo>
                    <a:cubicBezTo>
                      <a:pt x="4333" y="3208"/>
                      <a:pt x="4047" y="3351"/>
                      <a:pt x="3740" y="3392"/>
                    </a:cubicBezTo>
                    <a:cubicBezTo>
                      <a:pt x="3658" y="3413"/>
                      <a:pt x="3577" y="3423"/>
                      <a:pt x="3496" y="3423"/>
                    </a:cubicBezTo>
                    <a:cubicBezTo>
                      <a:pt x="3255" y="3423"/>
                      <a:pt x="3025" y="3331"/>
                      <a:pt x="2841" y="3147"/>
                    </a:cubicBezTo>
                    <a:lnTo>
                      <a:pt x="2637" y="3127"/>
                    </a:lnTo>
                    <a:cubicBezTo>
                      <a:pt x="2514" y="3208"/>
                      <a:pt x="2391" y="3290"/>
                      <a:pt x="2248" y="3331"/>
                    </a:cubicBezTo>
                    <a:cubicBezTo>
                      <a:pt x="2039" y="3401"/>
                      <a:pt x="1820" y="3433"/>
                      <a:pt x="1598" y="3433"/>
                    </a:cubicBezTo>
                    <a:cubicBezTo>
                      <a:pt x="1495" y="3433"/>
                      <a:pt x="1391" y="3426"/>
                      <a:pt x="1288" y="3413"/>
                    </a:cubicBezTo>
                    <a:cubicBezTo>
                      <a:pt x="1104" y="3556"/>
                      <a:pt x="879" y="3658"/>
                      <a:pt x="654" y="3699"/>
                    </a:cubicBezTo>
                    <a:cubicBezTo>
                      <a:pt x="550" y="3729"/>
                      <a:pt x="434" y="3748"/>
                      <a:pt x="324" y="3748"/>
                    </a:cubicBezTo>
                    <a:cubicBezTo>
                      <a:pt x="283" y="3748"/>
                      <a:pt x="243" y="3745"/>
                      <a:pt x="205" y="3740"/>
                    </a:cubicBezTo>
                    <a:cubicBezTo>
                      <a:pt x="144" y="3821"/>
                      <a:pt x="82" y="3883"/>
                      <a:pt x="1" y="3924"/>
                    </a:cubicBezTo>
                    <a:lnTo>
                      <a:pt x="1" y="34268"/>
                    </a:lnTo>
                    <a:lnTo>
                      <a:pt x="6540" y="34268"/>
                    </a:lnTo>
                    <a:cubicBezTo>
                      <a:pt x="6601" y="34105"/>
                      <a:pt x="6744" y="34003"/>
                      <a:pt x="6907" y="33962"/>
                    </a:cubicBezTo>
                    <a:cubicBezTo>
                      <a:pt x="7030" y="33819"/>
                      <a:pt x="7193" y="33696"/>
                      <a:pt x="7357" y="33594"/>
                    </a:cubicBezTo>
                    <a:cubicBezTo>
                      <a:pt x="7357" y="33573"/>
                      <a:pt x="7377" y="33533"/>
                      <a:pt x="7398" y="33512"/>
                    </a:cubicBezTo>
                    <a:cubicBezTo>
                      <a:pt x="7479" y="33492"/>
                      <a:pt x="7541" y="33492"/>
                      <a:pt x="7623" y="33471"/>
                    </a:cubicBezTo>
                    <a:cubicBezTo>
                      <a:pt x="7684" y="33471"/>
                      <a:pt x="7745" y="33430"/>
                      <a:pt x="7766" y="33369"/>
                    </a:cubicBezTo>
                    <a:cubicBezTo>
                      <a:pt x="7806" y="33308"/>
                      <a:pt x="7847" y="33246"/>
                      <a:pt x="7868" y="33185"/>
                    </a:cubicBezTo>
                    <a:cubicBezTo>
                      <a:pt x="7909" y="33165"/>
                      <a:pt x="7949" y="33165"/>
                      <a:pt x="7990" y="33144"/>
                    </a:cubicBezTo>
                    <a:cubicBezTo>
                      <a:pt x="8072" y="33042"/>
                      <a:pt x="8174" y="32981"/>
                      <a:pt x="8297" y="32920"/>
                    </a:cubicBezTo>
                    <a:cubicBezTo>
                      <a:pt x="8236" y="32858"/>
                      <a:pt x="8174" y="32797"/>
                      <a:pt x="8133" y="32715"/>
                    </a:cubicBezTo>
                    <a:cubicBezTo>
                      <a:pt x="8052" y="32633"/>
                      <a:pt x="8072" y="32490"/>
                      <a:pt x="8195" y="32429"/>
                    </a:cubicBezTo>
                    <a:cubicBezTo>
                      <a:pt x="8236" y="32409"/>
                      <a:pt x="8276" y="32388"/>
                      <a:pt x="8338" y="32368"/>
                    </a:cubicBezTo>
                    <a:cubicBezTo>
                      <a:pt x="8379" y="32368"/>
                      <a:pt x="8399" y="32347"/>
                      <a:pt x="8440" y="32327"/>
                    </a:cubicBezTo>
                    <a:lnTo>
                      <a:pt x="8562" y="32286"/>
                    </a:lnTo>
                    <a:lnTo>
                      <a:pt x="8706" y="32286"/>
                    </a:lnTo>
                    <a:cubicBezTo>
                      <a:pt x="8787" y="32296"/>
                      <a:pt x="8864" y="32301"/>
                      <a:pt x="8938" y="32301"/>
                    </a:cubicBezTo>
                    <a:cubicBezTo>
                      <a:pt x="9012" y="32301"/>
                      <a:pt x="9084" y="32296"/>
                      <a:pt x="9155" y="32286"/>
                    </a:cubicBezTo>
                    <a:cubicBezTo>
                      <a:pt x="9155" y="32245"/>
                      <a:pt x="9155" y="32204"/>
                      <a:pt x="9175" y="32184"/>
                    </a:cubicBezTo>
                    <a:cubicBezTo>
                      <a:pt x="9257" y="32082"/>
                      <a:pt x="9462" y="32163"/>
                      <a:pt x="9564" y="32082"/>
                    </a:cubicBezTo>
                    <a:lnTo>
                      <a:pt x="9645" y="32184"/>
                    </a:lnTo>
                    <a:cubicBezTo>
                      <a:pt x="9666" y="32102"/>
                      <a:pt x="9707" y="32041"/>
                      <a:pt x="9748" y="31980"/>
                    </a:cubicBezTo>
                    <a:cubicBezTo>
                      <a:pt x="9829" y="31877"/>
                      <a:pt x="9911" y="31796"/>
                      <a:pt x="10034" y="31755"/>
                    </a:cubicBezTo>
                    <a:cubicBezTo>
                      <a:pt x="10094" y="31736"/>
                      <a:pt x="10156" y="31727"/>
                      <a:pt x="10217" y="31727"/>
                    </a:cubicBezTo>
                    <a:cubicBezTo>
                      <a:pt x="10422" y="31727"/>
                      <a:pt x="10618" y="31831"/>
                      <a:pt x="10728" y="32020"/>
                    </a:cubicBezTo>
                    <a:cubicBezTo>
                      <a:pt x="10749" y="32061"/>
                      <a:pt x="10769" y="32102"/>
                      <a:pt x="10769" y="32143"/>
                    </a:cubicBezTo>
                    <a:lnTo>
                      <a:pt x="10810" y="32143"/>
                    </a:lnTo>
                    <a:cubicBezTo>
                      <a:pt x="10854" y="32138"/>
                      <a:pt x="10898" y="32136"/>
                      <a:pt x="10943" y="32136"/>
                    </a:cubicBezTo>
                    <a:cubicBezTo>
                      <a:pt x="11089" y="32136"/>
                      <a:pt x="11242" y="32162"/>
                      <a:pt x="11382" y="32225"/>
                    </a:cubicBezTo>
                    <a:cubicBezTo>
                      <a:pt x="11525" y="32286"/>
                      <a:pt x="11689" y="32347"/>
                      <a:pt x="11852" y="32429"/>
                    </a:cubicBezTo>
                    <a:cubicBezTo>
                      <a:pt x="12077" y="32368"/>
                      <a:pt x="12302" y="32327"/>
                      <a:pt x="12547" y="32327"/>
                    </a:cubicBezTo>
                    <a:cubicBezTo>
                      <a:pt x="12670" y="32327"/>
                      <a:pt x="12792" y="32368"/>
                      <a:pt x="12874" y="32429"/>
                    </a:cubicBezTo>
                    <a:cubicBezTo>
                      <a:pt x="12997" y="32429"/>
                      <a:pt x="13099" y="32388"/>
                      <a:pt x="13221" y="32327"/>
                    </a:cubicBezTo>
                    <a:lnTo>
                      <a:pt x="13324" y="32327"/>
                    </a:lnTo>
                    <a:cubicBezTo>
                      <a:pt x="13405" y="32327"/>
                      <a:pt x="13508" y="32388"/>
                      <a:pt x="13610" y="32409"/>
                    </a:cubicBezTo>
                    <a:cubicBezTo>
                      <a:pt x="13634" y="32415"/>
                      <a:pt x="13658" y="32417"/>
                      <a:pt x="13680" y="32417"/>
                    </a:cubicBezTo>
                    <a:cubicBezTo>
                      <a:pt x="13734" y="32417"/>
                      <a:pt x="13779" y="32403"/>
                      <a:pt x="13794" y="32388"/>
                    </a:cubicBezTo>
                    <a:cubicBezTo>
                      <a:pt x="13916" y="32296"/>
                      <a:pt x="14050" y="32250"/>
                      <a:pt x="14187" y="32250"/>
                    </a:cubicBezTo>
                    <a:cubicBezTo>
                      <a:pt x="14233" y="32250"/>
                      <a:pt x="14279" y="32255"/>
                      <a:pt x="14325" y="32266"/>
                    </a:cubicBezTo>
                    <a:lnTo>
                      <a:pt x="14427" y="32306"/>
                    </a:lnTo>
                    <a:cubicBezTo>
                      <a:pt x="14468" y="32245"/>
                      <a:pt x="14529" y="32204"/>
                      <a:pt x="14591" y="32184"/>
                    </a:cubicBezTo>
                    <a:cubicBezTo>
                      <a:pt x="14591" y="32163"/>
                      <a:pt x="14611" y="32143"/>
                      <a:pt x="14631" y="32123"/>
                    </a:cubicBezTo>
                    <a:cubicBezTo>
                      <a:pt x="14693" y="32041"/>
                      <a:pt x="14631" y="31918"/>
                      <a:pt x="14754" y="31877"/>
                    </a:cubicBezTo>
                    <a:cubicBezTo>
                      <a:pt x="14856" y="31837"/>
                      <a:pt x="14958" y="31796"/>
                      <a:pt x="15061" y="31775"/>
                    </a:cubicBezTo>
                    <a:lnTo>
                      <a:pt x="15061" y="31775"/>
                    </a:lnTo>
                    <a:lnTo>
                      <a:pt x="14999" y="31837"/>
                    </a:lnTo>
                    <a:cubicBezTo>
                      <a:pt x="15061" y="31816"/>
                      <a:pt x="15142" y="31796"/>
                      <a:pt x="15204" y="31796"/>
                    </a:cubicBezTo>
                    <a:cubicBezTo>
                      <a:pt x="15408" y="31796"/>
                      <a:pt x="15490" y="31898"/>
                      <a:pt x="15633" y="31980"/>
                    </a:cubicBezTo>
                    <a:lnTo>
                      <a:pt x="15776" y="31918"/>
                    </a:lnTo>
                    <a:cubicBezTo>
                      <a:pt x="15906" y="31872"/>
                      <a:pt x="16042" y="31849"/>
                      <a:pt x="16177" y="31849"/>
                    </a:cubicBezTo>
                    <a:cubicBezTo>
                      <a:pt x="16403" y="31849"/>
                      <a:pt x="16626" y="31913"/>
                      <a:pt x="16818" y="32041"/>
                    </a:cubicBezTo>
                    <a:cubicBezTo>
                      <a:pt x="17083" y="31959"/>
                      <a:pt x="17349" y="31918"/>
                      <a:pt x="17635" y="31918"/>
                    </a:cubicBezTo>
                    <a:lnTo>
                      <a:pt x="17574" y="31816"/>
                    </a:lnTo>
                    <a:lnTo>
                      <a:pt x="17840" y="31734"/>
                    </a:lnTo>
                    <a:cubicBezTo>
                      <a:pt x="17890" y="31667"/>
                      <a:pt x="17969" y="31627"/>
                      <a:pt x="18053" y="31627"/>
                    </a:cubicBezTo>
                    <a:cubicBezTo>
                      <a:pt x="18070" y="31627"/>
                      <a:pt x="18088" y="31629"/>
                      <a:pt x="18105" y="31632"/>
                    </a:cubicBezTo>
                    <a:cubicBezTo>
                      <a:pt x="18166" y="31591"/>
                      <a:pt x="18207" y="31571"/>
                      <a:pt x="18269" y="31530"/>
                    </a:cubicBezTo>
                    <a:cubicBezTo>
                      <a:pt x="18310" y="31489"/>
                      <a:pt x="18371" y="31469"/>
                      <a:pt x="18432" y="31469"/>
                    </a:cubicBezTo>
                    <a:cubicBezTo>
                      <a:pt x="18432" y="31530"/>
                      <a:pt x="18473" y="31571"/>
                      <a:pt x="18575" y="31591"/>
                    </a:cubicBezTo>
                    <a:cubicBezTo>
                      <a:pt x="18677" y="31550"/>
                      <a:pt x="18780" y="31489"/>
                      <a:pt x="18882" y="31448"/>
                    </a:cubicBezTo>
                    <a:cubicBezTo>
                      <a:pt x="18902" y="31346"/>
                      <a:pt x="19025" y="31305"/>
                      <a:pt x="19106" y="31223"/>
                    </a:cubicBezTo>
                    <a:cubicBezTo>
                      <a:pt x="19127" y="31223"/>
                      <a:pt x="19127" y="31244"/>
                      <a:pt x="19147" y="31244"/>
                    </a:cubicBezTo>
                    <a:cubicBezTo>
                      <a:pt x="19168" y="31264"/>
                      <a:pt x="19209" y="31305"/>
                      <a:pt x="19229" y="31326"/>
                    </a:cubicBezTo>
                    <a:cubicBezTo>
                      <a:pt x="19597" y="31244"/>
                      <a:pt x="19944" y="31162"/>
                      <a:pt x="20312" y="31121"/>
                    </a:cubicBezTo>
                    <a:cubicBezTo>
                      <a:pt x="20762" y="31040"/>
                      <a:pt x="21170" y="30978"/>
                      <a:pt x="21559" y="30937"/>
                    </a:cubicBezTo>
                    <a:cubicBezTo>
                      <a:pt x="21654" y="30858"/>
                      <a:pt x="21773" y="30828"/>
                      <a:pt x="21889" y="30828"/>
                    </a:cubicBezTo>
                    <a:cubicBezTo>
                      <a:pt x="21922" y="30828"/>
                      <a:pt x="21956" y="30831"/>
                      <a:pt x="21988" y="30835"/>
                    </a:cubicBezTo>
                    <a:cubicBezTo>
                      <a:pt x="22029" y="30856"/>
                      <a:pt x="22049" y="30856"/>
                      <a:pt x="22069" y="30876"/>
                    </a:cubicBezTo>
                    <a:cubicBezTo>
                      <a:pt x="22165" y="30870"/>
                      <a:pt x="22259" y="30868"/>
                      <a:pt x="22352" y="30868"/>
                    </a:cubicBezTo>
                    <a:cubicBezTo>
                      <a:pt x="22576" y="30868"/>
                      <a:pt x="22793" y="30882"/>
                      <a:pt x="23009" y="30897"/>
                    </a:cubicBezTo>
                    <a:cubicBezTo>
                      <a:pt x="23071" y="30897"/>
                      <a:pt x="23132" y="30917"/>
                      <a:pt x="23193" y="30958"/>
                    </a:cubicBezTo>
                    <a:cubicBezTo>
                      <a:pt x="23214" y="30937"/>
                      <a:pt x="23234" y="30917"/>
                      <a:pt x="23255" y="30917"/>
                    </a:cubicBezTo>
                    <a:cubicBezTo>
                      <a:pt x="23479" y="30835"/>
                      <a:pt x="23704" y="30733"/>
                      <a:pt x="23949" y="30651"/>
                    </a:cubicBezTo>
                    <a:lnTo>
                      <a:pt x="24133" y="30713"/>
                    </a:lnTo>
                    <a:cubicBezTo>
                      <a:pt x="24200" y="30699"/>
                      <a:pt x="24266" y="30693"/>
                      <a:pt x="24330" y="30693"/>
                    </a:cubicBezTo>
                    <a:cubicBezTo>
                      <a:pt x="24561" y="30693"/>
                      <a:pt x="24775" y="30778"/>
                      <a:pt x="24951" y="30937"/>
                    </a:cubicBezTo>
                    <a:cubicBezTo>
                      <a:pt x="25028" y="30934"/>
                      <a:pt x="25106" y="30932"/>
                      <a:pt x="25183" y="30932"/>
                    </a:cubicBezTo>
                    <a:cubicBezTo>
                      <a:pt x="25596" y="30932"/>
                      <a:pt x="26006" y="30980"/>
                      <a:pt x="26401" y="31101"/>
                    </a:cubicBezTo>
                    <a:cubicBezTo>
                      <a:pt x="26544" y="31121"/>
                      <a:pt x="26667" y="31183"/>
                      <a:pt x="26769" y="31264"/>
                    </a:cubicBezTo>
                    <a:cubicBezTo>
                      <a:pt x="26820" y="31275"/>
                      <a:pt x="26866" y="31280"/>
                      <a:pt x="26912" y="31280"/>
                    </a:cubicBezTo>
                    <a:cubicBezTo>
                      <a:pt x="26958" y="31280"/>
                      <a:pt x="27004" y="31275"/>
                      <a:pt x="27055" y="31264"/>
                    </a:cubicBezTo>
                    <a:cubicBezTo>
                      <a:pt x="27055" y="31244"/>
                      <a:pt x="27055" y="31223"/>
                      <a:pt x="27076" y="31203"/>
                    </a:cubicBezTo>
                    <a:cubicBezTo>
                      <a:pt x="27117" y="31223"/>
                      <a:pt x="27157" y="31244"/>
                      <a:pt x="27198" y="31264"/>
                    </a:cubicBezTo>
                    <a:cubicBezTo>
                      <a:pt x="27280" y="31285"/>
                      <a:pt x="27341" y="31305"/>
                      <a:pt x="27423" y="31326"/>
                    </a:cubicBezTo>
                    <a:cubicBezTo>
                      <a:pt x="27484" y="31305"/>
                      <a:pt x="27566" y="31285"/>
                      <a:pt x="27648" y="31285"/>
                    </a:cubicBezTo>
                    <a:cubicBezTo>
                      <a:pt x="27679" y="31315"/>
                      <a:pt x="27725" y="31331"/>
                      <a:pt x="27770" y="31331"/>
                    </a:cubicBezTo>
                    <a:cubicBezTo>
                      <a:pt x="27816" y="31331"/>
                      <a:pt x="27862" y="31315"/>
                      <a:pt x="27893" y="31285"/>
                    </a:cubicBezTo>
                    <a:lnTo>
                      <a:pt x="27954" y="31285"/>
                    </a:lnTo>
                    <a:cubicBezTo>
                      <a:pt x="28138" y="31244"/>
                      <a:pt x="28322" y="31183"/>
                      <a:pt x="28506" y="31121"/>
                    </a:cubicBezTo>
                    <a:cubicBezTo>
                      <a:pt x="28465" y="30917"/>
                      <a:pt x="28751" y="30999"/>
                      <a:pt x="28874" y="30958"/>
                    </a:cubicBezTo>
                    <a:cubicBezTo>
                      <a:pt x="28925" y="30978"/>
                      <a:pt x="28976" y="30989"/>
                      <a:pt x="29027" y="30989"/>
                    </a:cubicBezTo>
                    <a:cubicBezTo>
                      <a:pt x="29078" y="30989"/>
                      <a:pt x="29129" y="30978"/>
                      <a:pt x="29180" y="30958"/>
                    </a:cubicBezTo>
                    <a:cubicBezTo>
                      <a:pt x="29283" y="30897"/>
                      <a:pt x="29405" y="30856"/>
                      <a:pt x="29426" y="30733"/>
                    </a:cubicBezTo>
                    <a:cubicBezTo>
                      <a:pt x="29485" y="30532"/>
                      <a:pt x="29510" y="30447"/>
                      <a:pt x="29615" y="30447"/>
                    </a:cubicBezTo>
                    <a:cubicBezTo>
                      <a:pt x="29692" y="30447"/>
                      <a:pt x="29812" y="30492"/>
                      <a:pt x="30018" y="30570"/>
                    </a:cubicBezTo>
                    <a:cubicBezTo>
                      <a:pt x="30039" y="30570"/>
                      <a:pt x="30080" y="30610"/>
                      <a:pt x="30100" y="30610"/>
                    </a:cubicBezTo>
                    <a:cubicBezTo>
                      <a:pt x="30100" y="30610"/>
                      <a:pt x="30223" y="30590"/>
                      <a:pt x="30223" y="30570"/>
                    </a:cubicBezTo>
                    <a:cubicBezTo>
                      <a:pt x="30223" y="30488"/>
                      <a:pt x="30304" y="30447"/>
                      <a:pt x="30427" y="30427"/>
                    </a:cubicBezTo>
                    <a:lnTo>
                      <a:pt x="30427" y="30427"/>
                    </a:lnTo>
                    <a:cubicBezTo>
                      <a:pt x="30406" y="30447"/>
                      <a:pt x="30406" y="30467"/>
                      <a:pt x="30386" y="30488"/>
                    </a:cubicBezTo>
                    <a:cubicBezTo>
                      <a:pt x="30366" y="30529"/>
                      <a:pt x="30325" y="30570"/>
                      <a:pt x="30406" y="30610"/>
                    </a:cubicBezTo>
                    <a:cubicBezTo>
                      <a:pt x="30454" y="30646"/>
                      <a:pt x="30501" y="30668"/>
                      <a:pt x="30545" y="30668"/>
                    </a:cubicBezTo>
                    <a:cubicBezTo>
                      <a:pt x="30576" y="30668"/>
                      <a:pt x="30606" y="30657"/>
                      <a:pt x="30631" y="30631"/>
                    </a:cubicBezTo>
                    <a:cubicBezTo>
                      <a:pt x="30774" y="30570"/>
                      <a:pt x="30917" y="30508"/>
                      <a:pt x="31081" y="30488"/>
                    </a:cubicBezTo>
                    <a:cubicBezTo>
                      <a:pt x="31122" y="30324"/>
                      <a:pt x="31326" y="30304"/>
                      <a:pt x="31530" y="30284"/>
                    </a:cubicBezTo>
                    <a:cubicBezTo>
                      <a:pt x="31633" y="30284"/>
                      <a:pt x="31714" y="30243"/>
                      <a:pt x="31755" y="30181"/>
                    </a:cubicBezTo>
                    <a:cubicBezTo>
                      <a:pt x="31816" y="30100"/>
                      <a:pt x="31919" y="30059"/>
                      <a:pt x="32000" y="30059"/>
                    </a:cubicBezTo>
                    <a:cubicBezTo>
                      <a:pt x="32184" y="30059"/>
                      <a:pt x="32348" y="30038"/>
                      <a:pt x="32532" y="30038"/>
                    </a:cubicBezTo>
                    <a:cubicBezTo>
                      <a:pt x="32550" y="30038"/>
                      <a:pt x="32561" y="30038"/>
                      <a:pt x="32567" y="30037"/>
                    </a:cubicBezTo>
                    <a:lnTo>
                      <a:pt x="32567" y="30037"/>
                    </a:lnTo>
                    <a:cubicBezTo>
                      <a:pt x="32561" y="30041"/>
                      <a:pt x="32557" y="30052"/>
                      <a:pt x="32593" y="30079"/>
                    </a:cubicBezTo>
                    <a:cubicBezTo>
                      <a:pt x="32612" y="30098"/>
                      <a:pt x="32613" y="30152"/>
                      <a:pt x="32597" y="30176"/>
                    </a:cubicBezTo>
                    <a:lnTo>
                      <a:pt x="32597" y="30176"/>
                    </a:lnTo>
                    <a:cubicBezTo>
                      <a:pt x="32911" y="30142"/>
                      <a:pt x="33245" y="30158"/>
                      <a:pt x="33635" y="30100"/>
                    </a:cubicBezTo>
                    <a:cubicBezTo>
                      <a:pt x="33778" y="30079"/>
                      <a:pt x="33921" y="30059"/>
                      <a:pt x="34044" y="30038"/>
                    </a:cubicBezTo>
                    <a:lnTo>
                      <a:pt x="34207" y="29997"/>
                    </a:lnTo>
                    <a:cubicBezTo>
                      <a:pt x="34289" y="29957"/>
                      <a:pt x="34371" y="29895"/>
                      <a:pt x="34452" y="29854"/>
                    </a:cubicBezTo>
                    <a:lnTo>
                      <a:pt x="34595" y="29854"/>
                    </a:lnTo>
                    <a:cubicBezTo>
                      <a:pt x="34616" y="29875"/>
                      <a:pt x="34636" y="29895"/>
                      <a:pt x="34636" y="29916"/>
                    </a:cubicBezTo>
                    <a:cubicBezTo>
                      <a:pt x="34841" y="29875"/>
                      <a:pt x="35065" y="29854"/>
                      <a:pt x="35270" y="29814"/>
                    </a:cubicBezTo>
                    <a:cubicBezTo>
                      <a:pt x="35678" y="29732"/>
                      <a:pt x="36087" y="29630"/>
                      <a:pt x="36475" y="29568"/>
                    </a:cubicBezTo>
                    <a:cubicBezTo>
                      <a:pt x="36530" y="29546"/>
                      <a:pt x="36585" y="29536"/>
                      <a:pt x="36638" y="29536"/>
                    </a:cubicBezTo>
                    <a:cubicBezTo>
                      <a:pt x="36782" y="29536"/>
                      <a:pt x="36911" y="29612"/>
                      <a:pt x="36986" y="29732"/>
                    </a:cubicBezTo>
                    <a:cubicBezTo>
                      <a:pt x="37088" y="29691"/>
                      <a:pt x="37191" y="29650"/>
                      <a:pt x="37293" y="29609"/>
                    </a:cubicBezTo>
                    <a:lnTo>
                      <a:pt x="37293" y="29548"/>
                    </a:lnTo>
                    <a:cubicBezTo>
                      <a:pt x="37334" y="29507"/>
                      <a:pt x="37395" y="29487"/>
                      <a:pt x="37456" y="29466"/>
                    </a:cubicBezTo>
                    <a:cubicBezTo>
                      <a:pt x="37783" y="29384"/>
                      <a:pt x="38069" y="29241"/>
                      <a:pt x="38396" y="29180"/>
                    </a:cubicBezTo>
                    <a:cubicBezTo>
                      <a:pt x="38407" y="29177"/>
                      <a:pt x="38420" y="29176"/>
                      <a:pt x="38434" y="29176"/>
                    </a:cubicBezTo>
                    <a:cubicBezTo>
                      <a:pt x="38524" y="29176"/>
                      <a:pt x="38662" y="29229"/>
                      <a:pt x="38662" y="29282"/>
                    </a:cubicBezTo>
                    <a:cubicBezTo>
                      <a:pt x="38662" y="29344"/>
                      <a:pt x="38682" y="29466"/>
                      <a:pt x="38703" y="29548"/>
                    </a:cubicBezTo>
                    <a:lnTo>
                      <a:pt x="38744" y="29548"/>
                    </a:lnTo>
                    <a:lnTo>
                      <a:pt x="39173" y="29752"/>
                    </a:lnTo>
                    <a:lnTo>
                      <a:pt x="39336" y="29732"/>
                    </a:lnTo>
                    <a:cubicBezTo>
                      <a:pt x="39543" y="29549"/>
                      <a:pt x="39808" y="29454"/>
                      <a:pt x="40075" y="29454"/>
                    </a:cubicBezTo>
                    <a:cubicBezTo>
                      <a:pt x="40256" y="29454"/>
                      <a:pt x="40438" y="29498"/>
                      <a:pt x="40603" y="29589"/>
                    </a:cubicBezTo>
                    <a:lnTo>
                      <a:pt x="40930" y="29630"/>
                    </a:lnTo>
                    <a:lnTo>
                      <a:pt x="40930" y="82"/>
                    </a:lnTo>
                    <a:lnTo>
                      <a:pt x="40869" y="102"/>
                    </a:lnTo>
                    <a:cubicBezTo>
                      <a:pt x="40828" y="102"/>
                      <a:pt x="40787" y="101"/>
                      <a:pt x="40747" y="101"/>
                    </a:cubicBezTo>
                    <a:cubicBezTo>
                      <a:pt x="40647" y="101"/>
                      <a:pt x="40553" y="111"/>
                      <a:pt x="40480" y="184"/>
                    </a:cubicBezTo>
                    <a:cubicBezTo>
                      <a:pt x="40445" y="208"/>
                      <a:pt x="40409" y="218"/>
                      <a:pt x="40369" y="218"/>
                    </a:cubicBezTo>
                    <a:cubicBezTo>
                      <a:pt x="40340" y="218"/>
                      <a:pt x="40310" y="213"/>
                      <a:pt x="40276" y="205"/>
                    </a:cubicBezTo>
                    <a:cubicBezTo>
                      <a:pt x="40113" y="184"/>
                      <a:pt x="39970" y="102"/>
                      <a:pt x="398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dirty="0"/>
              </a:p>
            </p:txBody>
          </p:sp>
        </p:grpSp>
        <p:sp>
          <p:nvSpPr>
            <p:cNvPr id="40" name="Google Shape;1553;p39"/>
            <p:cNvSpPr/>
            <p:nvPr/>
          </p:nvSpPr>
          <p:spPr>
            <a:xfrm rot="3599893">
              <a:off x="414706" y="4257098"/>
              <a:ext cx="858857" cy="389401"/>
            </a:xfrm>
            <a:custGeom>
              <a:avLst/>
              <a:gdLst/>
              <a:ahLst/>
              <a:cxnLst/>
              <a:rect l="l" t="t" r="r" b="b"/>
              <a:pathLst>
                <a:path w="22376" h="7459" extrusionOk="0">
                  <a:moveTo>
                    <a:pt x="21497" y="0"/>
                  </a:moveTo>
                  <a:lnTo>
                    <a:pt x="184" y="1615"/>
                  </a:lnTo>
                  <a:cubicBezTo>
                    <a:pt x="184" y="1901"/>
                    <a:pt x="143" y="2126"/>
                    <a:pt x="143" y="2391"/>
                  </a:cubicBezTo>
                  <a:lnTo>
                    <a:pt x="143" y="2350"/>
                  </a:lnTo>
                  <a:cubicBezTo>
                    <a:pt x="133" y="2340"/>
                    <a:pt x="123" y="2335"/>
                    <a:pt x="113" y="2335"/>
                  </a:cubicBezTo>
                  <a:cubicBezTo>
                    <a:pt x="103" y="2335"/>
                    <a:pt x="92" y="2340"/>
                    <a:pt x="82" y="2350"/>
                  </a:cubicBezTo>
                  <a:cubicBezTo>
                    <a:pt x="72" y="2366"/>
                    <a:pt x="64" y="2371"/>
                    <a:pt x="58" y="2371"/>
                  </a:cubicBezTo>
                  <a:cubicBezTo>
                    <a:pt x="48" y="2371"/>
                    <a:pt x="44" y="2358"/>
                    <a:pt x="43" y="2358"/>
                  </a:cubicBezTo>
                  <a:cubicBezTo>
                    <a:pt x="41" y="2358"/>
                    <a:pt x="41" y="2365"/>
                    <a:pt x="41" y="2391"/>
                  </a:cubicBezTo>
                  <a:cubicBezTo>
                    <a:pt x="41" y="2555"/>
                    <a:pt x="21" y="2718"/>
                    <a:pt x="21" y="2882"/>
                  </a:cubicBezTo>
                  <a:cubicBezTo>
                    <a:pt x="0" y="2943"/>
                    <a:pt x="21" y="3025"/>
                    <a:pt x="62" y="3086"/>
                  </a:cubicBezTo>
                  <a:cubicBezTo>
                    <a:pt x="123" y="3147"/>
                    <a:pt x="143" y="3229"/>
                    <a:pt x="123" y="3311"/>
                  </a:cubicBezTo>
                  <a:cubicBezTo>
                    <a:pt x="123" y="3495"/>
                    <a:pt x="123" y="3679"/>
                    <a:pt x="246" y="3719"/>
                  </a:cubicBezTo>
                  <a:cubicBezTo>
                    <a:pt x="246" y="3842"/>
                    <a:pt x="266" y="3985"/>
                    <a:pt x="307" y="4128"/>
                  </a:cubicBezTo>
                  <a:cubicBezTo>
                    <a:pt x="327" y="4169"/>
                    <a:pt x="307" y="4251"/>
                    <a:pt x="266" y="4312"/>
                  </a:cubicBezTo>
                  <a:cubicBezTo>
                    <a:pt x="256" y="4343"/>
                    <a:pt x="240" y="4358"/>
                    <a:pt x="225" y="4358"/>
                  </a:cubicBezTo>
                  <a:cubicBezTo>
                    <a:pt x="210" y="4358"/>
                    <a:pt x="194" y="4343"/>
                    <a:pt x="184" y="4312"/>
                  </a:cubicBezTo>
                  <a:cubicBezTo>
                    <a:pt x="164" y="4312"/>
                    <a:pt x="143" y="4292"/>
                    <a:pt x="143" y="4292"/>
                  </a:cubicBezTo>
                  <a:lnTo>
                    <a:pt x="143" y="4292"/>
                  </a:lnTo>
                  <a:cubicBezTo>
                    <a:pt x="143" y="4394"/>
                    <a:pt x="164" y="4476"/>
                    <a:pt x="225" y="4476"/>
                  </a:cubicBezTo>
                  <a:cubicBezTo>
                    <a:pt x="246" y="4476"/>
                    <a:pt x="246" y="4557"/>
                    <a:pt x="246" y="4598"/>
                  </a:cubicBezTo>
                  <a:cubicBezTo>
                    <a:pt x="225" y="4619"/>
                    <a:pt x="225" y="4639"/>
                    <a:pt x="205" y="4659"/>
                  </a:cubicBezTo>
                  <a:cubicBezTo>
                    <a:pt x="41" y="5089"/>
                    <a:pt x="41" y="5109"/>
                    <a:pt x="266" y="5191"/>
                  </a:cubicBezTo>
                  <a:cubicBezTo>
                    <a:pt x="348" y="5232"/>
                    <a:pt x="389" y="5334"/>
                    <a:pt x="409" y="5436"/>
                  </a:cubicBezTo>
                  <a:cubicBezTo>
                    <a:pt x="429" y="5518"/>
                    <a:pt x="429" y="5599"/>
                    <a:pt x="389" y="5681"/>
                  </a:cubicBezTo>
                  <a:cubicBezTo>
                    <a:pt x="408" y="5795"/>
                    <a:pt x="338" y="6033"/>
                    <a:pt x="443" y="6033"/>
                  </a:cubicBezTo>
                  <a:cubicBezTo>
                    <a:pt x="451" y="6033"/>
                    <a:pt x="460" y="6031"/>
                    <a:pt x="470" y="6029"/>
                  </a:cubicBezTo>
                  <a:cubicBezTo>
                    <a:pt x="491" y="6192"/>
                    <a:pt x="511" y="6355"/>
                    <a:pt x="532" y="6519"/>
                  </a:cubicBezTo>
                  <a:cubicBezTo>
                    <a:pt x="532" y="6539"/>
                    <a:pt x="532" y="6560"/>
                    <a:pt x="532" y="6580"/>
                  </a:cubicBezTo>
                  <a:cubicBezTo>
                    <a:pt x="572" y="6642"/>
                    <a:pt x="572" y="6723"/>
                    <a:pt x="511" y="6785"/>
                  </a:cubicBezTo>
                  <a:lnTo>
                    <a:pt x="511" y="6989"/>
                  </a:lnTo>
                  <a:cubicBezTo>
                    <a:pt x="511" y="7050"/>
                    <a:pt x="491" y="7112"/>
                    <a:pt x="450" y="7193"/>
                  </a:cubicBezTo>
                  <a:cubicBezTo>
                    <a:pt x="450" y="7234"/>
                    <a:pt x="409" y="7255"/>
                    <a:pt x="409" y="7295"/>
                  </a:cubicBezTo>
                  <a:lnTo>
                    <a:pt x="450" y="7316"/>
                  </a:lnTo>
                  <a:cubicBezTo>
                    <a:pt x="450" y="7357"/>
                    <a:pt x="450" y="7418"/>
                    <a:pt x="450" y="7459"/>
                  </a:cubicBezTo>
                  <a:lnTo>
                    <a:pt x="22192" y="5804"/>
                  </a:lnTo>
                  <a:cubicBezTo>
                    <a:pt x="22212" y="5477"/>
                    <a:pt x="22110" y="5150"/>
                    <a:pt x="21885" y="4925"/>
                  </a:cubicBezTo>
                  <a:lnTo>
                    <a:pt x="21865" y="4762"/>
                  </a:lnTo>
                  <a:lnTo>
                    <a:pt x="22028" y="4353"/>
                  </a:lnTo>
                  <a:cubicBezTo>
                    <a:pt x="22028" y="4353"/>
                    <a:pt x="22028" y="4333"/>
                    <a:pt x="22028" y="4312"/>
                  </a:cubicBezTo>
                  <a:cubicBezTo>
                    <a:pt x="22110" y="4292"/>
                    <a:pt x="22192" y="4292"/>
                    <a:pt x="22273" y="4271"/>
                  </a:cubicBezTo>
                  <a:cubicBezTo>
                    <a:pt x="22355" y="4251"/>
                    <a:pt x="22376" y="4087"/>
                    <a:pt x="22355" y="4006"/>
                  </a:cubicBezTo>
                  <a:cubicBezTo>
                    <a:pt x="22273" y="3679"/>
                    <a:pt x="22151" y="3433"/>
                    <a:pt x="22069" y="3106"/>
                  </a:cubicBezTo>
                  <a:cubicBezTo>
                    <a:pt x="22049" y="3045"/>
                    <a:pt x="22028" y="3004"/>
                    <a:pt x="21987" y="2943"/>
                  </a:cubicBezTo>
                  <a:lnTo>
                    <a:pt x="21947" y="2943"/>
                  </a:lnTo>
                  <a:cubicBezTo>
                    <a:pt x="21906" y="2861"/>
                    <a:pt x="21865" y="2759"/>
                    <a:pt x="21824" y="2657"/>
                  </a:cubicBezTo>
                  <a:cubicBezTo>
                    <a:pt x="21967" y="2555"/>
                    <a:pt x="22028" y="2350"/>
                    <a:pt x="21947" y="2187"/>
                  </a:cubicBezTo>
                  <a:cubicBezTo>
                    <a:pt x="21865" y="1799"/>
                    <a:pt x="21783" y="1410"/>
                    <a:pt x="21701" y="1043"/>
                  </a:cubicBezTo>
                  <a:cubicBezTo>
                    <a:pt x="21660" y="818"/>
                    <a:pt x="21620" y="614"/>
                    <a:pt x="21579" y="409"/>
                  </a:cubicBezTo>
                  <a:lnTo>
                    <a:pt x="21599" y="409"/>
                  </a:lnTo>
                  <a:cubicBezTo>
                    <a:pt x="21599" y="409"/>
                    <a:pt x="21640" y="409"/>
                    <a:pt x="21640" y="389"/>
                  </a:cubicBezTo>
                  <a:cubicBezTo>
                    <a:pt x="21640" y="348"/>
                    <a:pt x="21640" y="287"/>
                    <a:pt x="21640" y="246"/>
                  </a:cubicBezTo>
                  <a:cubicBezTo>
                    <a:pt x="21599" y="164"/>
                    <a:pt x="21558" y="103"/>
                    <a:pt x="21497" y="21"/>
                  </a:cubicBezTo>
                  <a:cubicBezTo>
                    <a:pt x="21497" y="21"/>
                    <a:pt x="21497" y="0"/>
                    <a:pt x="21497" y="0"/>
                  </a:cubicBezTo>
                  <a:close/>
                </a:path>
              </a:pathLst>
            </a:custGeom>
            <a:solidFill>
              <a:srgbClr val="9FBBBB">
                <a:alpha val="56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grpSp>
      <p:grpSp>
        <p:nvGrpSpPr>
          <p:cNvPr id="71" name="Group 70"/>
          <p:cNvGrpSpPr/>
          <p:nvPr/>
        </p:nvGrpSpPr>
        <p:grpSpPr>
          <a:xfrm>
            <a:off x="4358551" y="952868"/>
            <a:ext cx="2836945" cy="1592374"/>
            <a:chOff x="11326982" y="1648008"/>
            <a:chExt cx="2557681" cy="1592374"/>
          </a:xfrm>
        </p:grpSpPr>
        <p:grpSp>
          <p:nvGrpSpPr>
            <p:cNvPr id="48" name="Google Shape;1559;p39"/>
            <p:cNvGrpSpPr/>
            <p:nvPr/>
          </p:nvGrpSpPr>
          <p:grpSpPr>
            <a:xfrm>
              <a:off x="11326982" y="1648008"/>
              <a:ext cx="2514273" cy="1592374"/>
              <a:chOff x="3941308" y="1507960"/>
              <a:chExt cx="3462071" cy="1819520"/>
            </a:xfrm>
          </p:grpSpPr>
          <p:sp>
            <p:nvSpPr>
              <p:cNvPr id="51" name="Google Shape;1561;p39"/>
              <p:cNvSpPr/>
              <p:nvPr/>
            </p:nvSpPr>
            <p:spPr>
              <a:xfrm>
                <a:off x="3941308" y="1507960"/>
                <a:ext cx="3431357" cy="1475799"/>
              </a:xfrm>
              <a:custGeom>
                <a:avLst/>
                <a:gdLst/>
                <a:ahLst/>
                <a:cxnLst/>
                <a:rect l="l" t="t" r="r" b="b"/>
                <a:pathLst>
                  <a:path w="40930" h="35352" extrusionOk="0">
                    <a:moveTo>
                      <a:pt x="40909" y="31446"/>
                    </a:moveTo>
                    <a:lnTo>
                      <a:pt x="40909" y="31448"/>
                    </a:lnTo>
                    <a:lnTo>
                      <a:pt x="40929" y="31448"/>
                    </a:lnTo>
                    <a:lnTo>
                      <a:pt x="40909" y="31446"/>
                    </a:lnTo>
                    <a:close/>
                    <a:moveTo>
                      <a:pt x="32597" y="31995"/>
                    </a:moveTo>
                    <a:cubicBezTo>
                      <a:pt x="32582" y="31996"/>
                      <a:pt x="32567" y="31998"/>
                      <a:pt x="32552" y="32000"/>
                    </a:cubicBezTo>
                    <a:lnTo>
                      <a:pt x="32592" y="32000"/>
                    </a:lnTo>
                    <a:cubicBezTo>
                      <a:pt x="32594" y="31998"/>
                      <a:pt x="32595" y="31997"/>
                      <a:pt x="32597" y="31995"/>
                    </a:cubicBezTo>
                    <a:close/>
                    <a:moveTo>
                      <a:pt x="10280" y="33713"/>
                    </a:moveTo>
                    <a:lnTo>
                      <a:pt x="10280" y="33713"/>
                    </a:lnTo>
                    <a:cubicBezTo>
                      <a:pt x="10280" y="33714"/>
                      <a:pt x="10279" y="33715"/>
                      <a:pt x="10278" y="33716"/>
                    </a:cubicBezTo>
                    <a:cubicBezTo>
                      <a:pt x="10279" y="33715"/>
                      <a:pt x="10280" y="33714"/>
                      <a:pt x="10280" y="33713"/>
                    </a:cubicBezTo>
                    <a:close/>
                    <a:moveTo>
                      <a:pt x="9211" y="33795"/>
                    </a:moveTo>
                    <a:lnTo>
                      <a:pt x="9211" y="33795"/>
                    </a:lnTo>
                    <a:cubicBezTo>
                      <a:pt x="9175" y="33837"/>
                      <a:pt x="9148" y="33887"/>
                      <a:pt x="9134" y="33941"/>
                    </a:cubicBezTo>
                    <a:cubicBezTo>
                      <a:pt x="9161" y="33868"/>
                      <a:pt x="9191" y="33824"/>
                      <a:pt x="9211" y="33795"/>
                    </a:cubicBezTo>
                    <a:close/>
                    <a:moveTo>
                      <a:pt x="39846" y="0"/>
                    </a:moveTo>
                    <a:cubicBezTo>
                      <a:pt x="39581" y="82"/>
                      <a:pt x="39336" y="123"/>
                      <a:pt x="39070" y="123"/>
                    </a:cubicBezTo>
                    <a:cubicBezTo>
                      <a:pt x="39049" y="126"/>
                      <a:pt x="39028" y="128"/>
                      <a:pt x="39007" y="128"/>
                    </a:cubicBezTo>
                    <a:cubicBezTo>
                      <a:pt x="38906" y="128"/>
                      <a:pt x="38811" y="88"/>
                      <a:pt x="38743" y="21"/>
                    </a:cubicBezTo>
                    <a:cubicBezTo>
                      <a:pt x="38620" y="21"/>
                      <a:pt x="38498" y="62"/>
                      <a:pt x="38396" y="123"/>
                    </a:cubicBezTo>
                    <a:lnTo>
                      <a:pt x="38293" y="123"/>
                    </a:lnTo>
                    <a:cubicBezTo>
                      <a:pt x="38212" y="123"/>
                      <a:pt x="38110" y="62"/>
                      <a:pt x="38007" y="41"/>
                    </a:cubicBezTo>
                    <a:cubicBezTo>
                      <a:pt x="37926" y="41"/>
                      <a:pt x="37844" y="41"/>
                      <a:pt x="37823" y="62"/>
                    </a:cubicBezTo>
                    <a:cubicBezTo>
                      <a:pt x="37701" y="154"/>
                      <a:pt x="37567" y="200"/>
                      <a:pt x="37430" y="200"/>
                    </a:cubicBezTo>
                    <a:cubicBezTo>
                      <a:pt x="37384" y="200"/>
                      <a:pt x="37338" y="194"/>
                      <a:pt x="37292" y="184"/>
                    </a:cubicBezTo>
                    <a:cubicBezTo>
                      <a:pt x="37251" y="184"/>
                      <a:pt x="37210" y="164"/>
                      <a:pt x="37149" y="143"/>
                    </a:cubicBezTo>
                    <a:cubicBezTo>
                      <a:pt x="37138" y="141"/>
                      <a:pt x="37128" y="140"/>
                      <a:pt x="37120" y="140"/>
                    </a:cubicBezTo>
                    <a:cubicBezTo>
                      <a:pt x="37051" y="140"/>
                      <a:pt x="37065" y="209"/>
                      <a:pt x="37047" y="246"/>
                    </a:cubicBezTo>
                    <a:cubicBezTo>
                      <a:pt x="37027" y="266"/>
                      <a:pt x="37006" y="307"/>
                      <a:pt x="36986" y="348"/>
                    </a:cubicBezTo>
                    <a:cubicBezTo>
                      <a:pt x="36924" y="409"/>
                      <a:pt x="36986" y="532"/>
                      <a:pt x="36863" y="572"/>
                    </a:cubicBezTo>
                    <a:cubicBezTo>
                      <a:pt x="36761" y="634"/>
                      <a:pt x="36659" y="654"/>
                      <a:pt x="36557" y="675"/>
                    </a:cubicBezTo>
                    <a:lnTo>
                      <a:pt x="36618" y="634"/>
                    </a:lnTo>
                    <a:cubicBezTo>
                      <a:pt x="36659" y="613"/>
                      <a:pt x="36659" y="572"/>
                      <a:pt x="36700" y="532"/>
                    </a:cubicBezTo>
                    <a:cubicBezTo>
                      <a:pt x="36638" y="491"/>
                      <a:pt x="36597" y="450"/>
                      <a:pt x="36557" y="409"/>
                    </a:cubicBezTo>
                    <a:lnTo>
                      <a:pt x="36536" y="368"/>
                    </a:lnTo>
                    <a:cubicBezTo>
                      <a:pt x="36495" y="389"/>
                      <a:pt x="36454" y="409"/>
                      <a:pt x="36414" y="409"/>
                    </a:cubicBezTo>
                    <a:cubicBezTo>
                      <a:pt x="36291" y="429"/>
                      <a:pt x="36168" y="450"/>
                      <a:pt x="36066" y="450"/>
                    </a:cubicBezTo>
                    <a:lnTo>
                      <a:pt x="36046" y="450"/>
                    </a:lnTo>
                    <a:lnTo>
                      <a:pt x="35841" y="532"/>
                    </a:lnTo>
                    <a:cubicBezTo>
                      <a:pt x="35711" y="578"/>
                      <a:pt x="35575" y="601"/>
                      <a:pt x="35440" y="601"/>
                    </a:cubicBezTo>
                    <a:cubicBezTo>
                      <a:pt x="35214" y="601"/>
                      <a:pt x="34991" y="537"/>
                      <a:pt x="34799" y="409"/>
                    </a:cubicBezTo>
                    <a:cubicBezTo>
                      <a:pt x="34534" y="491"/>
                      <a:pt x="34268" y="532"/>
                      <a:pt x="33982" y="532"/>
                    </a:cubicBezTo>
                    <a:cubicBezTo>
                      <a:pt x="34002" y="572"/>
                      <a:pt x="34023" y="593"/>
                      <a:pt x="34043" y="634"/>
                    </a:cubicBezTo>
                    <a:lnTo>
                      <a:pt x="33778" y="716"/>
                    </a:lnTo>
                    <a:cubicBezTo>
                      <a:pt x="33727" y="783"/>
                      <a:pt x="33648" y="823"/>
                      <a:pt x="33576" y="823"/>
                    </a:cubicBezTo>
                    <a:cubicBezTo>
                      <a:pt x="33561" y="823"/>
                      <a:pt x="33546" y="821"/>
                      <a:pt x="33532" y="818"/>
                    </a:cubicBezTo>
                    <a:cubicBezTo>
                      <a:pt x="33471" y="859"/>
                      <a:pt x="33410" y="879"/>
                      <a:pt x="33369" y="920"/>
                    </a:cubicBezTo>
                    <a:cubicBezTo>
                      <a:pt x="33308" y="961"/>
                      <a:pt x="33246" y="981"/>
                      <a:pt x="33205" y="981"/>
                    </a:cubicBezTo>
                    <a:cubicBezTo>
                      <a:pt x="33205" y="920"/>
                      <a:pt x="33144" y="879"/>
                      <a:pt x="33042" y="859"/>
                    </a:cubicBezTo>
                    <a:cubicBezTo>
                      <a:pt x="32960" y="899"/>
                      <a:pt x="32858" y="961"/>
                      <a:pt x="32756" y="1002"/>
                    </a:cubicBezTo>
                    <a:cubicBezTo>
                      <a:pt x="32735" y="1104"/>
                      <a:pt x="32613" y="1165"/>
                      <a:pt x="32531" y="1226"/>
                    </a:cubicBezTo>
                    <a:lnTo>
                      <a:pt x="32490" y="1206"/>
                    </a:lnTo>
                    <a:cubicBezTo>
                      <a:pt x="32449" y="1185"/>
                      <a:pt x="32429" y="1165"/>
                      <a:pt x="32388" y="1124"/>
                    </a:cubicBezTo>
                    <a:cubicBezTo>
                      <a:pt x="32041" y="1206"/>
                      <a:pt x="31673" y="1288"/>
                      <a:pt x="31325" y="1329"/>
                    </a:cubicBezTo>
                    <a:cubicBezTo>
                      <a:pt x="30855" y="1410"/>
                      <a:pt x="30467" y="1472"/>
                      <a:pt x="30079" y="1533"/>
                    </a:cubicBezTo>
                    <a:cubicBezTo>
                      <a:pt x="29974" y="1593"/>
                      <a:pt x="29870" y="1631"/>
                      <a:pt x="29757" y="1631"/>
                    </a:cubicBezTo>
                    <a:cubicBezTo>
                      <a:pt x="29716" y="1631"/>
                      <a:pt x="29673" y="1626"/>
                      <a:pt x="29629" y="1615"/>
                    </a:cubicBezTo>
                    <a:cubicBezTo>
                      <a:pt x="29609" y="1615"/>
                      <a:pt x="29568" y="1594"/>
                      <a:pt x="29548" y="1574"/>
                    </a:cubicBezTo>
                    <a:cubicBezTo>
                      <a:pt x="29421" y="1582"/>
                      <a:pt x="29294" y="1587"/>
                      <a:pt x="29167" y="1587"/>
                    </a:cubicBezTo>
                    <a:cubicBezTo>
                      <a:pt x="28987" y="1587"/>
                      <a:pt x="28808" y="1577"/>
                      <a:pt x="28628" y="1553"/>
                    </a:cubicBezTo>
                    <a:cubicBezTo>
                      <a:pt x="28567" y="1553"/>
                      <a:pt x="28506" y="1533"/>
                      <a:pt x="28444" y="1512"/>
                    </a:cubicBezTo>
                    <a:cubicBezTo>
                      <a:pt x="28424" y="1512"/>
                      <a:pt x="28403" y="1533"/>
                      <a:pt x="28383" y="1533"/>
                    </a:cubicBezTo>
                    <a:cubicBezTo>
                      <a:pt x="28138" y="1615"/>
                      <a:pt x="27913" y="1717"/>
                      <a:pt x="27688" y="1799"/>
                    </a:cubicBezTo>
                    <a:lnTo>
                      <a:pt x="27484" y="1737"/>
                    </a:lnTo>
                    <a:cubicBezTo>
                      <a:pt x="27422" y="1751"/>
                      <a:pt x="27358" y="1757"/>
                      <a:pt x="27295" y="1757"/>
                    </a:cubicBezTo>
                    <a:cubicBezTo>
                      <a:pt x="27069" y="1757"/>
                      <a:pt x="26847" y="1672"/>
                      <a:pt x="26687" y="1512"/>
                    </a:cubicBezTo>
                    <a:cubicBezTo>
                      <a:pt x="26606" y="1516"/>
                      <a:pt x="26526" y="1517"/>
                      <a:pt x="26446" y="1517"/>
                    </a:cubicBezTo>
                    <a:cubicBezTo>
                      <a:pt x="26021" y="1517"/>
                      <a:pt x="25611" y="1469"/>
                      <a:pt x="25216" y="1349"/>
                    </a:cubicBezTo>
                    <a:cubicBezTo>
                      <a:pt x="25093" y="1329"/>
                      <a:pt x="24970" y="1267"/>
                      <a:pt x="24848" y="1185"/>
                    </a:cubicBezTo>
                    <a:cubicBezTo>
                      <a:pt x="24807" y="1175"/>
                      <a:pt x="24761" y="1170"/>
                      <a:pt x="24715" y="1170"/>
                    </a:cubicBezTo>
                    <a:cubicBezTo>
                      <a:pt x="24669" y="1170"/>
                      <a:pt x="24623" y="1175"/>
                      <a:pt x="24582" y="1185"/>
                    </a:cubicBezTo>
                    <a:cubicBezTo>
                      <a:pt x="24582" y="1206"/>
                      <a:pt x="24562" y="1226"/>
                      <a:pt x="24562" y="1267"/>
                    </a:cubicBezTo>
                    <a:cubicBezTo>
                      <a:pt x="24521" y="1226"/>
                      <a:pt x="24480" y="1206"/>
                      <a:pt x="24439" y="1185"/>
                    </a:cubicBezTo>
                    <a:cubicBezTo>
                      <a:pt x="24357" y="1165"/>
                      <a:pt x="24276" y="1145"/>
                      <a:pt x="24214" y="1124"/>
                    </a:cubicBezTo>
                    <a:lnTo>
                      <a:pt x="23990" y="1165"/>
                    </a:lnTo>
                    <a:cubicBezTo>
                      <a:pt x="23939" y="1175"/>
                      <a:pt x="23887" y="1180"/>
                      <a:pt x="23836" y="1180"/>
                    </a:cubicBezTo>
                    <a:cubicBezTo>
                      <a:pt x="23785" y="1180"/>
                      <a:pt x="23734" y="1175"/>
                      <a:pt x="23683" y="1165"/>
                    </a:cubicBezTo>
                    <a:cubicBezTo>
                      <a:pt x="23499" y="1226"/>
                      <a:pt x="23315" y="1288"/>
                      <a:pt x="23131" y="1349"/>
                    </a:cubicBezTo>
                    <a:cubicBezTo>
                      <a:pt x="23172" y="1533"/>
                      <a:pt x="22886" y="1451"/>
                      <a:pt x="22764" y="1512"/>
                    </a:cubicBezTo>
                    <a:cubicBezTo>
                      <a:pt x="22707" y="1479"/>
                      <a:pt x="22651" y="1464"/>
                      <a:pt x="22595" y="1464"/>
                    </a:cubicBezTo>
                    <a:cubicBezTo>
                      <a:pt x="22549" y="1464"/>
                      <a:pt x="22503" y="1474"/>
                      <a:pt x="22457" y="1492"/>
                    </a:cubicBezTo>
                    <a:cubicBezTo>
                      <a:pt x="22355" y="1553"/>
                      <a:pt x="22253" y="1615"/>
                      <a:pt x="22212" y="1717"/>
                    </a:cubicBezTo>
                    <a:cubicBezTo>
                      <a:pt x="22153" y="1918"/>
                      <a:pt x="22128" y="2003"/>
                      <a:pt x="22022" y="2003"/>
                    </a:cubicBezTo>
                    <a:cubicBezTo>
                      <a:pt x="21945" y="2003"/>
                      <a:pt x="21826" y="1958"/>
                      <a:pt x="21619" y="1880"/>
                    </a:cubicBezTo>
                    <a:cubicBezTo>
                      <a:pt x="21603" y="1880"/>
                      <a:pt x="21574" y="1854"/>
                      <a:pt x="21552" y="1854"/>
                    </a:cubicBezTo>
                    <a:cubicBezTo>
                      <a:pt x="21547" y="1854"/>
                      <a:pt x="21542" y="1856"/>
                      <a:pt x="21538" y="1860"/>
                    </a:cubicBezTo>
                    <a:cubicBezTo>
                      <a:pt x="21538" y="1860"/>
                      <a:pt x="21415" y="1860"/>
                      <a:pt x="21415" y="1880"/>
                    </a:cubicBezTo>
                    <a:cubicBezTo>
                      <a:pt x="21415" y="1962"/>
                      <a:pt x="21333" y="2003"/>
                      <a:pt x="21211" y="2044"/>
                    </a:cubicBezTo>
                    <a:cubicBezTo>
                      <a:pt x="21211" y="2003"/>
                      <a:pt x="21231" y="1982"/>
                      <a:pt x="21251" y="1982"/>
                    </a:cubicBezTo>
                    <a:cubicBezTo>
                      <a:pt x="21272" y="1921"/>
                      <a:pt x="21313" y="1880"/>
                      <a:pt x="21231" y="1839"/>
                    </a:cubicBezTo>
                    <a:cubicBezTo>
                      <a:pt x="21181" y="1814"/>
                      <a:pt x="21130" y="1797"/>
                      <a:pt x="21084" y="1797"/>
                    </a:cubicBezTo>
                    <a:cubicBezTo>
                      <a:pt x="21056" y="1797"/>
                      <a:pt x="21030" y="1803"/>
                      <a:pt x="21006" y="1819"/>
                    </a:cubicBezTo>
                    <a:cubicBezTo>
                      <a:pt x="20863" y="1901"/>
                      <a:pt x="20720" y="1942"/>
                      <a:pt x="20557" y="1962"/>
                    </a:cubicBezTo>
                    <a:cubicBezTo>
                      <a:pt x="20516" y="2146"/>
                      <a:pt x="20311" y="2146"/>
                      <a:pt x="20107" y="2166"/>
                    </a:cubicBezTo>
                    <a:cubicBezTo>
                      <a:pt x="20005" y="2166"/>
                      <a:pt x="19923" y="2207"/>
                      <a:pt x="19882" y="2289"/>
                    </a:cubicBezTo>
                    <a:cubicBezTo>
                      <a:pt x="19821" y="2350"/>
                      <a:pt x="19719" y="2391"/>
                      <a:pt x="19637" y="2391"/>
                    </a:cubicBezTo>
                    <a:cubicBezTo>
                      <a:pt x="19453" y="2412"/>
                      <a:pt x="19290" y="2412"/>
                      <a:pt x="19106" y="2412"/>
                    </a:cubicBezTo>
                    <a:cubicBezTo>
                      <a:pt x="19088" y="2412"/>
                      <a:pt x="19077" y="2412"/>
                      <a:pt x="19070" y="2413"/>
                    </a:cubicBezTo>
                    <a:lnTo>
                      <a:pt x="19070" y="2413"/>
                    </a:lnTo>
                    <a:cubicBezTo>
                      <a:pt x="19077" y="2409"/>
                      <a:pt x="19081" y="2398"/>
                      <a:pt x="19045" y="2371"/>
                    </a:cubicBezTo>
                    <a:cubicBezTo>
                      <a:pt x="19024" y="2350"/>
                      <a:pt x="19024" y="2289"/>
                      <a:pt x="19045" y="2289"/>
                    </a:cubicBezTo>
                    <a:lnTo>
                      <a:pt x="19085" y="2268"/>
                    </a:lnTo>
                    <a:lnTo>
                      <a:pt x="19085" y="2268"/>
                    </a:lnTo>
                    <a:cubicBezTo>
                      <a:pt x="18759" y="2309"/>
                      <a:pt x="18411" y="2289"/>
                      <a:pt x="18002" y="2350"/>
                    </a:cubicBezTo>
                    <a:cubicBezTo>
                      <a:pt x="17859" y="2350"/>
                      <a:pt x="17737" y="2371"/>
                      <a:pt x="17594" y="2391"/>
                    </a:cubicBezTo>
                    <a:lnTo>
                      <a:pt x="17430" y="2432"/>
                    </a:lnTo>
                    <a:cubicBezTo>
                      <a:pt x="17349" y="2493"/>
                      <a:pt x="17267" y="2534"/>
                      <a:pt x="17185" y="2575"/>
                    </a:cubicBezTo>
                    <a:cubicBezTo>
                      <a:pt x="17154" y="2585"/>
                      <a:pt x="17129" y="2590"/>
                      <a:pt x="17106" y="2590"/>
                    </a:cubicBezTo>
                    <a:cubicBezTo>
                      <a:pt x="17083" y="2590"/>
                      <a:pt x="17062" y="2585"/>
                      <a:pt x="17042" y="2575"/>
                    </a:cubicBezTo>
                    <a:cubicBezTo>
                      <a:pt x="17042" y="2575"/>
                      <a:pt x="17001" y="2555"/>
                      <a:pt x="17001" y="2534"/>
                    </a:cubicBezTo>
                    <a:cubicBezTo>
                      <a:pt x="17001" y="2534"/>
                      <a:pt x="17001" y="2514"/>
                      <a:pt x="17001" y="2514"/>
                    </a:cubicBezTo>
                    <a:cubicBezTo>
                      <a:pt x="16797" y="2555"/>
                      <a:pt x="16572" y="2595"/>
                      <a:pt x="16368" y="2636"/>
                    </a:cubicBezTo>
                    <a:cubicBezTo>
                      <a:pt x="15959" y="2718"/>
                      <a:pt x="15550" y="2800"/>
                      <a:pt x="15162" y="2882"/>
                    </a:cubicBezTo>
                    <a:cubicBezTo>
                      <a:pt x="15111" y="2897"/>
                      <a:pt x="15060" y="2905"/>
                      <a:pt x="15010" y="2905"/>
                    </a:cubicBezTo>
                    <a:cubicBezTo>
                      <a:pt x="14862" y="2905"/>
                      <a:pt x="14728" y="2836"/>
                      <a:pt x="14651" y="2698"/>
                    </a:cubicBezTo>
                    <a:cubicBezTo>
                      <a:pt x="14549" y="2738"/>
                      <a:pt x="14447" y="2800"/>
                      <a:pt x="14345" y="2841"/>
                    </a:cubicBezTo>
                    <a:lnTo>
                      <a:pt x="14345" y="2882"/>
                    </a:lnTo>
                    <a:cubicBezTo>
                      <a:pt x="14304" y="2922"/>
                      <a:pt x="14243" y="2963"/>
                      <a:pt x="14181" y="2984"/>
                    </a:cubicBezTo>
                    <a:cubicBezTo>
                      <a:pt x="13854" y="3045"/>
                      <a:pt x="13589" y="3188"/>
                      <a:pt x="13241" y="3270"/>
                    </a:cubicBezTo>
                    <a:cubicBezTo>
                      <a:pt x="13160" y="3270"/>
                      <a:pt x="12976" y="3208"/>
                      <a:pt x="12976" y="3147"/>
                    </a:cubicBezTo>
                    <a:cubicBezTo>
                      <a:pt x="12976" y="3086"/>
                      <a:pt x="12955" y="2984"/>
                      <a:pt x="12935" y="2902"/>
                    </a:cubicBezTo>
                    <a:lnTo>
                      <a:pt x="12894" y="2902"/>
                    </a:lnTo>
                    <a:lnTo>
                      <a:pt x="12465" y="2677"/>
                    </a:lnTo>
                    <a:lnTo>
                      <a:pt x="12301" y="2698"/>
                    </a:lnTo>
                    <a:cubicBezTo>
                      <a:pt x="12092" y="2894"/>
                      <a:pt x="11824" y="2995"/>
                      <a:pt x="11555" y="2995"/>
                    </a:cubicBezTo>
                    <a:cubicBezTo>
                      <a:pt x="11376" y="2995"/>
                      <a:pt x="11197" y="2951"/>
                      <a:pt x="11034" y="2861"/>
                    </a:cubicBezTo>
                    <a:lnTo>
                      <a:pt x="10707" y="2820"/>
                    </a:lnTo>
                    <a:lnTo>
                      <a:pt x="10687" y="2820"/>
                    </a:lnTo>
                    <a:cubicBezTo>
                      <a:pt x="10544" y="2922"/>
                      <a:pt x="10381" y="2984"/>
                      <a:pt x="10217" y="3004"/>
                    </a:cubicBezTo>
                    <a:cubicBezTo>
                      <a:pt x="10156" y="3004"/>
                      <a:pt x="10115" y="2984"/>
                      <a:pt x="10074" y="2963"/>
                    </a:cubicBezTo>
                    <a:cubicBezTo>
                      <a:pt x="10054" y="2943"/>
                      <a:pt x="10033" y="2922"/>
                      <a:pt x="10033" y="2902"/>
                    </a:cubicBezTo>
                    <a:cubicBezTo>
                      <a:pt x="10054" y="2861"/>
                      <a:pt x="10054" y="2800"/>
                      <a:pt x="10094" y="2759"/>
                    </a:cubicBezTo>
                    <a:cubicBezTo>
                      <a:pt x="10115" y="2718"/>
                      <a:pt x="10135" y="2677"/>
                      <a:pt x="10115" y="2616"/>
                    </a:cubicBezTo>
                    <a:cubicBezTo>
                      <a:pt x="10094" y="2595"/>
                      <a:pt x="10074" y="2575"/>
                      <a:pt x="10054" y="2555"/>
                    </a:cubicBezTo>
                    <a:cubicBezTo>
                      <a:pt x="10033" y="2534"/>
                      <a:pt x="9972" y="2514"/>
                      <a:pt x="9951" y="2514"/>
                    </a:cubicBezTo>
                    <a:cubicBezTo>
                      <a:pt x="9891" y="2526"/>
                      <a:pt x="9845" y="2559"/>
                      <a:pt x="9796" y="2559"/>
                    </a:cubicBezTo>
                    <a:cubicBezTo>
                      <a:pt x="9762" y="2559"/>
                      <a:pt x="9728" y="2543"/>
                      <a:pt x="9686" y="2493"/>
                    </a:cubicBezTo>
                    <a:cubicBezTo>
                      <a:pt x="9645" y="2432"/>
                      <a:pt x="9563" y="2391"/>
                      <a:pt x="9502" y="2391"/>
                    </a:cubicBezTo>
                    <a:cubicBezTo>
                      <a:pt x="9486" y="2392"/>
                      <a:pt x="9472" y="2393"/>
                      <a:pt x="9458" y="2393"/>
                    </a:cubicBezTo>
                    <a:cubicBezTo>
                      <a:pt x="9229" y="2393"/>
                      <a:pt x="9168" y="2243"/>
                      <a:pt x="9052" y="2166"/>
                    </a:cubicBezTo>
                    <a:cubicBezTo>
                      <a:pt x="8991" y="2125"/>
                      <a:pt x="9032" y="2105"/>
                      <a:pt x="9114" y="2105"/>
                    </a:cubicBezTo>
                    <a:cubicBezTo>
                      <a:pt x="9139" y="2107"/>
                      <a:pt x="9162" y="2108"/>
                      <a:pt x="9184" y="2108"/>
                    </a:cubicBezTo>
                    <a:cubicBezTo>
                      <a:pt x="9375" y="2108"/>
                      <a:pt x="9441" y="2029"/>
                      <a:pt x="9441" y="1901"/>
                    </a:cubicBezTo>
                    <a:cubicBezTo>
                      <a:pt x="9441" y="1860"/>
                      <a:pt x="9441" y="1819"/>
                      <a:pt x="9441" y="1778"/>
                    </a:cubicBezTo>
                    <a:cubicBezTo>
                      <a:pt x="9236" y="1717"/>
                      <a:pt x="9011" y="1635"/>
                      <a:pt x="8807" y="1574"/>
                    </a:cubicBezTo>
                    <a:cubicBezTo>
                      <a:pt x="8776" y="1564"/>
                      <a:pt x="8751" y="1558"/>
                      <a:pt x="8725" y="1558"/>
                    </a:cubicBezTo>
                    <a:cubicBezTo>
                      <a:pt x="8700" y="1558"/>
                      <a:pt x="8674" y="1564"/>
                      <a:pt x="8644" y="1574"/>
                    </a:cubicBezTo>
                    <a:cubicBezTo>
                      <a:pt x="8378" y="1655"/>
                      <a:pt x="8112" y="1737"/>
                      <a:pt x="7847" y="1819"/>
                    </a:cubicBezTo>
                    <a:cubicBezTo>
                      <a:pt x="7867" y="1880"/>
                      <a:pt x="7888" y="1942"/>
                      <a:pt x="7908" y="2003"/>
                    </a:cubicBezTo>
                    <a:cubicBezTo>
                      <a:pt x="7969" y="2085"/>
                      <a:pt x="7969" y="2166"/>
                      <a:pt x="7847" y="2228"/>
                    </a:cubicBezTo>
                    <a:cubicBezTo>
                      <a:pt x="7785" y="2248"/>
                      <a:pt x="7724" y="2289"/>
                      <a:pt x="7663" y="2330"/>
                    </a:cubicBezTo>
                    <a:cubicBezTo>
                      <a:pt x="7612" y="2360"/>
                      <a:pt x="7550" y="2376"/>
                      <a:pt x="7489" y="2376"/>
                    </a:cubicBezTo>
                    <a:cubicBezTo>
                      <a:pt x="7428" y="2376"/>
                      <a:pt x="7367" y="2360"/>
                      <a:pt x="7315" y="2330"/>
                    </a:cubicBezTo>
                    <a:cubicBezTo>
                      <a:pt x="7254" y="2289"/>
                      <a:pt x="7213" y="2268"/>
                      <a:pt x="7172" y="2248"/>
                    </a:cubicBezTo>
                    <a:cubicBezTo>
                      <a:pt x="7086" y="2199"/>
                      <a:pt x="6992" y="2172"/>
                      <a:pt x="6899" y="2172"/>
                    </a:cubicBezTo>
                    <a:cubicBezTo>
                      <a:pt x="6839" y="2172"/>
                      <a:pt x="6779" y="2183"/>
                      <a:pt x="6723" y="2207"/>
                    </a:cubicBezTo>
                    <a:cubicBezTo>
                      <a:pt x="6580" y="2248"/>
                      <a:pt x="6478" y="2330"/>
                      <a:pt x="6355" y="2371"/>
                    </a:cubicBezTo>
                    <a:cubicBezTo>
                      <a:pt x="6263" y="2417"/>
                      <a:pt x="6171" y="2440"/>
                      <a:pt x="6079" y="2440"/>
                    </a:cubicBezTo>
                    <a:cubicBezTo>
                      <a:pt x="6049" y="2440"/>
                      <a:pt x="6018" y="2437"/>
                      <a:pt x="5987" y="2432"/>
                    </a:cubicBezTo>
                    <a:cubicBezTo>
                      <a:pt x="5883" y="2432"/>
                      <a:pt x="5768" y="2389"/>
                      <a:pt x="5674" y="2389"/>
                    </a:cubicBezTo>
                    <a:cubicBezTo>
                      <a:pt x="5639" y="2389"/>
                      <a:pt x="5606" y="2395"/>
                      <a:pt x="5579" y="2412"/>
                    </a:cubicBezTo>
                    <a:cubicBezTo>
                      <a:pt x="5435" y="2514"/>
                      <a:pt x="5313" y="2657"/>
                      <a:pt x="5395" y="2841"/>
                    </a:cubicBezTo>
                    <a:cubicBezTo>
                      <a:pt x="5395" y="2841"/>
                      <a:pt x="5415" y="2861"/>
                      <a:pt x="5415" y="2882"/>
                    </a:cubicBezTo>
                    <a:cubicBezTo>
                      <a:pt x="5456" y="3045"/>
                      <a:pt x="5313" y="3188"/>
                      <a:pt x="5088" y="3229"/>
                    </a:cubicBezTo>
                    <a:cubicBezTo>
                      <a:pt x="5027" y="3229"/>
                      <a:pt x="4986" y="3229"/>
                      <a:pt x="4925" y="3208"/>
                    </a:cubicBezTo>
                    <a:cubicBezTo>
                      <a:pt x="4884" y="3188"/>
                      <a:pt x="4843" y="3147"/>
                      <a:pt x="4782" y="3127"/>
                    </a:cubicBezTo>
                    <a:cubicBezTo>
                      <a:pt x="4700" y="3127"/>
                      <a:pt x="4618" y="3086"/>
                      <a:pt x="4557" y="3025"/>
                    </a:cubicBezTo>
                    <a:cubicBezTo>
                      <a:pt x="4312" y="3208"/>
                      <a:pt x="4026" y="3331"/>
                      <a:pt x="3719" y="3392"/>
                    </a:cubicBezTo>
                    <a:cubicBezTo>
                      <a:pt x="3648" y="3411"/>
                      <a:pt x="3575" y="3420"/>
                      <a:pt x="3502" y="3420"/>
                    </a:cubicBezTo>
                    <a:cubicBezTo>
                      <a:pt x="3257" y="3420"/>
                      <a:pt x="3008" y="3320"/>
                      <a:pt x="2820" y="3147"/>
                    </a:cubicBezTo>
                    <a:lnTo>
                      <a:pt x="2616" y="3127"/>
                    </a:lnTo>
                    <a:cubicBezTo>
                      <a:pt x="2513" y="3208"/>
                      <a:pt x="2370" y="3270"/>
                      <a:pt x="2227" y="3311"/>
                    </a:cubicBezTo>
                    <a:cubicBezTo>
                      <a:pt x="2000" y="3386"/>
                      <a:pt x="1761" y="3428"/>
                      <a:pt x="1528" y="3428"/>
                    </a:cubicBezTo>
                    <a:cubicBezTo>
                      <a:pt x="1447" y="3428"/>
                      <a:pt x="1367" y="3423"/>
                      <a:pt x="1287" y="3413"/>
                    </a:cubicBezTo>
                    <a:cubicBezTo>
                      <a:pt x="1083" y="3535"/>
                      <a:pt x="879" y="3638"/>
                      <a:pt x="654" y="3699"/>
                    </a:cubicBezTo>
                    <a:cubicBezTo>
                      <a:pt x="490" y="3719"/>
                      <a:pt x="347" y="3740"/>
                      <a:pt x="184" y="3740"/>
                    </a:cubicBezTo>
                    <a:cubicBezTo>
                      <a:pt x="123" y="3801"/>
                      <a:pt x="61" y="3862"/>
                      <a:pt x="0" y="3924"/>
                    </a:cubicBezTo>
                    <a:lnTo>
                      <a:pt x="0" y="35351"/>
                    </a:lnTo>
                    <a:lnTo>
                      <a:pt x="7438" y="35351"/>
                    </a:lnTo>
                    <a:cubicBezTo>
                      <a:pt x="7499" y="35331"/>
                      <a:pt x="7540" y="35331"/>
                      <a:pt x="7602" y="35331"/>
                    </a:cubicBezTo>
                    <a:cubicBezTo>
                      <a:pt x="7663" y="35310"/>
                      <a:pt x="7724" y="35290"/>
                      <a:pt x="7745" y="35229"/>
                    </a:cubicBezTo>
                    <a:cubicBezTo>
                      <a:pt x="7785" y="35167"/>
                      <a:pt x="7826" y="35086"/>
                      <a:pt x="7847" y="35024"/>
                    </a:cubicBezTo>
                    <a:cubicBezTo>
                      <a:pt x="7888" y="35024"/>
                      <a:pt x="7928" y="35004"/>
                      <a:pt x="7969" y="35004"/>
                    </a:cubicBezTo>
                    <a:cubicBezTo>
                      <a:pt x="8051" y="34902"/>
                      <a:pt x="8153" y="34820"/>
                      <a:pt x="8276" y="34779"/>
                    </a:cubicBezTo>
                    <a:cubicBezTo>
                      <a:pt x="8215" y="34697"/>
                      <a:pt x="8153" y="34636"/>
                      <a:pt x="8112" y="34575"/>
                    </a:cubicBezTo>
                    <a:cubicBezTo>
                      <a:pt x="8031" y="34473"/>
                      <a:pt x="8051" y="34329"/>
                      <a:pt x="8174" y="34289"/>
                    </a:cubicBezTo>
                    <a:cubicBezTo>
                      <a:pt x="8215" y="34248"/>
                      <a:pt x="8255" y="34227"/>
                      <a:pt x="8317" y="34227"/>
                    </a:cubicBezTo>
                    <a:cubicBezTo>
                      <a:pt x="8358" y="34207"/>
                      <a:pt x="8378" y="34207"/>
                      <a:pt x="8419" y="34186"/>
                    </a:cubicBezTo>
                    <a:lnTo>
                      <a:pt x="8541" y="34125"/>
                    </a:lnTo>
                    <a:lnTo>
                      <a:pt x="8582" y="34125"/>
                    </a:lnTo>
                    <a:cubicBezTo>
                      <a:pt x="8582" y="33892"/>
                      <a:pt x="8785" y="33715"/>
                      <a:pt x="9015" y="33715"/>
                    </a:cubicBezTo>
                    <a:cubicBezTo>
                      <a:pt x="9027" y="33715"/>
                      <a:pt x="9040" y="33715"/>
                      <a:pt x="9052" y="33716"/>
                    </a:cubicBezTo>
                    <a:cubicBezTo>
                      <a:pt x="9246" y="33744"/>
                      <a:pt x="9252" y="33734"/>
                      <a:pt x="9211" y="33795"/>
                    </a:cubicBezTo>
                    <a:lnTo>
                      <a:pt x="9211" y="33795"/>
                    </a:lnTo>
                    <a:cubicBezTo>
                      <a:pt x="9284" y="33710"/>
                      <a:pt x="9393" y="33655"/>
                      <a:pt x="9502" y="33655"/>
                    </a:cubicBezTo>
                    <a:lnTo>
                      <a:pt x="9522" y="33655"/>
                    </a:lnTo>
                    <a:cubicBezTo>
                      <a:pt x="9622" y="33555"/>
                      <a:pt x="9753" y="33505"/>
                      <a:pt x="9878" y="33505"/>
                    </a:cubicBezTo>
                    <a:cubicBezTo>
                      <a:pt x="9931" y="33505"/>
                      <a:pt x="9984" y="33514"/>
                      <a:pt x="10033" y="33533"/>
                    </a:cubicBezTo>
                    <a:cubicBezTo>
                      <a:pt x="10113" y="33573"/>
                      <a:pt x="10312" y="33652"/>
                      <a:pt x="10280" y="33713"/>
                    </a:cubicBezTo>
                    <a:lnTo>
                      <a:pt x="10280" y="33713"/>
                    </a:lnTo>
                    <a:cubicBezTo>
                      <a:pt x="10352" y="33593"/>
                      <a:pt x="10479" y="33533"/>
                      <a:pt x="10605" y="33533"/>
                    </a:cubicBezTo>
                    <a:cubicBezTo>
                      <a:pt x="10733" y="33533"/>
                      <a:pt x="10861" y="33594"/>
                      <a:pt x="10932" y="33716"/>
                    </a:cubicBezTo>
                    <a:cubicBezTo>
                      <a:pt x="11014" y="33778"/>
                      <a:pt x="11137" y="33839"/>
                      <a:pt x="11239" y="33859"/>
                    </a:cubicBezTo>
                    <a:cubicBezTo>
                      <a:pt x="11382" y="33880"/>
                      <a:pt x="11484" y="33982"/>
                      <a:pt x="11525" y="34125"/>
                    </a:cubicBezTo>
                    <a:cubicBezTo>
                      <a:pt x="11627" y="34146"/>
                      <a:pt x="11709" y="34207"/>
                      <a:pt x="11790" y="34268"/>
                    </a:cubicBezTo>
                    <a:cubicBezTo>
                      <a:pt x="12015" y="34186"/>
                      <a:pt x="12281" y="34146"/>
                      <a:pt x="12547" y="34146"/>
                    </a:cubicBezTo>
                    <a:cubicBezTo>
                      <a:pt x="12669" y="34146"/>
                      <a:pt x="12792" y="34186"/>
                      <a:pt x="12873" y="34248"/>
                    </a:cubicBezTo>
                    <a:cubicBezTo>
                      <a:pt x="12996" y="34248"/>
                      <a:pt x="13098" y="34207"/>
                      <a:pt x="13221" y="34146"/>
                    </a:cubicBezTo>
                    <a:lnTo>
                      <a:pt x="13323" y="34146"/>
                    </a:lnTo>
                    <a:cubicBezTo>
                      <a:pt x="13405" y="34146"/>
                      <a:pt x="13507" y="34207"/>
                      <a:pt x="13609" y="34227"/>
                    </a:cubicBezTo>
                    <a:cubicBezTo>
                      <a:pt x="13633" y="34233"/>
                      <a:pt x="13657" y="34236"/>
                      <a:pt x="13679" y="34236"/>
                    </a:cubicBezTo>
                    <a:cubicBezTo>
                      <a:pt x="13733" y="34236"/>
                      <a:pt x="13779" y="34221"/>
                      <a:pt x="13793" y="34207"/>
                    </a:cubicBezTo>
                    <a:cubicBezTo>
                      <a:pt x="13916" y="34115"/>
                      <a:pt x="14050" y="34069"/>
                      <a:pt x="14187" y="34069"/>
                    </a:cubicBezTo>
                    <a:cubicBezTo>
                      <a:pt x="14232" y="34069"/>
                      <a:pt x="14278" y="34074"/>
                      <a:pt x="14324" y="34084"/>
                    </a:cubicBezTo>
                    <a:cubicBezTo>
                      <a:pt x="14365" y="34105"/>
                      <a:pt x="14426" y="34105"/>
                      <a:pt x="14467" y="34125"/>
                    </a:cubicBezTo>
                    <a:lnTo>
                      <a:pt x="14508" y="34125"/>
                    </a:lnTo>
                    <a:cubicBezTo>
                      <a:pt x="14529" y="34125"/>
                      <a:pt x="14529" y="34105"/>
                      <a:pt x="14549" y="34105"/>
                    </a:cubicBezTo>
                    <a:cubicBezTo>
                      <a:pt x="14549" y="34084"/>
                      <a:pt x="14570" y="34064"/>
                      <a:pt x="14570" y="34043"/>
                    </a:cubicBezTo>
                    <a:cubicBezTo>
                      <a:pt x="14590" y="34003"/>
                      <a:pt x="14610" y="33962"/>
                      <a:pt x="14631" y="33941"/>
                    </a:cubicBezTo>
                    <a:cubicBezTo>
                      <a:pt x="14692" y="33859"/>
                      <a:pt x="14631" y="33737"/>
                      <a:pt x="14753" y="33696"/>
                    </a:cubicBezTo>
                    <a:cubicBezTo>
                      <a:pt x="14856" y="33655"/>
                      <a:pt x="14958" y="33614"/>
                      <a:pt x="15060" y="33594"/>
                    </a:cubicBezTo>
                    <a:lnTo>
                      <a:pt x="15060" y="33594"/>
                    </a:lnTo>
                    <a:lnTo>
                      <a:pt x="14999" y="33655"/>
                    </a:lnTo>
                    <a:cubicBezTo>
                      <a:pt x="14958" y="33676"/>
                      <a:pt x="14937" y="33716"/>
                      <a:pt x="14917" y="33737"/>
                    </a:cubicBezTo>
                    <a:cubicBezTo>
                      <a:pt x="14978" y="33778"/>
                      <a:pt x="15019" y="33819"/>
                      <a:pt x="15060" y="33880"/>
                    </a:cubicBezTo>
                    <a:cubicBezTo>
                      <a:pt x="15121" y="33849"/>
                      <a:pt x="15188" y="33834"/>
                      <a:pt x="15254" y="33834"/>
                    </a:cubicBezTo>
                    <a:cubicBezTo>
                      <a:pt x="15320" y="33834"/>
                      <a:pt x="15387" y="33849"/>
                      <a:pt x="15448" y="33880"/>
                    </a:cubicBezTo>
                    <a:cubicBezTo>
                      <a:pt x="15489" y="33859"/>
                      <a:pt x="15530" y="33839"/>
                      <a:pt x="15571" y="33819"/>
                    </a:cubicBezTo>
                    <a:lnTo>
                      <a:pt x="15775" y="33737"/>
                    </a:lnTo>
                    <a:cubicBezTo>
                      <a:pt x="15905" y="33691"/>
                      <a:pt x="16041" y="33668"/>
                      <a:pt x="16177" y="33668"/>
                    </a:cubicBezTo>
                    <a:cubicBezTo>
                      <a:pt x="16402" y="33668"/>
                      <a:pt x="16626" y="33732"/>
                      <a:pt x="16817" y="33859"/>
                    </a:cubicBezTo>
                    <a:cubicBezTo>
                      <a:pt x="17083" y="33778"/>
                      <a:pt x="17349" y="33737"/>
                      <a:pt x="17635" y="33737"/>
                    </a:cubicBezTo>
                    <a:lnTo>
                      <a:pt x="17573" y="33635"/>
                    </a:lnTo>
                    <a:lnTo>
                      <a:pt x="17839" y="33553"/>
                    </a:lnTo>
                    <a:cubicBezTo>
                      <a:pt x="17890" y="33485"/>
                      <a:pt x="17969" y="33446"/>
                      <a:pt x="18052" y="33446"/>
                    </a:cubicBezTo>
                    <a:cubicBezTo>
                      <a:pt x="18070" y="33446"/>
                      <a:pt x="18087" y="33447"/>
                      <a:pt x="18105" y="33451"/>
                    </a:cubicBezTo>
                    <a:cubicBezTo>
                      <a:pt x="18166" y="33410"/>
                      <a:pt x="18207" y="33389"/>
                      <a:pt x="18268" y="33349"/>
                    </a:cubicBezTo>
                    <a:cubicBezTo>
                      <a:pt x="18309" y="33308"/>
                      <a:pt x="18370" y="33287"/>
                      <a:pt x="18432" y="33287"/>
                    </a:cubicBezTo>
                    <a:cubicBezTo>
                      <a:pt x="18432" y="33349"/>
                      <a:pt x="18472" y="33389"/>
                      <a:pt x="18575" y="33410"/>
                    </a:cubicBezTo>
                    <a:cubicBezTo>
                      <a:pt x="18677" y="33369"/>
                      <a:pt x="18779" y="33308"/>
                      <a:pt x="18881" y="33267"/>
                    </a:cubicBezTo>
                    <a:cubicBezTo>
                      <a:pt x="18902" y="33165"/>
                      <a:pt x="19024" y="33124"/>
                      <a:pt x="19106" y="33042"/>
                    </a:cubicBezTo>
                    <a:cubicBezTo>
                      <a:pt x="19126" y="33042"/>
                      <a:pt x="19126" y="33042"/>
                      <a:pt x="19147" y="33063"/>
                    </a:cubicBezTo>
                    <a:cubicBezTo>
                      <a:pt x="19167" y="33083"/>
                      <a:pt x="19208" y="33124"/>
                      <a:pt x="19228" y="33144"/>
                    </a:cubicBezTo>
                    <a:cubicBezTo>
                      <a:pt x="19596" y="33063"/>
                      <a:pt x="19944" y="32981"/>
                      <a:pt x="20311" y="32940"/>
                    </a:cubicBezTo>
                    <a:cubicBezTo>
                      <a:pt x="20761" y="32858"/>
                      <a:pt x="21170" y="32797"/>
                      <a:pt x="21558" y="32756"/>
                    </a:cubicBezTo>
                    <a:cubicBezTo>
                      <a:pt x="21653" y="32677"/>
                      <a:pt x="21773" y="32647"/>
                      <a:pt x="21888" y="32647"/>
                    </a:cubicBezTo>
                    <a:cubicBezTo>
                      <a:pt x="21922" y="32647"/>
                      <a:pt x="21955" y="32649"/>
                      <a:pt x="21987" y="32654"/>
                    </a:cubicBezTo>
                    <a:cubicBezTo>
                      <a:pt x="22028" y="32654"/>
                      <a:pt x="22048" y="32674"/>
                      <a:pt x="22069" y="32695"/>
                    </a:cubicBezTo>
                    <a:cubicBezTo>
                      <a:pt x="22165" y="32689"/>
                      <a:pt x="22259" y="32686"/>
                      <a:pt x="22351" y="32686"/>
                    </a:cubicBezTo>
                    <a:cubicBezTo>
                      <a:pt x="22575" y="32686"/>
                      <a:pt x="22792" y="32701"/>
                      <a:pt x="23009" y="32715"/>
                    </a:cubicBezTo>
                    <a:cubicBezTo>
                      <a:pt x="23070" y="32715"/>
                      <a:pt x="23131" y="32736"/>
                      <a:pt x="23193" y="32756"/>
                    </a:cubicBezTo>
                    <a:cubicBezTo>
                      <a:pt x="23213" y="32756"/>
                      <a:pt x="23234" y="32736"/>
                      <a:pt x="23254" y="32736"/>
                    </a:cubicBezTo>
                    <a:cubicBezTo>
                      <a:pt x="23479" y="32654"/>
                      <a:pt x="23704" y="32552"/>
                      <a:pt x="23949" y="32470"/>
                    </a:cubicBezTo>
                    <a:lnTo>
                      <a:pt x="24133" y="32531"/>
                    </a:lnTo>
                    <a:cubicBezTo>
                      <a:pt x="24199" y="32518"/>
                      <a:pt x="24265" y="32511"/>
                      <a:pt x="24329" y="32511"/>
                    </a:cubicBezTo>
                    <a:cubicBezTo>
                      <a:pt x="24561" y="32511"/>
                      <a:pt x="24774" y="32596"/>
                      <a:pt x="24950" y="32756"/>
                    </a:cubicBezTo>
                    <a:cubicBezTo>
                      <a:pt x="25028" y="32753"/>
                      <a:pt x="25105" y="32751"/>
                      <a:pt x="25183" y="32751"/>
                    </a:cubicBezTo>
                    <a:cubicBezTo>
                      <a:pt x="25595" y="32751"/>
                      <a:pt x="26005" y="32799"/>
                      <a:pt x="26401" y="32920"/>
                    </a:cubicBezTo>
                    <a:cubicBezTo>
                      <a:pt x="26544" y="32940"/>
                      <a:pt x="26666" y="33001"/>
                      <a:pt x="26769" y="33083"/>
                    </a:cubicBezTo>
                    <a:cubicBezTo>
                      <a:pt x="26820" y="33093"/>
                      <a:pt x="26866" y="33098"/>
                      <a:pt x="26912" y="33098"/>
                    </a:cubicBezTo>
                    <a:cubicBezTo>
                      <a:pt x="26958" y="33098"/>
                      <a:pt x="27004" y="33093"/>
                      <a:pt x="27055" y="33083"/>
                    </a:cubicBezTo>
                    <a:cubicBezTo>
                      <a:pt x="27055" y="33063"/>
                      <a:pt x="27055" y="33042"/>
                      <a:pt x="27075" y="33022"/>
                    </a:cubicBezTo>
                    <a:cubicBezTo>
                      <a:pt x="27116" y="33042"/>
                      <a:pt x="27157" y="33063"/>
                      <a:pt x="27198" y="33083"/>
                    </a:cubicBezTo>
                    <a:cubicBezTo>
                      <a:pt x="27280" y="33103"/>
                      <a:pt x="27341" y="33124"/>
                      <a:pt x="27423" y="33144"/>
                    </a:cubicBezTo>
                    <a:cubicBezTo>
                      <a:pt x="27484" y="33124"/>
                      <a:pt x="27566" y="33103"/>
                      <a:pt x="27647" y="33103"/>
                    </a:cubicBezTo>
                    <a:cubicBezTo>
                      <a:pt x="27678" y="33134"/>
                      <a:pt x="27724" y="33149"/>
                      <a:pt x="27770" y="33149"/>
                    </a:cubicBezTo>
                    <a:cubicBezTo>
                      <a:pt x="27816" y="33149"/>
                      <a:pt x="27862" y="33134"/>
                      <a:pt x="27893" y="33103"/>
                    </a:cubicBezTo>
                    <a:lnTo>
                      <a:pt x="27954" y="33103"/>
                    </a:lnTo>
                    <a:cubicBezTo>
                      <a:pt x="28138" y="33042"/>
                      <a:pt x="28322" y="32981"/>
                      <a:pt x="28506" y="32940"/>
                    </a:cubicBezTo>
                    <a:cubicBezTo>
                      <a:pt x="28465" y="32736"/>
                      <a:pt x="28751" y="32817"/>
                      <a:pt x="28873" y="32776"/>
                    </a:cubicBezTo>
                    <a:cubicBezTo>
                      <a:pt x="28924" y="32797"/>
                      <a:pt x="28976" y="32807"/>
                      <a:pt x="29027" y="32807"/>
                    </a:cubicBezTo>
                    <a:cubicBezTo>
                      <a:pt x="29078" y="32807"/>
                      <a:pt x="29129" y="32797"/>
                      <a:pt x="29180" y="32776"/>
                    </a:cubicBezTo>
                    <a:cubicBezTo>
                      <a:pt x="29282" y="32715"/>
                      <a:pt x="29405" y="32674"/>
                      <a:pt x="29425" y="32552"/>
                    </a:cubicBezTo>
                    <a:cubicBezTo>
                      <a:pt x="29484" y="32351"/>
                      <a:pt x="29509" y="32266"/>
                      <a:pt x="29615" y="32266"/>
                    </a:cubicBezTo>
                    <a:cubicBezTo>
                      <a:pt x="29692" y="32266"/>
                      <a:pt x="29811" y="32311"/>
                      <a:pt x="30018" y="32388"/>
                    </a:cubicBezTo>
                    <a:cubicBezTo>
                      <a:pt x="30038" y="32388"/>
                      <a:pt x="30079" y="32429"/>
                      <a:pt x="30099" y="32429"/>
                    </a:cubicBezTo>
                    <a:cubicBezTo>
                      <a:pt x="30099" y="32429"/>
                      <a:pt x="30222" y="32409"/>
                      <a:pt x="30222" y="32388"/>
                    </a:cubicBezTo>
                    <a:cubicBezTo>
                      <a:pt x="30222" y="32306"/>
                      <a:pt x="30304" y="32266"/>
                      <a:pt x="30426" y="32245"/>
                    </a:cubicBezTo>
                    <a:lnTo>
                      <a:pt x="30426" y="32245"/>
                    </a:lnTo>
                    <a:cubicBezTo>
                      <a:pt x="30406" y="32266"/>
                      <a:pt x="30406" y="32286"/>
                      <a:pt x="30385" y="32306"/>
                    </a:cubicBezTo>
                    <a:cubicBezTo>
                      <a:pt x="30365" y="32347"/>
                      <a:pt x="30324" y="32388"/>
                      <a:pt x="30406" y="32429"/>
                    </a:cubicBezTo>
                    <a:cubicBezTo>
                      <a:pt x="30458" y="32455"/>
                      <a:pt x="30509" y="32481"/>
                      <a:pt x="30556" y="32481"/>
                    </a:cubicBezTo>
                    <a:cubicBezTo>
                      <a:pt x="30583" y="32481"/>
                      <a:pt x="30608" y="32472"/>
                      <a:pt x="30631" y="32450"/>
                    </a:cubicBezTo>
                    <a:cubicBezTo>
                      <a:pt x="30774" y="32368"/>
                      <a:pt x="30917" y="32327"/>
                      <a:pt x="31080" y="32306"/>
                    </a:cubicBezTo>
                    <a:cubicBezTo>
                      <a:pt x="31121" y="32143"/>
                      <a:pt x="31325" y="32123"/>
                      <a:pt x="31530" y="32102"/>
                    </a:cubicBezTo>
                    <a:cubicBezTo>
                      <a:pt x="31632" y="32102"/>
                      <a:pt x="31714" y="32061"/>
                      <a:pt x="31755" y="31980"/>
                    </a:cubicBezTo>
                    <a:cubicBezTo>
                      <a:pt x="31816" y="31918"/>
                      <a:pt x="31918" y="31877"/>
                      <a:pt x="32000" y="31877"/>
                    </a:cubicBezTo>
                    <a:cubicBezTo>
                      <a:pt x="32184" y="31877"/>
                      <a:pt x="32347" y="31857"/>
                      <a:pt x="32531" y="31857"/>
                    </a:cubicBezTo>
                    <a:cubicBezTo>
                      <a:pt x="32549" y="31857"/>
                      <a:pt x="32560" y="31856"/>
                      <a:pt x="32567" y="31856"/>
                    </a:cubicBezTo>
                    <a:lnTo>
                      <a:pt x="32567" y="31856"/>
                    </a:lnTo>
                    <a:cubicBezTo>
                      <a:pt x="32560" y="31860"/>
                      <a:pt x="32556" y="31871"/>
                      <a:pt x="32592" y="31898"/>
                    </a:cubicBezTo>
                    <a:cubicBezTo>
                      <a:pt x="32611" y="31917"/>
                      <a:pt x="32613" y="31970"/>
                      <a:pt x="32597" y="31995"/>
                    </a:cubicBezTo>
                    <a:lnTo>
                      <a:pt x="32597" y="31995"/>
                    </a:lnTo>
                    <a:cubicBezTo>
                      <a:pt x="32911" y="31959"/>
                      <a:pt x="33245" y="31957"/>
                      <a:pt x="33635" y="31918"/>
                    </a:cubicBezTo>
                    <a:cubicBezTo>
                      <a:pt x="33778" y="31898"/>
                      <a:pt x="33921" y="31877"/>
                      <a:pt x="34043" y="31857"/>
                    </a:cubicBezTo>
                    <a:lnTo>
                      <a:pt x="34207" y="31816"/>
                    </a:lnTo>
                    <a:cubicBezTo>
                      <a:pt x="34288" y="31755"/>
                      <a:pt x="34370" y="31714"/>
                      <a:pt x="34452" y="31673"/>
                    </a:cubicBezTo>
                    <a:lnTo>
                      <a:pt x="34595" y="31673"/>
                    </a:lnTo>
                    <a:cubicBezTo>
                      <a:pt x="34615" y="31693"/>
                      <a:pt x="34636" y="31693"/>
                      <a:pt x="34636" y="31714"/>
                    </a:cubicBezTo>
                    <a:lnTo>
                      <a:pt x="34636" y="31734"/>
                    </a:lnTo>
                    <a:cubicBezTo>
                      <a:pt x="34840" y="31693"/>
                      <a:pt x="35065" y="31673"/>
                      <a:pt x="35269" y="31632"/>
                    </a:cubicBezTo>
                    <a:cubicBezTo>
                      <a:pt x="35678" y="31550"/>
                      <a:pt x="36087" y="31448"/>
                      <a:pt x="36475" y="31367"/>
                    </a:cubicBezTo>
                    <a:cubicBezTo>
                      <a:pt x="36521" y="31353"/>
                      <a:pt x="36567" y="31346"/>
                      <a:pt x="36612" y="31346"/>
                    </a:cubicBezTo>
                    <a:cubicBezTo>
                      <a:pt x="36766" y="31346"/>
                      <a:pt x="36907" y="31424"/>
                      <a:pt x="36986" y="31550"/>
                    </a:cubicBezTo>
                    <a:cubicBezTo>
                      <a:pt x="37088" y="31510"/>
                      <a:pt x="37190" y="31469"/>
                      <a:pt x="37292" y="31428"/>
                    </a:cubicBezTo>
                    <a:lnTo>
                      <a:pt x="37292" y="31367"/>
                    </a:lnTo>
                    <a:cubicBezTo>
                      <a:pt x="37333" y="31326"/>
                      <a:pt x="37394" y="31305"/>
                      <a:pt x="37456" y="31285"/>
                    </a:cubicBezTo>
                    <a:cubicBezTo>
                      <a:pt x="37783" y="31203"/>
                      <a:pt x="38069" y="31060"/>
                      <a:pt x="38396" y="30999"/>
                    </a:cubicBezTo>
                    <a:cubicBezTo>
                      <a:pt x="38407" y="30996"/>
                      <a:pt x="38419" y="30995"/>
                      <a:pt x="38433" y="30995"/>
                    </a:cubicBezTo>
                    <a:cubicBezTo>
                      <a:pt x="38523" y="30995"/>
                      <a:pt x="38661" y="31048"/>
                      <a:pt x="38661" y="31101"/>
                    </a:cubicBezTo>
                    <a:cubicBezTo>
                      <a:pt x="38661" y="31162"/>
                      <a:pt x="38682" y="31285"/>
                      <a:pt x="38702" y="31367"/>
                    </a:cubicBezTo>
                    <a:lnTo>
                      <a:pt x="38743" y="31367"/>
                    </a:lnTo>
                    <a:lnTo>
                      <a:pt x="39172" y="31571"/>
                    </a:lnTo>
                    <a:lnTo>
                      <a:pt x="39336" y="31550"/>
                    </a:lnTo>
                    <a:cubicBezTo>
                      <a:pt x="39542" y="31368"/>
                      <a:pt x="39807" y="31272"/>
                      <a:pt x="40074" y="31272"/>
                    </a:cubicBezTo>
                    <a:cubicBezTo>
                      <a:pt x="40255" y="31272"/>
                      <a:pt x="40437" y="31316"/>
                      <a:pt x="40603" y="31407"/>
                    </a:cubicBezTo>
                    <a:lnTo>
                      <a:pt x="40909" y="31446"/>
                    </a:lnTo>
                    <a:lnTo>
                      <a:pt x="40909" y="31446"/>
                    </a:lnTo>
                    <a:lnTo>
                      <a:pt x="40909" y="82"/>
                    </a:lnTo>
                    <a:lnTo>
                      <a:pt x="40848" y="102"/>
                    </a:lnTo>
                    <a:cubicBezTo>
                      <a:pt x="40807" y="102"/>
                      <a:pt x="40766" y="101"/>
                      <a:pt x="40726" y="101"/>
                    </a:cubicBezTo>
                    <a:cubicBezTo>
                      <a:pt x="40626" y="101"/>
                      <a:pt x="40532" y="111"/>
                      <a:pt x="40459" y="184"/>
                    </a:cubicBezTo>
                    <a:cubicBezTo>
                      <a:pt x="40448" y="208"/>
                      <a:pt x="40400" y="218"/>
                      <a:pt x="40351" y="218"/>
                    </a:cubicBezTo>
                    <a:cubicBezTo>
                      <a:pt x="40316" y="218"/>
                      <a:pt x="40281" y="213"/>
                      <a:pt x="40255" y="205"/>
                    </a:cubicBezTo>
                    <a:cubicBezTo>
                      <a:pt x="40092" y="184"/>
                      <a:pt x="39949" y="102"/>
                      <a:pt x="39846" y="0"/>
                    </a:cubicBezTo>
                    <a:close/>
                  </a:path>
                </a:pathLst>
              </a:custGeom>
              <a:solidFill>
                <a:srgbClr val="FFFFFF"/>
              </a:solidFill>
              <a:ln>
                <a:noFill/>
              </a:ln>
              <a:effectLst>
                <a:outerShdw blurRad="114300" dist="28575" dir="5400000" algn="bl" rotWithShape="0">
                  <a:srgbClr val="000000">
                    <a:alpha val="49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50" name="Google Shape;1563;p39"/>
              <p:cNvSpPr/>
              <p:nvPr/>
            </p:nvSpPr>
            <p:spPr>
              <a:xfrm rot="4797710">
                <a:off x="6660703" y="2584804"/>
                <a:ext cx="865599" cy="619753"/>
              </a:xfrm>
              <a:custGeom>
                <a:avLst/>
                <a:gdLst/>
                <a:ahLst/>
                <a:cxnLst/>
                <a:rect l="l" t="t" r="r" b="b"/>
                <a:pathLst>
                  <a:path w="16839" h="12057" extrusionOk="0">
                    <a:moveTo>
                      <a:pt x="2351" y="0"/>
                    </a:moveTo>
                    <a:cubicBezTo>
                      <a:pt x="2085" y="327"/>
                      <a:pt x="1860" y="695"/>
                      <a:pt x="1676" y="1083"/>
                    </a:cubicBezTo>
                    <a:cubicBezTo>
                      <a:pt x="1309" y="1839"/>
                      <a:pt x="1186" y="2840"/>
                      <a:pt x="1043" y="3167"/>
                    </a:cubicBezTo>
                    <a:cubicBezTo>
                      <a:pt x="880" y="3474"/>
                      <a:pt x="839" y="3678"/>
                      <a:pt x="634" y="4066"/>
                    </a:cubicBezTo>
                    <a:cubicBezTo>
                      <a:pt x="450" y="4475"/>
                      <a:pt x="307" y="4761"/>
                      <a:pt x="185" y="5006"/>
                    </a:cubicBezTo>
                    <a:cubicBezTo>
                      <a:pt x="103" y="5231"/>
                      <a:pt x="42" y="5476"/>
                      <a:pt x="1" y="5722"/>
                    </a:cubicBezTo>
                    <a:cubicBezTo>
                      <a:pt x="1" y="5722"/>
                      <a:pt x="6867" y="8868"/>
                      <a:pt x="8644" y="9624"/>
                    </a:cubicBezTo>
                    <a:cubicBezTo>
                      <a:pt x="9482" y="9992"/>
                      <a:pt x="10177" y="10360"/>
                      <a:pt x="11056" y="10687"/>
                    </a:cubicBezTo>
                    <a:cubicBezTo>
                      <a:pt x="11934" y="11034"/>
                      <a:pt x="13937" y="12056"/>
                      <a:pt x="13937" y="12056"/>
                    </a:cubicBezTo>
                    <a:lnTo>
                      <a:pt x="14427" y="11034"/>
                    </a:lnTo>
                    <a:cubicBezTo>
                      <a:pt x="14427" y="11034"/>
                      <a:pt x="14713" y="10340"/>
                      <a:pt x="14775" y="10197"/>
                    </a:cubicBezTo>
                    <a:cubicBezTo>
                      <a:pt x="14856" y="10054"/>
                      <a:pt x="15245" y="9972"/>
                      <a:pt x="15347" y="9768"/>
                    </a:cubicBezTo>
                    <a:cubicBezTo>
                      <a:pt x="15551" y="9400"/>
                      <a:pt x="15735" y="9032"/>
                      <a:pt x="15899" y="8644"/>
                    </a:cubicBezTo>
                    <a:cubicBezTo>
                      <a:pt x="16021" y="8317"/>
                      <a:pt x="16164" y="7990"/>
                      <a:pt x="16328" y="7663"/>
                    </a:cubicBezTo>
                    <a:cubicBezTo>
                      <a:pt x="16450" y="7377"/>
                      <a:pt x="16614" y="6825"/>
                      <a:pt x="16696" y="6641"/>
                    </a:cubicBezTo>
                    <a:cubicBezTo>
                      <a:pt x="16798" y="6457"/>
                      <a:pt x="16839" y="6314"/>
                      <a:pt x="16839" y="6314"/>
                    </a:cubicBezTo>
                    <a:cubicBezTo>
                      <a:pt x="12568" y="4516"/>
                      <a:pt x="9727" y="3331"/>
                      <a:pt x="8358" y="2697"/>
                    </a:cubicBezTo>
                    <a:cubicBezTo>
                      <a:pt x="6703" y="1941"/>
                      <a:pt x="8052" y="2595"/>
                      <a:pt x="6622" y="1921"/>
                    </a:cubicBezTo>
                    <a:cubicBezTo>
                      <a:pt x="5028" y="1185"/>
                      <a:pt x="2351" y="0"/>
                      <a:pt x="2351" y="0"/>
                    </a:cubicBezTo>
                    <a:close/>
                  </a:path>
                </a:pathLst>
              </a:custGeom>
              <a:solidFill>
                <a:srgbClr val="ECBD69">
                  <a:alpha val="58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grpSp>
        <p:sp>
          <p:nvSpPr>
            <p:cNvPr id="63" name="TextBox 62">
              <a:extLst>
                <a:ext uri="{FF2B5EF4-FFF2-40B4-BE49-F238E27FC236}">
                  <a16:creationId xmlns:a16="http://schemas.microsoft.com/office/drawing/2014/main" id="{5BAA61B0-888E-45B0-8976-E9920B9B6AEE}"/>
                </a:ext>
              </a:extLst>
            </p:cNvPr>
            <p:cNvSpPr txBox="1"/>
            <p:nvPr/>
          </p:nvSpPr>
          <p:spPr>
            <a:xfrm>
              <a:off x="11368305" y="1756797"/>
              <a:ext cx="2341882" cy="1021556"/>
            </a:xfrm>
            <a:prstGeom prst="roundRect">
              <a:avLst/>
            </a:prstGeom>
            <a:noFill/>
            <a:ln w="57150">
              <a:solidFill>
                <a:srgbClr val="C00000"/>
              </a:solidFill>
              <a:prstDash val="sysDash"/>
            </a:ln>
          </p:spPr>
          <p:txBody>
            <a:bodyPr wrap="square" rtlCol="0">
              <a:spAutoFit/>
            </a:bodyPr>
            <a:lstStyle/>
            <a:p>
              <a:pPr algn="ctr"/>
              <a:endParaRPr lang="en-US" sz="5400" b="1" dirty="0">
                <a:solidFill>
                  <a:srgbClr val="FF0000"/>
                </a:solidFill>
                <a:latin typeface="#9Slide05 SVNKitten" pitchFamily="2" charset="0"/>
              </a:endParaRPr>
            </a:p>
          </p:txBody>
        </p:sp>
        <p:sp>
          <p:nvSpPr>
            <p:cNvPr id="55" name="Rectangle 54"/>
            <p:cNvSpPr/>
            <p:nvPr/>
          </p:nvSpPr>
          <p:spPr>
            <a:xfrm>
              <a:off x="11400064" y="1873992"/>
              <a:ext cx="2484599" cy="769441"/>
            </a:xfrm>
            <a:prstGeom prst="rect">
              <a:avLst/>
            </a:prstGeom>
          </p:spPr>
          <p:txBody>
            <a:bodyPr wrap="none">
              <a:spAutoFit/>
            </a:bodyPr>
            <a:lstStyle/>
            <a:p>
              <a:r>
                <a:rPr lang="en-US" sz="4400" b="1" dirty="0" err="1">
                  <a:solidFill>
                    <a:srgbClr val="002060"/>
                  </a:solidFill>
                  <a:latin typeface="Times New Roman" panose="02020603050405020304" pitchFamily="18" charset="0"/>
                  <a:cs typeface="Times New Roman" panose="02020603050405020304" pitchFamily="18" charset="0"/>
                </a:rPr>
                <a:t>lom</a:t>
              </a:r>
              <a:r>
                <a:rPr lang="en-US" sz="4400" b="1" dirty="0">
                  <a:solidFill>
                    <a:srgbClr val="002060"/>
                  </a:solidFill>
                  <a:latin typeface="Times New Roman" panose="02020603050405020304" pitchFamily="18" charset="0"/>
                  <a:cs typeface="Times New Roman" panose="02020603050405020304" pitchFamily="18" charset="0"/>
                </a:rPr>
                <a:t> </a:t>
              </a:r>
              <a:r>
                <a:rPr lang="en-US" sz="4400" b="1" dirty="0" err="1">
                  <a:solidFill>
                    <a:srgbClr val="002060"/>
                  </a:solidFill>
                  <a:latin typeface="Times New Roman" panose="02020603050405020304" pitchFamily="18" charset="0"/>
                  <a:cs typeface="Times New Roman" panose="02020603050405020304" pitchFamily="18" charset="0"/>
                </a:rPr>
                <a:t>khom</a:t>
              </a:r>
              <a:r>
                <a:rPr lang="en-US" sz="4400" b="1" dirty="0">
                  <a:solidFill>
                    <a:srgbClr val="002060"/>
                  </a:solidFill>
                  <a:latin typeface="Times New Roman" panose="02020603050405020304" pitchFamily="18" charset="0"/>
                  <a:cs typeface="Times New Roman" panose="02020603050405020304" pitchFamily="18" charset="0"/>
                </a:rPr>
                <a:t> </a:t>
              </a:r>
            </a:p>
          </p:txBody>
        </p:sp>
      </p:grpSp>
      <p:grpSp>
        <p:nvGrpSpPr>
          <p:cNvPr id="68" name="Group 67"/>
          <p:cNvGrpSpPr/>
          <p:nvPr/>
        </p:nvGrpSpPr>
        <p:grpSpPr>
          <a:xfrm>
            <a:off x="324037" y="896634"/>
            <a:ext cx="3541497" cy="1661528"/>
            <a:chOff x="-976540" y="713737"/>
            <a:chExt cx="3008924" cy="1573174"/>
          </a:xfrm>
        </p:grpSpPr>
        <p:grpSp>
          <p:nvGrpSpPr>
            <p:cNvPr id="43" name="Google Shape;1554;p39"/>
            <p:cNvGrpSpPr/>
            <p:nvPr/>
          </p:nvGrpSpPr>
          <p:grpSpPr>
            <a:xfrm>
              <a:off x="-949653" y="713737"/>
              <a:ext cx="2982037" cy="1573174"/>
              <a:chOff x="862701" y="1510156"/>
              <a:chExt cx="4039408" cy="1799724"/>
            </a:xfrm>
          </p:grpSpPr>
          <p:sp>
            <p:nvSpPr>
              <p:cNvPr id="46" name="Google Shape;1556;p39"/>
              <p:cNvSpPr/>
              <p:nvPr/>
            </p:nvSpPr>
            <p:spPr>
              <a:xfrm>
                <a:off x="862701" y="1510156"/>
                <a:ext cx="4039408" cy="1643337"/>
              </a:xfrm>
              <a:custGeom>
                <a:avLst/>
                <a:gdLst/>
                <a:ahLst/>
                <a:cxnLst/>
                <a:rect l="l" t="t" r="r" b="b"/>
                <a:pathLst>
                  <a:path w="40930" h="35352" extrusionOk="0">
                    <a:moveTo>
                      <a:pt x="40909" y="31446"/>
                    </a:moveTo>
                    <a:lnTo>
                      <a:pt x="40909" y="31448"/>
                    </a:lnTo>
                    <a:lnTo>
                      <a:pt x="40929" y="31448"/>
                    </a:lnTo>
                    <a:lnTo>
                      <a:pt x="40909" y="31446"/>
                    </a:lnTo>
                    <a:close/>
                    <a:moveTo>
                      <a:pt x="32597" y="31995"/>
                    </a:moveTo>
                    <a:cubicBezTo>
                      <a:pt x="32582" y="31996"/>
                      <a:pt x="32567" y="31998"/>
                      <a:pt x="32552" y="32000"/>
                    </a:cubicBezTo>
                    <a:lnTo>
                      <a:pt x="32592" y="32000"/>
                    </a:lnTo>
                    <a:cubicBezTo>
                      <a:pt x="32594" y="31998"/>
                      <a:pt x="32595" y="31997"/>
                      <a:pt x="32597" y="31995"/>
                    </a:cubicBezTo>
                    <a:close/>
                    <a:moveTo>
                      <a:pt x="10280" y="33713"/>
                    </a:moveTo>
                    <a:lnTo>
                      <a:pt x="10280" y="33713"/>
                    </a:lnTo>
                    <a:cubicBezTo>
                      <a:pt x="10280" y="33714"/>
                      <a:pt x="10279" y="33715"/>
                      <a:pt x="10278" y="33716"/>
                    </a:cubicBezTo>
                    <a:cubicBezTo>
                      <a:pt x="10279" y="33715"/>
                      <a:pt x="10280" y="33714"/>
                      <a:pt x="10280" y="33713"/>
                    </a:cubicBezTo>
                    <a:close/>
                    <a:moveTo>
                      <a:pt x="9211" y="33795"/>
                    </a:moveTo>
                    <a:lnTo>
                      <a:pt x="9211" y="33795"/>
                    </a:lnTo>
                    <a:cubicBezTo>
                      <a:pt x="9175" y="33837"/>
                      <a:pt x="9148" y="33887"/>
                      <a:pt x="9134" y="33941"/>
                    </a:cubicBezTo>
                    <a:cubicBezTo>
                      <a:pt x="9161" y="33868"/>
                      <a:pt x="9191" y="33824"/>
                      <a:pt x="9211" y="33795"/>
                    </a:cubicBezTo>
                    <a:close/>
                    <a:moveTo>
                      <a:pt x="39846" y="0"/>
                    </a:moveTo>
                    <a:cubicBezTo>
                      <a:pt x="39581" y="82"/>
                      <a:pt x="39336" y="123"/>
                      <a:pt x="39070" y="123"/>
                    </a:cubicBezTo>
                    <a:cubicBezTo>
                      <a:pt x="39049" y="126"/>
                      <a:pt x="39028" y="128"/>
                      <a:pt x="39007" y="128"/>
                    </a:cubicBezTo>
                    <a:cubicBezTo>
                      <a:pt x="38906" y="128"/>
                      <a:pt x="38811" y="88"/>
                      <a:pt x="38743" y="21"/>
                    </a:cubicBezTo>
                    <a:cubicBezTo>
                      <a:pt x="38620" y="21"/>
                      <a:pt x="38498" y="62"/>
                      <a:pt x="38396" y="123"/>
                    </a:cubicBezTo>
                    <a:lnTo>
                      <a:pt x="38293" y="123"/>
                    </a:lnTo>
                    <a:cubicBezTo>
                      <a:pt x="38212" y="123"/>
                      <a:pt x="38110" y="62"/>
                      <a:pt x="38007" y="41"/>
                    </a:cubicBezTo>
                    <a:cubicBezTo>
                      <a:pt x="37926" y="41"/>
                      <a:pt x="37844" y="41"/>
                      <a:pt x="37823" y="62"/>
                    </a:cubicBezTo>
                    <a:cubicBezTo>
                      <a:pt x="37701" y="154"/>
                      <a:pt x="37567" y="200"/>
                      <a:pt x="37430" y="200"/>
                    </a:cubicBezTo>
                    <a:cubicBezTo>
                      <a:pt x="37384" y="200"/>
                      <a:pt x="37338" y="194"/>
                      <a:pt x="37292" y="184"/>
                    </a:cubicBezTo>
                    <a:cubicBezTo>
                      <a:pt x="37251" y="184"/>
                      <a:pt x="37210" y="164"/>
                      <a:pt x="37149" y="143"/>
                    </a:cubicBezTo>
                    <a:cubicBezTo>
                      <a:pt x="37138" y="141"/>
                      <a:pt x="37128" y="140"/>
                      <a:pt x="37120" y="140"/>
                    </a:cubicBezTo>
                    <a:cubicBezTo>
                      <a:pt x="37051" y="140"/>
                      <a:pt x="37065" y="209"/>
                      <a:pt x="37047" y="246"/>
                    </a:cubicBezTo>
                    <a:cubicBezTo>
                      <a:pt x="37027" y="266"/>
                      <a:pt x="37006" y="307"/>
                      <a:pt x="36986" y="348"/>
                    </a:cubicBezTo>
                    <a:cubicBezTo>
                      <a:pt x="36924" y="409"/>
                      <a:pt x="36986" y="532"/>
                      <a:pt x="36863" y="572"/>
                    </a:cubicBezTo>
                    <a:cubicBezTo>
                      <a:pt x="36761" y="634"/>
                      <a:pt x="36659" y="654"/>
                      <a:pt x="36557" y="675"/>
                    </a:cubicBezTo>
                    <a:lnTo>
                      <a:pt x="36618" y="634"/>
                    </a:lnTo>
                    <a:cubicBezTo>
                      <a:pt x="36659" y="613"/>
                      <a:pt x="36659" y="572"/>
                      <a:pt x="36700" y="532"/>
                    </a:cubicBezTo>
                    <a:cubicBezTo>
                      <a:pt x="36638" y="491"/>
                      <a:pt x="36597" y="450"/>
                      <a:pt x="36557" y="409"/>
                    </a:cubicBezTo>
                    <a:lnTo>
                      <a:pt x="36536" y="368"/>
                    </a:lnTo>
                    <a:cubicBezTo>
                      <a:pt x="36495" y="389"/>
                      <a:pt x="36454" y="409"/>
                      <a:pt x="36414" y="409"/>
                    </a:cubicBezTo>
                    <a:cubicBezTo>
                      <a:pt x="36291" y="429"/>
                      <a:pt x="36168" y="450"/>
                      <a:pt x="36066" y="450"/>
                    </a:cubicBezTo>
                    <a:lnTo>
                      <a:pt x="36046" y="450"/>
                    </a:lnTo>
                    <a:lnTo>
                      <a:pt x="35841" y="532"/>
                    </a:lnTo>
                    <a:cubicBezTo>
                      <a:pt x="35711" y="578"/>
                      <a:pt x="35575" y="601"/>
                      <a:pt x="35440" y="601"/>
                    </a:cubicBezTo>
                    <a:cubicBezTo>
                      <a:pt x="35214" y="601"/>
                      <a:pt x="34991" y="537"/>
                      <a:pt x="34799" y="409"/>
                    </a:cubicBezTo>
                    <a:cubicBezTo>
                      <a:pt x="34534" y="491"/>
                      <a:pt x="34268" y="532"/>
                      <a:pt x="33982" y="532"/>
                    </a:cubicBezTo>
                    <a:cubicBezTo>
                      <a:pt x="34002" y="572"/>
                      <a:pt x="34023" y="593"/>
                      <a:pt x="34043" y="634"/>
                    </a:cubicBezTo>
                    <a:lnTo>
                      <a:pt x="33778" y="716"/>
                    </a:lnTo>
                    <a:cubicBezTo>
                      <a:pt x="33727" y="783"/>
                      <a:pt x="33648" y="823"/>
                      <a:pt x="33576" y="823"/>
                    </a:cubicBezTo>
                    <a:cubicBezTo>
                      <a:pt x="33561" y="823"/>
                      <a:pt x="33546" y="821"/>
                      <a:pt x="33532" y="818"/>
                    </a:cubicBezTo>
                    <a:cubicBezTo>
                      <a:pt x="33471" y="859"/>
                      <a:pt x="33410" y="879"/>
                      <a:pt x="33369" y="920"/>
                    </a:cubicBezTo>
                    <a:cubicBezTo>
                      <a:pt x="33308" y="961"/>
                      <a:pt x="33246" y="981"/>
                      <a:pt x="33205" y="981"/>
                    </a:cubicBezTo>
                    <a:cubicBezTo>
                      <a:pt x="33205" y="920"/>
                      <a:pt x="33144" y="879"/>
                      <a:pt x="33042" y="859"/>
                    </a:cubicBezTo>
                    <a:cubicBezTo>
                      <a:pt x="32960" y="899"/>
                      <a:pt x="32858" y="961"/>
                      <a:pt x="32756" y="1002"/>
                    </a:cubicBezTo>
                    <a:cubicBezTo>
                      <a:pt x="32735" y="1104"/>
                      <a:pt x="32613" y="1165"/>
                      <a:pt x="32531" y="1226"/>
                    </a:cubicBezTo>
                    <a:lnTo>
                      <a:pt x="32490" y="1206"/>
                    </a:lnTo>
                    <a:cubicBezTo>
                      <a:pt x="32449" y="1185"/>
                      <a:pt x="32429" y="1165"/>
                      <a:pt x="32388" y="1124"/>
                    </a:cubicBezTo>
                    <a:cubicBezTo>
                      <a:pt x="32041" y="1206"/>
                      <a:pt x="31673" y="1288"/>
                      <a:pt x="31325" y="1329"/>
                    </a:cubicBezTo>
                    <a:cubicBezTo>
                      <a:pt x="30855" y="1410"/>
                      <a:pt x="30467" y="1472"/>
                      <a:pt x="30079" y="1533"/>
                    </a:cubicBezTo>
                    <a:cubicBezTo>
                      <a:pt x="29974" y="1593"/>
                      <a:pt x="29870" y="1631"/>
                      <a:pt x="29757" y="1631"/>
                    </a:cubicBezTo>
                    <a:cubicBezTo>
                      <a:pt x="29716" y="1631"/>
                      <a:pt x="29673" y="1626"/>
                      <a:pt x="29629" y="1615"/>
                    </a:cubicBezTo>
                    <a:cubicBezTo>
                      <a:pt x="29609" y="1615"/>
                      <a:pt x="29568" y="1594"/>
                      <a:pt x="29548" y="1574"/>
                    </a:cubicBezTo>
                    <a:cubicBezTo>
                      <a:pt x="29421" y="1582"/>
                      <a:pt x="29294" y="1587"/>
                      <a:pt x="29167" y="1587"/>
                    </a:cubicBezTo>
                    <a:cubicBezTo>
                      <a:pt x="28987" y="1587"/>
                      <a:pt x="28808" y="1577"/>
                      <a:pt x="28628" y="1553"/>
                    </a:cubicBezTo>
                    <a:cubicBezTo>
                      <a:pt x="28567" y="1553"/>
                      <a:pt x="28506" y="1533"/>
                      <a:pt x="28444" y="1512"/>
                    </a:cubicBezTo>
                    <a:cubicBezTo>
                      <a:pt x="28424" y="1512"/>
                      <a:pt x="28403" y="1533"/>
                      <a:pt x="28383" y="1533"/>
                    </a:cubicBezTo>
                    <a:cubicBezTo>
                      <a:pt x="28138" y="1615"/>
                      <a:pt x="27913" y="1717"/>
                      <a:pt x="27688" y="1799"/>
                    </a:cubicBezTo>
                    <a:lnTo>
                      <a:pt x="27484" y="1737"/>
                    </a:lnTo>
                    <a:cubicBezTo>
                      <a:pt x="27422" y="1751"/>
                      <a:pt x="27358" y="1757"/>
                      <a:pt x="27295" y="1757"/>
                    </a:cubicBezTo>
                    <a:cubicBezTo>
                      <a:pt x="27069" y="1757"/>
                      <a:pt x="26847" y="1672"/>
                      <a:pt x="26687" y="1512"/>
                    </a:cubicBezTo>
                    <a:cubicBezTo>
                      <a:pt x="26606" y="1516"/>
                      <a:pt x="26526" y="1517"/>
                      <a:pt x="26446" y="1517"/>
                    </a:cubicBezTo>
                    <a:cubicBezTo>
                      <a:pt x="26021" y="1517"/>
                      <a:pt x="25611" y="1469"/>
                      <a:pt x="25216" y="1349"/>
                    </a:cubicBezTo>
                    <a:cubicBezTo>
                      <a:pt x="25093" y="1329"/>
                      <a:pt x="24970" y="1267"/>
                      <a:pt x="24848" y="1185"/>
                    </a:cubicBezTo>
                    <a:cubicBezTo>
                      <a:pt x="24807" y="1175"/>
                      <a:pt x="24761" y="1170"/>
                      <a:pt x="24715" y="1170"/>
                    </a:cubicBezTo>
                    <a:cubicBezTo>
                      <a:pt x="24669" y="1170"/>
                      <a:pt x="24623" y="1175"/>
                      <a:pt x="24582" y="1185"/>
                    </a:cubicBezTo>
                    <a:cubicBezTo>
                      <a:pt x="24582" y="1206"/>
                      <a:pt x="24562" y="1226"/>
                      <a:pt x="24562" y="1267"/>
                    </a:cubicBezTo>
                    <a:cubicBezTo>
                      <a:pt x="24521" y="1226"/>
                      <a:pt x="24480" y="1206"/>
                      <a:pt x="24439" y="1185"/>
                    </a:cubicBezTo>
                    <a:cubicBezTo>
                      <a:pt x="24357" y="1165"/>
                      <a:pt x="24276" y="1145"/>
                      <a:pt x="24214" y="1124"/>
                    </a:cubicBezTo>
                    <a:lnTo>
                      <a:pt x="23990" y="1165"/>
                    </a:lnTo>
                    <a:cubicBezTo>
                      <a:pt x="23939" y="1175"/>
                      <a:pt x="23887" y="1180"/>
                      <a:pt x="23836" y="1180"/>
                    </a:cubicBezTo>
                    <a:cubicBezTo>
                      <a:pt x="23785" y="1180"/>
                      <a:pt x="23734" y="1175"/>
                      <a:pt x="23683" y="1165"/>
                    </a:cubicBezTo>
                    <a:cubicBezTo>
                      <a:pt x="23499" y="1226"/>
                      <a:pt x="23315" y="1288"/>
                      <a:pt x="23131" y="1349"/>
                    </a:cubicBezTo>
                    <a:cubicBezTo>
                      <a:pt x="23172" y="1533"/>
                      <a:pt x="22886" y="1451"/>
                      <a:pt x="22764" y="1512"/>
                    </a:cubicBezTo>
                    <a:cubicBezTo>
                      <a:pt x="22707" y="1479"/>
                      <a:pt x="22651" y="1464"/>
                      <a:pt x="22595" y="1464"/>
                    </a:cubicBezTo>
                    <a:cubicBezTo>
                      <a:pt x="22549" y="1464"/>
                      <a:pt x="22503" y="1474"/>
                      <a:pt x="22457" y="1492"/>
                    </a:cubicBezTo>
                    <a:cubicBezTo>
                      <a:pt x="22355" y="1553"/>
                      <a:pt x="22253" y="1615"/>
                      <a:pt x="22212" y="1717"/>
                    </a:cubicBezTo>
                    <a:cubicBezTo>
                      <a:pt x="22153" y="1918"/>
                      <a:pt x="22128" y="2003"/>
                      <a:pt x="22022" y="2003"/>
                    </a:cubicBezTo>
                    <a:cubicBezTo>
                      <a:pt x="21945" y="2003"/>
                      <a:pt x="21826" y="1958"/>
                      <a:pt x="21619" y="1880"/>
                    </a:cubicBezTo>
                    <a:cubicBezTo>
                      <a:pt x="21603" y="1880"/>
                      <a:pt x="21574" y="1854"/>
                      <a:pt x="21552" y="1854"/>
                    </a:cubicBezTo>
                    <a:cubicBezTo>
                      <a:pt x="21547" y="1854"/>
                      <a:pt x="21542" y="1856"/>
                      <a:pt x="21538" y="1860"/>
                    </a:cubicBezTo>
                    <a:cubicBezTo>
                      <a:pt x="21538" y="1860"/>
                      <a:pt x="21415" y="1860"/>
                      <a:pt x="21415" y="1880"/>
                    </a:cubicBezTo>
                    <a:cubicBezTo>
                      <a:pt x="21415" y="1962"/>
                      <a:pt x="21333" y="2003"/>
                      <a:pt x="21211" y="2044"/>
                    </a:cubicBezTo>
                    <a:cubicBezTo>
                      <a:pt x="21211" y="2003"/>
                      <a:pt x="21231" y="1982"/>
                      <a:pt x="21251" y="1982"/>
                    </a:cubicBezTo>
                    <a:cubicBezTo>
                      <a:pt x="21272" y="1921"/>
                      <a:pt x="21313" y="1880"/>
                      <a:pt x="21231" y="1839"/>
                    </a:cubicBezTo>
                    <a:cubicBezTo>
                      <a:pt x="21181" y="1814"/>
                      <a:pt x="21130" y="1797"/>
                      <a:pt x="21084" y="1797"/>
                    </a:cubicBezTo>
                    <a:cubicBezTo>
                      <a:pt x="21056" y="1797"/>
                      <a:pt x="21030" y="1803"/>
                      <a:pt x="21006" y="1819"/>
                    </a:cubicBezTo>
                    <a:cubicBezTo>
                      <a:pt x="20863" y="1901"/>
                      <a:pt x="20720" y="1942"/>
                      <a:pt x="20557" y="1962"/>
                    </a:cubicBezTo>
                    <a:cubicBezTo>
                      <a:pt x="20516" y="2146"/>
                      <a:pt x="20311" y="2146"/>
                      <a:pt x="20107" y="2166"/>
                    </a:cubicBezTo>
                    <a:cubicBezTo>
                      <a:pt x="20005" y="2166"/>
                      <a:pt x="19923" y="2207"/>
                      <a:pt x="19882" y="2289"/>
                    </a:cubicBezTo>
                    <a:cubicBezTo>
                      <a:pt x="19821" y="2350"/>
                      <a:pt x="19719" y="2391"/>
                      <a:pt x="19637" y="2391"/>
                    </a:cubicBezTo>
                    <a:cubicBezTo>
                      <a:pt x="19453" y="2412"/>
                      <a:pt x="19290" y="2412"/>
                      <a:pt x="19106" y="2412"/>
                    </a:cubicBezTo>
                    <a:cubicBezTo>
                      <a:pt x="19088" y="2412"/>
                      <a:pt x="19077" y="2412"/>
                      <a:pt x="19070" y="2413"/>
                    </a:cubicBezTo>
                    <a:lnTo>
                      <a:pt x="19070" y="2413"/>
                    </a:lnTo>
                    <a:cubicBezTo>
                      <a:pt x="19077" y="2409"/>
                      <a:pt x="19081" y="2398"/>
                      <a:pt x="19045" y="2371"/>
                    </a:cubicBezTo>
                    <a:cubicBezTo>
                      <a:pt x="19024" y="2350"/>
                      <a:pt x="19024" y="2289"/>
                      <a:pt x="19045" y="2289"/>
                    </a:cubicBezTo>
                    <a:lnTo>
                      <a:pt x="19085" y="2268"/>
                    </a:lnTo>
                    <a:lnTo>
                      <a:pt x="19085" y="2268"/>
                    </a:lnTo>
                    <a:cubicBezTo>
                      <a:pt x="18759" y="2309"/>
                      <a:pt x="18411" y="2289"/>
                      <a:pt x="18002" y="2350"/>
                    </a:cubicBezTo>
                    <a:cubicBezTo>
                      <a:pt x="17859" y="2350"/>
                      <a:pt x="17737" y="2371"/>
                      <a:pt x="17594" y="2391"/>
                    </a:cubicBezTo>
                    <a:lnTo>
                      <a:pt x="17430" y="2432"/>
                    </a:lnTo>
                    <a:cubicBezTo>
                      <a:pt x="17349" y="2493"/>
                      <a:pt x="17267" y="2534"/>
                      <a:pt x="17185" y="2575"/>
                    </a:cubicBezTo>
                    <a:cubicBezTo>
                      <a:pt x="17154" y="2585"/>
                      <a:pt x="17129" y="2590"/>
                      <a:pt x="17106" y="2590"/>
                    </a:cubicBezTo>
                    <a:cubicBezTo>
                      <a:pt x="17083" y="2590"/>
                      <a:pt x="17062" y="2585"/>
                      <a:pt x="17042" y="2575"/>
                    </a:cubicBezTo>
                    <a:cubicBezTo>
                      <a:pt x="17042" y="2575"/>
                      <a:pt x="17001" y="2555"/>
                      <a:pt x="17001" y="2534"/>
                    </a:cubicBezTo>
                    <a:cubicBezTo>
                      <a:pt x="17001" y="2534"/>
                      <a:pt x="17001" y="2514"/>
                      <a:pt x="17001" y="2514"/>
                    </a:cubicBezTo>
                    <a:cubicBezTo>
                      <a:pt x="16797" y="2555"/>
                      <a:pt x="16572" y="2595"/>
                      <a:pt x="16368" y="2636"/>
                    </a:cubicBezTo>
                    <a:cubicBezTo>
                      <a:pt x="15959" y="2718"/>
                      <a:pt x="15550" y="2800"/>
                      <a:pt x="15162" y="2882"/>
                    </a:cubicBezTo>
                    <a:cubicBezTo>
                      <a:pt x="15111" y="2897"/>
                      <a:pt x="15060" y="2905"/>
                      <a:pt x="15010" y="2905"/>
                    </a:cubicBezTo>
                    <a:cubicBezTo>
                      <a:pt x="14862" y="2905"/>
                      <a:pt x="14728" y="2836"/>
                      <a:pt x="14651" y="2698"/>
                    </a:cubicBezTo>
                    <a:cubicBezTo>
                      <a:pt x="14549" y="2738"/>
                      <a:pt x="14447" y="2800"/>
                      <a:pt x="14345" y="2841"/>
                    </a:cubicBezTo>
                    <a:lnTo>
                      <a:pt x="14345" y="2882"/>
                    </a:lnTo>
                    <a:cubicBezTo>
                      <a:pt x="14304" y="2922"/>
                      <a:pt x="14243" y="2963"/>
                      <a:pt x="14181" y="2984"/>
                    </a:cubicBezTo>
                    <a:cubicBezTo>
                      <a:pt x="13854" y="3045"/>
                      <a:pt x="13589" y="3188"/>
                      <a:pt x="13241" y="3270"/>
                    </a:cubicBezTo>
                    <a:cubicBezTo>
                      <a:pt x="13160" y="3270"/>
                      <a:pt x="12976" y="3208"/>
                      <a:pt x="12976" y="3147"/>
                    </a:cubicBezTo>
                    <a:cubicBezTo>
                      <a:pt x="12976" y="3086"/>
                      <a:pt x="12955" y="2984"/>
                      <a:pt x="12935" y="2902"/>
                    </a:cubicBezTo>
                    <a:lnTo>
                      <a:pt x="12894" y="2902"/>
                    </a:lnTo>
                    <a:lnTo>
                      <a:pt x="12465" y="2677"/>
                    </a:lnTo>
                    <a:lnTo>
                      <a:pt x="12301" y="2698"/>
                    </a:lnTo>
                    <a:cubicBezTo>
                      <a:pt x="12092" y="2894"/>
                      <a:pt x="11824" y="2995"/>
                      <a:pt x="11555" y="2995"/>
                    </a:cubicBezTo>
                    <a:cubicBezTo>
                      <a:pt x="11376" y="2995"/>
                      <a:pt x="11197" y="2951"/>
                      <a:pt x="11034" y="2861"/>
                    </a:cubicBezTo>
                    <a:lnTo>
                      <a:pt x="10707" y="2820"/>
                    </a:lnTo>
                    <a:lnTo>
                      <a:pt x="10687" y="2820"/>
                    </a:lnTo>
                    <a:cubicBezTo>
                      <a:pt x="10544" y="2922"/>
                      <a:pt x="10381" y="2984"/>
                      <a:pt x="10217" y="3004"/>
                    </a:cubicBezTo>
                    <a:cubicBezTo>
                      <a:pt x="10156" y="3004"/>
                      <a:pt x="10115" y="2984"/>
                      <a:pt x="10074" y="2963"/>
                    </a:cubicBezTo>
                    <a:cubicBezTo>
                      <a:pt x="10054" y="2943"/>
                      <a:pt x="10033" y="2922"/>
                      <a:pt x="10033" y="2902"/>
                    </a:cubicBezTo>
                    <a:cubicBezTo>
                      <a:pt x="10054" y="2861"/>
                      <a:pt x="10054" y="2800"/>
                      <a:pt x="10094" y="2759"/>
                    </a:cubicBezTo>
                    <a:cubicBezTo>
                      <a:pt x="10115" y="2718"/>
                      <a:pt x="10135" y="2677"/>
                      <a:pt x="10115" y="2616"/>
                    </a:cubicBezTo>
                    <a:cubicBezTo>
                      <a:pt x="10094" y="2595"/>
                      <a:pt x="10074" y="2575"/>
                      <a:pt x="10054" y="2555"/>
                    </a:cubicBezTo>
                    <a:cubicBezTo>
                      <a:pt x="10033" y="2534"/>
                      <a:pt x="9972" y="2514"/>
                      <a:pt x="9951" y="2514"/>
                    </a:cubicBezTo>
                    <a:cubicBezTo>
                      <a:pt x="9891" y="2526"/>
                      <a:pt x="9845" y="2559"/>
                      <a:pt x="9796" y="2559"/>
                    </a:cubicBezTo>
                    <a:cubicBezTo>
                      <a:pt x="9762" y="2559"/>
                      <a:pt x="9728" y="2543"/>
                      <a:pt x="9686" y="2493"/>
                    </a:cubicBezTo>
                    <a:cubicBezTo>
                      <a:pt x="9645" y="2432"/>
                      <a:pt x="9563" y="2391"/>
                      <a:pt x="9502" y="2391"/>
                    </a:cubicBezTo>
                    <a:cubicBezTo>
                      <a:pt x="9486" y="2392"/>
                      <a:pt x="9472" y="2393"/>
                      <a:pt x="9458" y="2393"/>
                    </a:cubicBezTo>
                    <a:cubicBezTo>
                      <a:pt x="9229" y="2393"/>
                      <a:pt x="9168" y="2243"/>
                      <a:pt x="9052" y="2166"/>
                    </a:cubicBezTo>
                    <a:cubicBezTo>
                      <a:pt x="8991" y="2125"/>
                      <a:pt x="9032" y="2105"/>
                      <a:pt x="9114" y="2105"/>
                    </a:cubicBezTo>
                    <a:cubicBezTo>
                      <a:pt x="9139" y="2107"/>
                      <a:pt x="9162" y="2108"/>
                      <a:pt x="9184" y="2108"/>
                    </a:cubicBezTo>
                    <a:cubicBezTo>
                      <a:pt x="9375" y="2108"/>
                      <a:pt x="9441" y="2029"/>
                      <a:pt x="9441" y="1901"/>
                    </a:cubicBezTo>
                    <a:cubicBezTo>
                      <a:pt x="9441" y="1860"/>
                      <a:pt x="9441" y="1819"/>
                      <a:pt x="9441" y="1778"/>
                    </a:cubicBezTo>
                    <a:cubicBezTo>
                      <a:pt x="9236" y="1717"/>
                      <a:pt x="9011" y="1635"/>
                      <a:pt x="8807" y="1574"/>
                    </a:cubicBezTo>
                    <a:cubicBezTo>
                      <a:pt x="8776" y="1564"/>
                      <a:pt x="8751" y="1558"/>
                      <a:pt x="8725" y="1558"/>
                    </a:cubicBezTo>
                    <a:cubicBezTo>
                      <a:pt x="8700" y="1558"/>
                      <a:pt x="8674" y="1564"/>
                      <a:pt x="8644" y="1574"/>
                    </a:cubicBezTo>
                    <a:cubicBezTo>
                      <a:pt x="8378" y="1655"/>
                      <a:pt x="8112" y="1737"/>
                      <a:pt x="7847" y="1819"/>
                    </a:cubicBezTo>
                    <a:cubicBezTo>
                      <a:pt x="7867" y="1880"/>
                      <a:pt x="7888" y="1942"/>
                      <a:pt x="7908" y="2003"/>
                    </a:cubicBezTo>
                    <a:cubicBezTo>
                      <a:pt x="7969" y="2085"/>
                      <a:pt x="7969" y="2166"/>
                      <a:pt x="7847" y="2228"/>
                    </a:cubicBezTo>
                    <a:cubicBezTo>
                      <a:pt x="7785" y="2248"/>
                      <a:pt x="7724" y="2289"/>
                      <a:pt x="7663" y="2330"/>
                    </a:cubicBezTo>
                    <a:cubicBezTo>
                      <a:pt x="7612" y="2360"/>
                      <a:pt x="7550" y="2376"/>
                      <a:pt x="7489" y="2376"/>
                    </a:cubicBezTo>
                    <a:cubicBezTo>
                      <a:pt x="7428" y="2376"/>
                      <a:pt x="7367" y="2360"/>
                      <a:pt x="7315" y="2330"/>
                    </a:cubicBezTo>
                    <a:cubicBezTo>
                      <a:pt x="7254" y="2289"/>
                      <a:pt x="7213" y="2268"/>
                      <a:pt x="7172" y="2248"/>
                    </a:cubicBezTo>
                    <a:cubicBezTo>
                      <a:pt x="7086" y="2199"/>
                      <a:pt x="6992" y="2172"/>
                      <a:pt x="6899" y="2172"/>
                    </a:cubicBezTo>
                    <a:cubicBezTo>
                      <a:pt x="6839" y="2172"/>
                      <a:pt x="6779" y="2183"/>
                      <a:pt x="6723" y="2207"/>
                    </a:cubicBezTo>
                    <a:cubicBezTo>
                      <a:pt x="6580" y="2248"/>
                      <a:pt x="6478" y="2330"/>
                      <a:pt x="6355" y="2371"/>
                    </a:cubicBezTo>
                    <a:cubicBezTo>
                      <a:pt x="6263" y="2417"/>
                      <a:pt x="6171" y="2440"/>
                      <a:pt x="6079" y="2440"/>
                    </a:cubicBezTo>
                    <a:cubicBezTo>
                      <a:pt x="6049" y="2440"/>
                      <a:pt x="6018" y="2437"/>
                      <a:pt x="5987" y="2432"/>
                    </a:cubicBezTo>
                    <a:cubicBezTo>
                      <a:pt x="5883" y="2432"/>
                      <a:pt x="5768" y="2389"/>
                      <a:pt x="5674" y="2389"/>
                    </a:cubicBezTo>
                    <a:cubicBezTo>
                      <a:pt x="5639" y="2389"/>
                      <a:pt x="5606" y="2395"/>
                      <a:pt x="5579" y="2412"/>
                    </a:cubicBezTo>
                    <a:cubicBezTo>
                      <a:pt x="5435" y="2514"/>
                      <a:pt x="5313" y="2657"/>
                      <a:pt x="5395" y="2841"/>
                    </a:cubicBezTo>
                    <a:cubicBezTo>
                      <a:pt x="5395" y="2841"/>
                      <a:pt x="5415" y="2861"/>
                      <a:pt x="5415" y="2882"/>
                    </a:cubicBezTo>
                    <a:cubicBezTo>
                      <a:pt x="5456" y="3045"/>
                      <a:pt x="5313" y="3188"/>
                      <a:pt x="5088" y="3229"/>
                    </a:cubicBezTo>
                    <a:cubicBezTo>
                      <a:pt x="5027" y="3229"/>
                      <a:pt x="4986" y="3229"/>
                      <a:pt x="4925" y="3208"/>
                    </a:cubicBezTo>
                    <a:cubicBezTo>
                      <a:pt x="4884" y="3188"/>
                      <a:pt x="4843" y="3147"/>
                      <a:pt x="4782" y="3127"/>
                    </a:cubicBezTo>
                    <a:cubicBezTo>
                      <a:pt x="4700" y="3127"/>
                      <a:pt x="4618" y="3086"/>
                      <a:pt x="4557" y="3025"/>
                    </a:cubicBezTo>
                    <a:cubicBezTo>
                      <a:pt x="4312" y="3208"/>
                      <a:pt x="4026" y="3331"/>
                      <a:pt x="3719" y="3392"/>
                    </a:cubicBezTo>
                    <a:cubicBezTo>
                      <a:pt x="3648" y="3411"/>
                      <a:pt x="3575" y="3420"/>
                      <a:pt x="3502" y="3420"/>
                    </a:cubicBezTo>
                    <a:cubicBezTo>
                      <a:pt x="3257" y="3420"/>
                      <a:pt x="3008" y="3320"/>
                      <a:pt x="2820" y="3147"/>
                    </a:cubicBezTo>
                    <a:lnTo>
                      <a:pt x="2616" y="3127"/>
                    </a:lnTo>
                    <a:cubicBezTo>
                      <a:pt x="2513" y="3208"/>
                      <a:pt x="2370" y="3270"/>
                      <a:pt x="2227" y="3311"/>
                    </a:cubicBezTo>
                    <a:cubicBezTo>
                      <a:pt x="2000" y="3386"/>
                      <a:pt x="1761" y="3428"/>
                      <a:pt x="1528" y="3428"/>
                    </a:cubicBezTo>
                    <a:cubicBezTo>
                      <a:pt x="1447" y="3428"/>
                      <a:pt x="1367" y="3423"/>
                      <a:pt x="1287" y="3413"/>
                    </a:cubicBezTo>
                    <a:cubicBezTo>
                      <a:pt x="1083" y="3535"/>
                      <a:pt x="879" y="3638"/>
                      <a:pt x="654" y="3699"/>
                    </a:cubicBezTo>
                    <a:cubicBezTo>
                      <a:pt x="490" y="3719"/>
                      <a:pt x="347" y="3740"/>
                      <a:pt x="184" y="3740"/>
                    </a:cubicBezTo>
                    <a:cubicBezTo>
                      <a:pt x="123" y="3801"/>
                      <a:pt x="61" y="3862"/>
                      <a:pt x="0" y="3924"/>
                    </a:cubicBezTo>
                    <a:lnTo>
                      <a:pt x="0" y="35351"/>
                    </a:lnTo>
                    <a:lnTo>
                      <a:pt x="7438" y="35351"/>
                    </a:lnTo>
                    <a:cubicBezTo>
                      <a:pt x="7499" y="35331"/>
                      <a:pt x="7540" y="35331"/>
                      <a:pt x="7602" y="35331"/>
                    </a:cubicBezTo>
                    <a:cubicBezTo>
                      <a:pt x="7663" y="35310"/>
                      <a:pt x="7724" y="35290"/>
                      <a:pt x="7745" y="35229"/>
                    </a:cubicBezTo>
                    <a:cubicBezTo>
                      <a:pt x="7785" y="35167"/>
                      <a:pt x="7826" y="35086"/>
                      <a:pt x="7847" y="35024"/>
                    </a:cubicBezTo>
                    <a:cubicBezTo>
                      <a:pt x="7888" y="35024"/>
                      <a:pt x="7928" y="35004"/>
                      <a:pt x="7969" y="35004"/>
                    </a:cubicBezTo>
                    <a:cubicBezTo>
                      <a:pt x="8051" y="34902"/>
                      <a:pt x="8153" y="34820"/>
                      <a:pt x="8276" y="34779"/>
                    </a:cubicBezTo>
                    <a:cubicBezTo>
                      <a:pt x="8215" y="34697"/>
                      <a:pt x="8153" y="34636"/>
                      <a:pt x="8112" y="34575"/>
                    </a:cubicBezTo>
                    <a:cubicBezTo>
                      <a:pt x="8031" y="34473"/>
                      <a:pt x="8051" y="34329"/>
                      <a:pt x="8174" y="34289"/>
                    </a:cubicBezTo>
                    <a:cubicBezTo>
                      <a:pt x="8215" y="34248"/>
                      <a:pt x="8255" y="34227"/>
                      <a:pt x="8317" y="34227"/>
                    </a:cubicBezTo>
                    <a:cubicBezTo>
                      <a:pt x="8358" y="34207"/>
                      <a:pt x="8378" y="34207"/>
                      <a:pt x="8419" y="34186"/>
                    </a:cubicBezTo>
                    <a:lnTo>
                      <a:pt x="8541" y="34125"/>
                    </a:lnTo>
                    <a:lnTo>
                      <a:pt x="8582" y="34125"/>
                    </a:lnTo>
                    <a:cubicBezTo>
                      <a:pt x="8582" y="33892"/>
                      <a:pt x="8785" y="33715"/>
                      <a:pt x="9015" y="33715"/>
                    </a:cubicBezTo>
                    <a:cubicBezTo>
                      <a:pt x="9027" y="33715"/>
                      <a:pt x="9040" y="33715"/>
                      <a:pt x="9052" y="33716"/>
                    </a:cubicBezTo>
                    <a:cubicBezTo>
                      <a:pt x="9246" y="33744"/>
                      <a:pt x="9252" y="33734"/>
                      <a:pt x="9211" y="33795"/>
                    </a:cubicBezTo>
                    <a:lnTo>
                      <a:pt x="9211" y="33795"/>
                    </a:lnTo>
                    <a:cubicBezTo>
                      <a:pt x="9284" y="33710"/>
                      <a:pt x="9393" y="33655"/>
                      <a:pt x="9502" y="33655"/>
                    </a:cubicBezTo>
                    <a:lnTo>
                      <a:pt x="9522" y="33655"/>
                    </a:lnTo>
                    <a:cubicBezTo>
                      <a:pt x="9622" y="33555"/>
                      <a:pt x="9753" y="33505"/>
                      <a:pt x="9878" y="33505"/>
                    </a:cubicBezTo>
                    <a:cubicBezTo>
                      <a:pt x="9931" y="33505"/>
                      <a:pt x="9984" y="33514"/>
                      <a:pt x="10033" y="33533"/>
                    </a:cubicBezTo>
                    <a:cubicBezTo>
                      <a:pt x="10113" y="33573"/>
                      <a:pt x="10312" y="33652"/>
                      <a:pt x="10280" y="33713"/>
                    </a:cubicBezTo>
                    <a:lnTo>
                      <a:pt x="10280" y="33713"/>
                    </a:lnTo>
                    <a:cubicBezTo>
                      <a:pt x="10352" y="33593"/>
                      <a:pt x="10479" y="33533"/>
                      <a:pt x="10605" y="33533"/>
                    </a:cubicBezTo>
                    <a:cubicBezTo>
                      <a:pt x="10733" y="33533"/>
                      <a:pt x="10861" y="33594"/>
                      <a:pt x="10932" y="33716"/>
                    </a:cubicBezTo>
                    <a:cubicBezTo>
                      <a:pt x="11014" y="33778"/>
                      <a:pt x="11137" y="33839"/>
                      <a:pt x="11239" y="33859"/>
                    </a:cubicBezTo>
                    <a:cubicBezTo>
                      <a:pt x="11382" y="33880"/>
                      <a:pt x="11484" y="33982"/>
                      <a:pt x="11525" y="34125"/>
                    </a:cubicBezTo>
                    <a:cubicBezTo>
                      <a:pt x="11627" y="34146"/>
                      <a:pt x="11709" y="34207"/>
                      <a:pt x="11790" y="34268"/>
                    </a:cubicBezTo>
                    <a:cubicBezTo>
                      <a:pt x="12015" y="34186"/>
                      <a:pt x="12281" y="34146"/>
                      <a:pt x="12547" y="34146"/>
                    </a:cubicBezTo>
                    <a:cubicBezTo>
                      <a:pt x="12669" y="34146"/>
                      <a:pt x="12792" y="34186"/>
                      <a:pt x="12873" y="34248"/>
                    </a:cubicBezTo>
                    <a:cubicBezTo>
                      <a:pt x="12996" y="34248"/>
                      <a:pt x="13098" y="34207"/>
                      <a:pt x="13221" y="34146"/>
                    </a:cubicBezTo>
                    <a:lnTo>
                      <a:pt x="13323" y="34146"/>
                    </a:lnTo>
                    <a:cubicBezTo>
                      <a:pt x="13405" y="34146"/>
                      <a:pt x="13507" y="34207"/>
                      <a:pt x="13609" y="34227"/>
                    </a:cubicBezTo>
                    <a:cubicBezTo>
                      <a:pt x="13633" y="34233"/>
                      <a:pt x="13657" y="34236"/>
                      <a:pt x="13679" y="34236"/>
                    </a:cubicBezTo>
                    <a:cubicBezTo>
                      <a:pt x="13733" y="34236"/>
                      <a:pt x="13779" y="34221"/>
                      <a:pt x="13793" y="34207"/>
                    </a:cubicBezTo>
                    <a:cubicBezTo>
                      <a:pt x="13916" y="34115"/>
                      <a:pt x="14050" y="34069"/>
                      <a:pt x="14187" y="34069"/>
                    </a:cubicBezTo>
                    <a:cubicBezTo>
                      <a:pt x="14232" y="34069"/>
                      <a:pt x="14278" y="34074"/>
                      <a:pt x="14324" y="34084"/>
                    </a:cubicBezTo>
                    <a:cubicBezTo>
                      <a:pt x="14365" y="34105"/>
                      <a:pt x="14426" y="34105"/>
                      <a:pt x="14467" y="34125"/>
                    </a:cubicBezTo>
                    <a:lnTo>
                      <a:pt x="14508" y="34125"/>
                    </a:lnTo>
                    <a:cubicBezTo>
                      <a:pt x="14529" y="34125"/>
                      <a:pt x="14529" y="34105"/>
                      <a:pt x="14549" y="34105"/>
                    </a:cubicBezTo>
                    <a:cubicBezTo>
                      <a:pt x="14549" y="34084"/>
                      <a:pt x="14570" y="34064"/>
                      <a:pt x="14570" y="34043"/>
                    </a:cubicBezTo>
                    <a:cubicBezTo>
                      <a:pt x="14590" y="34003"/>
                      <a:pt x="14610" y="33962"/>
                      <a:pt x="14631" y="33941"/>
                    </a:cubicBezTo>
                    <a:cubicBezTo>
                      <a:pt x="14692" y="33859"/>
                      <a:pt x="14631" y="33737"/>
                      <a:pt x="14753" y="33696"/>
                    </a:cubicBezTo>
                    <a:cubicBezTo>
                      <a:pt x="14856" y="33655"/>
                      <a:pt x="14958" y="33614"/>
                      <a:pt x="15060" y="33594"/>
                    </a:cubicBezTo>
                    <a:lnTo>
                      <a:pt x="15060" y="33594"/>
                    </a:lnTo>
                    <a:lnTo>
                      <a:pt x="14999" y="33655"/>
                    </a:lnTo>
                    <a:cubicBezTo>
                      <a:pt x="14958" y="33676"/>
                      <a:pt x="14937" y="33716"/>
                      <a:pt x="14917" y="33737"/>
                    </a:cubicBezTo>
                    <a:cubicBezTo>
                      <a:pt x="14978" y="33778"/>
                      <a:pt x="15019" y="33819"/>
                      <a:pt x="15060" y="33880"/>
                    </a:cubicBezTo>
                    <a:cubicBezTo>
                      <a:pt x="15121" y="33849"/>
                      <a:pt x="15188" y="33834"/>
                      <a:pt x="15254" y="33834"/>
                    </a:cubicBezTo>
                    <a:cubicBezTo>
                      <a:pt x="15320" y="33834"/>
                      <a:pt x="15387" y="33849"/>
                      <a:pt x="15448" y="33880"/>
                    </a:cubicBezTo>
                    <a:cubicBezTo>
                      <a:pt x="15489" y="33859"/>
                      <a:pt x="15530" y="33839"/>
                      <a:pt x="15571" y="33819"/>
                    </a:cubicBezTo>
                    <a:lnTo>
                      <a:pt x="15775" y="33737"/>
                    </a:lnTo>
                    <a:cubicBezTo>
                      <a:pt x="15905" y="33691"/>
                      <a:pt x="16041" y="33668"/>
                      <a:pt x="16177" y="33668"/>
                    </a:cubicBezTo>
                    <a:cubicBezTo>
                      <a:pt x="16402" y="33668"/>
                      <a:pt x="16626" y="33732"/>
                      <a:pt x="16817" y="33859"/>
                    </a:cubicBezTo>
                    <a:cubicBezTo>
                      <a:pt x="17083" y="33778"/>
                      <a:pt x="17349" y="33737"/>
                      <a:pt x="17635" y="33737"/>
                    </a:cubicBezTo>
                    <a:lnTo>
                      <a:pt x="17573" y="33635"/>
                    </a:lnTo>
                    <a:lnTo>
                      <a:pt x="17839" y="33553"/>
                    </a:lnTo>
                    <a:cubicBezTo>
                      <a:pt x="17890" y="33485"/>
                      <a:pt x="17969" y="33446"/>
                      <a:pt x="18052" y="33446"/>
                    </a:cubicBezTo>
                    <a:cubicBezTo>
                      <a:pt x="18070" y="33446"/>
                      <a:pt x="18087" y="33447"/>
                      <a:pt x="18105" y="33451"/>
                    </a:cubicBezTo>
                    <a:cubicBezTo>
                      <a:pt x="18166" y="33410"/>
                      <a:pt x="18207" y="33389"/>
                      <a:pt x="18268" y="33349"/>
                    </a:cubicBezTo>
                    <a:cubicBezTo>
                      <a:pt x="18309" y="33308"/>
                      <a:pt x="18370" y="33287"/>
                      <a:pt x="18432" y="33287"/>
                    </a:cubicBezTo>
                    <a:cubicBezTo>
                      <a:pt x="18432" y="33349"/>
                      <a:pt x="18472" y="33389"/>
                      <a:pt x="18575" y="33410"/>
                    </a:cubicBezTo>
                    <a:cubicBezTo>
                      <a:pt x="18677" y="33369"/>
                      <a:pt x="18779" y="33308"/>
                      <a:pt x="18881" y="33267"/>
                    </a:cubicBezTo>
                    <a:cubicBezTo>
                      <a:pt x="18902" y="33165"/>
                      <a:pt x="19024" y="33124"/>
                      <a:pt x="19106" y="33042"/>
                    </a:cubicBezTo>
                    <a:cubicBezTo>
                      <a:pt x="19126" y="33042"/>
                      <a:pt x="19126" y="33042"/>
                      <a:pt x="19147" y="33063"/>
                    </a:cubicBezTo>
                    <a:cubicBezTo>
                      <a:pt x="19167" y="33083"/>
                      <a:pt x="19208" y="33124"/>
                      <a:pt x="19228" y="33144"/>
                    </a:cubicBezTo>
                    <a:cubicBezTo>
                      <a:pt x="19596" y="33063"/>
                      <a:pt x="19944" y="32981"/>
                      <a:pt x="20311" y="32940"/>
                    </a:cubicBezTo>
                    <a:cubicBezTo>
                      <a:pt x="20761" y="32858"/>
                      <a:pt x="21170" y="32797"/>
                      <a:pt x="21558" y="32756"/>
                    </a:cubicBezTo>
                    <a:cubicBezTo>
                      <a:pt x="21653" y="32677"/>
                      <a:pt x="21773" y="32647"/>
                      <a:pt x="21888" y="32647"/>
                    </a:cubicBezTo>
                    <a:cubicBezTo>
                      <a:pt x="21922" y="32647"/>
                      <a:pt x="21955" y="32649"/>
                      <a:pt x="21987" y="32654"/>
                    </a:cubicBezTo>
                    <a:cubicBezTo>
                      <a:pt x="22028" y="32654"/>
                      <a:pt x="22048" y="32674"/>
                      <a:pt x="22069" y="32695"/>
                    </a:cubicBezTo>
                    <a:cubicBezTo>
                      <a:pt x="22165" y="32689"/>
                      <a:pt x="22259" y="32686"/>
                      <a:pt x="22351" y="32686"/>
                    </a:cubicBezTo>
                    <a:cubicBezTo>
                      <a:pt x="22575" y="32686"/>
                      <a:pt x="22792" y="32701"/>
                      <a:pt x="23009" y="32715"/>
                    </a:cubicBezTo>
                    <a:cubicBezTo>
                      <a:pt x="23070" y="32715"/>
                      <a:pt x="23131" y="32736"/>
                      <a:pt x="23193" y="32756"/>
                    </a:cubicBezTo>
                    <a:cubicBezTo>
                      <a:pt x="23213" y="32756"/>
                      <a:pt x="23234" y="32736"/>
                      <a:pt x="23254" y="32736"/>
                    </a:cubicBezTo>
                    <a:cubicBezTo>
                      <a:pt x="23479" y="32654"/>
                      <a:pt x="23704" y="32552"/>
                      <a:pt x="23949" y="32470"/>
                    </a:cubicBezTo>
                    <a:lnTo>
                      <a:pt x="24133" y="32531"/>
                    </a:lnTo>
                    <a:cubicBezTo>
                      <a:pt x="24199" y="32518"/>
                      <a:pt x="24265" y="32511"/>
                      <a:pt x="24329" y="32511"/>
                    </a:cubicBezTo>
                    <a:cubicBezTo>
                      <a:pt x="24561" y="32511"/>
                      <a:pt x="24774" y="32596"/>
                      <a:pt x="24950" y="32756"/>
                    </a:cubicBezTo>
                    <a:cubicBezTo>
                      <a:pt x="25028" y="32753"/>
                      <a:pt x="25105" y="32751"/>
                      <a:pt x="25183" y="32751"/>
                    </a:cubicBezTo>
                    <a:cubicBezTo>
                      <a:pt x="25595" y="32751"/>
                      <a:pt x="26005" y="32799"/>
                      <a:pt x="26401" y="32920"/>
                    </a:cubicBezTo>
                    <a:cubicBezTo>
                      <a:pt x="26544" y="32940"/>
                      <a:pt x="26666" y="33001"/>
                      <a:pt x="26769" y="33083"/>
                    </a:cubicBezTo>
                    <a:cubicBezTo>
                      <a:pt x="26820" y="33093"/>
                      <a:pt x="26866" y="33098"/>
                      <a:pt x="26912" y="33098"/>
                    </a:cubicBezTo>
                    <a:cubicBezTo>
                      <a:pt x="26958" y="33098"/>
                      <a:pt x="27004" y="33093"/>
                      <a:pt x="27055" y="33083"/>
                    </a:cubicBezTo>
                    <a:cubicBezTo>
                      <a:pt x="27055" y="33063"/>
                      <a:pt x="27055" y="33042"/>
                      <a:pt x="27075" y="33022"/>
                    </a:cubicBezTo>
                    <a:cubicBezTo>
                      <a:pt x="27116" y="33042"/>
                      <a:pt x="27157" y="33063"/>
                      <a:pt x="27198" y="33083"/>
                    </a:cubicBezTo>
                    <a:cubicBezTo>
                      <a:pt x="27280" y="33103"/>
                      <a:pt x="27341" y="33124"/>
                      <a:pt x="27423" y="33144"/>
                    </a:cubicBezTo>
                    <a:cubicBezTo>
                      <a:pt x="27484" y="33124"/>
                      <a:pt x="27566" y="33103"/>
                      <a:pt x="27647" y="33103"/>
                    </a:cubicBezTo>
                    <a:cubicBezTo>
                      <a:pt x="27678" y="33134"/>
                      <a:pt x="27724" y="33149"/>
                      <a:pt x="27770" y="33149"/>
                    </a:cubicBezTo>
                    <a:cubicBezTo>
                      <a:pt x="27816" y="33149"/>
                      <a:pt x="27862" y="33134"/>
                      <a:pt x="27893" y="33103"/>
                    </a:cubicBezTo>
                    <a:lnTo>
                      <a:pt x="27954" y="33103"/>
                    </a:lnTo>
                    <a:cubicBezTo>
                      <a:pt x="28138" y="33042"/>
                      <a:pt x="28322" y="32981"/>
                      <a:pt x="28506" y="32940"/>
                    </a:cubicBezTo>
                    <a:cubicBezTo>
                      <a:pt x="28465" y="32736"/>
                      <a:pt x="28751" y="32817"/>
                      <a:pt x="28873" y="32776"/>
                    </a:cubicBezTo>
                    <a:cubicBezTo>
                      <a:pt x="28924" y="32797"/>
                      <a:pt x="28976" y="32807"/>
                      <a:pt x="29027" y="32807"/>
                    </a:cubicBezTo>
                    <a:cubicBezTo>
                      <a:pt x="29078" y="32807"/>
                      <a:pt x="29129" y="32797"/>
                      <a:pt x="29180" y="32776"/>
                    </a:cubicBezTo>
                    <a:cubicBezTo>
                      <a:pt x="29282" y="32715"/>
                      <a:pt x="29405" y="32674"/>
                      <a:pt x="29425" y="32552"/>
                    </a:cubicBezTo>
                    <a:cubicBezTo>
                      <a:pt x="29484" y="32351"/>
                      <a:pt x="29509" y="32266"/>
                      <a:pt x="29615" y="32266"/>
                    </a:cubicBezTo>
                    <a:cubicBezTo>
                      <a:pt x="29692" y="32266"/>
                      <a:pt x="29811" y="32311"/>
                      <a:pt x="30018" y="32388"/>
                    </a:cubicBezTo>
                    <a:cubicBezTo>
                      <a:pt x="30038" y="32388"/>
                      <a:pt x="30079" y="32429"/>
                      <a:pt x="30099" y="32429"/>
                    </a:cubicBezTo>
                    <a:cubicBezTo>
                      <a:pt x="30099" y="32429"/>
                      <a:pt x="30222" y="32409"/>
                      <a:pt x="30222" y="32388"/>
                    </a:cubicBezTo>
                    <a:cubicBezTo>
                      <a:pt x="30222" y="32306"/>
                      <a:pt x="30304" y="32266"/>
                      <a:pt x="30426" y="32245"/>
                    </a:cubicBezTo>
                    <a:lnTo>
                      <a:pt x="30426" y="32245"/>
                    </a:lnTo>
                    <a:cubicBezTo>
                      <a:pt x="30406" y="32266"/>
                      <a:pt x="30406" y="32286"/>
                      <a:pt x="30385" y="32306"/>
                    </a:cubicBezTo>
                    <a:cubicBezTo>
                      <a:pt x="30365" y="32347"/>
                      <a:pt x="30324" y="32388"/>
                      <a:pt x="30406" y="32429"/>
                    </a:cubicBezTo>
                    <a:cubicBezTo>
                      <a:pt x="30458" y="32455"/>
                      <a:pt x="30509" y="32481"/>
                      <a:pt x="30556" y="32481"/>
                    </a:cubicBezTo>
                    <a:cubicBezTo>
                      <a:pt x="30583" y="32481"/>
                      <a:pt x="30608" y="32472"/>
                      <a:pt x="30631" y="32450"/>
                    </a:cubicBezTo>
                    <a:cubicBezTo>
                      <a:pt x="30774" y="32368"/>
                      <a:pt x="30917" y="32327"/>
                      <a:pt x="31080" y="32306"/>
                    </a:cubicBezTo>
                    <a:cubicBezTo>
                      <a:pt x="31121" y="32143"/>
                      <a:pt x="31325" y="32123"/>
                      <a:pt x="31530" y="32102"/>
                    </a:cubicBezTo>
                    <a:cubicBezTo>
                      <a:pt x="31632" y="32102"/>
                      <a:pt x="31714" y="32061"/>
                      <a:pt x="31755" y="31980"/>
                    </a:cubicBezTo>
                    <a:cubicBezTo>
                      <a:pt x="31816" y="31918"/>
                      <a:pt x="31918" y="31877"/>
                      <a:pt x="32000" y="31877"/>
                    </a:cubicBezTo>
                    <a:cubicBezTo>
                      <a:pt x="32184" y="31877"/>
                      <a:pt x="32347" y="31857"/>
                      <a:pt x="32531" y="31857"/>
                    </a:cubicBezTo>
                    <a:cubicBezTo>
                      <a:pt x="32549" y="31857"/>
                      <a:pt x="32560" y="31856"/>
                      <a:pt x="32567" y="31856"/>
                    </a:cubicBezTo>
                    <a:lnTo>
                      <a:pt x="32567" y="31856"/>
                    </a:lnTo>
                    <a:cubicBezTo>
                      <a:pt x="32560" y="31860"/>
                      <a:pt x="32556" y="31871"/>
                      <a:pt x="32592" y="31898"/>
                    </a:cubicBezTo>
                    <a:cubicBezTo>
                      <a:pt x="32611" y="31917"/>
                      <a:pt x="32613" y="31970"/>
                      <a:pt x="32597" y="31995"/>
                    </a:cubicBezTo>
                    <a:lnTo>
                      <a:pt x="32597" y="31995"/>
                    </a:lnTo>
                    <a:cubicBezTo>
                      <a:pt x="32911" y="31959"/>
                      <a:pt x="33245" y="31957"/>
                      <a:pt x="33635" y="31918"/>
                    </a:cubicBezTo>
                    <a:cubicBezTo>
                      <a:pt x="33778" y="31898"/>
                      <a:pt x="33921" y="31877"/>
                      <a:pt x="34043" y="31857"/>
                    </a:cubicBezTo>
                    <a:lnTo>
                      <a:pt x="34207" y="31816"/>
                    </a:lnTo>
                    <a:cubicBezTo>
                      <a:pt x="34288" y="31755"/>
                      <a:pt x="34370" y="31714"/>
                      <a:pt x="34452" y="31673"/>
                    </a:cubicBezTo>
                    <a:lnTo>
                      <a:pt x="34595" y="31673"/>
                    </a:lnTo>
                    <a:cubicBezTo>
                      <a:pt x="34615" y="31693"/>
                      <a:pt x="34636" y="31693"/>
                      <a:pt x="34636" y="31714"/>
                    </a:cubicBezTo>
                    <a:lnTo>
                      <a:pt x="34636" y="31734"/>
                    </a:lnTo>
                    <a:cubicBezTo>
                      <a:pt x="34840" y="31693"/>
                      <a:pt x="35065" y="31673"/>
                      <a:pt x="35269" y="31632"/>
                    </a:cubicBezTo>
                    <a:cubicBezTo>
                      <a:pt x="35678" y="31550"/>
                      <a:pt x="36087" y="31448"/>
                      <a:pt x="36475" y="31367"/>
                    </a:cubicBezTo>
                    <a:cubicBezTo>
                      <a:pt x="36521" y="31353"/>
                      <a:pt x="36567" y="31346"/>
                      <a:pt x="36612" y="31346"/>
                    </a:cubicBezTo>
                    <a:cubicBezTo>
                      <a:pt x="36766" y="31346"/>
                      <a:pt x="36907" y="31424"/>
                      <a:pt x="36986" y="31550"/>
                    </a:cubicBezTo>
                    <a:cubicBezTo>
                      <a:pt x="37088" y="31510"/>
                      <a:pt x="37190" y="31469"/>
                      <a:pt x="37292" y="31428"/>
                    </a:cubicBezTo>
                    <a:lnTo>
                      <a:pt x="37292" y="31367"/>
                    </a:lnTo>
                    <a:cubicBezTo>
                      <a:pt x="37333" y="31326"/>
                      <a:pt x="37394" y="31305"/>
                      <a:pt x="37456" y="31285"/>
                    </a:cubicBezTo>
                    <a:cubicBezTo>
                      <a:pt x="37783" y="31203"/>
                      <a:pt x="38069" y="31060"/>
                      <a:pt x="38396" y="30999"/>
                    </a:cubicBezTo>
                    <a:cubicBezTo>
                      <a:pt x="38407" y="30996"/>
                      <a:pt x="38419" y="30995"/>
                      <a:pt x="38433" y="30995"/>
                    </a:cubicBezTo>
                    <a:cubicBezTo>
                      <a:pt x="38523" y="30995"/>
                      <a:pt x="38661" y="31048"/>
                      <a:pt x="38661" y="31101"/>
                    </a:cubicBezTo>
                    <a:cubicBezTo>
                      <a:pt x="38661" y="31162"/>
                      <a:pt x="38682" y="31285"/>
                      <a:pt x="38702" y="31367"/>
                    </a:cubicBezTo>
                    <a:lnTo>
                      <a:pt x="38743" y="31367"/>
                    </a:lnTo>
                    <a:lnTo>
                      <a:pt x="39172" y="31571"/>
                    </a:lnTo>
                    <a:lnTo>
                      <a:pt x="39336" y="31550"/>
                    </a:lnTo>
                    <a:cubicBezTo>
                      <a:pt x="39542" y="31368"/>
                      <a:pt x="39807" y="31272"/>
                      <a:pt x="40074" y="31272"/>
                    </a:cubicBezTo>
                    <a:cubicBezTo>
                      <a:pt x="40255" y="31272"/>
                      <a:pt x="40437" y="31316"/>
                      <a:pt x="40603" y="31407"/>
                    </a:cubicBezTo>
                    <a:lnTo>
                      <a:pt x="40909" y="31446"/>
                    </a:lnTo>
                    <a:lnTo>
                      <a:pt x="40909" y="31446"/>
                    </a:lnTo>
                    <a:lnTo>
                      <a:pt x="40909" y="82"/>
                    </a:lnTo>
                    <a:lnTo>
                      <a:pt x="40848" y="102"/>
                    </a:lnTo>
                    <a:cubicBezTo>
                      <a:pt x="40807" y="102"/>
                      <a:pt x="40766" y="101"/>
                      <a:pt x="40726" y="101"/>
                    </a:cubicBezTo>
                    <a:cubicBezTo>
                      <a:pt x="40626" y="101"/>
                      <a:pt x="40532" y="111"/>
                      <a:pt x="40459" y="184"/>
                    </a:cubicBezTo>
                    <a:cubicBezTo>
                      <a:pt x="40448" y="208"/>
                      <a:pt x="40400" y="218"/>
                      <a:pt x="40351" y="218"/>
                    </a:cubicBezTo>
                    <a:cubicBezTo>
                      <a:pt x="40316" y="218"/>
                      <a:pt x="40281" y="213"/>
                      <a:pt x="40255" y="205"/>
                    </a:cubicBezTo>
                    <a:cubicBezTo>
                      <a:pt x="40092" y="184"/>
                      <a:pt x="39949" y="102"/>
                      <a:pt x="39846" y="0"/>
                    </a:cubicBezTo>
                    <a:close/>
                  </a:path>
                </a:pathLst>
              </a:custGeom>
              <a:solidFill>
                <a:srgbClr val="FFFFFF"/>
              </a:solidFill>
              <a:ln>
                <a:noFill/>
              </a:ln>
              <a:effectLst>
                <a:outerShdw blurRad="142875" dist="19050" dir="4800000" algn="bl" rotWithShape="0">
                  <a:srgbClr val="000000">
                    <a:alpha val="5299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45" name="Google Shape;1558;p39"/>
              <p:cNvSpPr/>
              <p:nvPr/>
            </p:nvSpPr>
            <p:spPr>
              <a:xfrm rot="-5936802">
                <a:off x="3356424" y="2479653"/>
                <a:ext cx="1017569" cy="642886"/>
              </a:xfrm>
              <a:custGeom>
                <a:avLst/>
                <a:gdLst/>
                <a:ahLst/>
                <a:cxnLst/>
                <a:rect l="l" t="t" r="r" b="b"/>
                <a:pathLst>
                  <a:path w="21865" h="13814" extrusionOk="0">
                    <a:moveTo>
                      <a:pt x="16307" y="0"/>
                    </a:moveTo>
                    <a:lnTo>
                      <a:pt x="0" y="8725"/>
                    </a:lnTo>
                    <a:cubicBezTo>
                      <a:pt x="123" y="8848"/>
                      <a:pt x="266" y="8971"/>
                      <a:pt x="409" y="9073"/>
                    </a:cubicBezTo>
                    <a:cubicBezTo>
                      <a:pt x="532" y="9379"/>
                      <a:pt x="715" y="9665"/>
                      <a:pt x="940" y="9931"/>
                    </a:cubicBezTo>
                    <a:cubicBezTo>
                      <a:pt x="1042" y="10033"/>
                      <a:pt x="1165" y="10135"/>
                      <a:pt x="1288" y="10217"/>
                    </a:cubicBezTo>
                    <a:cubicBezTo>
                      <a:pt x="1308" y="10278"/>
                      <a:pt x="1328" y="10340"/>
                      <a:pt x="1369" y="10401"/>
                    </a:cubicBezTo>
                    <a:cubicBezTo>
                      <a:pt x="1308" y="10748"/>
                      <a:pt x="1390" y="11075"/>
                      <a:pt x="1615" y="11341"/>
                    </a:cubicBezTo>
                    <a:cubicBezTo>
                      <a:pt x="1798" y="11607"/>
                      <a:pt x="2023" y="11811"/>
                      <a:pt x="2309" y="11974"/>
                    </a:cubicBezTo>
                    <a:cubicBezTo>
                      <a:pt x="2289" y="12077"/>
                      <a:pt x="2289" y="12158"/>
                      <a:pt x="2330" y="12240"/>
                    </a:cubicBezTo>
                    <a:cubicBezTo>
                      <a:pt x="2330" y="12281"/>
                      <a:pt x="2330" y="12342"/>
                      <a:pt x="2330" y="12383"/>
                    </a:cubicBezTo>
                    <a:cubicBezTo>
                      <a:pt x="2330" y="12444"/>
                      <a:pt x="2350" y="12506"/>
                      <a:pt x="2371" y="12547"/>
                    </a:cubicBezTo>
                    <a:cubicBezTo>
                      <a:pt x="2487" y="12693"/>
                      <a:pt x="2604" y="12766"/>
                      <a:pt x="2706" y="12766"/>
                    </a:cubicBezTo>
                    <a:cubicBezTo>
                      <a:pt x="2747" y="12766"/>
                      <a:pt x="2785" y="12754"/>
                      <a:pt x="2820" y="12731"/>
                    </a:cubicBezTo>
                    <a:cubicBezTo>
                      <a:pt x="2820" y="12731"/>
                      <a:pt x="2841" y="12710"/>
                      <a:pt x="2841" y="12690"/>
                    </a:cubicBezTo>
                    <a:cubicBezTo>
                      <a:pt x="2881" y="12633"/>
                      <a:pt x="2931" y="12612"/>
                      <a:pt x="2987" y="12612"/>
                    </a:cubicBezTo>
                    <a:cubicBezTo>
                      <a:pt x="3073" y="12612"/>
                      <a:pt x="3171" y="12661"/>
                      <a:pt x="3270" y="12710"/>
                    </a:cubicBezTo>
                    <a:cubicBezTo>
                      <a:pt x="3372" y="12771"/>
                      <a:pt x="3372" y="12976"/>
                      <a:pt x="3433" y="13098"/>
                    </a:cubicBezTo>
                    <a:cubicBezTo>
                      <a:pt x="3494" y="13221"/>
                      <a:pt x="3576" y="13323"/>
                      <a:pt x="3658" y="13425"/>
                    </a:cubicBezTo>
                    <a:cubicBezTo>
                      <a:pt x="3760" y="13527"/>
                      <a:pt x="3883" y="13589"/>
                      <a:pt x="3985" y="13691"/>
                    </a:cubicBezTo>
                    <a:cubicBezTo>
                      <a:pt x="4026" y="13732"/>
                      <a:pt x="4046" y="13773"/>
                      <a:pt x="4067" y="13814"/>
                    </a:cubicBezTo>
                    <a:lnTo>
                      <a:pt x="21865" y="4271"/>
                    </a:lnTo>
                    <a:cubicBezTo>
                      <a:pt x="21865" y="4250"/>
                      <a:pt x="21844" y="4250"/>
                      <a:pt x="21824" y="4230"/>
                    </a:cubicBezTo>
                    <a:cubicBezTo>
                      <a:pt x="21640" y="4005"/>
                      <a:pt x="21415" y="3801"/>
                      <a:pt x="21190" y="3597"/>
                    </a:cubicBezTo>
                    <a:cubicBezTo>
                      <a:pt x="21190" y="3576"/>
                      <a:pt x="21170" y="3556"/>
                      <a:pt x="21150" y="3515"/>
                    </a:cubicBezTo>
                    <a:cubicBezTo>
                      <a:pt x="21068" y="3413"/>
                      <a:pt x="20945" y="3331"/>
                      <a:pt x="20802" y="3290"/>
                    </a:cubicBezTo>
                    <a:cubicBezTo>
                      <a:pt x="20516" y="3045"/>
                      <a:pt x="20210" y="2820"/>
                      <a:pt x="19862" y="2575"/>
                    </a:cubicBezTo>
                    <a:cubicBezTo>
                      <a:pt x="19597" y="2370"/>
                      <a:pt x="19310" y="2146"/>
                      <a:pt x="19024" y="1982"/>
                    </a:cubicBezTo>
                    <a:lnTo>
                      <a:pt x="19004" y="1860"/>
                    </a:lnTo>
                    <a:cubicBezTo>
                      <a:pt x="19004" y="1860"/>
                      <a:pt x="18984" y="1839"/>
                      <a:pt x="18984" y="1839"/>
                    </a:cubicBezTo>
                    <a:cubicBezTo>
                      <a:pt x="18913" y="1839"/>
                      <a:pt x="18828" y="1794"/>
                      <a:pt x="18754" y="1794"/>
                    </a:cubicBezTo>
                    <a:cubicBezTo>
                      <a:pt x="18742" y="1794"/>
                      <a:pt x="18730" y="1795"/>
                      <a:pt x="18718" y="1798"/>
                    </a:cubicBezTo>
                    <a:cubicBezTo>
                      <a:pt x="18636" y="1757"/>
                      <a:pt x="18554" y="1717"/>
                      <a:pt x="18473" y="1696"/>
                    </a:cubicBezTo>
                    <a:cubicBezTo>
                      <a:pt x="18411" y="1614"/>
                      <a:pt x="18391" y="1553"/>
                      <a:pt x="18411" y="1533"/>
                    </a:cubicBezTo>
                    <a:cubicBezTo>
                      <a:pt x="18391" y="1492"/>
                      <a:pt x="18330" y="1471"/>
                      <a:pt x="18289" y="1451"/>
                    </a:cubicBezTo>
                    <a:cubicBezTo>
                      <a:pt x="18227" y="1431"/>
                      <a:pt x="18166" y="1410"/>
                      <a:pt x="18125" y="1390"/>
                    </a:cubicBezTo>
                    <a:cubicBezTo>
                      <a:pt x="18064" y="1328"/>
                      <a:pt x="18003" y="1308"/>
                      <a:pt x="17921" y="1287"/>
                    </a:cubicBezTo>
                    <a:lnTo>
                      <a:pt x="17676" y="1165"/>
                    </a:lnTo>
                    <a:lnTo>
                      <a:pt x="17676" y="1247"/>
                    </a:lnTo>
                    <a:cubicBezTo>
                      <a:pt x="17492" y="1083"/>
                      <a:pt x="17287" y="920"/>
                      <a:pt x="17083" y="797"/>
                    </a:cubicBezTo>
                    <a:cubicBezTo>
                      <a:pt x="16940" y="470"/>
                      <a:pt x="16715" y="204"/>
                      <a:pt x="16409" y="41"/>
                    </a:cubicBezTo>
                    <a:lnTo>
                      <a:pt x="16307" y="0"/>
                    </a:lnTo>
                    <a:close/>
                  </a:path>
                </a:pathLst>
              </a:custGeom>
              <a:solidFill>
                <a:srgbClr val="D0B8D6">
                  <a:alpha val="597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grpSp>
        <p:sp>
          <p:nvSpPr>
            <p:cNvPr id="53" name="Rectangle 52"/>
            <p:cNvSpPr/>
            <p:nvPr/>
          </p:nvSpPr>
          <p:spPr>
            <a:xfrm>
              <a:off x="-976540" y="976080"/>
              <a:ext cx="2942068" cy="743096"/>
            </a:xfrm>
            <a:prstGeom prst="rect">
              <a:avLst/>
            </a:prstGeom>
          </p:spPr>
          <p:txBody>
            <a:bodyPr wrap="none">
              <a:spAutoFit/>
            </a:bodyPr>
            <a:lstStyle/>
            <a:p>
              <a:r>
                <a:rPr lang="en-US" sz="4500" b="1" dirty="0" err="1">
                  <a:solidFill>
                    <a:srgbClr val="C00000"/>
                  </a:solidFill>
                  <a:latin typeface="Times New Roman" panose="02020603050405020304" pitchFamily="18" charset="0"/>
                  <a:cs typeface="Times New Roman" panose="02020603050405020304" pitchFamily="18" charset="0"/>
                </a:rPr>
                <a:t>trọng</a:t>
              </a:r>
              <a:r>
                <a:rPr lang="en-US" sz="4500" b="1" dirty="0">
                  <a:solidFill>
                    <a:srgbClr val="C00000"/>
                  </a:solidFill>
                  <a:latin typeface="Times New Roman" panose="02020603050405020304" pitchFamily="18" charset="0"/>
                  <a:cs typeface="Times New Roman" panose="02020603050405020304" pitchFamily="18" charset="0"/>
                </a:rPr>
                <a:t> </a:t>
              </a:r>
              <a:r>
                <a:rPr lang="en-US" sz="4500" b="1" dirty="0" err="1">
                  <a:solidFill>
                    <a:srgbClr val="C00000"/>
                  </a:solidFill>
                  <a:latin typeface="Times New Roman" panose="02020603050405020304" pitchFamily="18" charset="0"/>
                  <a:cs typeface="Times New Roman" panose="02020603050405020304" pitchFamily="18" charset="0"/>
                </a:rPr>
                <a:t>thưởng</a:t>
              </a:r>
              <a:endParaRPr lang="en-US" sz="4500" b="1" dirty="0">
                <a:solidFill>
                  <a:srgbClr val="C00000"/>
                </a:solidFill>
                <a:latin typeface="Times New Roman" panose="02020603050405020304" pitchFamily="18" charset="0"/>
                <a:cs typeface="Times New Roman" panose="02020603050405020304" pitchFamily="18" charset="0"/>
              </a:endParaRPr>
            </a:p>
          </p:txBody>
        </p:sp>
        <p:sp>
          <p:nvSpPr>
            <p:cNvPr id="64" name="TextBox 63">
              <a:extLst>
                <a:ext uri="{FF2B5EF4-FFF2-40B4-BE49-F238E27FC236}">
                  <a16:creationId xmlns:a16="http://schemas.microsoft.com/office/drawing/2014/main" id="{5BAA61B0-888E-45B0-8976-E9920B9B6AEE}"/>
                </a:ext>
              </a:extLst>
            </p:cNvPr>
            <p:cNvSpPr txBox="1"/>
            <p:nvPr/>
          </p:nvSpPr>
          <p:spPr>
            <a:xfrm>
              <a:off x="-968811" y="864517"/>
              <a:ext cx="2954994" cy="1054418"/>
            </a:xfrm>
            <a:prstGeom prst="roundRect">
              <a:avLst/>
            </a:prstGeom>
            <a:noFill/>
            <a:ln w="57150">
              <a:solidFill>
                <a:srgbClr val="C00000"/>
              </a:solidFill>
              <a:prstDash val="sysDash"/>
            </a:ln>
          </p:spPr>
          <p:txBody>
            <a:bodyPr wrap="square" rtlCol="0">
              <a:spAutoFit/>
            </a:bodyPr>
            <a:lstStyle/>
            <a:p>
              <a:pPr algn="ctr"/>
              <a:endParaRPr lang="en-US" sz="5400" b="1" dirty="0">
                <a:solidFill>
                  <a:srgbClr val="FF0000"/>
                </a:solidFill>
                <a:latin typeface="#9Slide05 SVNKitten" pitchFamily="2" charset="0"/>
              </a:endParaRPr>
            </a:p>
          </p:txBody>
        </p:sp>
      </p:grpSp>
      <p:grpSp>
        <p:nvGrpSpPr>
          <p:cNvPr id="74" name="Group 73"/>
          <p:cNvGrpSpPr/>
          <p:nvPr/>
        </p:nvGrpSpPr>
        <p:grpSpPr>
          <a:xfrm>
            <a:off x="2130758" y="3895237"/>
            <a:ext cx="3031455" cy="927350"/>
            <a:chOff x="-731589" y="3797958"/>
            <a:chExt cx="3595548" cy="837178"/>
          </a:xfrm>
        </p:grpSpPr>
        <p:sp>
          <p:nvSpPr>
            <p:cNvPr id="72" name="TextBox 71"/>
            <p:cNvSpPr txBox="1"/>
            <p:nvPr/>
          </p:nvSpPr>
          <p:spPr>
            <a:xfrm>
              <a:off x="-731589" y="3797958"/>
              <a:ext cx="3595548" cy="784830"/>
            </a:xfrm>
            <a:prstGeom prst="rect">
              <a:avLst/>
            </a:prstGeom>
            <a:noFill/>
          </p:spPr>
          <p:txBody>
            <a:bodyPr wrap="square" rtlCol="0">
              <a:spAutoFit/>
            </a:bodyPr>
            <a:lstStyle/>
            <a:p>
              <a:pPr algn="ctr"/>
              <a:r>
                <a:rPr lang="en-US" sz="4500" b="1" dirty="0" err="1">
                  <a:solidFill>
                    <a:srgbClr val="C00000"/>
                  </a:solidFill>
                  <a:latin typeface="Times New Roman" panose="02020603050405020304" pitchFamily="18" charset="0"/>
                  <a:ea typeface="Tahoma" panose="020B0604030504040204" pitchFamily="34" charset="0"/>
                  <a:cs typeface="Times New Roman" panose="02020603050405020304" pitchFamily="18" charset="0"/>
                </a:rPr>
                <a:t>dải</a:t>
              </a:r>
              <a:r>
                <a:rPr lang="en-US" sz="4500" b="1" dirty="0">
                  <a:solidFill>
                    <a:srgbClr val="C00000"/>
                  </a:solidFill>
                  <a:latin typeface="Times New Roman" panose="02020603050405020304" pitchFamily="18" charset="0"/>
                  <a:ea typeface="Tahoma" panose="020B0604030504040204" pitchFamily="34" charset="0"/>
                  <a:cs typeface="Times New Roman" panose="02020603050405020304" pitchFamily="18" charset="0"/>
                </a:rPr>
                <a:t> </a:t>
              </a:r>
              <a:r>
                <a:rPr lang="en-US" sz="4500" b="1" dirty="0" err="1">
                  <a:solidFill>
                    <a:srgbClr val="C00000"/>
                  </a:solidFill>
                  <a:latin typeface="Times New Roman" panose="02020603050405020304" pitchFamily="18" charset="0"/>
                  <a:ea typeface="Tahoma" panose="020B0604030504040204" pitchFamily="34" charset="0"/>
                  <a:cs typeface="Times New Roman" panose="02020603050405020304" pitchFamily="18" charset="0"/>
                </a:rPr>
                <a:t>rút</a:t>
              </a:r>
              <a:endParaRPr lang="en-US" sz="4500" b="1" dirty="0">
                <a:solidFill>
                  <a:srgbClr val="C00000"/>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73" name="TextBox 72">
              <a:extLst>
                <a:ext uri="{FF2B5EF4-FFF2-40B4-BE49-F238E27FC236}">
                  <a16:creationId xmlns:a16="http://schemas.microsoft.com/office/drawing/2014/main" id="{5BAA61B0-888E-45B0-8976-E9920B9B6AEE}"/>
                </a:ext>
              </a:extLst>
            </p:cNvPr>
            <p:cNvSpPr txBox="1"/>
            <p:nvPr/>
          </p:nvSpPr>
          <p:spPr>
            <a:xfrm>
              <a:off x="-406268" y="3851943"/>
              <a:ext cx="2787180" cy="783193"/>
            </a:xfrm>
            <a:prstGeom prst="roundRect">
              <a:avLst/>
            </a:prstGeom>
            <a:noFill/>
            <a:ln w="57150">
              <a:solidFill>
                <a:srgbClr val="C00000"/>
              </a:solidFill>
              <a:prstDash val="sysDash"/>
            </a:ln>
          </p:spPr>
          <p:txBody>
            <a:bodyPr wrap="square" rtlCol="0">
              <a:spAutoFit/>
            </a:bodyPr>
            <a:lstStyle/>
            <a:p>
              <a:pPr algn="ctr"/>
              <a:endParaRPr lang="en-US" sz="4000" b="1" dirty="0">
                <a:solidFill>
                  <a:srgbClr val="C00000"/>
                </a:solidFill>
                <a:latin typeface="UTM Azuki" panose="02040603050506020204" pitchFamily="18" charset="0"/>
              </a:endParaRPr>
            </a:p>
          </p:txBody>
        </p:sp>
      </p:grpSp>
      <p:grpSp>
        <p:nvGrpSpPr>
          <p:cNvPr id="79" name="Group 78"/>
          <p:cNvGrpSpPr/>
          <p:nvPr/>
        </p:nvGrpSpPr>
        <p:grpSpPr>
          <a:xfrm>
            <a:off x="3966037" y="2350811"/>
            <a:ext cx="2729313" cy="1438033"/>
            <a:chOff x="11422437" y="1843423"/>
            <a:chExt cx="2418820" cy="1396960"/>
          </a:xfrm>
        </p:grpSpPr>
        <p:grpSp>
          <p:nvGrpSpPr>
            <p:cNvPr id="80" name="Google Shape;1559;p39"/>
            <p:cNvGrpSpPr/>
            <p:nvPr/>
          </p:nvGrpSpPr>
          <p:grpSpPr>
            <a:xfrm>
              <a:off x="11422437" y="1843423"/>
              <a:ext cx="2418820" cy="1396960"/>
              <a:chOff x="4072744" y="1731249"/>
              <a:chExt cx="3330635" cy="1596231"/>
            </a:xfrm>
          </p:grpSpPr>
          <p:sp>
            <p:nvSpPr>
              <p:cNvPr id="85" name="Google Shape;1561;p39"/>
              <p:cNvSpPr/>
              <p:nvPr/>
            </p:nvSpPr>
            <p:spPr>
              <a:xfrm>
                <a:off x="4072744" y="1731249"/>
                <a:ext cx="3095792" cy="1538585"/>
              </a:xfrm>
              <a:custGeom>
                <a:avLst/>
                <a:gdLst/>
                <a:ahLst/>
                <a:cxnLst/>
                <a:rect l="l" t="t" r="r" b="b"/>
                <a:pathLst>
                  <a:path w="40930" h="35352" extrusionOk="0">
                    <a:moveTo>
                      <a:pt x="40909" y="31446"/>
                    </a:moveTo>
                    <a:lnTo>
                      <a:pt x="40909" y="31448"/>
                    </a:lnTo>
                    <a:lnTo>
                      <a:pt x="40929" y="31448"/>
                    </a:lnTo>
                    <a:lnTo>
                      <a:pt x="40909" y="31446"/>
                    </a:lnTo>
                    <a:close/>
                    <a:moveTo>
                      <a:pt x="32597" y="31995"/>
                    </a:moveTo>
                    <a:cubicBezTo>
                      <a:pt x="32582" y="31996"/>
                      <a:pt x="32567" y="31998"/>
                      <a:pt x="32552" y="32000"/>
                    </a:cubicBezTo>
                    <a:lnTo>
                      <a:pt x="32592" y="32000"/>
                    </a:lnTo>
                    <a:cubicBezTo>
                      <a:pt x="32594" y="31998"/>
                      <a:pt x="32595" y="31997"/>
                      <a:pt x="32597" y="31995"/>
                    </a:cubicBezTo>
                    <a:close/>
                    <a:moveTo>
                      <a:pt x="10280" y="33713"/>
                    </a:moveTo>
                    <a:lnTo>
                      <a:pt x="10280" y="33713"/>
                    </a:lnTo>
                    <a:cubicBezTo>
                      <a:pt x="10280" y="33714"/>
                      <a:pt x="10279" y="33715"/>
                      <a:pt x="10278" y="33716"/>
                    </a:cubicBezTo>
                    <a:cubicBezTo>
                      <a:pt x="10279" y="33715"/>
                      <a:pt x="10280" y="33714"/>
                      <a:pt x="10280" y="33713"/>
                    </a:cubicBezTo>
                    <a:close/>
                    <a:moveTo>
                      <a:pt x="9211" y="33795"/>
                    </a:moveTo>
                    <a:lnTo>
                      <a:pt x="9211" y="33795"/>
                    </a:lnTo>
                    <a:cubicBezTo>
                      <a:pt x="9175" y="33837"/>
                      <a:pt x="9148" y="33887"/>
                      <a:pt x="9134" y="33941"/>
                    </a:cubicBezTo>
                    <a:cubicBezTo>
                      <a:pt x="9161" y="33868"/>
                      <a:pt x="9191" y="33824"/>
                      <a:pt x="9211" y="33795"/>
                    </a:cubicBezTo>
                    <a:close/>
                    <a:moveTo>
                      <a:pt x="39846" y="0"/>
                    </a:moveTo>
                    <a:cubicBezTo>
                      <a:pt x="39581" y="82"/>
                      <a:pt x="39336" y="123"/>
                      <a:pt x="39070" y="123"/>
                    </a:cubicBezTo>
                    <a:cubicBezTo>
                      <a:pt x="39049" y="126"/>
                      <a:pt x="39028" y="128"/>
                      <a:pt x="39007" y="128"/>
                    </a:cubicBezTo>
                    <a:cubicBezTo>
                      <a:pt x="38906" y="128"/>
                      <a:pt x="38811" y="88"/>
                      <a:pt x="38743" y="21"/>
                    </a:cubicBezTo>
                    <a:cubicBezTo>
                      <a:pt x="38620" y="21"/>
                      <a:pt x="38498" y="62"/>
                      <a:pt x="38396" y="123"/>
                    </a:cubicBezTo>
                    <a:lnTo>
                      <a:pt x="38293" y="123"/>
                    </a:lnTo>
                    <a:cubicBezTo>
                      <a:pt x="38212" y="123"/>
                      <a:pt x="38110" y="62"/>
                      <a:pt x="38007" y="41"/>
                    </a:cubicBezTo>
                    <a:cubicBezTo>
                      <a:pt x="37926" y="41"/>
                      <a:pt x="37844" y="41"/>
                      <a:pt x="37823" y="62"/>
                    </a:cubicBezTo>
                    <a:cubicBezTo>
                      <a:pt x="37701" y="154"/>
                      <a:pt x="37567" y="200"/>
                      <a:pt x="37430" y="200"/>
                    </a:cubicBezTo>
                    <a:cubicBezTo>
                      <a:pt x="37384" y="200"/>
                      <a:pt x="37338" y="194"/>
                      <a:pt x="37292" y="184"/>
                    </a:cubicBezTo>
                    <a:cubicBezTo>
                      <a:pt x="37251" y="184"/>
                      <a:pt x="37210" y="164"/>
                      <a:pt x="37149" y="143"/>
                    </a:cubicBezTo>
                    <a:cubicBezTo>
                      <a:pt x="37138" y="141"/>
                      <a:pt x="37128" y="140"/>
                      <a:pt x="37120" y="140"/>
                    </a:cubicBezTo>
                    <a:cubicBezTo>
                      <a:pt x="37051" y="140"/>
                      <a:pt x="37065" y="209"/>
                      <a:pt x="37047" y="246"/>
                    </a:cubicBezTo>
                    <a:cubicBezTo>
                      <a:pt x="37027" y="266"/>
                      <a:pt x="37006" y="307"/>
                      <a:pt x="36986" y="348"/>
                    </a:cubicBezTo>
                    <a:cubicBezTo>
                      <a:pt x="36924" y="409"/>
                      <a:pt x="36986" y="532"/>
                      <a:pt x="36863" y="572"/>
                    </a:cubicBezTo>
                    <a:cubicBezTo>
                      <a:pt x="36761" y="634"/>
                      <a:pt x="36659" y="654"/>
                      <a:pt x="36557" y="675"/>
                    </a:cubicBezTo>
                    <a:lnTo>
                      <a:pt x="36618" y="634"/>
                    </a:lnTo>
                    <a:cubicBezTo>
                      <a:pt x="36659" y="613"/>
                      <a:pt x="36659" y="572"/>
                      <a:pt x="36700" y="532"/>
                    </a:cubicBezTo>
                    <a:cubicBezTo>
                      <a:pt x="36638" y="491"/>
                      <a:pt x="36597" y="450"/>
                      <a:pt x="36557" y="409"/>
                    </a:cubicBezTo>
                    <a:lnTo>
                      <a:pt x="36536" y="368"/>
                    </a:lnTo>
                    <a:cubicBezTo>
                      <a:pt x="36495" y="389"/>
                      <a:pt x="36454" y="409"/>
                      <a:pt x="36414" y="409"/>
                    </a:cubicBezTo>
                    <a:cubicBezTo>
                      <a:pt x="36291" y="429"/>
                      <a:pt x="36168" y="450"/>
                      <a:pt x="36066" y="450"/>
                    </a:cubicBezTo>
                    <a:lnTo>
                      <a:pt x="36046" y="450"/>
                    </a:lnTo>
                    <a:lnTo>
                      <a:pt x="35841" y="532"/>
                    </a:lnTo>
                    <a:cubicBezTo>
                      <a:pt x="35711" y="578"/>
                      <a:pt x="35575" y="601"/>
                      <a:pt x="35440" y="601"/>
                    </a:cubicBezTo>
                    <a:cubicBezTo>
                      <a:pt x="35214" y="601"/>
                      <a:pt x="34991" y="537"/>
                      <a:pt x="34799" y="409"/>
                    </a:cubicBezTo>
                    <a:cubicBezTo>
                      <a:pt x="34534" y="491"/>
                      <a:pt x="34268" y="532"/>
                      <a:pt x="33982" y="532"/>
                    </a:cubicBezTo>
                    <a:cubicBezTo>
                      <a:pt x="34002" y="572"/>
                      <a:pt x="34023" y="593"/>
                      <a:pt x="34043" y="634"/>
                    </a:cubicBezTo>
                    <a:lnTo>
                      <a:pt x="33778" y="716"/>
                    </a:lnTo>
                    <a:cubicBezTo>
                      <a:pt x="33727" y="783"/>
                      <a:pt x="33648" y="823"/>
                      <a:pt x="33576" y="823"/>
                    </a:cubicBezTo>
                    <a:cubicBezTo>
                      <a:pt x="33561" y="823"/>
                      <a:pt x="33546" y="821"/>
                      <a:pt x="33532" y="818"/>
                    </a:cubicBezTo>
                    <a:cubicBezTo>
                      <a:pt x="33471" y="859"/>
                      <a:pt x="33410" y="879"/>
                      <a:pt x="33369" y="920"/>
                    </a:cubicBezTo>
                    <a:cubicBezTo>
                      <a:pt x="33308" y="961"/>
                      <a:pt x="33246" y="981"/>
                      <a:pt x="33205" y="981"/>
                    </a:cubicBezTo>
                    <a:cubicBezTo>
                      <a:pt x="33205" y="920"/>
                      <a:pt x="33144" y="879"/>
                      <a:pt x="33042" y="859"/>
                    </a:cubicBezTo>
                    <a:cubicBezTo>
                      <a:pt x="32960" y="899"/>
                      <a:pt x="32858" y="961"/>
                      <a:pt x="32756" y="1002"/>
                    </a:cubicBezTo>
                    <a:cubicBezTo>
                      <a:pt x="32735" y="1104"/>
                      <a:pt x="32613" y="1165"/>
                      <a:pt x="32531" y="1226"/>
                    </a:cubicBezTo>
                    <a:lnTo>
                      <a:pt x="32490" y="1206"/>
                    </a:lnTo>
                    <a:cubicBezTo>
                      <a:pt x="32449" y="1185"/>
                      <a:pt x="32429" y="1165"/>
                      <a:pt x="32388" y="1124"/>
                    </a:cubicBezTo>
                    <a:cubicBezTo>
                      <a:pt x="32041" y="1206"/>
                      <a:pt x="31673" y="1288"/>
                      <a:pt x="31325" y="1329"/>
                    </a:cubicBezTo>
                    <a:cubicBezTo>
                      <a:pt x="30855" y="1410"/>
                      <a:pt x="30467" y="1472"/>
                      <a:pt x="30079" y="1533"/>
                    </a:cubicBezTo>
                    <a:cubicBezTo>
                      <a:pt x="29974" y="1593"/>
                      <a:pt x="29870" y="1631"/>
                      <a:pt x="29757" y="1631"/>
                    </a:cubicBezTo>
                    <a:cubicBezTo>
                      <a:pt x="29716" y="1631"/>
                      <a:pt x="29673" y="1626"/>
                      <a:pt x="29629" y="1615"/>
                    </a:cubicBezTo>
                    <a:cubicBezTo>
                      <a:pt x="29609" y="1615"/>
                      <a:pt x="29568" y="1594"/>
                      <a:pt x="29548" y="1574"/>
                    </a:cubicBezTo>
                    <a:cubicBezTo>
                      <a:pt x="29421" y="1582"/>
                      <a:pt x="29294" y="1587"/>
                      <a:pt x="29167" y="1587"/>
                    </a:cubicBezTo>
                    <a:cubicBezTo>
                      <a:pt x="28987" y="1587"/>
                      <a:pt x="28808" y="1577"/>
                      <a:pt x="28628" y="1553"/>
                    </a:cubicBezTo>
                    <a:cubicBezTo>
                      <a:pt x="28567" y="1553"/>
                      <a:pt x="28506" y="1533"/>
                      <a:pt x="28444" y="1512"/>
                    </a:cubicBezTo>
                    <a:cubicBezTo>
                      <a:pt x="28424" y="1512"/>
                      <a:pt x="28403" y="1533"/>
                      <a:pt x="28383" y="1533"/>
                    </a:cubicBezTo>
                    <a:cubicBezTo>
                      <a:pt x="28138" y="1615"/>
                      <a:pt x="27913" y="1717"/>
                      <a:pt x="27688" y="1799"/>
                    </a:cubicBezTo>
                    <a:lnTo>
                      <a:pt x="27484" y="1737"/>
                    </a:lnTo>
                    <a:cubicBezTo>
                      <a:pt x="27422" y="1751"/>
                      <a:pt x="27358" y="1757"/>
                      <a:pt x="27295" y="1757"/>
                    </a:cubicBezTo>
                    <a:cubicBezTo>
                      <a:pt x="27069" y="1757"/>
                      <a:pt x="26847" y="1672"/>
                      <a:pt x="26687" y="1512"/>
                    </a:cubicBezTo>
                    <a:cubicBezTo>
                      <a:pt x="26606" y="1516"/>
                      <a:pt x="26526" y="1517"/>
                      <a:pt x="26446" y="1517"/>
                    </a:cubicBezTo>
                    <a:cubicBezTo>
                      <a:pt x="26021" y="1517"/>
                      <a:pt x="25611" y="1469"/>
                      <a:pt x="25216" y="1349"/>
                    </a:cubicBezTo>
                    <a:cubicBezTo>
                      <a:pt x="25093" y="1329"/>
                      <a:pt x="24970" y="1267"/>
                      <a:pt x="24848" y="1185"/>
                    </a:cubicBezTo>
                    <a:cubicBezTo>
                      <a:pt x="24807" y="1175"/>
                      <a:pt x="24761" y="1170"/>
                      <a:pt x="24715" y="1170"/>
                    </a:cubicBezTo>
                    <a:cubicBezTo>
                      <a:pt x="24669" y="1170"/>
                      <a:pt x="24623" y="1175"/>
                      <a:pt x="24582" y="1185"/>
                    </a:cubicBezTo>
                    <a:cubicBezTo>
                      <a:pt x="24582" y="1206"/>
                      <a:pt x="24562" y="1226"/>
                      <a:pt x="24562" y="1267"/>
                    </a:cubicBezTo>
                    <a:cubicBezTo>
                      <a:pt x="24521" y="1226"/>
                      <a:pt x="24480" y="1206"/>
                      <a:pt x="24439" y="1185"/>
                    </a:cubicBezTo>
                    <a:cubicBezTo>
                      <a:pt x="24357" y="1165"/>
                      <a:pt x="24276" y="1145"/>
                      <a:pt x="24214" y="1124"/>
                    </a:cubicBezTo>
                    <a:lnTo>
                      <a:pt x="23990" y="1165"/>
                    </a:lnTo>
                    <a:cubicBezTo>
                      <a:pt x="23939" y="1175"/>
                      <a:pt x="23887" y="1180"/>
                      <a:pt x="23836" y="1180"/>
                    </a:cubicBezTo>
                    <a:cubicBezTo>
                      <a:pt x="23785" y="1180"/>
                      <a:pt x="23734" y="1175"/>
                      <a:pt x="23683" y="1165"/>
                    </a:cubicBezTo>
                    <a:cubicBezTo>
                      <a:pt x="23499" y="1226"/>
                      <a:pt x="23315" y="1288"/>
                      <a:pt x="23131" y="1349"/>
                    </a:cubicBezTo>
                    <a:cubicBezTo>
                      <a:pt x="23172" y="1533"/>
                      <a:pt x="22886" y="1451"/>
                      <a:pt x="22764" y="1512"/>
                    </a:cubicBezTo>
                    <a:cubicBezTo>
                      <a:pt x="22707" y="1479"/>
                      <a:pt x="22651" y="1464"/>
                      <a:pt x="22595" y="1464"/>
                    </a:cubicBezTo>
                    <a:cubicBezTo>
                      <a:pt x="22549" y="1464"/>
                      <a:pt x="22503" y="1474"/>
                      <a:pt x="22457" y="1492"/>
                    </a:cubicBezTo>
                    <a:cubicBezTo>
                      <a:pt x="22355" y="1553"/>
                      <a:pt x="22253" y="1615"/>
                      <a:pt x="22212" y="1717"/>
                    </a:cubicBezTo>
                    <a:cubicBezTo>
                      <a:pt x="22153" y="1918"/>
                      <a:pt x="22128" y="2003"/>
                      <a:pt x="22022" y="2003"/>
                    </a:cubicBezTo>
                    <a:cubicBezTo>
                      <a:pt x="21945" y="2003"/>
                      <a:pt x="21826" y="1958"/>
                      <a:pt x="21619" y="1880"/>
                    </a:cubicBezTo>
                    <a:cubicBezTo>
                      <a:pt x="21603" y="1880"/>
                      <a:pt x="21574" y="1854"/>
                      <a:pt x="21552" y="1854"/>
                    </a:cubicBezTo>
                    <a:cubicBezTo>
                      <a:pt x="21547" y="1854"/>
                      <a:pt x="21542" y="1856"/>
                      <a:pt x="21538" y="1860"/>
                    </a:cubicBezTo>
                    <a:cubicBezTo>
                      <a:pt x="21538" y="1860"/>
                      <a:pt x="21415" y="1860"/>
                      <a:pt x="21415" y="1880"/>
                    </a:cubicBezTo>
                    <a:cubicBezTo>
                      <a:pt x="21415" y="1962"/>
                      <a:pt x="21333" y="2003"/>
                      <a:pt x="21211" y="2044"/>
                    </a:cubicBezTo>
                    <a:cubicBezTo>
                      <a:pt x="21211" y="2003"/>
                      <a:pt x="21231" y="1982"/>
                      <a:pt x="21251" y="1982"/>
                    </a:cubicBezTo>
                    <a:cubicBezTo>
                      <a:pt x="21272" y="1921"/>
                      <a:pt x="21313" y="1880"/>
                      <a:pt x="21231" y="1839"/>
                    </a:cubicBezTo>
                    <a:cubicBezTo>
                      <a:pt x="21181" y="1814"/>
                      <a:pt x="21130" y="1797"/>
                      <a:pt x="21084" y="1797"/>
                    </a:cubicBezTo>
                    <a:cubicBezTo>
                      <a:pt x="21056" y="1797"/>
                      <a:pt x="21030" y="1803"/>
                      <a:pt x="21006" y="1819"/>
                    </a:cubicBezTo>
                    <a:cubicBezTo>
                      <a:pt x="20863" y="1901"/>
                      <a:pt x="20720" y="1942"/>
                      <a:pt x="20557" y="1962"/>
                    </a:cubicBezTo>
                    <a:cubicBezTo>
                      <a:pt x="20516" y="2146"/>
                      <a:pt x="20311" y="2146"/>
                      <a:pt x="20107" y="2166"/>
                    </a:cubicBezTo>
                    <a:cubicBezTo>
                      <a:pt x="20005" y="2166"/>
                      <a:pt x="19923" y="2207"/>
                      <a:pt x="19882" y="2289"/>
                    </a:cubicBezTo>
                    <a:cubicBezTo>
                      <a:pt x="19821" y="2350"/>
                      <a:pt x="19719" y="2391"/>
                      <a:pt x="19637" y="2391"/>
                    </a:cubicBezTo>
                    <a:cubicBezTo>
                      <a:pt x="19453" y="2412"/>
                      <a:pt x="19290" y="2412"/>
                      <a:pt x="19106" y="2412"/>
                    </a:cubicBezTo>
                    <a:cubicBezTo>
                      <a:pt x="19088" y="2412"/>
                      <a:pt x="19077" y="2412"/>
                      <a:pt x="19070" y="2413"/>
                    </a:cubicBezTo>
                    <a:lnTo>
                      <a:pt x="19070" y="2413"/>
                    </a:lnTo>
                    <a:cubicBezTo>
                      <a:pt x="19077" y="2409"/>
                      <a:pt x="19081" y="2398"/>
                      <a:pt x="19045" y="2371"/>
                    </a:cubicBezTo>
                    <a:cubicBezTo>
                      <a:pt x="19024" y="2350"/>
                      <a:pt x="19024" y="2289"/>
                      <a:pt x="19045" y="2289"/>
                    </a:cubicBezTo>
                    <a:lnTo>
                      <a:pt x="19085" y="2268"/>
                    </a:lnTo>
                    <a:lnTo>
                      <a:pt x="19085" y="2268"/>
                    </a:lnTo>
                    <a:cubicBezTo>
                      <a:pt x="18759" y="2309"/>
                      <a:pt x="18411" y="2289"/>
                      <a:pt x="18002" y="2350"/>
                    </a:cubicBezTo>
                    <a:cubicBezTo>
                      <a:pt x="17859" y="2350"/>
                      <a:pt x="17737" y="2371"/>
                      <a:pt x="17594" y="2391"/>
                    </a:cubicBezTo>
                    <a:lnTo>
                      <a:pt x="17430" y="2432"/>
                    </a:lnTo>
                    <a:cubicBezTo>
                      <a:pt x="17349" y="2493"/>
                      <a:pt x="17267" y="2534"/>
                      <a:pt x="17185" y="2575"/>
                    </a:cubicBezTo>
                    <a:cubicBezTo>
                      <a:pt x="17154" y="2585"/>
                      <a:pt x="17129" y="2590"/>
                      <a:pt x="17106" y="2590"/>
                    </a:cubicBezTo>
                    <a:cubicBezTo>
                      <a:pt x="17083" y="2590"/>
                      <a:pt x="17062" y="2585"/>
                      <a:pt x="17042" y="2575"/>
                    </a:cubicBezTo>
                    <a:cubicBezTo>
                      <a:pt x="17042" y="2575"/>
                      <a:pt x="17001" y="2555"/>
                      <a:pt x="17001" y="2534"/>
                    </a:cubicBezTo>
                    <a:cubicBezTo>
                      <a:pt x="17001" y="2534"/>
                      <a:pt x="17001" y="2514"/>
                      <a:pt x="17001" y="2514"/>
                    </a:cubicBezTo>
                    <a:cubicBezTo>
                      <a:pt x="16797" y="2555"/>
                      <a:pt x="16572" y="2595"/>
                      <a:pt x="16368" y="2636"/>
                    </a:cubicBezTo>
                    <a:cubicBezTo>
                      <a:pt x="15959" y="2718"/>
                      <a:pt x="15550" y="2800"/>
                      <a:pt x="15162" y="2882"/>
                    </a:cubicBezTo>
                    <a:cubicBezTo>
                      <a:pt x="15111" y="2897"/>
                      <a:pt x="15060" y="2905"/>
                      <a:pt x="15010" y="2905"/>
                    </a:cubicBezTo>
                    <a:cubicBezTo>
                      <a:pt x="14862" y="2905"/>
                      <a:pt x="14728" y="2836"/>
                      <a:pt x="14651" y="2698"/>
                    </a:cubicBezTo>
                    <a:cubicBezTo>
                      <a:pt x="14549" y="2738"/>
                      <a:pt x="14447" y="2800"/>
                      <a:pt x="14345" y="2841"/>
                    </a:cubicBezTo>
                    <a:lnTo>
                      <a:pt x="14345" y="2882"/>
                    </a:lnTo>
                    <a:cubicBezTo>
                      <a:pt x="14304" y="2922"/>
                      <a:pt x="14243" y="2963"/>
                      <a:pt x="14181" y="2984"/>
                    </a:cubicBezTo>
                    <a:cubicBezTo>
                      <a:pt x="13854" y="3045"/>
                      <a:pt x="13589" y="3188"/>
                      <a:pt x="13241" y="3270"/>
                    </a:cubicBezTo>
                    <a:cubicBezTo>
                      <a:pt x="13160" y="3270"/>
                      <a:pt x="12976" y="3208"/>
                      <a:pt x="12976" y="3147"/>
                    </a:cubicBezTo>
                    <a:cubicBezTo>
                      <a:pt x="12976" y="3086"/>
                      <a:pt x="12955" y="2984"/>
                      <a:pt x="12935" y="2902"/>
                    </a:cubicBezTo>
                    <a:lnTo>
                      <a:pt x="12894" y="2902"/>
                    </a:lnTo>
                    <a:lnTo>
                      <a:pt x="12465" y="2677"/>
                    </a:lnTo>
                    <a:lnTo>
                      <a:pt x="12301" y="2698"/>
                    </a:lnTo>
                    <a:cubicBezTo>
                      <a:pt x="12092" y="2894"/>
                      <a:pt x="11824" y="2995"/>
                      <a:pt x="11555" y="2995"/>
                    </a:cubicBezTo>
                    <a:cubicBezTo>
                      <a:pt x="11376" y="2995"/>
                      <a:pt x="11197" y="2951"/>
                      <a:pt x="11034" y="2861"/>
                    </a:cubicBezTo>
                    <a:lnTo>
                      <a:pt x="10707" y="2820"/>
                    </a:lnTo>
                    <a:lnTo>
                      <a:pt x="10687" y="2820"/>
                    </a:lnTo>
                    <a:cubicBezTo>
                      <a:pt x="10544" y="2922"/>
                      <a:pt x="10381" y="2984"/>
                      <a:pt x="10217" y="3004"/>
                    </a:cubicBezTo>
                    <a:cubicBezTo>
                      <a:pt x="10156" y="3004"/>
                      <a:pt x="10115" y="2984"/>
                      <a:pt x="10074" y="2963"/>
                    </a:cubicBezTo>
                    <a:cubicBezTo>
                      <a:pt x="10054" y="2943"/>
                      <a:pt x="10033" y="2922"/>
                      <a:pt x="10033" y="2902"/>
                    </a:cubicBezTo>
                    <a:cubicBezTo>
                      <a:pt x="10054" y="2861"/>
                      <a:pt x="10054" y="2800"/>
                      <a:pt x="10094" y="2759"/>
                    </a:cubicBezTo>
                    <a:cubicBezTo>
                      <a:pt x="10115" y="2718"/>
                      <a:pt x="10135" y="2677"/>
                      <a:pt x="10115" y="2616"/>
                    </a:cubicBezTo>
                    <a:cubicBezTo>
                      <a:pt x="10094" y="2595"/>
                      <a:pt x="10074" y="2575"/>
                      <a:pt x="10054" y="2555"/>
                    </a:cubicBezTo>
                    <a:cubicBezTo>
                      <a:pt x="10033" y="2534"/>
                      <a:pt x="9972" y="2514"/>
                      <a:pt x="9951" y="2514"/>
                    </a:cubicBezTo>
                    <a:cubicBezTo>
                      <a:pt x="9891" y="2526"/>
                      <a:pt x="9845" y="2559"/>
                      <a:pt x="9796" y="2559"/>
                    </a:cubicBezTo>
                    <a:cubicBezTo>
                      <a:pt x="9762" y="2559"/>
                      <a:pt x="9728" y="2543"/>
                      <a:pt x="9686" y="2493"/>
                    </a:cubicBezTo>
                    <a:cubicBezTo>
                      <a:pt x="9645" y="2432"/>
                      <a:pt x="9563" y="2391"/>
                      <a:pt x="9502" y="2391"/>
                    </a:cubicBezTo>
                    <a:cubicBezTo>
                      <a:pt x="9486" y="2392"/>
                      <a:pt x="9472" y="2393"/>
                      <a:pt x="9458" y="2393"/>
                    </a:cubicBezTo>
                    <a:cubicBezTo>
                      <a:pt x="9229" y="2393"/>
                      <a:pt x="9168" y="2243"/>
                      <a:pt x="9052" y="2166"/>
                    </a:cubicBezTo>
                    <a:cubicBezTo>
                      <a:pt x="8991" y="2125"/>
                      <a:pt x="9032" y="2105"/>
                      <a:pt x="9114" y="2105"/>
                    </a:cubicBezTo>
                    <a:cubicBezTo>
                      <a:pt x="9139" y="2107"/>
                      <a:pt x="9162" y="2108"/>
                      <a:pt x="9184" y="2108"/>
                    </a:cubicBezTo>
                    <a:cubicBezTo>
                      <a:pt x="9375" y="2108"/>
                      <a:pt x="9441" y="2029"/>
                      <a:pt x="9441" y="1901"/>
                    </a:cubicBezTo>
                    <a:cubicBezTo>
                      <a:pt x="9441" y="1860"/>
                      <a:pt x="9441" y="1819"/>
                      <a:pt x="9441" y="1778"/>
                    </a:cubicBezTo>
                    <a:cubicBezTo>
                      <a:pt x="9236" y="1717"/>
                      <a:pt x="9011" y="1635"/>
                      <a:pt x="8807" y="1574"/>
                    </a:cubicBezTo>
                    <a:cubicBezTo>
                      <a:pt x="8776" y="1564"/>
                      <a:pt x="8751" y="1558"/>
                      <a:pt x="8725" y="1558"/>
                    </a:cubicBezTo>
                    <a:cubicBezTo>
                      <a:pt x="8700" y="1558"/>
                      <a:pt x="8674" y="1564"/>
                      <a:pt x="8644" y="1574"/>
                    </a:cubicBezTo>
                    <a:cubicBezTo>
                      <a:pt x="8378" y="1655"/>
                      <a:pt x="8112" y="1737"/>
                      <a:pt x="7847" y="1819"/>
                    </a:cubicBezTo>
                    <a:cubicBezTo>
                      <a:pt x="7867" y="1880"/>
                      <a:pt x="7888" y="1942"/>
                      <a:pt x="7908" y="2003"/>
                    </a:cubicBezTo>
                    <a:cubicBezTo>
                      <a:pt x="7969" y="2085"/>
                      <a:pt x="7969" y="2166"/>
                      <a:pt x="7847" y="2228"/>
                    </a:cubicBezTo>
                    <a:cubicBezTo>
                      <a:pt x="7785" y="2248"/>
                      <a:pt x="7724" y="2289"/>
                      <a:pt x="7663" y="2330"/>
                    </a:cubicBezTo>
                    <a:cubicBezTo>
                      <a:pt x="7612" y="2360"/>
                      <a:pt x="7550" y="2376"/>
                      <a:pt x="7489" y="2376"/>
                    </a:cubicBezTo>
                    <a:cubicBezTo>
                      <a:pt x="7428" y="2376"/>
                      <a:pt x="7367" y="2360"/>
                      <a:pt x="7315" y="2330"/>
                    </a:cubicBezTo>
                    <a:cubicBezTo>
                      <a:pt x="7254" y="2289"/>
                      <a:pt x="7213" y="2268"/>
                      <a:pt x="7172" y="2248"/>
                    </a:cubicBezTo>
                    <a:cubicBezTo>
                      <a:pt x="7086" y="2199"/>
                      <a:pt x="6992" y="2172"/>
                      <a:pt x="6899" y="2172"/>
                    </a:cubicBezTo>
                    <a:cubicBezTo>
                      <a:pt x="6839" y="2172"/>
                      <a:pt x="6779" y="2183"/>
                      <a:pt x="6723" y="2207"/>
                    </a:cubicBezTo>
                    <a:cubicBezTo>
                      <a:pt x="6580" y="2248"/>
                      <a:pt x="6478" y="2330"/>
                      <a:pt x="6355" y="2371"/>
                    </a:cubicBezTo>
                    <a:cubicBezTo>
                      <a:pt x="6263" y="2417"/>
                      <a:pt x="6171" y="2440"/>
                      <a:pt x="6079" y="2440"/>
                    </a:cubicBezTo>
                    <a:cubicBezTo>
                      <a:pt x="6049" y="2440"/>
                      <a:pt x="6018" y="2437"/>
                      <a:pt x="5987" y="2432"/>
                    </a:cubicBezTo>
                    <a:cubicBezTo>
                      <a:pt x="5883" y="2432"/>
                      <a:pt x="5768" y="2389"/>
                      <a:pt x="5674" y="2389"/>
                    </a:cubicBezTo>
                    <a:cubicBezTo>
                      <a:pt x="5639" y="2389"/>
                      <a:pt x="5606" y="2395"/>
                      <a:pt x="5579" y="2412"/>
                    </a:cubicBezTo>
                    <a:cubicBezTo>
                      <a:pt x="5435" y="2514"/>
                      <a:pt x="5313" y="2657"/>
                      <a:pt x="5395" y="2841"/>
                    </a:cubicBezTo>
                    <a:cubicBezTo>
                      <a:pt x="5395" y="2841"/>
                      <a:pt x="5415" y="2861"/>
                      <a:pt x="5415" y="2882"/>
                    </a:cubicBezTo>
                    <a:cubicBezTo>
                      <a:pt x="5456" y="3045"/>
                      <a:pt x="5313" y="3188"/>
                      <a:pt x="5088" y="3229"/>
                    </a:cubicBezTo>
                    <a:cubicBezTo>
                      <a:pt x="5027" y="3229"/>
                      <a:pt x="4986" y="3229"/>
                      <a:pt x="4925" y="3208"/>
                    </a:cubicBezTo>
                    <a:cubicBezTo>
                      <a:pt x="4884" y="3188"/>
                      <a:pt x="4843" y="3147"/>
                      <a:pt x="4782" y="3127"/>
                    </a:cubicBezTo>
                    <a:cubicBezTo>
                      <a:pt x="4700" y="3127"/>
                      <a:pt x="4618" y="3086"/>
                      <a:pt x="4557" y="3025"/>
                    </a:cubicBezTo>
                    <a:cubicBezTo>
                      <a:pt x="4312" y="3208"/>
                      <a:pt x="4026" y="3331"/>
                      <a:pt x="3719" y="3392"/>
                    </a:cubicBezTo>
                    <a:cubicBezTo>
                      <a:pt x="3648" y="3411"/>
                      <a:pt x="3575" y="3420"/>
                      <a:pt x="3502" y="3420"/>
                    </a:cubicBezTo>
                    <a:cubicBezTo>
                      <a:pt x="3257" y="3420"/>
                      <a:pt x="3008" y="3320"/>
                      <a:pt x="2820" y="3147"/>
                    </a:cubicBezTo>
                    <a:lnTo>
                      <a:pt x="2616" y="3127"/>
                    </a:lnTo>
                    <a:cubicBezTo>
                      <a:pt x="2513" y="3208"/>
                      <a:pt x="2370" y="3270"/>
                      <a:pt x="2227" y="3311"/>
                    </a:cubicBezTo>
                    <a:cubicBezTo>
                      <a:pt x="2000" y="3386"/>
                      <a:pt x="1761" y="3428"/>
                      <a:pt x="1528" y="3428"/>
                    </a:cubicBezTo>
                    <a:cubicBezTo>
                      <a:pt x="1447" y="3428"/>
                      <a:pt x="1367" y="3423"/>
                      <a:pt x="1287" y="3413"/>
                    </a:cubicBezTo>
                    <a:cubicBezTo>
                      <a:pt x="1083" y="3535"/>
                      <a:pt x="879" y="3638"/>
                      <a:pt x="654" y="3699"/>
                    </a:cubicBezTo>
                    <a:cubicBezTo>
                      <a:pt x="490" y="3719"/>
                      <a:pt x="347" y="3740"/>
                      <a:pt x="184" y="3740"/>
                    </a:cubicBezTo>
                    <a:cubicBezTo>
                      <a:pt x="123" y="3801"/>
                      <a:pt x="61" y="3862"/>
                      <a:pt x="0" y="3924"/>
                    </a:cubicBezTo>
                    <a:lnTo>
                      <a:pt x="0" y="35351"/>
                    </a:lnTo>
                    <a:lnTo>
                      <a:pt x="7438" y="35351"/>
                    </a:lnTo>
                    <a:cubicBezTo>
                      <a:pt x="7499" y="35331"/>
                      <a:pt x="7540" y="35331"/>
                      <a:pt x="7602" y="35331"/>
                    </a:cubicBezTo>
                    <a:cubicBezTo>
                      <a:pt x="7663" y="35310"/>
                      <a:pt x="7724" y="35290"/>
                      <a:pt x="7745" y="35229"/>
                    </a:cubicBezTo>
                    <a:cubicBezTo>
                      <a:pt x="7785" y="35167"/>
                      <a:pt x="7826" y="35086"/>
                      <a:pt x="7847" y="35024"/>
                    </a:cubicBezTo>
                    <a:cubicBezTo>
                      <a:pt x="7888" y="35024"/>
                      <a:pt x="7928" y="35004"/>
                      <a:pt x="7969" y="35004"/>
                    </a:cubicBezTo>
                    <a:cubicBezTo>
                      <a:pt x="8051" y="34902"/>
                      <a:pt x="8153" y="34820"/>
                      <a:pt x="8276" y="34779"/>
                    </a:cubicBezTo>
                    <a:cubicBezTo>
                      <a:pt x="8215" y="34697"/>
                      <a:pt x="8153" y="34636"/>
                      <a:pt x="8112" y="34575"/>
                    </a:cubicBezTo>
                    <a:cubicBezTo>
                      <a:pt x="8031" y="34473"/>
                      <a:pt x="8051" y="34329"/>
                      <a:pt x="8174" y="34289"/>
                    </a:cubicBezTo>
                    <a:cubicBezTo>
                      <a:pt x="8215" y="34248"/>
                      <a:pt x="8255" y="34227"/>
                      <a:pt x="8317" y="34227"/>
                    </a:cubicBezTo>
                    <a:cubicBezTo>
                      <a:pt x="8358" y="34207"/>
                      <a:pt x="8378" y="34207"/>
                      <a:pt x="8419" y="34186"/>
                    </a:cubicBezTo>
                    <a:lnTo>
                      <a:pt x="8541" y="34125"/>
                    </a:lnTo>
                    <a:lnTo>
                      <a:pt x="8582" y="34125"/>
                    </a:lnTo>
                    <a:cubicBezTo>
                      <a:pt x="8582" y="33892"/>
                      <a:pt x="8785" y="33715"/>
                      <a:pt x="9015" y="33715"/>
                    </a:cubicBezTo>
                    <a:cubicBezTo>
                      <a:pt x="9027" y="33715"/>
                      <a:pt x="9040" y="33715"/>
                      <a:pt x="9052" y="33716"/>
                    </a:cubicBezTo>
                    <a:cubicBezTo>
                      <a:pt x="9246" y="33744"/>
                      <a:pt x="9252" y="33734"/>
                      <a:pt x="9211" y="33795"/>
                    </a:cubicBezTo>
                    <a:lnTo>
                      <a:pt x="9211" y="33795"/>
                    </a:lnTo>
                    <a:cubicBezTo>
                      <a:pt x="9284" y="33710"/>
                      <a:pt x="9393" y="33655"/>
                      <a:pt x="9502" y="33655"/>
                    </a:cubicBezTo>
                    <a:lnTo>
                      <a:pt x="9522" y="33655"/>
                    </a:lnTo>
                    <a:cubicBezTo>
                      <a:pt x="9622" y="33555"/>
                      <a:pt x="9753" y="33505"/>
                      <a:pt x="9878" y="33505"/>
                    </a:cubicBezTo>
                    <a:cubicBezTo>
                      <a:pt x="9931" y="33505"/>
                      <a:pt x="9984" y="33514"/>
                      <a:pt x="10033" y="33533"/>
                    </a:cubicBezTo>
                    <a:cubicBezTo>
                      <a:pt x="10113" y="33573"/>
                      <a:pt x="10312" y="33652"/>
                      <a:pt x="10280" y="33713"/>
                    </a:cubicBezTo>
                    <a:lnTo>
                      <a:pt x="10280" y="33713"/>
                    </a:lnTo>
                    <a:cubicBezTo>
                      <a:pt x="10352" y="33593"/>
                      <a:pt x="10479" y="33533"/>
                      <a:pt x="10605" y="33533"/>
                    </a:cubicBezTo>
                    <a:cubicBezTo>
                      <a:pt x="10733" y="33533"/>
                      <a:pt x="10861" y="33594"/>
                      <a:pt x="10932" y="33716"/>
                    </a:cubicBezTo>
                    <a:cubicBezTo>
                      <a:pt x="11014" y="33778"/>
                      <a:pt x="11137" y="33839"/>
                      <a:pt x="11239" y="33859"/>
                    </a:cubicBezTo>
                    <a:cubicBezTo>
                      <a:pt x="11382" y="33880"/>
                      <a:pt x="11484" y="33982"/>
                      <a:pt x="11525" y="34125"/>
                    </a:cubicBezTo>
                    <a:cubicBezTo>
                      <a:pt x="11627" y="34146"/>
                      <a:pt x="11709" y="34207"/>
                      <a:pt x="11790" y="34268"/>
                    </a:cubicBezTo>
                    <a:cubicBezTo>
                      <a:pt x="12015" y="34186"/>
                      <a:pt x="12281" y="34146"/>
                      <a:pt x="12547" y="34146"/>
                    </a:cubicBezTo>
                    <a:cubicBezTo>
                      <a:pt x="12669" y="34146"/>
                      <a:pt x="12792" y="34186"/>
                      <a:pt x="12873" y="34248"/>
                    </a:cubicBezTo>
                    <a:cubicBezTo>
                      <a:pt x="12996" y="34248"/>
                      <a:pt x="13098" y="34207"/>
                      <a:pt x="13221" y="34146"/>
                    </a:cubicBezTo>
                    <a:lnTo>
                      <a:pt x="13323" y="34146"/>
                    </a:lnTo>
                    <a:cubicBezTo>
                      <a:pt x="13405" y="34146"/>
                      <a:pt x="13507" y="34207"/>
                      <a:pt x="13609" y="34227"/>
                    </a:cubicBezTo>
                    <a:cubicBezTo>
                      <a:pt x="13633" y="34233"/>
                      <a:pt x="13657" y="34236"/>
                      <a:pt x="13679" y="34236"/>
                    </a:cubicBezTo>
                    <a:cubicBezTo>
                      <a:pt x="13733" y="34236"/>
                      <a:pt x="13779" y="34221"/>
                      <a:pt x="13793" y="34207"/>
                    </a:cubicBezTo>
                    <a:cubicBezTo>
                      <a:pt x="13916" y="34115"/>
                      <a:pt x="14050" y="34069"/>
                      <a:pt x="14187" y="34069"/>
                    </a:cubicBezTo>
                    <a:cubicBezTo>
                      <a:pt x="14232" y="34069"/>
                      <a:pt x="14278" y="34074"/>
                      <a:pt x="14324" y="34084"/>
                    </a:cubicBezTo>
                    <a:cubicBezTo>
                      <a:pt x="14365" y="34105"/>
                      <a:pt x="14426" y="34105"/>
                      <a:pt x="14467" y="34125"/>
                    </a:cubicBezTo>
                    <a:lnTo>
                      <a:pt x="14508" y="34125"/>
                    </a:lnTo>
                    <a:cubicBezTo>
                      <a:pt x="14529" y="34125"/>
                      <a:pt x="14529" y="34105"/>
                      <a:pt x="14549" y="34105"/>
                    </a:cubicBezTo>
                    <a:cubicBezTo>
                      <a:pt x="14549" y="34084"/>
                      <a:pt x="14570" y="34064"/>
                      <a:pt x="14570" y="34043"/>
                    </a:cubicBezTo>
                    <a:cubicBezTo>
                      <a:pt x="14590" y="34003"/>
                      <a:pt x="14610" y="33962"/>
                      <a:pt x="14631" y="33941"/>
                    </a:cubicBezTo>
                    <a:cubicBezTo>
                      <a:pt x="14692" y="33859"/>
                      <a:pt x="14631" y="33737"/>
                      <a:pt x="14753" y="33696"/>
                    </a:cubicBezTo>
                    <a:cubicBezTo>
                      <a:pt x="14856" y="33655"/>
                      <a:pt x="14958" y="33614"/>
                      <a:pt x="15060" y="33594"/>
                    </a:cubicBezTo>
                    <a:lnTo>
                      <a:pt x="15060" y="33594"/>
                    </a:lnTo>
                    <a:lnTo>
                      <a:pt x="14999" y="33655"/>
                    </a:lnTo>
                    <a:cubicBezTo>
                      <a:pt x="14958" y="33676"/>
                      <a:pt x="14937" y="33716"/>
                      <a:pt x="14917" y="33737"/>
                    </a:cubicBezTo>
                    <a:cubicBezTo>
                      <a:pt x="14978" y="33778"/>
                      <a:pt x="15019" y="33819"/>
                      <a:pt x="15060" y="33880"/>
                    </a:cubicBezTo>
                    <a:cubicBezTo>
                      <a:pt x="15121" y="33849"/>
                      <a:pt x="15188" y="33834"/>
                      <a:pt x="15254" y="33834"/>
                    </a:cubicBezTo>
                    <a:cubicBezTo>
                      <a:pt x="15320" y="33834"/>
                      <a:pt x="15387" y="33849"/>
                      <a:pt x="15448" y="33880"/>
                    </a:cubicBezTo>
                    <a:cubicBezTo>
                      <a:pt x="15489" y="33859"/>
                      <a:pt x="15530" y="33839"/>
                      <a:pt x="15571" y="33819"/>
                    </a:cubicBezTo>
                    <a:lnTo>
                      <a:pt x="15775" y="33737"/>
                    </a:lnTo>
                    <a:cubicBezTo>
                      <a:pt x="15905" y="33691"/>
                      <a:pt x="16041" y="33668"/>
                      <a:pt x="16177" y="33668"/>
                    </a:cubicBezTo>
                    <a:cubicBezTo>
                      <a:pt x="16402" y="33668"/>
                      <a:pt x="16626" y="33732"/>
                      <a:pt x="16817" y="33859"/>
                    </a:cubicBezTo>
                    <a:cubicBezTo>
                      <a:pt x="17083" y="33778"/>
                      <a:pt x="17349" y="33737"/>
                      <a:pt x="17635" y="33737"/>
                    </a:cubicBezTo>
                    <a:lnTo>
                      <a:pt x="17573" y="33635"/>
                    </a:lnTo>
                    <a:lnTo>
                      <a:pt x="17839" y="33553"/>
                    </a:lnTo>
                    <a:cubicBezTo>
                      <a:pt x="17890" y="33485"/>
                      <a:pt x="17969" y="33446"/>
                      <a:pt x="18052" y="33446"/>
                    </a:cubicBezTo>
                    <a:cubicBezTo>
                      <a:pt x="18070" y="33446"/>
                      <a:pt x="18087" y="33447"/>
                      <a:pt x="18105" y="33451"/>
                    </a:cubicBezTo>
                    <a:cubicBezTo>
                      <a:pt x="18166" y="33410"/>
                      <a:pt x="18207" y="33389"/>
                      <a:pt x="18268" y="33349"/>
                    </a:cubicBezTo>
                    <a:cubicBezTo>
                      <a:pt x="18309" y="33308"/>
                      <a:pt x="18370" y="33287"/>
                      <a:pt x="18432" y="33287"/>
                    </a:cubicBezTo>
                    <a:cubicBezTo>
                      <a:pt x="18432" y="33349"/>
                      <a:pt x="18472" y="33389"/>
                      <a:pt x="18575" y="33410"/>
                    </a:cubicBezTo>
                    <a:cubicBezTo>
                      <a:pt x="18677" y="33369"/>
                      <a:pt x="18779" y="33308"/>
                      <a:pt x="18881" y="33267"/>
                    </a:cubicBezTo>
                    <a:cubicBezTo>
                      <a:pt x="18902" y="33165"/>
                      <a:pt x="19024" y="33124"/>
                      <a:pt x="19106" y="33042"/>
                    </a:cubicBezTo>
                    <a:cubicBezTo>
                      <a:pt x="19126" y="33042"/>
                      <a:pt x="19126" y="33042"/>
                      <a:pt x="19147" y="33063"/>
                    </a:cubicBezTo>
                    <a:cubicBezTo>
                      <a:pt x="19167" y="33083"/>
                      <a:pt x="19208" y="33124"/>
                      <a:pt x="19228" y="33144"/>
                    </a:cubicBezTo>
                    <a:cubicBezTo>
                      <a:pt x="19596" y="33063"/>
                      <a:pt x="19944" y="32981"/>
                      <a:pt x="20311" y="32940"/>
                    </a:cubicBezTo>
                    <a:cubicBezTo>
                      <a:pt x="20761" y="32858"/>
                      <a:pt x="21170" y="32797"/>
                      <a:pt x="21558" y="32756"/>
                    </a:cubicBezTo>
                    <a:cubicBezTo>
                      <a:pt x="21653" y="32677"/>
                      <a:pt x="21773" y="32647"/>
                      <a:pt x="21888" y="32647"/>
                    </a:cubicBezTo>
                    <a:cubicBezTo>
                      <a:pt x="21922" y="32647"/>
                      <a:pt x="21955" y="32649"/>
                      <a:pt x="21987" y="32654"/>
                    </a:cubicBezTo>
                    <a:cubicBezTo>
                      <a:pt x="22028" y="32654"/>
                      <a:pt x="22048" y="32674"/>
                      <a:pt x="22069" y="32695"/>
                    </a:cubicBezTo>
                    <a:cubicBezTo>
                      <a:pt x="22165" y="32689"/>
                      <a:pt x="22259" y="32686"/>
                      <a:pt x="22351" y="32686"/>
                    </a:cubicBezTo>
                    <a:cubicBezTo>
                      <a:pt x="22575" y="32686"/>
                      <a:pt x="22792" y="32701"/>
                      <a:pt x="23009" y="32715"/>
                    </a:cubicBezTo>
                    <a:cubicBezTo>
                      <a:pt x="23070" y="32715"/>
                      <a:pt x="23131" y="32736"/>
                      <a:pt x="23193" y="32756"/>
                    </a:cubicBezTo>
                    <a:cubicBezTo>
                      <a:pt x="23213" y="32756"/>
                      <a:pt x="23234" y="32736"/>
                      <a:pt x="23254" y="32736"/>
                    </a:cubicBezTo>
                    <a:cubicBezTo>
                      <a:pt x="23479" y="32654"/>
                      <a:pt x="23704" y="32552"/>
                      <a:pt x="23949" y="32470"/>
                    </a:cubicBezTo>
                    <a:lnTo>
                      <a:pt x="24133" y="32531"/>
                    </a:lnTo>
                    <a:cubicBezTo>
                      <a:pt x="24199" y="32518"/>
                      <a:pt x="24265" y="32511"/>
                      <a:pt x="24329" y="32511"/>
                    </a:cubicBezTo>
                    <a:cubicBezTo>
                      <a:pt x="24561" y="32511"/>
                      <a:pt x="24774" y="32596"/>
                      <a:pt x="24950" y="32756"/>
                    </a:cubicBezTo>
                    <a:cubicBezTo>
                      <a:pt x="25028" y="32753"/>
                      <a:pt x="25105" y="32751"/>
                      <a:pt x="25183" y="32751"/>
                    </a:cubicBezTo>
                    <a:cubicBezTo>
                      <a:pt x="25595" y="32751"/>
                      <a:pt x="26005" y="32799"/>
                      <a:pt x="26401" y="32920"/>
                    </a:cubicBezTo>
                    <a:cubicBezTo>
                      <a:pt x="26544" y="32940"/>
                      <a:pt x="26666" y="33001"/>
                      <a:pt x="26769" y="33083"/>
                    </a:cubicBezTo>
                    <a:cubicBezTo>
                      <a:pt x="26820" y="33093"/>
                      <a:pt x="26866" y="33098"/>
                      <a:pt x="26912" y="33098"/>
                    </a:cubicBezTo>
                    <a:cubicBezTo>
                      <a:pt x="26958" y="33098"/>
                      <a:pt x="27004" y="33093"/>
                      <a:pt x="27055" y="33083"/>
                    </a:cubicBezTo>
                    <a:cubicBezTo>
                      <a:pt x="27055" y="33063"/>
                      <a:pt x="27055" y="33042"/>
                      <a:pt x="27075" y="33022"/>
                    </a:cubicBezTo>
                    <a:cubicBezTo>
                      <a:pt x="27116" y="33042"/>
                      <a:pt x="27157" y="33063"/>
                      <a:pt x="27198" y="33083"/>
                    </a:cubicBezTo>
                    <a:cubicBezTo>
                      <a:pt x="27280" y="33103"/>
                      <a:pt x="27341" y="33124"/>
                      <a:pt x="27423" y="33144"/>
                    </a:cubicBezTo>
                    <a:cubicBezTo>
                      <a:pt x="27484" y="33124"/>
                      <a:pt x="27566" y="33103"/>
                      <a:pt x="27647" y="33103"/>
                    </a:cubicBezTo>
                    <a:cubicBezTo>
                      <a:pt x="27678" y="33134"/>
                      <a:pt x="27724" y="33149"/>
                      <a:pt x="27770" y="33149"/>
                    </a:cubicBezTo>
                    <a:cubicBezTo>
                      <a:pt x="27816" y="33149"/>
                      <a:pt x="27862" y="33134"/>
                      <a:pt x="27893" y="33103"/>
                    </a:cubicBezTo>
                    <a:lnTo>
                      <a:pt x="27954" y="33103"/>
                    </a:lnTo>
                    <a:cubicBezTo>
                      <a:pt x="28138" y="33042"/>
                      <a:pt x="28322" y="32981"/>
                      <a:pt x="28506" y="32940"/>
                    </a:cubicBezTo>
                    <a:cubicBezTo>
                      <a:pt x="28465" y="32736"/>
                      <a:pt x="28751" y="32817"/>
                      <a:pt x="28873" y="32776"/>
                    </a:cubicBezTo>
                    <a:cubicBezTo>
                      <a:pt x="28924" y="32797"/>
                      <a:pt x="28976" y="32807"/>
                      <a:pt x="29027" y="32807"/>
                    </a:cubicBezTo>
                    <a:cubicBezTo>
                      <a:pt x="29078" y="32807"/>
                      <a:pt x="29129" y="32797"/>
                      <a:pt x="29180" y="32776"/>
                    </a:cubicBezTo>
                    <a:cubicBezTo>
                      <a:pt x="29282" y="32715"/>
                      <a:pt x="29405" y="32674"/>
                      <a:pt x="29425" y="32552"/>
                    </a:cubicBezTo>
                    <a:cubicBezTo>
                      <a:pt x="29484" y="32351"/>
                      <a:pt x="29509" y="32266"/>
                      <a:pt x="29615" y="32266"/>
                    </a:cubicBezTo>
                    <a:cubicBezTo>
                      <a:pt x="29692" y="32266"/>
                      <a:pt x="29811" y="32311"/>
                      <a:pt x="30018" y="32388"/>
                    </a:cubicBezTo>
                    <a:cubicBezTo>
                      <a:pt x="30038" y="32388"/>
                      <a:pt x="30079" y="32429"/>
                      <a:pt x="30099" y="32429"/>
                    </a:cubicBezTo>
                    <a:cubicBezTo>
                      <a:pt x="30099" y="32429"/>
                      <a:pt x="30222" y="32409"/>
                      <a:pt x="30222" y="32388"/>
                    </a:cubicBezTo>
                    <a:cubicBezTo>
                      <a:pt x="30222" y="32306"/>
                      <a:pt x="30304" y="32266"/>
                      <a:pt x="30426" y="32245"/>
                    </a:cubicBezTo>
                    <a:lnTo>
                      <a:pt x="30426" y="32245"/>
                    </a:lnTo>
                    <a:cubicBezTo>
                      <a:pt x="30406" y="32266"/>
                      <a:pt x="30406" y="32286"/>
                      <a:pt x="30385" y="32306"/>
                    </a:cubicBezTo>
                    <a:cubicBezTo>
                      <a:pt x="30365" y="32347"/>
                      <a:pt x="30324" y="32388"/>
                      <a:pt x="30406" y="32429"/>
                    </a:cubicBezTo>
                    <a:cubicBezTo>
                      <a:pt x="30458" y="32455"/>
                      <a:pt x="30509" y="32481"/>
                      <a:pt x="30556" y="32481"/>
                    </a:cubicBezTo>
                    <a:cubicBezTo>
                      <a:pt x="30583" y="32481"/>
                      <a:pt x="30608" y="32472"/>
                      <a:pt x="30631" y="32450"/>
                    </a:cubicBezTo>
                    <a:cubicBezTo>
                      <a:pt x="30774" y="32368"/>
                      <a:pt x="30917" y="32327"/>
                      <a:pt x="31080" y="32306"/>
                    </a:cubicBezTo>
                    <a:cubicBezTo>
                      <a:pt x="31121" y="32143"/>
                      <a:pt x="31325" y="32123"/>
                      <a:pt x="31530" y="32102"/>
                    </a:cubicBezTo>
                    <a:cubicBezTo>
                      <a:pt x="31632" y="32102"/>
                      <a:pt x="31714" y="32061"/>
                      <a:pt x="31755" y="31980"/>
                    </a:cubicBezTo>
                    <a:cubicBezTo>
                      <a:pt x="31816" y="31918"/>
                      <a:pt x="31918" y="31877"/>
                      <a:pt x="32000" y="31877"/>
                    </a:cubicBezTo>
                    <a:cubicBezTo>
                      <a:pt x="32184" y="31877"/>
                      <a:pt x="32347" y="31857"/>
                      <a:pt x="32531" y="31857"/>
                    </a:cubicBezTo>
                    <a:cubicBezTo>
                      <a:pt x="32549" y="31857"/>
                      <a:pt x="32560" y="31856"/>
                      <a:pt x="32567" y="31856"/>
                    </a:cubicBezTo>
                    <a:lnTo>
                      <a:pt x="32567" y="31856"/>
                    </a:lnTo>
                    <a:cubicBezTo>
                      <a:pt x="32560" y="31860"/>
                      <a:pt x="32556" y="31871"/>
                      <a:pt x="32592" y="31898"/>
                    </a:cubicBezTo>
                    <a:cubicBezTo>
                      <a:pt x="32611" y="31917"/>
                      <a:pt x="32613" y="31970"/>
                      <a:pt x="32597" y="31995"/>
                    </a:cubicBezTo>
                    <a:lnTo>
                      <a:pt x="32597" y="31995"/>
                    </a:lnTo>
                    <a:cubicBezTo>
                      <a:pt x="32911" y="31959"/>
                      <a:pt x="33245" y="31957"/>
                      <a:pt x="33635" y="31918"/>
                    </a:cubicBezTo>
                    <a:cubicBezTo>
                      <a:pt x="33778" y="31898"/>
                      <a:pt x="33921" y="31877"/>
                      <a:pt x="34043" y="31857"/>
                    </a:cubicBezTo>
                    <a:lnTo>
                      <a:pt x="34207" y="31816"/>
                    </a:lnTo>
                    <a:cubicBezTo>
                      <a:pt x="34288" y="31755"/>
                      <a:pt x="34370" y="31714"/>
                      <a:pt x="34452" y="31673"/>
                    </a:cubicBezTo>
                    <a:lnTo>
                      <a:pt x="34595" y="31673"/>
                    </a:lnTo>
                    <a:cubicBezTo>
                      <a:pt x="34615" y="31693"/>
                      <a:pt x="34636" y="31693"/>
                      <a:pt x="34636" y="31714"/>
                    </a:cubicBezTo>
                    <a:lnTo>
                      <a:pt x="34636" y="31734"/>
                    </a:lnTo>
                    <a:cubicBezTo>
                      <a:pt x="34840" y="31693"/>
                      <a:pt x="35065" y="31673"/>
                      <a:pt x="35269" y="31632"/>
                    </a:cubicBezTo>
                    <a:cubicBezTo>
                      <a:pt x="35678" y="31550"/>
                      <a:pt x="36087" y="31448"/>
                      <a:pt x="36475" y="31367"/>
                    </a:cubicBezTo>
                    <a:cubicBezTo>
                      <a:pt x="36521" y="31353"/>
                      <a:pt x="36567" y="31346"/>
                      <a:pt x="36612" y="31346"/>
                    </a:cubicBezTo>
                    <a:cubicBezTo>
                      <a:pt x="36766" y="31346"/>
                      <a:pt x="36907" y="31424"/>
                      <a:pt x="36986" y="31550"/>
                    </a:cubicBezTo>
                    <a:cubicBezTo>
                      <a:pt x="37088" y="31510"/>
                      <a:pt x="37190" y="31469"/>
                      <a:pt x="37292" y="31428"/>
                    </a:cubicBezTo>
                    <a:lnTo>
                      <a:pt x="37292" y="31367"/>
                    </a:lnTo>
                    <a:cubicBezTo>
                      <a:pt x="37333" y="31326"/>
                      <a:pt x="37394" y="31305"/>
                      <a:pt x="37456" y="31285"/>
                    </a:cubicBezTo>
                    <a:cubicBezTo>
                      <a:pt x="37783" y="31203"/>
                      <a:pt x="38069" y="31060"/>
                      <a:pt x="38396" y="30999"/>
                    </a:cubicBezTo>
                    <a:cubicBezTo>
                      <a:pt x="38407" y="30996"/>
                      <a:pt x="38419" y="30995"/>
                      <a:pt x="38433" y="30995"/>
                    </a:cubicBezTo>
                    <a:cubicBezTo>
                      <a:pt x="38523" y="30995"/>
                      <a:pt x="38661" y="31048"/>
                      <a:pt x="38661" y="31101"/>
                    </a:cubicBezTo>
                    <a:cubicBezTo>
                      <a:pt x="38661" y="31162"/>
                      <a:pt x="38682" y="31285"/>
                      <a:pt x="38702" y="31367"/>
                    </a:cubicBezTo>
                    <a:lnTo>
                      <a:pt x="38743" y="31367"/>
                    </a:lnTo>
                    <a:lnTo>
                      <a:pt x="39172" y="31571"/>
                    </a:lnTo>
                    <a:lnTo>
                      <a:pt x="39336" y="31550"/>
                    </a:lnTo>
                    <a:cubicBezTo>
                      <a:pt x="39542" y="31368"/>
                      <a:pt x="39807" y="31272"/>
                      <a:pt x="40074" y="31272"/>
                    </a:cubicBezTo>
                    <a:cubicBezTo>
                      <a:pt x="40255" y="31272"/>
                      <a:pt x="40437" y="31316"/>
                      <a:pt x="40603" y="31407"/>
                    </a:cubicBezTo>
                    <a:lnTo>
                      <a:pt x="40909" y="31446"/>
                    </a:lnTo>
                    <a:lnTo>
                      <a:pt x="40909" y="31446"/>
                    </a:lnTo>
                    <a:lnTo>
                      <a:pt x="40909" y="82"/>
                    </a:lnTo>
                    <a:lnTo>
                      <a:pt x="40848" y="102"/>
                    </a:lnTo>
                    <a:cubicBezTo>
                      <a:pt x="40807" y="102"/>
                      <a:pt x="40766" y="101"/>
                      <a:pt x="40726" y="101"/>
                    </a:cubicBezTo>
                    <a:cubicBezTo>
                      <a:pt x="40626" y="101"/>
                      <a:pt x="40532" y="111"/>
                      <a:pt x="40459" y="184"/>
                    </a:cubicBezTo>
                    <a:cubicBezTo>
                      <a:pt x="40448" y="208"/>
                      <a:pt x="40400" y="218"/>
                      <a:pt x="40351" y="218"/>
                    </a:cubicBezTo>
                    <a:cubicBezTo>
                      <a:pt x="40316" y="218"/>
                      <a:pt x="40281" y="213"/>
                      <a:pt x="40255" y="205"/>
                    </a:cubicBezTo>
                    <a:cubicBezTo>
                      <a:pt x="40092" y="184"/>
                      <a:pt x="39949" y="102"/>
                      <a:pt x="39846" y="0"/>
                    </a:cubicBezTo>
                    <a:close/>
                  </a:path>
                </a:pathLst>
              </a:custGeom>
              <a:solidFill>
                <a:srgbClr val="FFFFFF"/>
              </a:solidFill>
              <a:ln>
                <a:noFill/>
              </a:ln>
              <a:effectLst>
                <a:outerShdw blurRad="114300" dist="28575" dir="5400000" algn="bl" rotWithShape="0">
                  <a:srgbClr val="000000">
                    <a:alpha val="49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84" name="Google Shape;1563;p39"/>
              <p:cNvSpPr/>
              <p:nvPr/>
            </p:nvSpPr>
            <p:spPr>
              <a:xfrm rot="4797710">
                <a:off x="6660703" y="2584804"/>
                <a:ext cx="865599" cy="619753"/>
              </a:xfrm>
              <a:custGeom>
                <a:avLst/>
                <a:gdLst/>
                <a:ahLst/>
                <a:cxnLst/>
                <a:rect l="l" t="t" r="r" b="b"/>
                <a:pathLst>
                  <a:path w="16839" h="12057" extrusionOk="0">
                    <a:moveTo>
                      <a:pt x="2351" y="0"/>
                    </a:moveTo>
                    <a:cubicBezTo>
                      <a:pt x="2085" y="327"/>
                      <a:pt x="1860" y="695"/>
                      <a:pt x="1676" y="1083"/>
                    </a:cubicBezTo>
                    <a:cubicBezTo>
                      <a:pt x="1309" y="1839"/>
                      <a:pt x="1186" y="2840"/>
                      <a:pt x="1043" y="3167"/>
                    </a:cubicBezTo>
                    <a:cubicBezTo>
                      <a:pt x="880" y="3474"/>
                      <a:pt x="839" y="3678"/>
                      <a:pt x="634" y="4066"/>
                    </a:cubicBezTo>
                    <a:cubicBezTo>
                      <a:pt x="450" y="4475"/>
                      <a:pt x="307" y="4761"/>
                      <a:pt x="185" y="5006"/>
                    </a:cubicBezTo>
                    <a:cubicBezTo>
                      <a:pt x="103" y="5231"/>
                      <a:pt x="42" y="5476"/>
                      <a:pt x="1" y="5722"/>
                    </a:cubicBezTo>
                    <a:cubicBezTo>
                      <a:pt x="1" y="5722"/>
                      <a:pt x="6867" y="8868"/>
                      <a:pt x="8644" y="9624"/>
                    </a:cubicBezTo>
                    <a:cubicBezTo>
                      <a:pt x="9482" y="9992"/>
                      <a:pt x="10177" y="10360"/>
                      <a:pt x="11056" y="10687"/>
                    </a:cubicBezTo>
                    <a:cubicBezTo>
                      <a:pt x="11934" y="11034"/>
                      <a:pt x="13937" y="12056"/>
                      <a:pt x="13937" y="12056"/>
                    </a:cubicBezTo>
                    <a:lnTo>
                      <a:pt x="14427" y="11034"/>
                    </a:lnTo>
                    <a:cubicBezTo>
                      <a:pt x="14427" y="11034"/>
                      <a:pt x="14713" y="10340"/>
                      <a:pt x="14775" y="10197"/>
                    </a:cubicBezTo>
                    <a:cubicBezTo>
                      <a:pt x="14856" y="10054"/>
                      <a:pt x="15245" y="9972"/>
                      <a:pt x="15347" y="9768"/>
                    </a:cubicBezTo>
                    <a:cubicBezTo>
                      <a:pt x="15551" y="9400"/>
                      <a:pt x="15735" y="9032"/>
                      <a:pt x="15899" y="8644"/>
                    </a:cubicBezTo>
                    <a:cubicBezTo>
                      <a:pt x="16021" y="8317"/>
                      <a:pt x="16164" y="7990"/>
                      <a:pt x="16328" y="7663"/>
                    </a:cubicBezTo>
                    <a:cubicBezTo>
                      <a:pt x="16450" y="7377"/>
                      <a:pt x="16614" y="6825"/>
                      <a:pt x="16696" y="6641"/>
                    </a:cubicBezTo>
                    <a:cubicBezTo>
                      <a:pt x="16798" y="6457"/>
                      <a:pt x="16839" y="6314"/>
                      <a:pt x="16839" y="6314"/>
                    </a:cubicBezTo>
                    <a:cubicBezTo>
                      <a:pt x="12568" y="4516"/>
                      <a:pt x="9727" y="3331"/>
                      <a:pt x="8358" y="2697"/>
                    </a:cubicBezTo>
                    <a:cubicBezTo>
                      <a:pt x="6703" y="1941"/>
                      <a:pt x="8052" y="2595"/>
                      <a:pt x="6622" y="1921"/>
                    </a:cubicBezTo>
                    <a:cubicBezTo>
                      <a:pt x="5028" y="1185"/>
                      <a:pt x="2351" y="0"/>
                      <a:pt x="2351" y="0"/>
                    </a:cubicBezTo>
                    <a:close/>
                  </a:path>
                </a:pathLst>
              </a:custGeom>
              <a:solidFill>
                <a:srgbClr val="ECBD69">
                  <a:alpha val="58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grpSp>
        <p:sp>
          <p:nvSpPr>
            <p:cNvPr id="81" name="TextBox 80">
              <a:extLst>
                <a:ext uri="{FF2B5EF4-FFF2-40B4-BE49-F238E27FC236}">
                  <a16:creationId xmlns:a16="http://schemas.microsoft.com/office/drawing/2014/main" id="{5BAA61B0-888E-45B0-8976-E9920B9B6AEE}"/>
                </a:ext>
              </a:extLst>
            </p:cNvPr>
            <p:cNvSpPr txBox="1"/>
            <p:nvPr/>
          </p:nvSpPr>
          <p:spPr>
            <a:xfrm>
              <a:off x="11613815" y="2073996"/>
              <a:ext cx="1959823" cy="783193"/>
            </a:xfrm>
            <a:prstGeom prst="roundRect">
              <a:avLst/>
            </a:prstGeom>
            <a:noFill/>
            <a:ln w="57150">
              <a:solidFill>
                <a:srgbClr val="C00000"/>
              </a:solidFill>
              <a:prstDash val="sysDash"/>
            </a:ln>
          </p:spPr>
          <p:txBody>
            <a:bodyPr wrap="square" rtlCol="0">
              <a:spAutoFit/>
            </a:bodyPr>
            <a:lstStyle/>
            <a:p>
              <a:pPr algn="ctr"/>
              <a:endParaRPr lang="en-US" sz="4000" b="1" dirty="0">
                <a:solidFill>
                  <a:srgbClr val="C00000"/>
                </a:solidFill>
                <a:latin typeface="UTM Azuki" panose="02040603050506020204" pitchFamily="18" charset="0"/>
              </a:endParaRPr>
            </a:p>
          </p:txBody>
        </p:sp>
        <p:sp>
          <p:nvSpPr>
            <p:cNvPr id="82" name="Rectangle 81"/>
            <p:cNvSpPr/>
            <p:nvPr/>
          </p:nvSpPr>
          <p:spPr>
            <a:xfrm>
              <a:off x="11613815" y="1865614"/>
              <a:ext cx="184731" cy="861774"/>
            </a:xfrm>
            <a:prstGeom prst="rect">
              <a:avLst/>
            </a:prstGeom>
          </p:spPr>
          <p:txBody>
            <a:bodyPr wrap="none">
              <a:spAutoFit/>
            </a:bodyPr>
            <a:lstStyle/>
            <a:p>
              <a:endParaRPr lang="en-US" sz="5000" b="1" dirty="0">
                <a:solidFill>
                  <a:srgbClr val="C00000"/>
                </a:solidFill>
                <a:latin typeface="UTM Azuki" panose="02040603050506020204" pitchFamily="18" charset="0"/>
              </a:endParaRPr>
            </a:p>
          </p:txBody>
        </p:sp>
      </p:grpSp>
      <p:grpSp>
        <p:nvGrpSpPr>
          <p:cNvPr id="87" name="Group 86"/>
          <p:cNvGrpSpPr/>
          <p:nvPr/>
        </p:nvGrpSpPr>
        <p:grpSpPr>
          <a:xfrm>
            <a:off x="441689" y="2429090"/>
            <a:ext cx="2515467" cy="1514608"/>
            <a:chOff x="11325789" y="1725774"/>
            <a:chExt cx="2515467" cy="1514608"/>
          </a:xfrm>
        </p:grpSpPr>
        <p:grpSp>
          <p:nvGrpSpPr>
            <p:cNvPr id="88" name="Google Shape;1559;p39"/>
            <p:cNvGrpSpPr/>
            <p:nvPr/>
          </p:nvGrpSpPr>
          <p:grpSpPr>
            <a:xfrm>
              <a:off x="11325789" y="1725774"/>
              <a:ext cx="2515467" cy="1514608"/>
              <a:chOff x="3939664" y="1596819"/>
              <a:chExt cx="3463715" cy="1730661"/>
            </a:xfrm>
          </p:grpSpPr>
          <p:grpSp>
            <p:nvGrpSpPr>
              <p:cNvPr id="91" name="Google Shape;1560;p39"/>
              <p:cNvGrpSpPr/>
              <p:nvPr/>
            </p:nvGrpSpPr>
            <p:grpSpPr>
              <a:xfrm>
                <a:off x="3939664" y="1596819"/>
                <a:ext cx="3442667" cy="1643338"/>
                <a:chOff x="230875" y="3812538"/>
                <a:chExt cx="1099964" cy="883800"/>
              </a:xfrm>
            </p:grpSpPr>
            <p:sp>
              <p:nvSpPr>
                <p:cNvPr id="93" name="Google Shape;1561;p39"/>
                <p:cNvSpPr/>
                <p:nvPr/>
              </p:nvSpPr>
              <p:spPr>
                <a:xfrm>
                  <a:off x="307589" y="3812538"/>
                  <a:ext cx="1023250" cy="883800"/>
                </a:xfrm>
                <a:custGeom>
                  <a:avLst/>
                  <a:gdLst/>
                  <a:ahLst/>
                  <a:cxnLst/>
                  <a:rect l="l" t="t" r="r" b="b"/>
                  <a:pathLst>
                    <a:path w="40930" h="35352" extrusionOk="0">
                      <a:moveTo>
                        <a:pt x="40909" y="31446"/>
                      </a:moveTo>
                      <a:lnTo>
                        <a:pt x="40909" y="31448"/>
                      </a:lnTo>
                      <a:lnTo>
                        <a:pt x="40929" y="31448"/>
                      </a:lnTo>
                      <a:lnTo>
                        <a:pt x="40909" y="31446"/>
                      </a:lnTo>
                      <a:close/>
                      <a:moveTo>
                        <a:pt x="32597" y="31995"/>
                      </a:moveTo>
                      <a:cubicBezTo>
                        <a:pt x="32582" y="31996"/>
                        <a:pt x="32567" y="31998"/>
                        <a:pt x="32552" y="32000"/>
                      </a:cubicBezTo>
                      <a:lnTo>
                        <a:pt x="32592" y="32000"/>
                      </a:lnTo>
                      <a:cubicBezTo>
                        <a:pt x="32594" y="31998"/>
                        <a:pt x="32595" y="31997"/>
                        <a:pt x="32597" y="31995"/>
                      </a:cubicBezTo>
                      <a:close/>
                      <a:moveTo>
                        <a:pt x="10280" y="33713"/>
                      </a:moveTo>
                      <a:lnTo>
                        <a:pt x="10280" y="33713"/>
                      </a:lnTo>
                      <a:cubicBezTo>
                        <a:pt x="10280" y="33714"/>
                        <a:pt x="10279" y="33715"/>
                        <a:pt x="10278" y="33716"/>
                      </a:cubicBezTo>
                      <a:cubicBezTo>
                        <a:pt x="10279" y="33715"/>
                        <a:pt x="10280" y="33714"/>
                        <a:pt x="10280" y="33713"/>
                      </a:cubicBezTo>
                      <a:close/>
                      <a:moveTo>
                        <a:pt x="9211" y="33795"/>
                      </a:moveTo>
                      <a:lnTo>
                        <a:pt x="9211" y="33795"/>
                      </a:lnTo>
                      <a:cubicBezTo>
                        <a:pt x="9175" y="33837"/>
                        <a:pt x="9148" y="33887"/>
                        <a:pt x="9134" y="33941"/>
                      </a:cubicBezTo>
                      <a:cubicBezTo>
                        <a:pt x="9161" y="33868"/>
                        <a:pt x="9191" y="33824"/>
                        <a:pt x="9211" y="33795"/>
                      </a:cubicBezTo>
                      <a:close/>
                      <a:moveTo>
                        <a:pt x="39846" y="0"/>
                      </a:moveTo>
                      <a:cubicBezTo>
                        <a:pt x="39581" y="82"/>
                        <a:pt x="39336" y="123"/>
                        <a:pt x="39070" y="123"/>
                      </a:cubicBezTo>
                      <a:cubicBezTo>
                        <a:pt x="39049" y="126"/>
                        <a:pt x="39028" y="128"/>
                        <a:pt x="39007" y="128"/>
                      </a:cubicBezTo>
                      <a:cubicBezTo>
                        <a:pt x="38906" y="128"/>
                        <a:pt x="38811" y="88"/>
                        <a:pt x="38743" y="21"/>
                      </a:cubicBezTo>
                      <a:cubicBezTo>
                        <a:pt x="38620" y="21"/>
                        <a:pt x="38498" y="62"/>
                        <a:pt x="38396" y="123"/>
                      </a:cubicBezTo>
                      <a:lnTo>
                        <a:pt x="38293" y="123"/>
                      </a:lnTo>
                      <a:cubicBezTo>
                        <a:pt x="38212" y="123"/>
                        <a:pt x="38110" y="62"/>
                        <a:pt x="38007" y="41"/>
                      </a:cubicBezTo>
                      <a:cubicBezTo>
                        <a:pt x="37926" y="41"/>
                        <a:pt x="37844" y="41"/>
                        <a:pt x="37823" y="62"/>
                      </a:cubicBezTo>
                      <a:cubicBezTo>
                        <a:pt x="37701" y="154"/>
                        <a:pt x="37567" y="200"/>
                        <a:pt x="37430" y="200"/>
                      </a:cubicBezTo>
                      <a:cubicBezTo>
                        <a:pt x="37384" y="200"/>
                        <a:pt x="37338" y="194"/>
                        <a:pt x="37292" y="184"/>
                      </a:cubicBezTo>
                      <a:cubicBezTo>
                        <a:pt x="37251" y="184"/>
                        <a:pt x="37210" y="164"/>
                        <a:pt x="37149" y="143"/>
                      </a:cubicBezTo>
                      <a:cubicBezTo>
                        <a:pt x="37138" y="141"/>
                        <a:pt x="37128" y="140"/>
                        <a:pt x="37120" y="140"/>
                      </a:cubicBezTo>
                      <a:cubicBezTo>
                        <a:pt x="37051" y="140"/>
                        <a:pt x="37065" y="209"/>
                        <a:pt x="37047" y="246"/>
                      </a:cubicBezTo>
                      <a:cubicBezTo>
                        <a:pt x="37027" y="266"/>
                        <a:pt x="37006" y="307"/>
                        <a:pt x="36986" y="348"/>
                      </a:cubicBezTo>
                      <a:cubicBezTo>
                        <a:pt x="36924" y="409"/>
                        <a:pt x="36986" y="532"/>
                        <a:pt x="36863" y="572"/>
                      </a:cubicBezTo>
                      <a:cubicBezTo>
                        <a:pt x="36761" y="634"/>
                        <a:pt x="36659" y="654"/>
                        <a:pt x="36557" y="675"/>
                      </a:cubicBezTo>
                      <a:lnTo>
                        <a:pt x="36618" y="634"/>
                      </a:lnTo>
                      <a:cubicBezTo>
                        <a:pt x="36659" y="613"/>
                        <a:pt x="36659" y="572"/>
                        <a:pt x="36700" y="532"/>
                      </a:cubicBezTo>
                      <a:cubicBezTo>
                        <a:pt x="36638" y="491"/>
                        <a:pt x="36597" y="450"/>
                        <a:pt x="36557" y="409"/>
                      </a:cubicBezTo>
                      <a:lnTo>
                        <a:pt x="36536" y="368"/>
                      </a:lnTo>
                      <a:cubicBezTo>
                        <a:pt x="36495" y="389"/>
                        <a:pt x="36454" y="409"/>
                        <a:pt x="36414" y="409"/>
                      </a:cubicBezTo>
                      <a:cubicBezTo>
                        <a:pt x="36291" y="429"/>
                        <a:pt x="36168" y="450"/>
                        <a:pt x="36066" y="450"/>
                      </a:cubicBezTo>
                      <a:lnTo>
                        <a:pt x="36046" y="450"/>
                      </a:lnTo>
                      <a:lnTo>
                        <a:pt x="35841" y="532"/>
                      </a:lnTo>
                      <a:cubicBezTo>
                        <a:pt x="35711" y="578"/>
                        <a:pt x="35575" y="601"/>
                        <a:pt x="35440" y="601"/>
                      </a:cubicBezTo>
                      <a:cubicBezTo>
                        <a:pt x="35214" y="601"/>
                        <a:pt x="34991" y="537"/>
                        <a:pt x="34799" y="409"/>
                      </a:cubicBezTo>
                      <a:cubicBezTo>
                        <a:pt x="34534" y="491"/>
                        <a:pt x="34268" y="532"/>
                        <a:pt x="33982" y="532"/>
                      </a:cubicBezTo>
                      <a:cubicBezTo>
                        <a:pt x="34002" y="572"/>
                        <a:pt x="34023" y="593"/>
                        <a:pt x="34043" y="634"/>
                      </a:cubicBezTo>
                      <a:lnTo>
                        <a:pt x="33778" y="716"/>
                      </a:lnTo>
                      <a:cubicBezTo>
                        <a:pt x="33727" y="783"/>
                        <a:pt x="33648" y="823"/>
                        <a:pt x="33576" y="823"/>
                      </a:cubicBezTo>
                      <a:cubicBezTo>
                        <a:pt x="33561" y="823"/>
                        <a:pt x="33546" y="821"/>
                        <a:pt x="33532" y="818"/>
                      </a:cubicBezTo>
                      <a:cubicBezTo>
                        <a:pt x="33471" y="859"/>
                        <a:pt x="33410" y="879"/>
                        <a:pt x="33369" y="920"/>
                      </a:cubicBezTo>
                      <a:cubicBezTo>
                        <a:pt x="33308" y="961"/>
                        <a:pt x="33246" y="981"/>
                        <a:pt x="33205" y="981"/>
                      </a:cubicBezTo>
                      <a:cubicBezTo>
                        <a:pt x="33205" y="920"/>
                        <a:pt x="33144" y="879"/>
                        <a:pt x="33042" y="859"/>
                      </a:cubicBezTo>
                      <a:cubicBezTo>
                        <a:pt x="32960" y="899"/>
                        <a:pt x="32858" y="961"/>
                        <a:pt x="32756" y="1002"/>
                      </a:cubicBezTo>
                      <a:cubicBezTo>
                        <a:pt x="32735" y="1104"/>
                        <a:pt x="32613" y="1165"/>
                        <a:pt x="32531" y="1226"/>
                      </a:cubicBezTo>
                      <a:lnTo>
                        <a:pt x="32490" y="1206"/>
                      </a:lnTo>
                      <a:cubicBezTo>
                        <a:pt x="32449" y="1185"/>
                        <a:pt x="32429" y="1165"/>
                        <a:pt x="32388" y="1124"/>
                      </a:cubicBezTo>
                      <a:cubicBezTo>
                        <a:pt x="32041" y="1206"/>
                        <a:pt x="31673" y="1288"/>
                        <a:pt x="31325" y="1329"/>
                      </a:cubicBezTo>
                      <a:cubicBezTo>
                        <a:pt x="30855" y="1410"/>
                        <a:pt x="30467" y="1472"/>
                        <a:pt x="30079" y="1533"/>
                      </a:cubicBezTo>
                      <a:cubicBezTo>
                        <a:pt x="29974" y="1593"/>
                        <a:pt x="29870" y="1631"/>
                        <a:pt x="29757" y="1631"/>
                      </a:cubicBezTo>
                      <a:cubicBezTo>
                        <a:pt x="29716" y="1631"/>
                        <a:pt x="29673" y="1626"/>
                        <a:pt x="29629" y="1615"/>
                      </a:cubicBezTo>
                      <a:cubicBezTo>
                        <a:pt x="29609" y="1615"/>
                        <a:pt x="29568" y="1594"/>
                        <a:pt x="29548" y="1574"/>
                      </a:cubicBezTo>
                      <a:cubicBezTo>
                        <a:pt x="29421" y="1582"/>
                        <a:pt x="29294" y="1587"/>
                        <a:pt x="29167" y="1587"/>
                      </a:cubicBezTo>
                      <a:cubicBezTo>
                        <a:pt x="28987" y="1587"/>
                        <a:pt x="28808" y="1577"/>
                        <a:pt x="28628" y="1553"/>
                      </a:cubicBezTo>
                      <a:cubicBezTo>
                        <a:pt x="28567" y="1553"/>
                        <a:pt x="28506" y="1533"/>
                        <a:pt x="28444" y="1512"/>
                      </a:cubicBezTo>
                      <a:cubicBezTo>
                        <a:pt x="28424" y="1512"/>
                        <a:pt x="28403" y="1533"/>
                        <a:pt x="28383" y="1533"/>
                      </a:cubicBezTo>
                      <a:cubicBezTo>
                        <a:pt x="28138" y="1615"/>
                        <a:pt x="27913" y="1717"/>
                        <a:pt x="27688" y="1799"/>
                      </a:cubicBezTo>
                      <a:lnTo>
                        <a:pt x="27484" y="1737"/>
                      </a:lnTo>
                      <a:cubicBezTo>
                        <a:pt x="27422" y="1751"/>
                        <a:pt x="27358" y="1757"/>
                        <a:pt x="27295" y="1757"/>
                      </a:cubicBezTo>
                      <a:cubicBezTo>
                        <a:pt x="27069" y="1757"/>
                        <a:pt x="26847" y="1672"/>
                        <a:pt x="26687" y="1512"/>
                      </a:cubicBezTo>
                      <a:cubicBezTo>
                        <a:pt x="26606" y="1516"/>
                        <a:pt x="26526" y="1517"/>
                        <a:pt x="26446" y="1517"/>
                      </a:cubicBezTo>
                      <a:cubicBezTo>
                        <a:pt x="26021" y="1517"/>
                        <a:pt x="25611" y="1469"/>
                        <a:pt x="25216" y="1349"/>
                      </a:cubicBezTo>
                      <a:cubicBezTo>
                        <a:pt x="25093" y="1329"/>
                        <a:pt x="24970" y="1267"/>
                        <a:pt x="24848" y="1185"/>
                      </a:cubicBezTo>
                      <a:cubicBezTo>
                        <a:pt x="24807" y="1175"/>
                        <a:pt x="24761" y="1170"/>
                        <a:pt x="24715" y="1170"/>
                      </a:cubicBezTo>
                      <a:cubicBezTo>
                        <a:pt x="24669" y="1170"/>
                        <a:pt x="24623" y="1175"/>
                        <a:pt x="24582" y="1185"/>
                      </a:cubicBezTo>
                      <a:cubicBezTo>
                        <a:pt x="24582" y="1206"/>
                        <a:pt x="24562" y="1226"/>
                        <a:pt x="24562" y="1267"/>
                      </a:cubicBezTo>
                      <a:cubicBezTo>
                        <a:pt x="24521" y="1226"/>
                        <a:pt x="24480" y="1206"/>
                        <a:pt x="24439" y="1185"/>
                      </a:cubicBezTo>
                      <a:cubicBezTo>
                        <a:pt x="24357" y="1165"/>
                        <a:pt x="24276" y="1145"/>
                        <a:pt x="24214" y="1124"/>
                      </a:cubicBezTo>
                      <a:lnTo>
                        <a:pt x="23990" y="1165"/>
                      </a:lnTo>
                      <a:cubicBezTo>
                        <a:pt x="23939" y="1175"/>
                        <a:pt x="23887" y="1180"/>
                        <a:pt x="23836" y="1180"/>
                      </a:cubicBezTo>
                      <a:cubicBezTo>
                        <a:pt x="23785" y="1180"/>
                        <a:pt x="23734" y="1175"/>
                        <a:pt x="23683" y="1165"/>
                      </a:cubicBezTo>
                      <a:cubicBezTo>
                        <a:pt x="23499" y="1226"/>
                        <a:pt x="23315" y="1288"/>
                        <a:pt x="23131" y="1349"/>
                      </a:cubicBezTo>
                      <a:cubicBezTo>
                        <a:pt x="23172" y="1533"/>
                        <a:pt x="22886" y="1451"/>
                        <a:pt x="22764" y="1512"/>
                      </a:cubicBezTo>
                      <a:cubicBezTo>
                        <a:pt x="22707" y="1479"/>
                        <a:pt x="22651" y="1464"/>
                        <a:pt x="22595" y="1464"/>
                      </a:cubicBezTo>
                      <a:cubicBezTo>
                        <a:pt x="22549" y="1464"/>
                        <a:pt x="22503" y="1474"/>
                        <a:pt x="22457" y="1492"/>
                      </a:cubicBezTo>
                      <a:cubicBezTo>
                        <a:pt x="22355" y="1553"/>
                        <a:pt x="22253" y="1615"/>
                        <a:pt x="22212" y="1717"/>
                      </a:cubicBezTo>
                      <a:cubicBezTo>
                        <a:pt x="22153" y="1918"/>
                        <a:pt x="22128" y="2003"/>
                        <a:pt x="22022" y="2003"/>
                      </a:cubicBezTo>
                      <a:cubicBezTo>
                        <a:pt x="21945" y="2003"/>
                        <a:pt x="21826" y="1958"/>
                        <a:pt x="21619" y="1880"/>
                      </a:cubicBezTo>
                      <a:cubicBezTo>
                        <a:pt x="21603" y="1880"/>
                        <a:pt x="21574" y="1854"/>
                        <a:pt x="21552" y="1854"/>
                      </a:cubicBezTo>
                      <a:cubicBezTo>
                        <a:pt x="21547" y="1854"/>
                        <a:pt x="21542" y="1856"/>
                        <a:pt x="21538" y="1860"/>
                      </a:cubicBezTo>
                      <a:cubicBezTo>
                        <a:pt x="21538" y="1860"/>
                        <a:pt x="21415" y="1860"/>
                        <a:pt x="21415" y="1880"/>
                      </a:cubicBezTo>
                      <a:cubicBezTo>
                        <a:pt x="21415" y="1962"/>
                        <a:pt x="21333" y="2003"/>
                        <a:pt x="21211" y="2044"/>
                      </a:cubicBezTo>
                      <a:cubicBezTo>
                        <a:pt x="21211" y="2003"/>
                        <a:pt x="21231" y="1982"/>
                        <a:pt x="21251" y="1982"/>
                      </a:cubicBezTo>
                      <a:cubicBezTo>
                        <a:pt x="21272" y="1921"/>
                        <a:pt x="21313" y="1880"/>
                        <a:pt x="21231" y="1839"/>
                      </a:cubicBezTo>
                      <a:cubicBezTo>
                        <a:pt x="21181" y="1814"/>
                        <a:pt x="21130" y="1797"/>
                        <a:pt x="21084" y="1797"/>
                      </a:cubicBezTo>
                      <a:cubicBezTo>
                        <a:pt x="21056" y="1797"/>
                        <a:pt x="21030" y="1803"/>
                        <a:pt x="21006" y="1819"/>
                      </a:cubicBezTo>
                      <a:cubicBezTo>
                        <a:pt x="20863" y="1901"/>
                        <a:pt x="20720" y="1942"/>
                        <a:pt x="20557" y="1962"/>
                      </a:cubicBezTo>
                      <a:cubicBezTo>
                        <a:pt x="20516" y="2146"/>
                        <a:pt x="20311" y="2146"/>
                        <a:pt x="20107" y="2166"/>
                      </a:cubicBezTo>
                      <a:cubicBezTo>
                        <a:pt x="20005" y="2166"/>
                        <a:pt x="19923" y="2207"/>
                        <a:pt x="19882" y="2289"/>
                      </a:cubicBezTo>
                      <a:cubicBezTo>
                        <a:pt x="19821" y="2350"/>
                        <a:pt x="19719" y="2391"/>
                        <a:pt x="19637" y="2391"/>
                      </a:cubicBezTo>
                      <a:cubicBezTo>
                        <a:pt x="19453" y="2412"/>
                        <a:pt x="19290" y="2412"/>
                        <a:pt x="19106" y="2412"/>
                      </a:cubicBezTo>
                      <a:cubicBezTo>
                        <a:pt x="19088" y="2412"/>
                        <a:pt x="19077" y="2412"/>
                        <a:pt x="19070" y="2413"/>
                      </a:cubicBezTo>
                      <a:lnTo>
                        <a:pt x="19070" y="2413"/>
                      </a:lnTo>
                      <a:cubicBezTo>
                        <a:pt x="19077" y="2409"/>
                        <a:pt x="19081" y="2398"/>
                        <a:pt x="19045" y="2371"/>
                      </a:cubicBezTo>
                      <a:cubicBezTo>
                        <a:pt x="19024" y="2350"/>
                        <a:pt x="19024" y="2289"/>
                        <a:pt x="19045" y="2289"/>
                      </a:cubicBezTo>
                      <a:lnTo>
                        <a:pt x="19085" y="2268"/>
                      </a:lnTo>
                      <a:lnTo>
                        <a:pt x="19085" y="2268"/>
                      </a:lnTo>
                      <a:cubicBezTo>
                        <a:pt x="18759" y="2309"/>
                        <a:pt x="18411" y="2289"/>
                        <a:pt x="18002" y="2350"/>
                      </a:cubicBezTo>
                      <a:cubicBezTo>
                        <a:pt x="17859" y="2350"/>
                        <a:pt x="17737" y="2371"/>
                        <a:pt x="17594" y="2391"/>
                      </a:cubicBezTo>
                      <a:lnTo>
                        <a:pt x="17430" y="2432"/>
                      </a:lnTo>
                      <a:cubicBezTo>
                        <a:pt x="17349" y="2493"/>
                        <a:pt x="17267" y="2534"/>
                        <a:pt x="17185" y="2575"/>
                      </a:cubicBezTo>
                      <a:cubicBezTo>
                        <a:pt x="17154" y="2585"/>
                        <a:pt x="17129" y="2590"/>
                        <a:pt x="17106" y="2590"/>
                      </a:cubicBezTo>
                      <a:cubicBezTo>
                        <a:pt x="17083" y="2590"/>
                        <a:pt x="17062" y="2585"/>
                        <a:pt x="17042" y="2575"/>
                      </a:cubicBezTo>
                      <a:cubicBezTo>
                        <a:pt x="17042" y="2575"/>
                        <a:pt x="17001" y="2555"/>
                        <a:pt x="17001" y="2534"/>
                      </a:cubicBezTo>
                      <a:cubicBezTo>
                        <a:pt x="17001" y="2534"/>
                        <a:pt x="17001" y="2514"/>
                        <a:pt x="17001" y="2514"/>
                      </a:cubicBezTo>
                      <a:cubicBezTo>
                        <a:pt x="16797" y="2555"/>
                        <a:pt x="16572" y="2595"/>
                        <a:pt x="16368" y="2636"/>
                      </a:cubicBezTo>
                      <a:cubicBezTo>
                        <a:pt x="15959" y="2718"/>
                        <a:pt x="15550" y="2800"/>
                        <a:pt x="15162" y="2882"/>
                      </a:cubicBezTo>
                      <a:cubicBezTo>
                        <a:pt x="15111" y="2897"/>
                        <a:pt x="15060" y="2905"/>
                        <a:pt x="15010" y="2905"/>
                      </a:cubicBezTo>
                      <a:cubicBezTo>
                        <a:pt x="14862" y="2905"/>
                        <a:pt x="14728" y="2836"/>
                        <a:pt x="14651" y="2698"/>
                      </a:cubicBezTo>
                      <a:cubicBezTo>
                        <a:pt x="14549" y="2738"/>
                        <a:pt x="14447" y="2800"/>
                        <a:pt x="14345" y="2841"/>
                      </a:cubicBezTo>
                      <a:lnTo>
                        <a:pt x="14345" y="2882"/>
                      </a:lnTo>
                      <a:cubicBezTo>
                        <a:pt x="14304" y="2922"/>
                        <a:pt x="14243" y="2963"/>
                        <a:pt x="14181" y="2984"/>
                      </a:cubicBezTo>
                      <a:cubicBezTo>
                        <a:pt x="13854" y="3045"/>
                        <a:pt x="13589" y="3188"/>
                        <a:pt x="13241" y="3270"/>
                      </a:cubicBezTo>
                      <a:cubicBezTo>
                        <a:pt x="13160" y="3270"/>
                        <a:pt x="12976" y="3208"/>
                        <a:pt x="12976" y="3147"/>
                      </a:cubicBezTo>
                      <a:cubicBezTo>
                        <a:pt x="12976" y="3086"/>
                        <a:pt x="12955" y="2984"/>
                        <a:pt x="12935" y="2902"/>
                      </a:cubicBezTo>
                      <a:lnTo>
                        <a:pt x="12894" y="2902"/>
                      </a:lnTo>
                      <a:lnTo>
                        <a:pt x="12465" y="2677"/>
                      </a:lnTo>
                      <a:lnTo>
                        <a:pt x="12301" y="2698"/>
                      </a:lnTo>
                      <a:cubicBezTo>
                        <a:pt x="12092" y="2894"/>
                        <a:pt x="11824" y="2995"/>
                        <a:pt x="11555" y="2995"/>
                      </a:cubicBezTo>
                      <a:cubicBezTo>
                        <a:pt x="11376" y="2995"/>
                        <a:pt x="11197" y="2951"/>
                        <a:pt x="11034" y="2861"/>
                      </a:cubicBezTo>
                      <a:lnTo>
                        <a:pt x="10707" y="2820"/>
                      </a:lnTo>
                      <a:lnTo>
                        <a:pt x="10687" y="2820"/>
                      </a:lnTo>
                      <a:cubicBezTo>
                        <a:pt x="10544" y="2922"/>
                        <a:pt x="10381" y="2984"/>
                        <a:pt x="10217" y="3004"/>
                      </a:cubicBezTo>
                      <a:cubicBezTo>
                        <a:pt x="10156" y="3004"/>
                        <a:pt x="10115" y="2984"/>
                        <a:pt x="10074" y="2963"/>
                      </a:cubicBezTo>
                      <a:cubicBezTo>
                        <a:pt x="10054" y="2943"/>
                        <a:pt x="10033" y="2922"/>
                        <a:pt x="10033" y="2902"/>
                      </a:cubicBezTo>
                      <a:cubicBezTo>
                        <a:pt x="10054" y="2861"/>
                        <a:pt x="10054" y="2800"/>
                        <a:pt x="10094" y="2759"/>
                      </a:cubicBezTo>
                      <a:cubicBezTo>
                        <a:pt x="10115" y="2718"/>
                        <a:pt x="10135" y="2677"/>
                        <a:pt x="10115" y="2616"/>
                      </a:cubicBezTo>
                      <a:cubicBezTo>
                        <a:pt x="10094" y="2595"/>
                        <a:pt x="10074" y="2575"/>
                        <a:pt x="10054" y="2555"/>
                      </a:cubicBezTo>
                      <a:cubicBezTo>
                        <a:pt x="10033" y="2534"/>
                        <a:pt x="9972" y="2514"/>
                        <a:pt x="9951" y="2514"/>
                      </a:cubicBezTo>
                      <a:cubicBezTo>
                        <a:pt x="9891" y="2526"/>
                        <a:pt x="9845" y="2559"/>
                        <a:pt x="9796" y="2559"/>
                      </a:cubicBezTo>
                      <a:cubicBezTo>
                        <a:pt x="9762" y="2559"/>
                        <a:pt x="9728" y="2543"/>
                        <a:pt x="9686" y="2493"/>
                      </a:cubicBezTo>
                      <a:cubicBezTo>
                        <a:pt x="9645" y="2432"/>
                        <a:pt x="9563" y="2391"/>
                        <a:pt x="9502" y="2391"/>
                      </a:cubicBezTo>
                      <a:cubicBezTo>
                        <a:pt x="9486" y="2392"/>
                        <a:pt x="9472" y="2393"/>
                        <a:pt x="9458" y="2393"/>
                      </a:cubicBezTo>
                      <a:cubicBezTo>
                        <a:pt x="9229" y="2393"/>
                        <a:pt x="9168" y="2243"/>
                        <a:pt x="9052" y="2166"/>
                      </a:cubicBezTo>
                      <a:cubicBezTo>
                        <a:pt x="8991" y="2125"/>
                        <a:pt x="9032" y="2105"/>
                        <a:pt x="9114" y="2105"/>
                      </a:cubicBezTo>
                      <a:cubicBezTo>
                        <a:pt x="9139" y="2107"/>
                        <a:pt x="9162" y="2108"/>
                        <a:pt x="9184" y="2108"/>
                      </a:cubicBezTo>
                      <a:cubicBezTo>
                        <a:pt x="9375" y="2108"/>
                        <a:pt x="9441" y="2029"/>
                        <a:pt x="9441" y="1901"/>
                      </a:cubicBezTo>
                      <a:cubicBezTo>
                        <a:pt x="9441" y="1860"/>
                        <a:pt x="9441" y="1819"/>
                        <a:pt x="9441" y="1778"/>
                      </a:cubicBezTo>
                      <a:cubicBezTo>
                        <a:pt x="9236" y="1717"/>
                        <a:pt x="9011" y="1635"/>
                        <a:pt x="8807" y="1574"/>
                      </a:cubicBezTo>
                      <a:cubicBezTo>
                        <a:pt x="8776" y="1564"/>
                        <a:pt x="8751" y="1558"/>
                        <a:pt x="8725" y="1558"/>
                      </a:cubicBezTo>
                      <a:cubicBezTo>
                        <a:pt x="8700" y="1558"/>
                        <a:pt x="8674" y="1564"/>
                        <a:pt x="8644" y="1574"/>
                      </a:cubicBezTo>
                      <a:cubicBezTo>
                        <a:pt x="8378" y="1655"/>
                        <a:pt x="8112" y="1737"/>
                        <a:pt x="7847" y="1819"/>
                      </a:cubicBezTo>
                      <a:cubicBezTo>
                        <a:pt x="7867" y="1880"/>
                        <a:pt x="7888" y="1942"/>
                        <a:pt x="7908" y="2003"/>
                      </a:cubicBezTo>
                      <a:cubicBezTo>
                        <a:pt x="7969" y="2085"/>
                        <a:pt x="7969" y="2166"/>
                        <a:pt x="7847" y="2228"/>
                      </a:cubicBezTo>
                      <a:cubicBezTo>
                        <a:pt x="7785" y="2248"/>
                        <a:pt x="7724" y="2289"/>
                        <a:pt x="7663" y="2330"/>
                      </a:cubicBezTo>
                      <a:cubicBezTo>
                        <a:pt x="7612" y="2360"/>
                        <a:pt x="7550" y="2376"/>
                        <a:pt x="7489" y="2376"/>
                      </a:cubicBezTo>
                      <a:cubicBezTo>
                        <a:pt x="7428" y="2376"/>
                        <a:pt x="7367" y="2360"/>
                        <a:pt x="7315" y="2330"/>
                      </a:cubicBezTo>
                      <a:cubicBezTo>
                        <a:pt x="7254" y="2289"/>
                        <a:pt x="7213" y="2268"/>
                        <a:pt x="7172" y="2248"/>
                      </a:cubicBezTo>
                      <a:cubicBezTo>
                        <a:pt x="7086" y="2199"/>
                        <a:pt x="6992" y="2172"/>
                        <a:pt x="6899" y="2172"/>
                      </a:cubicBezTo>
                      <a:cubicBezTo>
                        <a:pt x="6839" y="2172"/>
                        <a:pt x="6779" y="2183"/>
                        <a:pt x="6723" y="2207"/>
                      </a:cubicBezTo>
                      <a:cubicBezTo>
                        <a:pt x="6580" y="2248"/>
                        <a:pt x="6478" y="2330"/>
                        <a:pt x="6355" y="2371"/>
                      </a:cubicBezTo>
                      <a:cubicBezTo>
                        <a:pt x="6263" y="2417"/>
                        <a:pt x="6171" y="2440"/>
                        <a:pt x="6079" y="2440"/>
                      </a:cubicBezTo>
                      <a:cubicBezTo>
                        <a:pt x="6049" y="2440"/>
                        <a:pt x="6018" y="2437"/>
                        <a:pt x="5987" y="2432"/>
                      </a:cubicBezTo>
                      <a:cubicBezTo>
                        <a:pt x="5883" y="2432"/>
                        <a:pt x="5768" y="2389"/>
                        <a:pt x="5674" y="2389"/>
                      </a:cubicBezTo>
                      <a:cubicBezTo>
                        <a:pt x="5639" y="2389"/>
                        <a:pt x="5606" y="2395"/>
                        <a:pt x="5579" y="2412"/>
                      </a:cubicBezTo>
                      <a:cubicBezTo>
                        <a:pt x="5435" y="2514"/>
                        <a:pt x="5313" y="2657"/>
                        <a:pt x="5395" y="2841"/>
                      </a:cubicBezTo>
                      <a:cubicBezTo>
                        <a:pt x="5395" y="2841"/>
                        <a:pt x="5415" y="2861"/>
                        <a:pt x="5415" y="2882"/>
                      </a:cubicBezTo>
                      <a:cubicBezTo>
                        <a:pt x="5456" y="3045"/>
                        <a:pt x="5313" y="3188"/>
                        <a:pt x="5088" y="3229"/>
                      </a:cubicBezTo>
                      <a:cubicBezTo>
                        <a:pt x="5027" y="3229"/>
                        <a:pt x="4986" y="3229"/>
                        <a:pt x="4925" y="3208"/>
                      </a:cubicBezTo>
                      <a:cubicBezTo>
                        <a:pt x="4884" y="3188"/>
                        <a:pt x="4843" y="3147"/>
                        <a:pt x="4782" y="3127"/>
                      </a:cubicBezTo>
                      <a:cubicBezTo>
                        <a:pt x="4700" y="3127"/>
                        <a:pt x="4618" y="3086"/>
                        <a:pt x="4557" y="3025"/>
                      </a:cubicBezTo>
                      <a:cubicBezTo>
                        <a:pt x="4312" y="3208"/>
                        <a:pt x="4026" y="3331"/>
                        <a:pt x="3719" y="3392"/>
                      </a:cubicBezTo>
                      <a:cubicBezTo>
                        <a:pt x="3648" y="3411"/>
                        <a:pt x="3575" y="3420"/>
                        <a:pt x="3502" y="3420"/>
                      </a:cubicBezTo>
                      <a:cubicBezTo>
                        <a:pt x="3257" y="3420"/>
                        <a:pt x="3008" y="3320"/>
                        <a:pt x="2820" y="3147"/>
                      </a:cubicBezTo>
                      <a:lnTo>
                        <a:pt x="2616" y="3127"/>
                      </a:lnTo>
                      <a:cubicBezTo>
                        <a:pt x="2513" y="3208"/>
                        <a:pt x="2370" y="3270"/>
                        <a:pt x="2227" y="3311"/>
                      </a:cubicBezTo>
                      <a:cubicBezTo>
                        <a:pt x="2000" y="3386"/>
                        <a:pt x="1761" y="3428"/>
                        <a:pt x="1528" y="3428"/>
                      </a:cubicBezTo>
                      <a:cubicBezTo>
                        <a:pt x="1447" y="3428"/>
                        <a:pt x="1367" y="3423"/>
                        <a:pt x="1287" y="3413"/>
                      </a:cubicBezTo>
                      <a:cubicBezTo>
                        <a:pt x="1083" y="3535"/>
                        <a:pt x="879" y="3638"/>
                        <a:pt x="654" y="3699"/>
                      </a:cubicBezTo>
                      <a:cubicBezTo>
                        <a:pt x="490" y="3719"/>
                        <a:pt x="347" y="3740"/>
                        <a:pt x="184" y="3740"/>
                      </a:cubicBezTo>
                      <a:cubicBezTo>
                        <a:pt x="123" y="3801"/>
                        <a:pt x="61" y="3862"/>
                        <a:pt x="0" y="3924"/>
                      </a:cubicBezTo>
                      <a:lnTo>
                        <a:pt x="0" y="35351"/>
                      </a:lnTo>
                      <a:lnTo>
                        <a:pt x="7438" y="35351"/>
                      </a:lnTo>
                      <a:cubicBezTo>
                        <a:pt x="7499" y="35331"/>
                        <a:pt x="7540" y="35331"/>
                        <a:pt x="7602" y="35331"/>
                      </a:cubicBezTo>
                      <a:cubicBezTo>
                        <a:pt x="7663" y="35310"/>
                        <a:pt x="7724" y="35290"/>
                        <a:pt x="7745" y="35229"/>
                      </a:cubicBezTo>
                      <a:cubicBezTo>
                        <a:pt x="7785" y="35167"/>
                        <a:pt x="7826" y="35086"/>
                        <a:pt x="7847" y="35024"/>
                      </a:cubicBezTo>
                      <a:cubicBezTo>
                        <a:pt x="7888" y="35024"/>
                        <a:pt x="7928" y="35004"/>
                        <a:pt x="7969" y="35004"/>
                      </a:cubicBezTo>
                      <a:cubicBezTo>
                        <a:pt x="8051" y="34902"/>
                        <a:pt x="8153" y="34820"/>
                        <a:pt x="8276" y="34779"/>
                      </a:cubicBezTo>
                      <a:cubicBezTo>
                        <a:pt x="8215" y="34697"/>
                        <a:pt x="8153" y="34636"/>
                        <a:pt x="8112" y="34575"/>
                      </a:cubicBezTo>
                      <a:cubicBezTo>
                        <a:pt x="8031" y="34473"/>
                        <a:pt x="8051" y="34329"/>
                        <a:pt x="8174" y="34289"/>
                      </a:cubicBezTo>
                      <a:cubicBezTo>
                        <a:pt x="8215" y="34248"/>
                        <a:pt x="8255" y="34227"/>
                        <a:pt x="8317" y="34227"/>
                      </a:cubicBezTo>
                      <a:cubicBezTo>
                        <a:pt x="8358" y="34207"/>
                        <a:pt x="8378" y="34207"/>
                        <a:pt x="8419" y="34186"/>
                      </a:cubicBezTo>
                      <a:lnTo>
                        <a:pt x="8541" y="34125"/>
                      </a:lnTo>
                      <a:lnTo>
                        <a:pt x="8582" y="34125"/>
                      </a:lnTo>
                      <a:cubicBezTo>
                        <a:pt x="8582" y="33892"/>
                        <a:pt x="8785" y="33715"/>
                        <a:pt x="9015" y="33715"/>
                      </a:cubicBezTo>
                      <a:cubicBezTo>
                        <a:pt x="9027" y="33715"/>
                        <a:pt x="9040" y="33715"/>
                        <a:pt x="9052" y="33716"/>
                      </a:cubicBezTo>
                      <a:cubicBezTo>
                        <a:pt x="9246" y="33744"/>
                        <a:pt x="9252" y="33734"/>
                        <a:pt x="9211" y="33795"/>
                      </a:cubicBezTo>
                      <a:lnTo>
                        <a:pt x="9211" y="33795"/>
                      </a:lnTo>
                      <a:cubicBezTo>
                        <a:pt x="9284" y="33710"/>
                        <a:pt x="9393" y="33655"/>
                        <a:pt x="9502" y="33655"/>
                      </a:cubicBezTo>
                      <a:lnTo>
                        <a:pt x="9522" y="33655"/>
                      </a:lnTo>
                      <a:cubicBezTo>
                        <a:pt x="9622" y="33555"/>
                        <a:pt x="9753" y="33505"/>
                        <a:pt x="9878" y="33505"/>
                      </a:cubicBezTo>
                      <a:cubicBezTo>
                        <a:pt x="9931" y="33505"/>
                        <a:pt x="9984" y="33514"/>
                        <a:pt x="10033" y="33533"/>
                      </a:cubicBezTo>
                      <a:cubicBezTo>
                        <a:pt x="10113" y="33573"/>
                        <a:pt x="10312" y="33652"/>
                        <a:pt x="10280" y="33713"/>
                      </a:cubicBezTo>
                      <a:lnTo>
                        <a:pt x="10280" y="33713"/>
                      </a:lnTo>
                      <a:cubicBezTo>
                        <a:pt x="10352" y="33593"/>
                        <a:pt x="10479" y="33533"/>
                        <a:pt x="10605" y="33533"/>
                      </a:cubicBezTo>
                      <a:cubicBezTo>
                        <a:pt x="10733" y="33533"/>
                        <a:pt x="10861" y="33594"/>
                        <a:pt x="10932" y="33716"/>
                      </a:cubicBezTo>
                      <a:cubicBezTo>
                        <a:pt x="11014" y="33778"/>
                        <a:pt x="11137" y="33839"/>
                        <a:pt x="11239" y="33859"/>
                      </a:cubicBezTo>
                      <a:cubicBezTo>
                        <a:pt x="11382" y="33880"/>
                        <a:pt x="11484" y="33982"/>
                        <a:pt x="11525" y="34125"/>
                      </a:cubicBezTo>
                      <a:cubicBezTo>
                        <a:pt x="11627" y="34146"/>
                        <a:pt x="11709" y="34207"/>
                        <a:pt x="11790" y="34268"/>
                      </a:cubicBezTo>
                      <a:cubicBezTo>
                        <a:pt x="12015" y="34186"/>
                        <a:pt x="12281" y="34146"/>
                        <a:pt x="12547" y="34146"/>
                      </a:cubicBezTo>
                      <a:cubicBezTo>
                        <a:pt x="12669" y="34146"/>
                        <a:pt x="12792" y="34186"/>
                        <a:pt x="12873" y="34248"/>
                      </a:cubicBezTo>
                      <a:cubicBezTo>
                        <a:pt x="12996" y="34248"/>
                        <a:pt x="13098" y="34207"/>
                        <a:pt x="13221" y="34146"/>
                      </a:cubicBezTo>
                      <a:lnTo>
                        <a:pt x="13323" y="34146"/>
                      </a:lnTo>
                      <a:cubicBezTo>
                        <a:pt x="13405" y="34146"/>
                        <a:pt x="13507" y="34207"/>
                        <a:pt x="13609" y="34227"/>
                      </a:cubicBezTo>
                      <a:cubicBezTo>
                        <a:pt x="13633" y="34233"/>
                        <a:pt x="13657" y="34236"/>
                        <a:pt x="13679" y="34236"/>
                      </a:cubicBezTo>
                      <a:cubicBezTo>
                        <a:pt x="13733" y="34236"/>
                        <a:pt x="13779" y="34221"/>
                        <a:pt x="13793" y="34207"/>
                      </a:cubicBezTo>
                      <a:cubicBezTo>
                        <a:pt x="13916" y="34115"/>
                        <a:pt x="14050" y="34069"/>
                        <a:pt x="14187" y="34069"/>
                      </a:cubicBezTo>
                      <a:cubicBezTo>
                        <a:pt x="14232" y="34069"/>
                        <a:pt x="14278" y="34074"/>
                        <a:pt x="14324" y="34084"/>
                      </a:cubicBezTo>
                      <a:cubicBezTo>
                        <a:pt x="14365" y="34105"/>
                        <a:pt x="14426" y="34105"/>
                        <a:pt x="14467" y="34125"/>
                      </a:cubicBezTo>
                      <a:lnTo>
                        <a:pt x="14508" y="34125"/>
                      </a:lnTo>
                      <a:cubicBezTo>
                        <a:pt x="14529" y="34125"/>
                        <a:pt x="14529" y="34105"/>
                        <a:pt x="14549" y="34105"/>
                      </a:cubicBezTo>
                      <a:cubicBezTo>
                        <a:pt x="14549" y="34084"/>
                        <a:pt x="14570" y="34064"/>
                        <a:pt x="14570" y="34043"/>
                      </a:cubicBezTo>
                      <a:cubicBezTo>
                        <a:pt x="14590" y="34003"/>
                        <a:pt x="14610" y="33962"/>
                        <a:pt x="14631" y="33941"/>
                      </a:cubicBezTo>
                      <a:cubicBezTo>
                        <a:pt x="14692" y="33859"/>
                        <a:pt x="14631" y="33737"/>
                        <a:pt x="14753" y="33696"/>
                      </a:cubicBezTo>
                      <a:cubicBezTo>
                        <a:pt x="14856" y="33655"/>
                        <a:pt x="14958" y="33614"/>
                        <a:pt x="15060" y="33594"/>
                      </a:cubicBezTo>
                      <a:lnTo>
                        <a:pt x="15060" y="33594"/>
                      </a:lnTo>
                      <a:lnTo>
                        <a:pt x="14999" y="33655"/>
                      </a:lnTo>
                      <a:cubicBezTo>
                        <a:pt x="14958" y="33676"/>
                        <a:pt x="14937" y="33716"/>
                        <a:pt x="14917" y="33737"/>
                      </a:cubicBezTo>
                      <a:cubicBezTo>
                        <a:pt x="14978" y="33778"/>
                        <a:pt x="15019" y="33819"/>
                        <a:pt x="15060" y="33880"/>
                      </a:cubicBezTo>
                      <a:cubicBezTo>
                        <a:pt x="15121" y="33849"/>
                        <a:pt x="15188" y="33834"/>
                        <a:pt x="15254" y="33834"/>
                      </a:cubicBezTo>
                      <a:cubicBezTo>
                        <a:pt x="15320" y="33834"/>
                        <a:pt x="15387" y="33849"/>
                        <a:pt x="15448" y="33880"/>
                      </a:cubicBezTo>
                      <a:cubicBezTo>
                        <a:pt x="15489" y="33859"/>
                        <a:pt x="15530" y="33839"/>
                        <a:pt x="15571" y="33819"/>
                      </a:cubicBezTo>
                      <a:lnTo>
                        <a:pt x="15775" y="33737"/>
                      </a:lnTo>
                      <a:cubicBezTo>
                        <a:pt x="15905" y="33691"/>
                        <a:pt x="16041" y="33668"/>
                        <a:pt x="16177" y="33668"/>
                      </a:cubicBezTo>
                      <a:cubicBezTo>
                        <a:pt x="16402" y="33668"/>
                        <a:pt x="16626" y="33732"/>
                        <a:pt x="16817" y="33859"/>
                      </a:cubicBezTo>
                      <a:cubicBezTo>
                        <a:pt x="17083" y="33778"/>
                        <a:pt x="17349" y="33737"/>
                        <a:pt x="17635" y="33737"/>
                      </a:cubicBezTo>
                      <a:lnTo>
                        <a:pt x="17573" y="33635"/>
                      </a:lnTo>
                      <a:lnTo>
                        <a:pt x="17839" y="33553"/>
                      </a:lnTo>
                      <a:cubicBezTo>
                        <a:pt x="17890" y="33485"/>
                        <a:pt x="17969" y="33446"/>
                        <a:pt x="18052" y="33446"/>
                      </a:cubicBezTo>
                      <a:cubicBezTo>
                        <a:pt x="18070" y="33446"/>
                        <a:pt x="18087" y="33447"/>
                        <a:pt x="18105" y="33451"/>
                      </a:cubicBezTo>
                      <a:cubicBezTo>
                        <a:pt x="18166" y="33410"/>
                        <a:pt x="18207" y="33389"/>
                        <a:pt x="18268" y="33349"/>
                      </a:cubicBezTo>
                      <a:cubicBezTo>
                        <a:pt x="18309" y="33308"/>
                        <a:pt x="18370" y="33287"/>
                        <a:pt x="18432" y="33287"/>
                      </a:cubicBezTo>
                      <a:cubicBezTo>
                        <a:pt x="18432" y="33349"/>
                        <a:pt x="18472" y="33389"/>
                        <a:pt x="18575" y="33410"/>
                      </a:cubicBezTo>
                      <a:cubicBezTo>
                        <a:pt x="18677" y="33369"/>
                        <a:pt x="18779" y="33308"/>
                        <a:pt x="18881" y="33267"/>
                      </a:cubicBezTo>
                      <a:cubicBezTo>
                        <a:pt x="18902" y="33165"/>
                        <a:pt x="19024" y="33124"/>
                        <a:pt x="19106" y="33042"/>
                      </a:cubicBezTo>
                      <a:cubicBezTo>
                        <a:pt x="19126" y="33042"/>
                        <a:pt x="19126" y="33042"/>
                        <a:pt x="19147" y="33063"/>
                      </a:cubicBezTo>
                      <a:cubicBezTo>
                        <a:pt x="19167" y="33083"/>
                        <a:pt x="19208" y="33124"/>
                        <a:pt x="19228" y="33144"/>
                      </a:cubicBezTo>
                      <a:cubicBezTo>
                        <a:pt x="19596" y="33063"/>
                        <a:pt x="19944" y="32981"/>
                        <a:pt x="20311" y="32940"/>
                      </a:cubicBezTo>
                      <a:cubicBezTo>
                        <a:pt x="20761" y="32858"/>
                        <a:pt x="21170" y="32797"/>
                        <a:pt x="21558" y="32756"/>
                      </a:cubicBezTo>
                      <a:cubicBezTo>
                        <a:pt x="21653" y="32677"/>
                        <a:pt x="21773" y="32647"/>
                        <a:pt x="21888" y="32647"/>
                      </a:cubicBezTo>
                      <a:cubicBezTo>
                        <a:pt x="21922" y="32647"/>
                        <a:pt x="21955" y="32649"/>
                        <a:pt x="21987" y="32654"/>
                      </a:cubicBezTo>
                      <a:cubicBezTo>
                        <a:pt x="22028" y="32654"/>
                        <a:pt x="22048" y="32674"/>
                        <a:pt x="22069" y="32695"/>
                      </a:cubicBezTo>
                      <a:cubicBezTo>
                        <a:pt x="22165" y="32689"/>
                        <a:pt x="22259" y="32686"/>
                        <a:pt x="22351" y="32686"/>
                      </a:cubicBezTo>
                      <a:cubicBezTo>
                        <a:pt x="22575" y="32686"/>
                        <a:pt x="22792" y="32701"/>
                        <a:pt x="23009" y="32715"/>
                      </a:cubicBezTo>
                      <a:cubicBezTo>
                        <a:pt x="23070" y="32715"/>
                        <a:pt x="23131" y="32736"/>
                        <a:pt x="23193" y="32756"/>
                      </a:cubicBezTo>
                      <a:cubicBezTo>
                        <a:pt x="23213" y="32756"/>
                        <a:pt x="23234" y="32736"/>
                        <a:pt x="23254" y="32736"/>
                      </a:cubicBezTo>
                      <a:cubicBezTo>
                        <a:pt x="23479" y="32654"/>
                        <a:pt x="23704" y="32552"/>
                        <a:pt x="23949" y="32470"/>
                      </a:cubicBezTo>
                      <a:lnTo>
                        <a:pt x="24133" y="32531"/>
                      </a:lnTo>
                      <a:cubicBezTo>
                        <a:pt x="24199" y="32518"/>
                        <a:pt x="24265" y="32511"/>
                        <a:pt x="24329" y="32511"/>
                      </a:cubicBezTo>
                      <a:cubicBezTo>
                        <a:pt x="24561" y="32511"/>
                        <a:pt x="24774" y="32596"/>
                        <a:pt x="24950" y="32756"/>
                      </a:cubicBezTo>
                      <a:cubicBezTo>
                        <a:pt x="25028" y="32753"/>
                        <a:pt x="25105" y="32751"/>
                        <a:pt x="25183" y="32751"/>
                      </a:cubicBezTo>
                      <a:cubicBezTo>
                        <a:pt x="25595" y="32751"/>
                        <a:pt x="26005" y="32799"/>
                        <a:pt x="26401" y="32920"/>
                      </a:cubicBezTo>
                      <a:cubicBezTo>
                        <a:pt x="26544" y="32940"/>
                        <a:pt x="26666" y="33001"/>
                        <a:pt x="26769" y="33083"/>
                      </a:cubicBezTo>
                      <a:cubicBezTo>
                        <a:pt x="26820" y="33093"/>
                        <a:pt x="26866" y="33098"/>
                        <a:pt x="26912" y="33098"/>
                      </a:cubicBezTo>
                      <a:cubicBezTo>
                        <a:pt x="26958" y="33098"/>
                        <a:pt x="27004" y="33093"/>
                        <a:pt x="27055" y="33083"/>
                      </a:cubicBezTo>
                      <a:cubicBezTo>
                        <a:pt x="27055" y="33063"/>
                        <a:pt x="27055" y="33042"/>
                        <a:pt x="27075" y="33022"/>
                      </a:cubicBezTo>
                      <a:cubicBezTo>
                        <a:pt x="27116" y="33042"/>
                        <a:pt x="27157" y="33063"/>
                        <a:pt x="27198" y="33083"/>
                      </a:cubicBezTo>
                      <a:cubicBezTo>
                        <a:pt x="27280" y="33103"/>
                        <a:pt x="27341" y="33124"/>
                        <a:pt x="27423" y="33144"/>
                      </a:cubicBezTo>
                      <a:cubicBezTo>
                        <a:pt x="27484" y="33124"/>
                        <a:pt x="27566" y="33103"/>
                        <a:pt x="27647" y="33103"/>
                      </a:cubicBezTo>
                      <a:cubicBezTo>
                        <a:pt x="27678" y="33134"/>
                        <a:pt x="27724" y="33149"/>
                        <a:pt x="27770" y="33149"/>
                      </a:cubicBezTo>
                      <a:cubicBezTo>
                        <a:pt x="27816" y="33149"/>
                        <a:pt x="27862" y="33134"/>
                        <a:pt x="27893" y="33103"/>
                      </a:cubicBezTo>
                      <a:lnTo>
                        <a:pt x="27954" y="33103"/>
                      </a:lnTo>
                      <a:cubicBezTo>
                        <a:pt x="28138" y="33042"/>
                        <a:pt x="28322" y="32981"/>
                        <a:pt x="28506" y="32940"/>
                      </a:cubicBezTo>
                      <a:cubicBezTo>
                        <a:pt x="28465" y="32736"/>
                        <a:pt x="28751" y="32817"/>
                        <a:pt x="28873" y="32776"/>
                      </a:cubicBezTo>
                      <a:cubicBezTo>
                        <a:pt x="28924" y="32797"/>
                        <a:pt x="28976" y="32807"/>
                        <a:pt x="29027" y="32807"/>
                      </a:cubicBezTo>
                      <a:cubicBezTo>
                        <a:pt x="29078" y="32807"/>
                        <a:pt x="29129" y="32797"/>
                        <a:pt x="29180" y="32776"/>
                      </a:cubicBezTo>
                      <a:cubicBezTo>
                        <a:pt x="29282" y="32715"/>
                        <a:pt x="29405" y="32674"/>
                        <a:pt x="29425" y="32552"/>
                      </a:cubicBezTo>
                      <a:cubicBezTo>
                        <a:pt x="29484" y="32351"/>
                        <a:pt x="29509" y="32266"/>
                        <a:pt x="29615" y="32266"/>
                      </a:cubicBezTo>
                      <a:cubicBezTo>
                        <a:pt x="29692" y="32266"/>
                        <a:pt x="29811" y="32311"/>
                        <a:pt x="30018" y="32388"/>
                      </a:cubicBezTo>
                      <a:cubicBezTo>
                        <a:pt x="30038" y="32388"/>
                        <a:pt x="30079" y="32429"/>
                        <a:pt x="30099" y="32429"/>
                      </a:cubicBezTo>
                      <a:cubicBezTo>
                        <a:pt x="30099" y="32429"/>
                        <a:pt x="30222" y="32409"/>
                        <a:pt x="30222" y="32388"/>
                      </a:cubicBezTo>
                      <a:cubicBezTo>
                        <a:pt x="30222" y="32306"/>
                        <a:pt x="30304" y="32266"/>
                        <a:pt x="30426" y="32245"/>
                      </a:cubicBezTo>
                      <a:lnTo>
                        <a:pt x="30426" y="32245"/>
                      </a:lnTo>
                      <a:cubicBezTo>
                        <a:pt x="30406" y="32266"/>
                        <a:pt x="30406" y="32286"/>
                        <a:pt x="30385" y="32306"/>
                      </a:cubicBezTo>
                      <a:cubicBezTo>
                        <a:pt x="30365" y="32347"/>
                        <a:pt x="30324" y="32388"/>
                        <a:pt x="30406" y="32429"/>
                      </a:cubicBezTo>
                      <a:cubicBezTo>
                        <a:pt x="30458" y="32455"/>
                        <a:pt x="30509" y="32481"/>
                        <a:pt x="30556" y="32481"/>
                      </a:cubicBezTo>
                      <a:cubicBezTo>
                        <a:pt x="30583" y="32481"/>
                        <a:pt x="30608" y="32472"/>
                        <a:pt x="30631" y="32450"/>
                      </a:cubicBezTo>
                      <a:cubicBezTo>
                        <a:pt x="30774" y="32368"/>
                        <a:pt x="30917" y="32327"/>
                        <a:pt x="31080" y="32306"/>
                      </a:cubicBezTo>
                      <a:cubicBezTo>
                        <a:pt x="31121" y="32143"/>
                        <a:pt x="31325" y="32123"/>
                        <a:pt x="31530" y="32102"/>
                      </a:cubicBezTo>
                      <a:cubicBezTo>
                        <a:pt x="31632" y="32102"/>
                        <a:pt x="31714" y="32061"/>
                        <a:pt x="31755" y="31980"/>
                      </a:cubicBezTo>
                      <a:cubicBezTo>
                        <a:pt x="31816" y="31918"/>
                        <a:pt x="31918" y="31877"/>
                        <a:pt x="32000" y="31877"/>
                      </a:cubicBezTo>
                      <a:cubicBezTo>
                        <a:pt x="32184" y="31877"/>
                        <a:pt x="32347" y="31857"/>
                        <a:pt x="32531" y="31857"/>
                      </a:cubicBezTo>
                      <a:cubicBezTo>
                        <a:pt x="32549" y="31857"/>
                        <a:pt x="32560" y="31856"/>
                        <a:pt x="32567" y="31856"/>
                      </a:cubicBezTo>
                      <a:lnTo>
                        <a:pt x="32567" y="31856"/>
                      </a:lnTo>
                      <a:cubicBezTo>
                        <a:pt x="32560" y="31860"/>
                        <a:pt x="32556" y="31871"/>
                        <a:pt x="32592" y="31898"/>
                      </a:cubicBezTo>
                      <a:cubicBezTo>
                        <a:pt x="32611" y="31917"/>
                        <a:pt x="32613" y="31970"/>
                        <a:pt x="32597" y="31995"/>
                      </a:cubicBezTo>
                      <a:lnTo>
                        <a:pt x="32597" y="31995"/>
                      </a:lnTo>
                      <a:cubicBezTo>
                        <a:pt x="32911" y="31959"/>
                        <a:pt x="33245" y="31957"/>
                        <a:pt x="33635" y="31918"/>
                      </a:cubicBezTo>
                      <a:cubicBezTo>
                        <a:pt x="33778" y="31898"/>
                        <a:pt x="33921" y="31877"/>
                        <a:pt x="34043" y="31857"/>
                      </a:cubicBezTo>
                      <a:lnTo>
                        <a:pt x="34207" y="31816"/>
                      </a:lnTo>
                      <a:cubicBezTo>
                        <a:pt x="34288" y="31755"/>
                        <a:pt x="34370" y="31714"/>
                        <a:pt x="34452" y="31673"/>
                      </a:cubicBezTo>
                      <a:lnTo>
                        <a:pt x="34595" y="31673"/>
                      </a:lnTo>
                      <a:cubicBezTo>
                        <a:pt x="34615" y="31693"/>
                        <a:pt x="34636" y="31693"/>
                        <a:pt x="34636" y="31714"/>
                      </a:cubicBezTo>
                      <a:lnTo>
                        <a:pt x="34636" y="31734"/>
                      </a:lnTo>
                      <a:cubicBezTo>
                        <a:pt x="34840" y="31693"/>
                        <a:pt x="35065" y="31673"/>
                        <a:pt x="35269" y="31632"/>
                      </a:cubicBezTo>
                      <a:cubicBezTo>
                        <a:pt x="35678" y="31550"/>
                        <a:pt x="36087" y="31448"/>
                        <a:pt x="36475" y="31367"/>
                      </a:cubicBezTo>
                      <a:cubicBezTo>
                        <a:pt x="36521" y="31353"/>
                        <a:pt x="36567" y="31346"/>
                        <a:pt x="36612" y="31346"/>
                      </a:cubicBezTo>
                      <a:cubicBezTo>
                        <a:pt x="36766" y="31346"/>
                        <a:pt x="36907" y="31424"/>
                        <a:pt x="36986" y="31550"/>
                      </a:cubicBezTo>
                      <a:cubicBezTo>
                        <a:pt x="37088" y="31510"/>
                        <a:pt x="37190" y="31469"/>
                        <a:pt x="37292" y="31428"/>
                      </a:cubicBezTo>
                      <a:lnTo>
                        <a:pt x="37292" y="31367"/>
                      </a:lnTo>
                      <a:cubicBezTo>
                        <a:pt x="37333" y="31326"/>
                        <a:pt x="37394" y="31305"/>
                        <a:pt x="37456" y="31285"/>
                      </a:cubicBezTo>
                      <a:cubicBezTo>
                        <a:pt x="37783" y="31203"/>
                        <a:pt x="38069" y="31060"/>
                        <a:pt x="38396" y="30999"/>
                      </a:cubicBezTo>
                      <a:cubicBezTo>
                        <a:pt x="38407" y="30996"/>
                        <a:pt x="38419" y="30995"/>
                        <a:pt x="38433" y="30995"/>
                      </a:cubicBezTo>
                      <a:cubicBezTo>
                        <a:pt x="38523" y="30995"/>
                        <a:pt x="38661" y="31048"/>
                        <a:pt x="38661" y="31101"/>
                      </a:cubicBezTo>
                      <a:cubicBezTo>
                        <a:pt x="38661" y="31162"/>
                        <a:pt x="38682" y="31285"/>
                        <a:pt x="38702" y="31367"/>
                      </a:cubicBezTo>
                      <a:lnTo>
                        <a:pt x="38743" y="31367"/>
                      </a:lnTo>
                      <a:lnTo>
                        <a:pt x="39172" y="31571"/>
                      </a:lnTo>
                      <a:lnTo>
                        <a:pt x="39336" y="31550"/>
                      </a:lnTo>
                      <a:cubicBezTo>
                        <a:pt x="39542" y="31368"/>
                        <a:pt x="39807" y="31272"/>
                        <a:pt x="40074" y="31272"/>
                      </a:cubicBezTo>
                      <a:cubicBezTo>
                        <a:pt x="40255" y="31272"/>
                        <a:pt x="40437" y="31316"/>
                        <a:pt x="40603" y="31407"/>
                      </a:cubicBezTo>
                      <a:lnTo>
                        <a:pt x="40909" y="31446"/>
                      </a:lnTo>
                      <a:lnTo>
                        <a:pt x="40909" y="31446"/>
                      </a:lnTo>
                      <a:lnTo>
                        <a:pt x="40909" y="82"/>
                      </a:lnTo>
                      <a:lnTo>
                        <a:pt x="40848" y="102"/>
                      </a:lnTo>
                      <a:cubicBezTo>
                        <a:pt x="40807" y="102"/>
                        <a:pt x="40766" y="101"/>
                        <a:pt x="40726" y="101"/>
                      </a:cubicBezTo>
                      <a:cubicBezTo>
                        <a:pt x="40626" y="101"/>
                        <a:pt x="40532" y="111"/>
                        <a:pt x="40459" y="184"/>
                      </a:cubicBezTo>
                      <a:cubicBezTo>
                        <a:pt x="40448" y="208"/>
                        <a:pt x="40400" y="218"/>
                        <a:pt x="40351" y="218"/>
                      </a:cubicBezTo>
                      <a:cubicBezTo>
                        <a:pt x="40316" y="218"/>
                        <a:pt x="40281" y="213"/>
                        <a:pt x="40255" y="205"/>
                      </a:cubicBezTo>
                      <a:cubicBezTo>
                        <a:pt x="40092" y="184"/>
                        <a:pt x="39949" y="102"/>
                        <a:pt x="39846" y="0"/>
                      </a:cubicBezTo>
                      <a:close/>
                    </a:path>
                  </a:pathLst>
                </a:custGeom>
                <a:solidFill>
                  <a:srgbClr val="FFFFFF"/>
                </a:solidFill>
                <a:ln>
                  <a:noFill/>
                </a:ln>
                <a:effectLst>
                  <a:outerShdw blurRad="114300" dist="28575" dir="5400000" algn="bl" rotWithShape="0">
                    <a:srgbClr val="000000">
                      <a:alpha val="49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94" name="Google Shape;1562;p39"/>
                <p:cNvSpPr/>
                <p:nvPr/>
              </p:nvSpPr>
              <p:spPr>
                <a:xfrm>
                  <a:off x="230875" y="3836595"/>
                  <a:ext cx="1023275" cy="811954"/>
                </a:xfrm>
                <a:custGeom>
                  <a:avLst/>
                  <a:gdLst/>
                  <a:ahLst/>
                  <a:cxnLst/>
                  <a:rect l="l" t="t" r="r" b="b"/>
                  <a:pathLst>
                    <a:path w="40931" h="34269" extrusionOk="0">
                      <a:moveTo>
                        <a:pt x="32597" y="30176"/>
                      </a:moveTo>
                      <a:cubicBezTo>
                        <a:pt x="32582" y="30178"/>
                        <a:pt x="32567" y="30179"/>
                        <a:pt x="32552" y="30181"/>
                      </a:cubicBezTo>
                      <a:lnTo>
                        <a:pt x="32593" y="30181"/>
                      </a:lnTo>
                      <a:cubicBezTo>
                        <a:pt x="32594" y="30180"/>
                        <a:pt x="32596" y="30178"/>
                        <a:pt x="32597" y="30176"/>
                      </a:cubicBezTo>
                      <a:close/>
                      <a:moveTo>
                        <a:pt x="39867" y="0"/>
                      </a:moveTo>
                      <a:cubicBezTo>
                        <a:pt x="39622" y="82"/>
                        <a:pt x="39357" y="123"/>
                        <a:pt x="39091" y="123"/>
                      </a:cubicBezTo>
                      <a:cubicBezTo>
                        <a:pt x="39070" y="126"/>
                        <a:pt x="39049" y="128"/>
                        <a:pt x="39028" y="128"/>
                      </a:cubicBezTo>
                      <a:cubicBezTo>
                        <a:pt x="38927" y="128"/>
                        <a:pt x="38832" y="88"/>
                        <a:pt x="38764" y="21"/>
                      </a:cubicBezTo>
                      <a:cubicBezTo>
                        <a:pt x="38641" y="21"/>
                        <a:pt x="38519" y="62"/>
                        <a:pt x="38417" y="123"/>
                      </a:cubicBezTo>
                      <a:lnTo>
                        <a:pt x="38314" y="123"/>
                      </a:lnTo>
                      <a:cubicBezTo>
                        <a:pt x="38233" y="123"/>
                        <a:pt x="38131" y="62"/>
                        <a:pt x="38028" y="41"/>
                      </a:cubicBezTo>
                      <a:cubicBezTo>
                        <a:pt x="38010" y="35"/>
                        <a:pt x="37992" y="33"/>
                        <a:pt x="37975" y="33"/>
                      </a:cubicBezTo>
                      <a:cubicBezTo>
                        <a:pt x="37931" y="33"/>
                        <a:pt x="37888" y="47"/>
                        <a:pt x="37844" y="62"/>
                      </a:cubicBezTo>
                      <a:cubicBezTo>
                        <a:pt x="37722" y="154"/>
                        <a:pt x="37588" y="200"/>
                        <a:pt x="37451" y="200"/>
                      </a:cubicBezTo>
                      <a:cubicBezTo>
                        <a:pt x="37405" y="200"/>
                        <a:pt x="37359" y="194"/>
                        <a:pt x="37313" y="184"/>
                      </a:cubicBezTo>
                      <a:cubicBezTo>
                        <a:pt x="37272" y="184"/>
                        <a:pt x="37231" y="164"/>
                        <a:pt x="37170" y="143"/>
                      </a:cubicBezTo>
                      <a:cubicBezTo>
                        <a:pt x="37159" y="141"/>
                        <a:pt x="37149" y="140"/>
                        <a:pt x="37141" y="140"/>
                      </a:cubicBezTo>
                      <a:cubicBezTo>
                        <a:pt x="37072" y="140"/>
                        <a:pt x="37086" y="207"/>
                        <a:pt x="37068" y="225"/>
                      </a:cubicBezTo>
                      <a:cubicBezTo>
                        <a:pt x="37048" y="266"/>
                        <a:pt x="37027" y="307"/>
                        <a:pt x="37007" y="327"/>
                      </a:cubicBezTo>
                      <a:cubicBezTo>
                        <a:pt x="36945" y="409"/>
                        <a:pt x="37007" y="532"/>
                        <a:pt x="36884" y="572"/>
                      </a:cubicBezTo>
                      <a:cubicBezTo>
                        <a:pt x="36782" y="613"/>
                        <a:pt x="36680" y="654"/>
                        <a:pt x="36578" y="675"/>
                      </a:cubicBezTo>
                      <a:lnTo>
                        <a:pt x="36639" y="613"/>
                      </a:lnTo>
                      <a:cubicBezTo>
                        <a:pt x="36680" y="593"/>
                        <a:pt x="36680" y="572"/>
                        <a:pt x="36721" y="532"/>
                      </a:cubicBezTo>
                      <a:cubicBezTo>
                        <a:pt x="36680" y="491"/>
                        <a:pt x="36639" y="450"/>
                        <a:pt x="36598" y="409"/>
                      </a:cubicBezTo>
                      <a:cubicBezTo>
                        <a:pt x="36497" y="434"/>
                        <a:pt x="36388" y="452"/>
                        <a:pt x="36281" y="452"/>
                      </a:cubicBezTo>
                      <a:cubicBezTo>
                        <a:pt x="36215" y="452"/>
                        <a:pt x="36150" y="445"/>
                        <a:pt x="36087" y="429"/>
                      </a:cubicBezTo>
                      <a:lnTo>
                        <a:pt x="36067" y="429"/>
                      </a:lnTo>
                      <a:lnTo>
                        <a:pt x="35862" y="511"/>
                      </a:lnTo>
                      <a:cubicBezTo>
                        <a:pt x="35724" y="568"/>
                        <a:pt x="35580" y="596"/>
                        <a:pt x="35436" y="596"/>
                      </a:cubicBezTo>
                      <a:cubicBezTo>
                        <a:pt x="35219" y="596"/>
                        <a:pt x="35005" y="532"/>
                        <a:pt x="34820" y="409"/>
                      </a:cubicBezTo>
                      <a:cubicBezTo>
                        <a:pt x="34555" y="470"/>
                        <a:pt x="34289" y="511"/>
                        <a:pt x="34003" y="532"/>
                      </a:cubicBezTo>
                      <a:cubicBezTo>
                        <a:pt x="34023" y="552"/>
                        <a:pt x="34044" y="593"/>
                        <a:pt x="34064" y="613"/>
                      </a:cubicBezTo>
                      <a:lnTo>
                        <a:pt x="33778" y="716"/>
                      </a:lnTo>
                      <a:cubicBezTo>
                        <a:pt x="33717" y="777"/>
                        <a:pt x="33635" y="818"/>
                        <a:pt x="33553" y="818"/>
                      </a:cubicBezTo>
                      <a:cubicBezTo>
                        <a:pt x="33492" y="838"/>
                        <a:pt x="33431" y="879"/>
                        <a:pt x="33390" y="920"/>
                      </a:cubicBezTo>
                      <a:cubicBezTo>
                        <a:pt x="33329" y="961"/>
                        <a:pt x="33267" y="981"/>
                        <a:pt x="33206" y="981"/>
                      </a:cubicBezTo>
                      <a:cubicBezTo>
                        <a:pt x="33206" y="920"/>
                        <a:pt x="33165" y="879"/>
                        <a:pt x="33063" y="838"/>
                      </a:cubicBezTo>
                      <a:cubicBezTo>
                        <a:pt x="32961" y="899"/>
                        <a:pt x="32879" y="961"/>
                        <a:pt x="32777" y="1002"/>
                      </a:cubicBezTo>
                      <a:cubicBezTo>
                        <a:pt x="32736" y="1083"/>
                        <a:pt x="32634" y="1145"/>
                        <a:pt x="32552" y="1226"/>
                      </a:cubicBezTo>
                      <a:lnTo>
                        <a:pt x="32511" y="1206"/>
                      </a:lnTo>
                      <a:cubicBezTo>
                        <a:pt x="32470" y="1185"/>
                        <a:pt x="32450" y="1145"/>
                        <a:pt x="32409" y="1124"/>
                      </a:cubicBezTo>
                      <a:cubicBezTo>
                        <a:pt x="32062" y="1206"/>
                        <a:pt x="31694" y="1267"/>
                        <a:pt x="31326" y="1329"/>
                      </a:cubicBezTo>
                      <a:cubicBezTo>
                        <a:pt x="30876" y="1390"/>
                        <a:pt x="30488" y="1472"/>
                        <a:pt x="30100" y="1512"/>
                      </a:cubicBezTo>
                      <a:cubicBezTo>
                        <a:pt x="29989" y="1592"/>
                        <a:pt x="29866" y="1622"/>
                        <a:pt x="29750" y="1622"/>
                      </a:cubicBezTo>
                      <a:cubicBezTo>
                        <a:pt x="29716" y="1622"/>
                        <a:pt x="29683" y="1619"/>
                        <a:pt x="29650" y="1615"/>
                      </a:cubicBezTo>
                      <a:cubicBezTo>
                        <a:pt x="29630" y="1594"/>
                        <a:pt x="29589" y="1594"/>
                        <a:pt x="29569" y="1574"/>
                      </a:cubicBezTo>
                      <a:cubicBezTo>
                        <a:pt x="29262" y="1574"/>
                        <a:pt x="28956" y="1574"/>
                        <a:pt x="28649" y="1553"/>
                      </a:cubicBezTo>
                      <a:cubicBezTo>
                        <a:pt x="28567" y="1533"/>
                        <a:pt x="28527" y="1533"/>
                        <a:pt x="28465" y="1492"/>
                      </a:cubicBezTo>
                      <a:cubicBezTo>
                        <a:pt x="28445" y="1512"/>
                        <a:pt x="28424" y="1512"/>
                        <a:pt x="28404" y="1533"/>
                      </a:cubicBezTo>
                      <a:cubicBezTo>
                        <a:pt x="28159" y="1615"/>
                        <a:pt x="27934" y="1696"/>
                        <a:pt x="27709" y="1778"/>
                      </a:cubicBezTo>
                      <a:lnTo>
                        <a:pt x="27505" y="1737"/>
                      </a:lnTo>
                      <a:cubicBezTo>
                        <a:pt x="27443" y="1751"/>
                        <a:pt x="27379" y="1757"/>
                        <a:pt x="27316" y="1757"/>
                      </a:cubicBezTo>
                      <a:cubicBezTo>
                        <a:pt x="27089" y="1757"/>
                        <a:pt x="26863" y="1672"/>
                        <a:pt x="26687" y="1512"/>
                      </a:cubicBezTo>
                      <a:cubicBezTo>
                        <a:pt x="26625" y="1515"/>
                        <a:pt x="26563" y="1516"/>
                        <a:pt x="26501" y="1516"/>
                      </a:cubicBezTo>
                      <a:cubicBezTo>
                        <a:pt x="26073" y="1516"/>
                        <a:pt x="25647" y="1456"/>
                        <a:pt x="25237" y="1349"/>
                      </a:cubicBezTo>
                      <a:cubicBezTo>
                        <a:pt x="25094" y="1329"/>
                        <a:pt x="24971" y="1267"/>
                        <a:pt x="24869" y="1185"/>
                      </a:cubicBezTo>
                      <a:cubicBezTo>
                        <a:pt x="24828" y="1175"/>
                        <a:pt x="24782" y="1170"/>
                        <a:pt x="24736" y="1170"/>
                      </a:cubicBezTo>
                      <a:cubicBezTo>
                        <a:pt x="24690" y="1170"/>
                        <a:pt x="24644" y="1175"/>
                        <a:pt x="24603" y="1185"/>
                      </a:cubicBezTo>
                      <a:cubicBezTo>
                        <a:pt x="24603" y="1206"/>
                        <a:pt x="24603" y="1226"/>
                        <a:pt x="24583" y="1247"/>
                      </a:cubicBezTo>
                      <a:cubicBezTo>
                        <a:pt x="24542" y="1226"/>
                        <a:pt x="24501" y="1206"/>
                        <a:pt x="24460" y="1185"/>
                      </a:cubicBezTo>
                      <a:cubicBezTo>
                        <a:pt x="24378" y="1165"/>
                        <a:pt x="24297" y="1145"/>
                        <a:pt x="24215" y="1124"/>
                      </a:cubicBezTo>
                      <a:lnTo>
                        <a:pt x="24011" y="1165"/>
                      </a:lnTo>
                      <a:lnTo>
                        <a:pt x="23704" y="1165"/>
                      </a:lnTo>
                      <a:cubicBezTo>
                        <a:pt x="23500" y="1206"/>
                        <a:pt x="23336" y="1267"/>
                        <a:pt x="23152" y="1329"/>
                      </a:cubicBezTo>
                      <a:cubicBezTo>
                        <a:pt x="23193" y="1533"/>
                        <a:pt x="22907" y="1431"/>
                        <a:pt x="22785" y="1492"/>
                      </a:cubicBezTo>
                      <a:cubicBezTo>
                        <a:pt x="22734" y="1472"/>
                        <a:pt x="22682" y="1461"/>
                        <a:pt x="22631" y="1461"/>
                      </a:cubicBezTo>
                      <a:cubicBezTo>
                        <a:pt x="22580" y="1461"/>
                        <a:pt x="22529" y="1472"/>
                        <a:pt x="22478" y="1492"/>
                      </a:cubicBezTo>
                      <a:cubicBezTo>
                        <a:pt x="22376" y="1553"/>
                        <a:pt x="22253" y="1615"/>
                        <a:pt x="22233" y="1717"/>
                      </a:cubicBezTo>
                      <a:cubicBezTo>
                        <a:pt x="22174" y="1918"/>
                        <a:pt x="22142" y="2003"/>
                        <a:pt x="22035" y="2003"/>
                      </a:cubicBezTo>
                      <a:cubicBezTo>
                        <a:pt x="21956" y="2003"/>
                        <a:pt x="21838" y="1958"/>
                        <a:pt x="21640" y="1880"/>
                      </a:cubicBezTo>
                      <a:cubicBezTo>
                        <a:pt x="21599" y="1880"/>
                        <a:pt x="21579" y="1860"/>
                        <a:pt x="21559" y="1860"/>
                      </a:cubicBezTo>
                      <a:cubicBezTo>
                        <a:pt x="21538" y="1860"/>
                        <a:pt x="21436" y="1860"/>
                        <a:pt x="21436" y="1880"/>
                      </a:cubicBezTo>
                      <a:cubicBezTo>
                        <a:pt x="21436" y="1982"/>
                        <a:pt x="21334" y="2003"/>
                        <a:pt x="21232" y="2044"/>
                      </a:cubicBezTo>
                      <a:cubicBezTo>
                        <a:pt x="21232" y="2023"/>
                        <a:pt x="21252" y="2003"/>
                        <a:pt x="21252" y="1982"/>
                      </a:cubicBezTo>
                      <a:cubicBezTo>
                        <a:pt x="21293" y="1921"/>
                        <a:pt x="21334" y="1880"/>
                        <a:pt x="21252" y="1839"/>
                      </a:cubicBezTo>
                      <a:cubicBezTo>
                        <a:pt x="21189" y="1814"/>
                        <a:pt x="21141" y="1797"/>
                        <a:pt x="21100" y="1797"/>
                      </a:cubicBezTo>
                      <a:cubicBezTo>
                        <a:pt x="21074" y="1797"/>
                        <a:pt x="21051" y="1803"/>
                        <a:pt x="21027" y="1819"/>
                      </a:cubicBezTo>
                      <a:cubicBezTo>
                        <a:pt x="20884" y="1901"/>
                        <a:pt x="20721" y="1942"/>
                        <a:pt x="20557" y="1982"/>
                      </a:cubicBezTo>
                      <a:cubicBezTo>
                        <a:pt x="20537" y="2146"/>
                        <a:pt x="20332" y="2166"/>
                        <a:pt x="20128" y="2166"/>
                      </a:cubicBezTo>
                      <a:cubicBezTo>
                        <a:pt x="20026" y="2166"/>
                        <a:pt x="19944" y="2207"/>
                        <a:pt x="19883" y="2289"/>
                      </a:cubicBezTo>
                      <a:cubicBezTo>
                        <a:pt x="19822" y="2350"/>
                        <a:pt x="19740" y="2391"/>
                        <a:pt x="19658" y="2391"/>
                      </a:cubicBezTo>
                      <a:cubicBezTo>
                        <a:pt x="19474" y="2412"/>
                        <a:pt x="19290" y="2412"/>
                        <a:pt x="19127" y="2412"/>
                      </a:cubicBezTo>
                      <a:cubicBezTo>
                        <a:pt x="19106" y="2412"/>
                        <a:pt x="19093" y="2412"/>
                        <a:pt x="19085" y="2413"/>
                      </a:cubicBezTo>
                      <a:lnTo>
                        <a:pt x="19085" y="2413"/>
                      </a:lnTo>
                      <a:cubicBezTo>
                        <a:pt x="19094" y="2409"/>
                        <a:pt x="19102" y="2398"/>
                        <a:pt x="19066" y="2371"/>
                      </a:cubicBezTo>
                      <a:cubicBezTo>
                        <a:pt x="19045" y="2350"/>
                        <a:pt x="19045" y="2289"/>
                        <a:pt x="19066" y="2289"/>
                      </a:cubicBezTo>
                      <a:lnTo>
                        <a:pt x="19106" y="2268"/>
                      </a:lnTo>
                      <a:lnTo>
                        <a:pt x="19106" y="2268"/>
                      </a:lnTo>
                      <a:cubicBezTo>
                        <a:pt x="18780" y="2309"/>
                        <a:pt x="18432" y="2289"/>
                        <a:pt x="18003" y="2350"/>
                      </a:cubicBezTo>
                      <a:cubicBezTo>
                        <a:pt x="17880" y="2350"/>
                        <a:pt x="17758" y="2371"/>
                        <a:pt x="17615" y="2412"/>
                      </a:cubicBezTo>
                      <a:lnTo>
                        <a:pt x="17431" y="2452"/>
                      </a:lnTo>
                      <a:cubicBezTo>
                        <a:pt x="17370" y="2493"/>
                        <a:pt x="17288" y="2555"/>
                        <a:pt x="17206" y="2595"/>
                      </a:cubicBezTo>
                      <a:lnTo>
                        <a:pt x="17043" y="2595"/>
                      </a:lnTo>
                      <a:cubicBezTo>
                        <a:pt x="17043" y="2595"/>
                        <a:pt x="17022" y="2555"/>
                        <a:pt x="17022" y="2534"/>
                      </a:cubicBezTo>
                      <a:cubicBezTo>
                        <a:pt x="17022" y="2534"/>
                        <a:pt x="17022" y="2534"/>
                        <a:pt x="17022" y="2514"/>
                      </a:cubicBezTo>
                      <a:cubicBezTo>
                        <a:pt x="16818" y="2555"/>
                        <a:pt x="16593" y="2595"/>
                        <a:pt x="16389" y="2636"/>
                      </a:cubicBezTo>
                      <a:cubicBezTo>
                        <a:pt x="15980" y="2718"/>
                        <a:pt x="15571" y="2800"/>
                        <a:pt x="15183" y="2882"/>
                      </a:cubicBezTo>
                      <a:cubicBezTo>
                        <a:pt x="15128" y="2903"/>
                        <a:pt x="15074" y="2914"/>
                        <a:pt x="15021" y="2914"/>
                      </a:cubicBezTo>
                      <a:cubicBezTo>
                        <a:pt x="14877" y="2914"/>
                        <a:pt x="14747" y="2838"/>
                        <a:pt x="14672" y="2718"/>
                      </a:cubicBezTo>
                      <a:cubicBezTo>
                        <a:pt x="14570" y="2759"/>
                        <a:pt x="14468" y="2800"/>
                        <a:pt x="14366" y="2841"/>
                      </a:cubicBezTo>
                      <a:lnTo>
                        <a:pt x="14366" y="2902"/>
                      </a:lnTo>
                      <a:cubicBezTo>
                        <a:pt x="14325" y="2922"/>
                        <a:pt x="14264" y="2963"/>
                        <a:pt x="14202" y="2984"/>
                      </a:cubicBezTo>
                      <a:cubicBezTo>
                        <a:pt x="13875" y="3045"/>
                        <a:pt x="13589" y="3188"/>
                        <a:pt x="13262" y="3270"/>
                      </a:cubicBezTo>
                      <a:cubicBezTo>
                        <a:pt x="13253" y="3272"/>
                        <a:pt x="13243" y="3273"/>
                        <a:pt x="13233" y="3273"/>
                      </a:cubicBezTo>
                      <a:cubicBezTo>
                        <a:pt x="13143" y="3273"/>
                        <a:pt x="12997" y="3204"/>
                        <a:pt x="12997" y="3168"/>
                      </a:cubicBezTo>
                      <a:cubicBezTo>
                        <a:pt x="12997" y="3106"/>
                        <a:pt x="12976" y="2984"/>
                        <a:pt x="12935" y="2902"/>
                      </a:cubicBezTo>
                      <a:lnTo>
                        <a:pt x="12915" y="2902"/>
                      </a:lnTo>
                      <a:lnTo>
                        <a:pt x="12465" y="2677"/>
                      </a:lnTo>
                      <a:lnTo>
                        <a:pt x="12322" y="2698"/>
                      </a:lnTo>
                      <a:cubicBezTo>
                        <a:pt x="12113" y="2894"/>
                        <a:pt x="11845" y="2995"/>
                        <a:pt x="11576" y="2995"/>
                      </a:cubicBezTo>
                      <a:cubicBezTo>
                        <a:pt x="11397" y="2995"/>
                        <a:pt x="11218" y="2951"/>
                        <a:pt x="11055" y="2861"/>
                      </a:cubicBezTo>
                      <a:lnTo>
                        <a:pt x="10728" y="2820"/>
                      </a:lnTo>
                      <a:lnTo>
                        <a:pt x="10708" y="2820"/>
                      </a:lnTo>
                      <a:cubicBezTo>
                        <a:pt x="10565" y="2922"/>
                        <a:pt x="10402" y="2984"/>
                        <a:pt x="10218" y="3004"/>
                      </a:cubicBezTo>
                      <a:cubicBezTo>
                        <a:pt x="10197" y="3004"/>
                        <a:pt x="10136" y="2984"/>
                        <a:pt x="10095" y="2963"/>
                      </a:cubicBezTo>
                      <a:cubicBezTo>
                        <a:pt x="10075" y="2943"/>
                        <a:pt x="10054" y="2922"/>
                        <a:pt x="10054" y="2902"/>
                      </a:cubicBezTo>
                      <a:cubicBezTo>
                        <a:pt x="10075" y="2861"/>
                        <a:pt x="10075" y="2820"/>
                        <a:pt x="10095" y="2759"/>
                      </a:cubicBezTo>
                      <a:cubicBezTo>
                        <a:pt x="10115" y="2718"/>
                        <a:pt x="10156" y="2677"/>
                        <a:pt x="10136" y="2636"/>
                      </a:cubicBezTo>
                      <a:cubicBezTo>
                        <a:pt x="10115" y="2616"/>
                        <a:pt x="10095" y="2575"/>
                        <a:pt x="10075" y="2555"/>
                      </a:cubicBezTo>
                      <a:cubicBezTo>
                        <a:pt x="10046" y="2540"/>
                        <a:pt x="10017" y="2526"/>
                        <a:pt x="9988" y="2526"/>
                      </a:cubicBezTo>
                      <a:cubicBezTo>
                        <a:pt x="9976" y="2526"/>
                        <a:pt x="9964" y="2528"/>
                        <a:pt x="9952" y="2534"/>
                      </a:cubicBezTo>
                      <a:cubicBezTo>
                        <a:pt x="9908" y="2545"/>
                        <a:pt x="9871" y="2568"/>
                        <a:pt x="9829" y="2568"/>
                      </a:cubicBezTo>
                      <a:cubicBezTo>
                        <a:pt x="9793" y="2568"/>
                        <a:pt x="9754" y="2550"/>
                        <a:pt x="9707" y="2493"/>
                      </a:cubicBezTo>
                      <a:cubicBezTo>
                        <a:pt x="9666" y="2432"/>
                        <a:pt x="9584" y="2391"/>
                        <a:pt x="9502" y="2391"/>
                      </a:cubicBezTo>
                      <a:cubicBezTo>
                        <a:pt x="9486" y="2392"/>
                        <a:pt x="9471" y="2393"/>
                        <a:pt x="9457" y="2393"/>
                      </a:cubicBezTo>
                      <a:cubicBezTo>
                        <a:pt x="9249" y="2393"/>
                        <a:pt x="9188" y="2262"/>
                        <a:pt x="9073" y="2166"/>
                      </a:cubicBezTo>
                      <a:cubicBezTo>
                        <a:pt x="9012" y="2146"/>
                        <a:pt x="9053" y="2105"/>
                        <a:pt x="9135" y="2105"/>
                      </a:cubicBezTo>
                      <a:cubicBezTo>
                        <a:pt x="9172" y="2111"/>
                        <a:pt x="9204" y="2114"/>
                        <a:pt x="9234" y="2114"/>
                      </a:cubicBezTo>
                      <a:cubicBezTo>
                        <a:pt x="9397" y="2114"/>
                        <a:pt x="9441" y="2022"/>
                        <a:pt x="9441" y="1901"/>
                      </a:cubicBezTo>
                      <a:cubicBezTo>
                        <a:pt x="9441" y="1860"/>
                        <a:pt x="9441" y="1819"/>
                        <a:pt x="9441" y="1799"/>
                      </a:cubicBezTo>
                      <a:cubicBezTo>
                        <a:pt x="9237" y="1717"/>
                        <a:pt x="9032" y="1655"/>
                        <a:pt x="8828" y="1574"/>
                      </a:cubicBezTo>
                      <a:lnTo>
                        <a:pt x="8665" y="1574"/>
                      </a:lnTo>
                      <a:cubicBezTo>
                        <a:pt x="8399" y="1655"/>
                        <a:pt x="8133" y="1758"/>
                        <a:pt x="7868" y="1839"/>
                      </a:cubicBezTo>
                      <a:cubicBezTo>
                        <a:pt x="7888" y="1901"/>
                        <a:pt x="7909" y="1942"/>
                        <a:pt x="7929" y="2003"/>
                      </a:cubicBezTo>
                      <a:cubicBezTo>
                        <a:pt x="7990" y="2105"/>
                        <a:pt x="7990" y="2187"/>
                        <a:pt x="7847" y="2228"/>
                      </a:cubicBezTo>
                      <a:cubicBezTo>
                        <a:pt x="7806" y="2268"/>
                        <a:pt x="7745" y="2289"/>
                        <a:pt x="7684" y="2330"/>
                      </a:cubicBezTo>
                      <a:cubicBezTo>
                        <a:pt x="7633" y="2371"/>
                        <a:pt x="7571" y="2391"/>
                        <a:pt x="7508" y="2391"/>
                      </a:cubicBezTo>
                      <a:cubicBezTo>
                        <a:pt x="7444" y="2391"/>
                        <a:pt x="7377" y="2371"/>
                        <a:pt x="7316" y="2330"/>
                      </a:cubicBezTo>
                      <a:cubicBezTo>
                        <a:pt x="7275" y="2309"/>
                        <a:pt x="7234" y="2268"/>
                        <a:pt x="7193" y="2248"/>
                      </a:cubicBezTo>
                      <a:cubicBezTo>
                        <a:pt x="7107" y="2199"/>
                        <a:pt x="7013" y="2172"/>
                        <a:pt x="6916" y="2172"/>
                      </a:cubicBezTo>
                      <a:cubicBezTo>
                        <a:pt x="6852" y="2172"/>
                        <a:pt x="6788" y="2183"/>
                        <a:pt x="6723" y="2207"/>
                      </a:cubicBezTo>
                      <a:cubicBezTo>
                        <a:pt x="6601" y="2268"/>
                        <a:pt x="6499" y="2330"/>
                        <a:pt x="6376" y="2391"/>
                      </a:cubicBezTo>
                      <a:cubicBezTo>
                        <a:pt x="6253" y="2432"/>
                        <a:pt x="6131" y="2452"/>
                        <a:pt x="6008" y="2452"/>
                      </a:cubicBezTo>
                      <a:cubicBezTo>
                        <a:pt x="5898" y="2452"/>
                        <a:pt x="5764" y="2392"/>
                        <a:pt x="5671" y="2392"/>
                      </a:cubicBezTo>
                      <a:cubicBezTo>
                        <a:pt x="5643" y="2392"/>
                        <a:pt x="5618" y="2397"/>
                        <a:pt x="5600" y="2412"/>
                      </a:cubicBezTo>
                      <a:cubicBezTo>
                        <a:pt x="5456" y="2534"/>
                        <a:pt x="5334" y="2657"/>
                        <a:pt x="5416" y="2841"/>
                      </a:cubicBezTo>
                      <a:cubicBezTo>
                        <a:pt x="5416" y="2861"/>
                        <a:pt x="5416" y="2882"/>
                        <a:pt x="5436" y="2902"/>
                      </a:cubicBezTo>
                      <a:cubicBezTo>
                        <a:pt x="5456" y="3065"/>
                        <a:pt x="5334" y="3188"/>
                        <a:pt x="5089" y="3249"/>
                      </a:cubicBezTo>
                      <a:cubicBezTo>
                        <a:pt x="5048" y="3249"/>
                        <a:pt x="4987" y="3229"/>
                        <a:pt x="4946" y="3208"/>
                      </a:cubicBezTo>
                      <a:cubicBezTo>
                        <a:pt x="4884" y="3208"/>
                        <a:pt x="4843" y="3147"/>
                        <a:pt x="4803" y="3147"/>
                      </a:cubicBezTo>
                      <a:cubicBezTo>
                        <a:pt x="4721" y="3127"/>
                        <a:pt x="4639" y="3086"/>
                        <a:pt x="4578" y="3025"/>
                      </a:cubicBezTo>
                      <a:cubicBezTo>
                        <a:pt x="4333" y="3208"/>
                        <a:pt x="4047" y="3351"/>
                        <a:pt x="3740" y="3392"/>
                      </a:cubicBezTo>
                      <a:cubicBezTo>
                        <a:pt x="3658" y="3413"/>
                        <a:pt x="3577" y="3423"/>
                        <a:pt x="3496" y="3423"/>
                      </a:cubicBezTo>
                      <a:cubicBezTo>
                        <a:pt x="3255" y="3423"/>
                        <a:pt x="3025" y="3331"/>
                        <a:pt x="2841" y="3147"/>
                      </a:cubicBezTo>
                      <a:lnTo>
                        <a:pt x="2637" y="3127"/>
                      </a:lnTo>
                      <a:cubicBezTo>
                        <a:pt x="2514" y="3208"/>
                        <a:pt x="2391" y="3290"/>
                        <a:pt x="2248" y="3331"/>
                      </a:cubicBezTo>
                      <a:cubicBezTo>
                        <a:pt x="2039" y="3401"/>
                        <a:pt x="1820" y="3433"/>
                        <a:pt x="1598" y="3433"/>
                      </a:cubicBezTo>
                      <a:cubicBezTo>
                        <a:pt x="1495" y="3433"/>
                        <a:pt x="1391" y="3426"/>
                        <a:pt x="1288" y="3413"/>
                      </a:cubicBezTo>
                      <a:cubicBezTo>
                        <a:pt x="1104" y="3556"/>
                        <a:pt x="879" y="3658"/>
                        <a:pt x="654" y="3699"/>
                      </a:cubicBezTo>
                      <a:cubicBezTo>
                        <a:pt x="550" y="3729"/>
                        <a:pt x="434" y="3748"/>
                        <a:pt x="324" y="3748"/>
                      </a:cubicBezTo>
                      <a:cubicBezTo>
                        <a:pt x="283" y="3748"/>
                        <a:pt x="243" y="3745"/>
                        <a:pt x="205" y="3740"/>
                      </a:cubicBezTo>
                      <a:cubicBezTo>
                        <a:pt x="144" y="3821"/>
                        <a:pt x="82" y="3883"/>
                        <a:pt x="1" y="3924"/>
                      </a:cubicBezTo>
                      <a:lnTo>
                        <a:pt x="1" y="34268"/>
                      </a:lnTo>
                      <a:lnTo>
                        <a:pt x="6540" y="34268"/>
                      </a:lnTo>
                      <a:cubicBezTo>
                        <a:pt x="6601" y="34105"/>
                        <a:pt x="6744" y="34003"/>
                        <a:pt x="6907" y="33962"/>
                      </a:cubicBezTo>
                      <a:cubicBezTo>
                        <a:pt x="7030" y="33819"/>
                        <a:pt x="7193" y="33696"/>
                        <a:pt x="7357" y="33594"/>
                      </a:cubicBezTo>
                      <a:cubicBezTo>
                        <a:pt x="7357" y="33573"/>
                        <a:pt x="7377" y="33533"/>
                        <a:pt x="7398" y="33512"/>
                      </a:cubicBezTo>
                      <a:cubicBezTo>
                        <a:pt x="7479" y="33492"/>
                        <a:pt x="7541" y="33492"/>
                        <a:pt x="7623" y="33471"/>
                      </a:cubicBezTo>
                      <a:cubicBezTo>
                        <a:pt x="7684" y="33471"/>
                        <a:pt x="7745" y="33430"/>
                        <a:pt x="7766" y="33369"/>
                      </a:cubicBezTo>
                      <a:cubicBezTo>
                        <a:pt x="7806" y="33308"/>
                        <a:pt x="7847" y="33246"/>
                        <a:pt x="7868" y="33185"/>
                      </a:cubicBezTo>
                      <a:cubicBezTo>
                        <a:pt x="7909" y="33165"/>
                        <a:pt x="7949" y="33165"/>
                        <a:pt x="7990" y="33144"/>
                      </a:cubicBezTo>
                      <a:cubicBezTo>
                        <a:pt x="8072" y="33042"/>
                        <a:pt x="8174" y="32981"/>
                        <a:pt x="8297" y="32920"/>
                      </a:cubicBezTo>
                      <a:cubicBezTo>
                        <a:pt x="8236" y="32858"/>
                        <a:pt x="8174" y="32797"/>
                        <a:pt x="8133" y="32715"/>
                      </a:cubicBezTo>
                      <a:cubicBezTo>
                        <a:pt x="8052" y="32633"/>
                        <a:pt x="8072" y="32490"/>
                        <a:pt x="8195" y="32429"/>
                      </a:cubicBezTo>
                      <a:cubicBezTo>
                        <a:pt x="8236" y="32409"/>
                        <a:pt x="8276" y="32388"/>
                        <a:pt x="8338" y="32368"/>
                      </a:cubicBezTo>
                      <a:cubicBezTo>
                        <a:pt x="8379" y="32368"/>
                        <a:pt x="8399" y="32347"/>
                        <a:pt x="8440" y="32327"/>
                      </a:cubicBezTo>
                      <a:lnTo>
                        <a:pt x="8562" y="32286"/>
                      </a:lnTo>
                      <a:lnTo>
                        <a:pt x="8706" y="32286"/>
                      </a:lnTo>
                      <a:cubicBezTo>
                        <a:pt x="8787" y="32296"/>
                        <a:pt x="8864" y="32301"/>
                        <a:pt x="8938" y="32301"/>
                      </a:cubicBezTo>
                      <a:cubicBezTo>
                        <a:pt x="9012" y="32301"/>
                        <a:pt x="9084" y="32296"/>
                        <a:pt x="9155" y="32286"/>
                      </a:cubicBezTo>
                      <a:cubicBezTo>
                        <a:pt x="9155" y="32245"/>
                        <a:pt x="9155" y="32204"/>
                        <a:pt x="9175" y="32184"/>
                      </a:cubicBezTo>
                      <a:cubicBezTo>
                        <a:pt x="9257" y="32082"/>
                        <a:pt x="9462" y="32163"/>
                        <a:pt x="9564" y="32082"/>
                      </a:cubicBezTo>
                      <a:lnTo>
                        <a:pt x="9645" y="32184"/>
                      </a:lnTo>
                      <a:cubicBezTo>
                        <a:pt x="9666" y="32102"/>
                        <a:pt x="9707" y="32041"/>
                        <a:pt x="9748" y="31980"/>
                      </a:cubicBezTo>
                      <a:cubicBezTo>
                        <a:pt x="9829" y="31877"/>
                        <a:pt x="9911" y="31796"/>
                        <a:pt x="10034" y="31755"/>
                      </a:cubicBezTo>
                      <a:cubicBezTo>
                        <a:pt x="10094" y="31736"/>
                        <a:pt x="10156" y="31727"/>
                        <a:pt x="10217" y="31727"/>
                      </a:cubicBezTo>
                      <a:cubicBezTo>
                        <a:pt x="10422" y="31727"/>
                        <a:pt x="10618" y="31831"/>
                        <a:pt x="10728" y="32020"/>
                      </a:cubicBezTo>
                      <a:cubicBezTo>
                        <a:pt x="10749" y="32061"/>
                        <a:pt x="10769" y="32102"/>
                        <a:pt x="10769" y="32143"/>
                      </a:cubicBezTo>
                      <a:lnTo>
                        <a:pt x="10810" y="32143"/>
                      </a:lnTo>
                      <a:cubicBezTo>
                        <a:pt x="10854" y="32138"/>
                        <a:pt x="10898" y="32136"/>
                        <a:pt x="10943" y="32136"/>
                      </a:cubicBezTo>
                      <a:cubicBezTo>
                        <a:pt x="11089" y="32136"/>
                        <a:pt x="11242" y="32162"/>
                        <a:pt x="11382" y="32225"/>
                      </a:cubicBezTo>
                      <a:cubicBezTo>
                        <a:pt x="11525" y="32286"/>
                        <a:pt x="11689" y="32347"/>
                        <a:pt x="11852" y="32429"/>
                      </a:cubicBezTo>
                      <a:cubicBezTo>
                        <a:pt x="12077" y="32368"/>
                        <a:pt x="12302" y="32327"/>
                        <a:pt x="12547" y="32327"/>
                      </a:cubicBezTo>
                      <a:cubicBezTo>
                        <a:pt x="12670" y="32327"/>
                        <a:pt x="12792" y="32368"/>
                        <a:pt x="12874" y="32429"/>
                      </a:cubicBezTo>
                      <a:cubicBezTo>
                        <a:pt x="12997" y="32429"/>
                        <a:pt x="13099" y="32388"/>
                        <a:pt x="13221" y="32327"/>
                      </a:cubicBezTo>
                      <a:lnTo>
                        <a:pt x="13324" y="32327"/>
                      </a:lnTo>
                      <a:cubicBezTo>
                        <a:pt x="13405" y="32327"/>
                        <a:pt x="13508" y="32388"/>
                        <a:pt x="13610" y="32409"/>
                      </a:cubicBezTo>
                      <a:cubicBezTo>
                        <a:pt x="13634" y="32415"/>
                        <a:pt x="13658" y="32417"/>
                        <a:pt x="13680" y="32417"/>
                      </a:cubicBezTo>
                      <a:cubicBezTo>
                        <a:pt x="13734" y="32417"/>
                        <a:pt x="13779" y="32403"/>
                        <a:pt x="13794" y="32388"/>
                      </a:cubicBezTo>
                      <a:cubicBezTo>
                        <a:pt x="13916" y="32296"/>
                        <a:pt x="14050" y="32250"/>
                        <a:pt x="14187" y="32250"/>
                      </a:cubicBezTo>
                      <a:cubicBezTo>
                        <a:pt x="14233" y="32250"/>
                        <a:pt x="14279" y="32255"/>
                        <a:pt x="14325" y="32266"/>
                      </a:cubicBezTo>
                      <a:lnTo>
                        <a:pt x="14427" y="32306"/>
                      </a:lnTo>
                      <a:cubicBezTo>
                        <a:pt x="14468" y="32245"/>
                        <a:pt x="14529" y="32204"/>
                        <a:pt x="14591" y="32184"/>
                      </a:cubicBezTo>
                      <a:cubicBezTo>
                        <a:pt x="14591" y="32163"/>
                        <a:pt x="14611" y="32143"/>
                        <a:pt x="14631" y="32123"/>
                      </a:cubicBezTo>
                      <a:cubicBezTo>
                        <a:pt x="14693" y="32041"/>
                        <a:pt x="14631" y="31918"/>
                        <a:pt x="14754" y="31877"/>
                      </a:cubicBezTo>
                      <a:cubicBezTo>
                        <a:pt x="14856" y="31837"/>
                        <a:pt x="14958" y="31796"/>
                        <a:pt x="15061" y="31775"/>
                      </a:cubicBezTo>
                      <a:lnTo>
                        <a:pt x="15061" y="31775"/>
                      </a:lnTo>
                      <a:lnTo>
                        <a:pt x="14999" y="31837"/>
                      </a:lnTo>
                      <a:cubicBezTo>
                        <a:pt x="15061" y="31816"/>
                        <a:pt x="15142" y="31796"/>
                        <a:pt x="15204" y="31796"/>
                      </a:cubicBezTo>
                      <a:cubicBezTo>
                        <a:pt x="15408" y="31796"/>
                        <a:pt x="15490" y="31898"/>
                        <a:pt x="15633" y="31980"/>
                      </a:cubicBezTo>
                      <a:lnTo>
                        <a:pt x="15776" y="31918"/>
                      </a:lnTo>
                      <a:cubicBezTo>
                        <a:pt x="15906" y="31872"/>
                        <a:pt x="16042" y="31849"/>
                        <a:pt x="16177" y="31849"/>
                      </a:cubicBezTo>
                      <a:cubicBezTo>
                        <a:pt x="16403" y="31849"/>
                        <a:pt x="16626" y="31913"/>
                        <a:pt x="16818" y="32041"/>
                      </a:cubicBezTo>
                      <a:cubicBezTo>
                        <a:pt x="17083" y="31959"/>
                        <a:pt x="17349" y="31918"/>
                        <a:pt x="17635" y="31918"/>
                      </a:cubicBezTo>
                      <a:lnTo>
                        <a:pt x="17574" y="31816"/>
                      </a:lnTo>
                      <a:lnTo>
                        <a:pt x="17840" y="31734"/>
                      </a:lnTo>
                      <a:cubicBezTo>
                        <a:pt x="17890" y="31667"/>
                        <a:pt x="17969" y="31627"/>
                        <a:pt x="18053" y="31627"/>
                      </a:cubicBezTo>
                      <a:cubicBezTo>
                        <a:pt x="18070" y="31627"/>
                        <a:pt x="18088" y="31629"/>
                        <a:pt x="18105" y="31632"/>
                      </a:cubicBezTo>
                      <a:cubicBezTo>
                        <a:pt x="18166" y="31591"/>
                        <a:pt x="18207" y="31571"/>
                        <a:pt x="18269" y="31530"/>
                      </a:cubicBezTo>
                      <a:cubicBezTo>
                        <a:pt x="18310" y="31489"/>
                        <a:pt x="18371" y="31469"/>
                        <a:pt x="18432" y="31469"/>
                      </a:cubicBezTo>
                      <a:cubicBezTo>
                        <a:pt x="18432" y="31530"/>
                        <a:pt x="18473" y="31571"/>
                        <a:pt x="18575" y="31591"/>
                      </a:cubicBezTo>
                      <a:cubicBezTo>
                        <a:pt x="18677" y="31550"/>
                        <a:pt x="18780" y="31489"/>
                        <a:pt x="18882" y="31448"/>
                      </a:cubicBezTo>
                      <a:cubicBezTo>
                        <a:pt x="18902" y="31346"/>
                        <a:pt x="19025" y="31305"/>
                        <a:pt x="19106" y="31223"/>
                      </a:cubicBezTo>
                      <a:cubicBezTo>
                        <a:pt x="19127" y="31223"/>
                        <a:pt x="19127" y="31244"/>
                        <a:pt x="19147" y="31244"/>
                      </a:cubicBezTo>
                      <a:cubicBezTo>
                        <a:pt x="19168" y="31264"/>
                        <a:pt x="19209" y="31305"/>
                        <a:pt x="19229" y="31326"/>
                      </a:cubicBezTo>
                      <a:cubicBezTo>
                        <a:pt x="19597" y="31244"/>
                        <a:pt x="19944" y="31162"/>
                        <a:pt x="20312" y="31121"/>
                      </a:cubicBezTo>
                      <a:cubicBezTo>
                        <a:pt x="20762" y="31040"/>
                        <a:pt x="21170" y="30978"/>
                        <a:pt x="21559" y="30937"/>
                      </a:cubicBezTo>
                      <a:cubicBezTo>
                        <a:pt x="21654" y="30858"/>
                        <a:pt x="21773" y="30828"/>
                        <a:pt x="21889" y="30828"/>
                      </a:cubicBezTo>
                      <a:cubicBezTo>
                        <a:pt x="21922" y="30828"/>
                        <a:pt x="21956" y="30831"/>
                        <a:pt x="21988" y="30835"/>
                      </a:cubicBezTo>
                      <a:cubicBezTo>
                        <a:pt x="22029" y="30856"/>
                        <a:pt x="22049" y="30856"/>
                        <a:pt x="22069" y="30876"/>
                      </a:cubicBezTo>
                      <a:cubicBezTo>
                        <a:pt x="22165" y="30870"/>
                        <a:pt x="22259" y="30868"/>
                        <a:pt x="22352" y="30868"/>
                      </a:cubicBezTo>
                      <a:cubicBezTo>
                        <a:pt x="22576" y="30868"/>
                        <a:pt x="22793" y="30882"/>
                        <a:pt x="23009" y="30897"/>
                      </a:cubicBezTo>
                      <a:cubicBezTo>
                        <a:pt x="23071" y="30897"/>
                        <a:pt x="23132" y="30917"/>
                        <a:pt x="23193" y="30958"/>
                      </a:cubicBezTo>
                      <a:cubicBezTo>
                        <a:pt x="23214" y="30937"/>
                        <a:pt x="23234" y="30917"/>
                        <a:pt x="23255" y="30917"/>
                      </a:cubicBezTo>
                      <a:cubicBezTo>
                        <a:pt x="23479" y="30835"/>
                        <a:pt x="23704" y="30733"/>
                        <a:pt x="23949" y="30651"/>
                      </a:cubicBezTo>
                      <a:lnTo>
                        <a:pt x="24133" y="30713"/>
                      </a:lnTo>
                      <a:cubicBezTo>
                        <a:pt x="24200" y="30699"/>
                        <a:pt x="24266" y="30693"/>
                        <a:pt x="24330" y="30693"/>
                      </a:cubicBezTo>
                      <a:cubicBezTo>
                        <a:pt x="24561" y="30693"/>
                        <a:pt x="24775" y="30778"/>
                        <a:pt x="24951" y="30937"/>
                      </a:cubicBezTo>
                      <a:cubicBezTo>
                        <a:pt x="25028" y="30934"/>
                        <a:pt x="25106" y="30932"/>
                        <a:pt x="25183" y="30932"/>
                      </a:cubicBezTo>
                      <a:cubicBezTo>
                        <a:pt x="25596" y="30932"/>
                        <a:pt x="26006" y="30980"/>
                        <a:pt x="26401" y="31101"/>
                      </a:cubicBezTo>
                      <a:cubicBezTo>
                        <a:pt x="26544" y="31121"/>
                        <a:pt x="26667" y="31183"/>
                        <a:pt x="26769" y="31264"/>
                      </a:cubicBezTo>
                      <a:cubicBezTo>
                        <a:pt x="26820" y="31275"/>
                        <a:pt x="26866" y="31280"/>
                        <a:pt x="26912" y="31280"/>
                      </a:cubicBezTo>
                      <a:cubicBezTo>
                        <a:pt x="26958" y="31280"/>
                        <a:pt x="27004" y="31275"/>
                        <a:pt x="27055" y="31264"/>
                      </a:cubicBezTo>
                      <a:cubicBezTo>
                        <a:pt x="27055" y="31244"/>
                        <a:pt x="27055" y="31223"/>
                        <a:pt x="27076" y="31203"/>
                      </a:cubicBezTo>
                      <a:cubicBezTo>
                        <a:pt x="27117" y="31223"/>
                        <a:pt x="27157" y="31244"/>
                        <a:pt x="27198" y="31264"/>
                      </a:cubicBezTo>
                      <a:cubicBezTo>
                        <a:pt x="27280" y="31285"/>
                        <a:pt x="27341" y="31305"/>
                        <a:pt x="27423" y="31326"/>
                      </a:cubicBezTo>
                      <a:cubicBezTo>
                        <a:pt x="27484" y="31305"/>
                        <a:pt x="27566" y="31285"/>
                        <a:pt x="27648" y="31285"/>
                      </a:cubicBezTo>
                      <a:cubicBezTo>
                        <a:pt x="27679" y="31315"/>
                        <a:pt x="27725" y="31331"/>
                        <a:pt x="27770" y="31331"/>
                      </a:cubicBezTo>
                      <a:cubicBezTo>
                        <a:pt x="27816" y="31331"/>
                        <a:pt x="27862" y="31315"/>
                        <a:pt x="27893" y="31285"/>
                      </a:cubicBezTo>
                      <a:lnTo>
                        <a:pt x="27954" y="31285"/>
                      </a:lnTo>
                      <a:cubicBezTo>
                        <a:pt x="28138" y="31244"/>
                        <a:pt x="28322" y="31183"/>
                        <a:pt x="28506" y="31121"/>
                      </a:cubicBezTo>
                      <a:cubicBezTo>
                        <a:pt x="28465" y="30917"/>
                        <a:pt x="28751" y="30999"/>
                        <a:pt x="28874" y="30958"/>
                      </a:cubicBezTo>
                      <a:cubicBezTo>
                        <a:pt x="28925" y="30978"/>
                        <a:pt x="28976" y="30989"/>
                        <a:pt x="29027" y="30989"/>
                      </a:cubicBezTo>
                      <a:cubicBezTo>
                        <a:pt x="29078" y="30989"/>
                        <a:pt x="29129" y="30978"/>
                        <a:pt x="29180" y="30958"/>
                      </a:cubicBezTo>
                      <a:cubicBezTo>
                        <a:pt x="29283" y="30897"/>
                        <a:pt x="29405" y="30856"/>
                        <a:pt x="29426" y="30733"/>
                      </a:cubicBezTo>
                      <a:cubicBezTo>
                        <a:pt x="29485" y="30532"/>
                        <a:pt x="29510" y="30447"/>
                        <a:pt x="29615" y="30447"/>
                      </a:cubicBezTo>
                      <a:cubicBezTo>
                        <a:pt x="29692" y="30447"/>
                        <a:pt x="29812" y="30492"/>
                        <a:pt x="30018" y="30570"/>
                      </a:cubicBezTo>
                      <a:cubicBezTo>
                        <a:pt x="30039" y="30570"/>
                        <a:pt x="30080" y="30610"/>
                        <a:pt x="30100" y="30610"/>
                      </a:cubicBezTo>
                      <a:cubicBezTo>
                        <a:pt x="30100" y="30610"/>
                        <a:pt x="30223" y="30590"/>
                        <a:pt x="30223" y="30570"/>
                      </a:cubicBezTo>
                      <a:cubicBezTo>
                        <a:pt x="30223" y="30488"/>
                        <a:pt x="30304" y="30447"/>
                        <a:pt x="30427" y="30427"/>
                      </a:cubicBezTo>
                      <a:lnTo>
                        <a:pt x="30427" y="30427"/>
                      </a:lnTo>
                      <a:cubicBezTo>
                        <a:pt x="30406" y="30447"/>
                        <a:pt x="30406" y="30467"/>
                        <a:pt x="30386" y="30488"/>
                      </a:cubicBezTo>
                      <a:cubicBezTo>
                        <a:pt x="30366" y="30529"/>
                        <a:pt x="30325" y="30570"/>
                        <a:pt x="30406" y="30610"/>
                      </a:cubicBezTo>
                      <a:cubicBezTo>
                        <a:pt x="30454" y="30646"/>
                        <a:pt x="30501" y="30668"/>
                        <a:pt x="30545" y="30668"/>
                      </a:cubicBezTo>
                      <a:cubicBezTo>
                        <a:pt x="30576" y="30668"/>
                        <a:pt x="30606" y="30657"/>
                        <a:pt x="30631" y="30631"/>
                      </a:cubicBezTo>
                      <a:cubicBezTo>
                        <a:pt x="30774" y="30570"/>
                        <a:pt x="30917" y="30508"/>
                        <a:pt x="31081" y="30488"/>
                      </a:cubicBezTo>
                      <a:cubicBezTo>
                        <a:pt x="31122" y="30324"/>
                        <a:pt x="31326" y="30304"/>
                        <a:pt x="31530" y="30284"/>
                      </a:cubicBezTo>
                      <a:cubicBezTo>
                        <a:pt x="31633" y="30284"/>
                        <a:pt x="31714" y="30243"/>
                        <a:pt x="31755" y="30181"/>
                      </a:cubicBezTo>
                      <a:cubicBezTo>
                        <a:pt x="31816" y="30100"/>
                        <a:pt x="31919" y="30059"/>
                        <a:pt x="32000" y="30059"/>
                      </a:cubicBezTo>
                      <a:cubicBezTo>
                        <a:pt x="32184" y="30059"/>
                        <a:pt x="32348" y="30038"/>
                        <a:pt x="32532" y="30038"/>
                      </a:cubicBezTo>
                      <a:cubicBezTo>
                        <a:pt x="32550" y="30038"/>
                        <a:pt x="32561" y="30038"/>
                        <a:pt x="32567" y="30037"/>
                      </a:cubicBezTo>
                      <a:lnTo>
                        <a:pt x="32567" y="30037"/>
                      </a:lnTo>
                      <a:cubicBezTo>
                        <a:pt x="32561" y="30041"/>
                        <a:pt x="32557" y="30052"/>
                        <a:pt x="32593" y="30079"/>
                      </a:cubicBezTo>
                      <a:cubicBezTo>
                        <a:pt x="32612" y="30098"/>
                        <a:pt x="32613" y="30152"/>
                        <a:pt x="32597" y="30176"/>
                      </a:cubicBezTo>
                      <a:lnTo>
                        <a:pt x="32597" y="30176"/>
                      </a:lnTo>
                      <a:cubicBezTo>
                        <a:pt x="32911" y="30142"/>
                        <a:pt x="33245" y="30158"/>
                        <a:pt x="33635" y="30100"/>
                      </a:cubicBezTo>
                      <a:cubicBezTo>
                        <a:pt x="33778" y="30079"/>
                        <a:pt x="33921" y="30059"/>
                        <a:pt x="34044" y="30038"/>
                      </a:cubicBezTo>
                      <a:lnTo>
                        <a:pt x="34207" y="29997"/>
                      </a:lnTo>
                      <a:cubicBezTo>
                        <a:pt x="34289" y="29957"/>
                        <a:pt x="34371" y="29895"/>
                        <a:pt x="34452" y="29854"/>
                      </a:cubicBezTo>
                      <a:lnTo>
                        <a:pt x="34595" y="29854"/>
                      </a:lnTo>
                      <a:cubicBezTo>
                        <a:pt x="34616" y="29875"/>
                        <a:pt x="34636" y="29895"/>
                        <a:pt x="34636" y="29916"/>
                      </a:cubicBezTo>
                      <a:cubicBezTo>
                        <a:pt x="34841" y="29875"/>
                        <a:pt x="35065" y="29854"/>
                        <a:pt x="35270" y="29814"/>
                      </a:cubicBezTo>
                      <a:cubicBezTo>
                        <a:pt x="35678" y="29732"/>
                        <a:pt x="36087" y="29630"/>
                        <a:pt x="36475" y="29568"/>
                      </a:cubicBezTo>
                      <a:cubicBezTo>
                        <a:pt x="36530" y="29546"/>
                        <a:pt x="36585" y="29536"/>
                        <a:pt x="36638" y="29536"/>
                      </a:cubicBezTo>
                      <a:cubicBezTo>
                        <a:pt x="36782" y="29536"/>
                        <a:pt x="36911" y="29612"/>
                        <a:pt x="36986" y="29732"/>
                      </a:cubicBezTo>
                      <a:cubicBezTo>
                        <a:pt x="37088" y="29691"/>
                        <a:pt x="37191" y="29650"/>
                        <a:pt x="37293" y="29609"/>
                      </a:cubicBezTo>
                      <a:lnTo>
                        <a:pt x="37293" y="29548"/>
                      </a:lnTo>
                      <a:cubicBezTo>
                        <a:pt x="37334" y="29507"/>
                        <a:pt x="37395" y="29487"/>
                        <a:pt x="37456" y="29466"/>
                      </a:cubicBezTo>
                      <a:cubicBezTo>
                        <a:pt x="37783" y="29384"/>
                        <a:pt x="38069" y="29241"/>
                        <a:pt x="38396" y="29180"/>
                      </a:cubicBezTo>
                      <a:cubicBezTo>
                        <a:pt x="38407" y="29177"/>
                        <a:pt x="38420" y="29176"/>
                        <a:pt x="38434" y="29176"/>
                      </a:cubicBezTo>
                      <a:cubicBezTo>
                        <a:pt x="38524" y="29176"/>
                        <a:pt x="38662" y="29229"/>
                        <a:pt x="38662" y="29282"/>
                      </a:cubicBezTo>
                      <a:cubicBezTo>
                        <a:pt x="38662" y="29344"/>
                        <a:pt x="38682" y="29466"/>
                        <a:pt x="38703" y="29548"/>
                      </a:cubicBezTo>
                      <a:lnTo>
                        <a:pt x="38744" y="29548"/>
                      </a:lnTo>
                      <a:lnTo>
                        <a:pt x="39173" y="29752"/>
                      </a:lnTo>
                      <a:lnTo>
                        <a:pt x="39336" y="29732"/>
                      </a:lnTo>
                      <a:cubicBezTo>
                        <a:pt x="39543" y="29549"/>
                        <a:pt x="39808" y="29454"/>
                        <a:pt x="40075" y="29454"/>
                      </a:cubicBezTo>
                      <a:cubicBezTo>
                        <a:pt x="40256" y="29454"/>
                        <a:pt x="40438" y="29498"/>
                        <a:pt x="40603" y="29589"/>
                      </a:cubicBezTo>
                      <a:lnTo>
                        <a:pt x="40930" y="29630"/>
                      </a:lnTo>
                      <a:lnTo>
                        <a:pt x="40930" y="82"/>
                      </a:lnTo>
                      <a:lnTo>
                        <a:pt x="40869" y="102"/>
                      </a:lnTo>
                      <a:cubicBezTo>
                        <a:pt x="40828" y="102"/>
                        <a:pt x="40787" y="101"/>
                        <a:pt x="40747" y="101"/>
                      </a:cubicBezTo>
                      <a:cubicBezTo>
                        <a:pt x="40647" y="101"/>
                        <a:pt x="40553" y="111"/>
                        <a:pt x="40480" y="184"/>
                      </a:cubicBezTo>
                      <a:cubicBezTo>
                        <a:pt x="40445" y="208"/>
                        <a:pt x="40409" y="218"/>
                        <a:pt x="40369" y="218"/>
                      </a:cubicBezTo>
                      <a:cubicBezTo>
                        <a:pt x="40340" y="218"/>
                        <a:pt x="40310" y="213"/>
                        <a:pt x="40276" y="205"/>
                      </a:cubicBezTo>
                      <a:cubicBezTo>
                        <a:pt x="40113" y="184"/>
                        <a:pt x="39970" y="102"/>
                        <a:pt x="398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grpSp>
          <p:sp>
            <p:nvSpPr>
              <p:cNvPr id="92" name="Google Shape;1563;p39"/>
              <p:cNvSpPr/>
              <p:nvPr/>
            </p:nvSpPr>
            <p:spPr>
              <a:xfrm rot="4797710">
                <a:off x="6660703" y="2584804"/>
                <a:ext cx="865599" cy="619753"/>
              </a:xfrm>
              <a:custGeom>
                <a:avLst/>
                <a:gdLst/>
                <a:ahLst/>
                <a:cxnLst/>
                <a:rect l="l" t="t" r="r" b="b"/>
                <a:pathLst>
                  <a:path w="16839" h="12057" extrusionOk="0">
                    <a:moveTo>
                      <a:pt x="2351" y="0"/>
                    </a:moveTo>
                    <a:cubicBezTo>
                      <a:pt x="2085" y="327"/>
                      <a:pt x="1860" y="695"/>
                      <a:pt x="1676" y="1083"/>
                    </a:cubicBezTo>
                    <a:cubicBezTo>
                      <a:pt x="1309" y="1839"/>
                      <a:pt x="1186" y="2840"/>
                      <a:pt x="1043" y="3167"/>
                    </a:cubicBezTo>
                    <a:cubicBezTo>
                      <a:pt x="880" y="3474"/>
                      <a:pt x="839" y="3678"/>
                      <a:pt x="634" y="4066"/>
                    </a:cubicBezTo>
                    <a:cubicBezTo>
                      <a:pt x="450" y="4475"/>
                      <a:pt x="307" y="4761"/>
                      <a:pt x="185" y="5006"/>
                    </a:cubicBezTo>
                    <a:cubicBezTo>
                      <a:pt x="103" y="5231"/>
                      <a:pt x="42" y="5476"/>
                      <a:pt x="1" y="5722"/>
                    </a:cubicBezTo>
                    <a:cubicBezTo>
                      <a:pt x="1" y="5722"/>
                      <a:pt x="6867" y="8868"/>
                      <a:pt x="8644" y="9624"/>
                    </a:cubicBezTo>
                    <a:cubicBezTo>
                      <a:pt x="9482" y="9992"/>
                      <a:pt x="10177" y="10360"/>
                      <a:pt x="11056" y="10687"/>
                    </a:cubicBezTo>
                    <a:cubicBezTo>
                      <a:pt x="11934" y="11034"/>
                      <a:pt x="13937" y="12056"/>
                      <a:pt x="13937" y="12056"/>
                    </a:cubicBezTo>
                    <a:lnTo>
                      <a:pt x="14427" y="11034"/>
                    </a:lnTo>
                    <a:cubicBezTo>
                      <a:pt x="14427" y="11034"/>
                      <a:pt x="14713" y="10340"/>
                      <a:pt x="14775" y="10197"/>
                    </a:cubicBezTo>
                    <a:cubicBezTo>
                      <a:pt x="14856" y="10054"/>
                      <a:pt x="15245" y="9972"/>
                      <a:pt x="15347" y="9768"/>
                    </a:cubicBezTo>
                    <a:cubicBezTo>
                      <a:pt x="15551" y="9400"/>
                      <a:pt x="15735" y="9032"/>
                      <a:pt x="15899" y="8644"/>
                    </a:cubicBezTo>
                    <a:cubicBezTo>
                      <a:pt x="16021" y="8317"/>
                      <a:pt x="16164" y="7990"/>
                      <a:pt x="16328" y="7663"/>
                    </a:cubicBezTo>
                    <a:cubicBezTo>
                      <a:pt x="16450" y="7377"/>
                      <a:pt x="16614" y="6825"/>
                      <a:pt x="16696" y="6641"/>
                    </a:cubicBezTo>
                    <a:cubicBezTo>
                      <a:pt x="16798" y="6457"/>
                      <a:pt x="16839" y="6314"/>
                      <a:pt x="16839" y="6314"/>
                    </a:cubicBezTo>
                    <a:cubicBezTo>
                      <a:pt x="12568" y="4516"/>
                      <a:pt x="9727" y="3331"/>
                      <a:pt x="8358" y="2697"/>
                    </a:cubicBezTo>
                    <a:cubicBezTo>
                      <a:pt x="6703" y="1941"/>
                      <a:pt x="8052" y="2595"/>
                      <a:pt x="6622" y="1921"/>
                    </a:cubicBezTo>
                    <a:cubicBezTo>
                      <a:pt x="5028" y="1185"/>
                      <a:pt x="2351" y="0"/>
                      <a:pt x="2351" y="0"/>
                    </a:cubicBezTo>
                    <a:close/>
                  </a:path>
                </a:pathLst>
              </a:custGeom>
              <a:solidFill>
                <a:srgbClr val="ECBD69">
                  <a:alpha val="58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grpSp>
        <p:sp>
          <p:nvSpPr>
            <p:cNvPr id="89" name="TextBox 88">
              <a:extLst>
                <a:ext uri="{FF2B5EF4-FFF2-40B4-BE49-F238E27FC236}">
                  <a16:creationId xmlns:a16="http://schemas.microsoft.com/office/drawing/2014/main" id="{5BAA61B0-888E-45B0-8976-E9920B9B6AEE}"/>
                </a:ext>
              </a:extLst>
            </p:cNvPr>
            <p:cNvSpPr txBox="1"/>
            <p:nvPr/>
          </p:nvSpPr>
          <p:spPr>
            <a:xfrm>
              <a:off x="11491969" y="1930778"/>
              <a:ext cx="2023635" cy="987616"/>
            </a:xfrm>
            <a:prstGeom prst="roundRect">
              <a:avLst/>
            </a:prstGeom>
            <a:noFill/>
            <a:ln w="57150">
              <a:solidFill>
                <a:srgbClr val="C00000"/>
              </a:solidFill>
              <a:prstDash val="sysDash"/>
            </a:ln>
          </p:spPr>
          <p:txBody>
            <a:bodyPr wrap="square" rtlCol="0">
              <a:spAutoFit/>
            </a:bodyPr>
            <a:lstStyle/>
            <a:p>
              <a:pPr algn="ctr"/>
              <a:endParaRPr lang="en-US" sz="5400" b="1" dirty="0">
                <a:solidFill>
                  <a:srgbClr val="FF0000"/>
                </a:solidFill>
                <a:latin typeface="#9Slide05 SVNKitten" pitchFamily="2" charset="0"/>
              </a:endParaRPr>
            </a:p>
          </p:txBody>
        </p:sp>
        <p:sp>
          <p:nvSpPr>
            <p:cNvPr id="90" name="Rectangle 89"/>
            <p:cNvSpPr/>
            <p:nvPr/>
          </p:nvSpPr>
          <p:spPr>
            <a:xfrm>
              <a:off x="11655062" y="1947334"/>
              <a:ext cx="1840568" cy="861774"/>
            </a:xfrm>
            <a:prstGeom prst="rect">
              <a:avLst/>
            </a:prstGeom>
          </p:spPr>
          <p:txBody>
            <a:bodyPr wrap="none">
              <a:spAutoFit/>
            </a:bodyPr>
            <a:lstStyle/>
            <a:p>
              <a:r>
                <a:rPr lang="en-US" sz="5000" b="1" dirty="0" err="1">
                  <a:solidFill>
                    <a:srgbClr val="002060"/>
                  </a:solidFill>
                  <a:latin typeface="Times New Roman" panose="02020603050405020304" pitchFamily="18" charset="0"/>
                  <a:cs typeface="Times New Roman" panose="02020603050405020304" pitchFamily="18" charset="0"/>
                </a:rPr>
                <a:t>ai</a:t>
              </a:r>
              <a:r>
                <a:rPr lang="en-US" sz="5000" b="1" dirty="0">
                  <a:solidFill>
                    <a:srgbClr val="002060"/>
                  </a:solidFill>
                  <a:latin typeface="Times New Roman" panose="02020603050405020304" pitchFamily="18" charset="0"/>
                  <a:cs typeface="Times New Roman" panose="02020603050405020304" pitchFamily="18" charset="0"/>
                </a:rPr>
                <a:t> </a:t>
              </a:r>
              <a:r>
                <a:rPr lang="en-US" sz="5000" b="1" dirty="0" err="1">
                  <a:solidFill>
                    <a:srgbClr val="002060"/>
                  </a:solidFill>
                  <a:latin typeface="Times New Roman" panose="02020603050405020304" pitchFamily="18" charset="0"/>
                  <a:cs typeface="Times New Roman" panose="02020603050405020304" pitchFamily="18" charset="0"/>
                </a:rPr>
                <a:t>nấy</a:t>
              </a:r>
              <a:endParaRPr lang="en-US" sz="5000" b="1" dirty="0">
                <a:solidFill>
                  <a:srgbClr val="002060"/>
                </a:solidFill>
                <a:latin typeface="Times New Roman" panose="02020603050405020304" pitchFamily="18" charset="0"/>
                <a:cs typeface="Times New Roman" panose="02020603050405020304" pitchFamily="18" charset="0"/>
              </a:endParaRPr>
            </a:p>
          </p:txBody>
        </p:sp>
      </p:grpSp>
      <p:sp>
        <p:nvSpPr>
          <p:cNvPr id="3" name="TextBox 2"/>
          <p:cNvSpPr txBox="1"/>
          <p:nvPr/>
        </p:nvSpPr>
        <p:spPr>
          <a:xfrm>
            <a:off x="4409362" y="2608228"/>
            <a:ext cx="2850906" cy="784830"/>
          </a:xfrm>
          <a:prstGeom prst="rect">
            <a:avLst/>
          </a:prstGeom>
          <a:noFill/>
        </p:spPr>
        <p:txBody>
          <a:bodyPr wrap="square" rtlCol="0">
            <a:spAutoFit/>
          </a:bodyPr>
          <a:lstStyle/>
          <a:p>
            <a:r>
              <a:rPr lang="en-US" sz="4500" b="1" dirty="0" err="1">
                <a:solidFill>
                  <a:srgbClr val="C00000"/>
                </a:solidFill>
                <a:latin typeface="Times New Roman" panose="02020603050405020304" pitchFamily="18" charset="0"/>
                <a:cs typeface="Times New Roman" panose="02020603050405020304" pitchFamily="18" charset="0"/>
              </a:rPr>
              <a:t>dễ</a:t>
            </a:r>
            <a:r>
              <a:rPr lang="en-US" sz="4500" b="1" dirty="0">
                <a:solidFill>
                  <a:srgbClr val="C00000"/>
                </a:solidFill>
                <a:latin typeface="Times New Roman" panose="02020603050405020304" pitchFamily="18" charset="0"/>
                <a:cs typeface="Times New Roman" panose="02020603050405020304" pitchFamily="18" charset="0"/>
              </a:rPr>
              <a:t> </a:t>
            </a:r>
            <a:r>
              <a:rPr lang="en-US" sz="4500" b="1" dirty="0" err="1">
                <a:solidFill>
                  <a:srgbClr val="C00000"/>
                </a:solidFill>
                <a:latin typeface="Times New Roman" panose="02020603050405020304" pitchFamily="18" charset="0"/>
                <a:cs typeface="Times New Roman" panose="02020603050405020304" pitchFamily="18" charset="0"/>
              </a:rPr>
              <a:t>lây</a:t>
            </a:r>
            <a:endParaRPr lang="en-US" sz="4500" b="1" dirty="0">
              <a:solidFill>
                <a:srgbClr val="C00000"/>
              </a:solidFill>
              <a:latin typeface="Times New Roman" panose="02020603050405020304" pitchFamily="18"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2508239809"/>
      </p:ext>
    </p:extLst>
  </p:cSld>
  <p:clrMapOvr>
    <a:masterClrMapping/>
  </p:clrMapOvr>
  <p:transition spd="slow" advClick="0">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circle(in)">
                                      <p:cBhvr>
                                        <p:cTn id="7" dur="2000"/>
                                        <p:tgtEl>
                                          <p:spTgt spid="34"/>
                                        </p:tgtEl>
                                      </p:cBhvr>
                                    </p:animEffect>
                                  </p:childTnLst>
                                </p:cTn>
                              </p:par>
                              <p:par>
                                <p:cTn id="8" presetID="6" presetClass="entr" presetSubtype="16" fill="hold" nodeType="withEffect">
                                  <p:stCondLst>
                                    <p:cond delay="0"/>
                                  </p:stCondLst>
                                  <p:childTnLst>
                                    <p:set>
                                      <p:cBhvr>
                                        <p:cTn id="9" dur="1" fill="hold">
                                          <p:stCondLst>
                                            <p:cond delay="0"/>
                                          </p:stCondLst>
                                        </p:cTn>
                                        <p:tgtEl>
                                          <p:spTgt spid="33"/>
                                        </p:tgtEl>
                                        <p:attrNameLst>
                                          <p:attrName>style.visibility</p:attrName>
                                        </p:attrNameLst>
                                      </p:cBhvr>
                                      <p:to>
                                        <p:strVal val="visible"/>
                                      </p:to>
                                    </p:set>
                                    <p:animEffect transition="in" filter="circle(in)">
                                      <p:cBhvr>
                                        <p:cTn id="10" dur="2000"/>
                                        <p:tgtEl>
                                          <p:spTgt spid="33"/>
                                        </p:tgtEl>
                                      </p:cBhvr>
                                    </p:animEffect>
                                  </p:childTnLst>
                                </p:cTn>
                              </p:par>
                              <p:par>
                                <p:cTn id="11" presetID="22" presetClass="entr" presetSubtype="4" fill="hold" nodeType="withEffect">
                                  <p:stCondLst>
                                    <p:cond delay="0"/>
                                  </p:stCondLst>
                                  <p:childTnLst>
                                    <p:set>
                                      <p:cBhvr>
                                        <p:cTn id="12" dur="1" fill="hold">
                                          <p:stCondLst>
                                            <p:cond delay="0"/>
                                          </p:stCondLst>
                                        </p:cTn>
                                        <p:tgtEl>
                                          <p:spTgt spid="68"/>
                                        </p:tgtEl>
                                        <p:attrNameLst>
                                          <p:attrName>style.visibility</p:attrName>
                                        </p:attrNameLst>
                                      </p:cBhvr>
                                      <p:to>
                                        <p:strVal val="visible"/>
                                      </p:to>
                                    </p:set>
                                    <p:animEffect transition="in" filter="wipe(down)">
                                      <p:cBhvr>
                                        <p:cTn id="13" dur="500"/>
                                        <p:tgtEl>
                                          <p:spTgt spid="68"/>
                                        </p:tgtEl>
                                      </p:cBhvr>
                                    </p:animEffect>
                                  </p:childTnLst>
                                </p:cTn>
                              </p:par>
                              <p:par>
                                <p:cTn id="14" presetID="6" presetClass="entr" presetSubtype="16" fill="hold" nodeType="withEffect">
                                  <p:stCondLst>
                                    <p:cond delay="0"/>
                                  </p:stCondLst>
                                  <p:childTnLst>
                                    <p:set>
                                      <p:cBhvr>
                                        <p:cTn id="15" dur="1" fill="hold">
                                          <p:stCondLst>
                                            <p:cond delay="0"/>
                                          </p:stCondLst>
                                        </p:cTn>
                                        <p:tgtEl>
                                          <p:spTgt spid="71"/>
                                        </p:tgtEl>
                                        <p:attrNameLst>
                                          <p:attrName>style.visibility</p:attrName>
                                        </p:attrNameLst>
                                      </p:cBhvr>
                                      <p:to>
                                        <p:strVal val="visible"/>
                                      </p:to>
                                    </p:set>
                                    <p:animEffect transition="in" filter="circle(in)">
                                      <p:cBhvr>
                                        <p:cTn id="16" dur="2000"/>
                                        <p:tgtEl>
                                          <p:spTgt spid="71"/>
                                        </p:tgtEl>
                                      </p:cBhvr>
                                    </p:animEffect>
                                  </p:childTnLst>
                                </p:cTn>
                              </p:par>
                              <p:par>
                                <p:cTn id="17" presetID="6" presetClass="entr" presetSubtype="16" fill="hold" nodeType="withEffect">
                                  <p:stCondLst>
                                    <p:cond delay="0"/>
                                  </p:stCondLst>
                                  <p:childTnLst>
                                    <p:set>
                                      <p:cBhvr>
                                        <p:cTn id="18" dur="1" fill="hold">
                                          <p:stCondLst>
                                            <p:cond delay="0"/>
                                          </p:stCondLst>
                                        </p:cTn>
                                        <p:tgtEl>
                                          <p:spTgt spid="87"/>
                                        </p:tgtEl>
                                        <p:attrNameLst>
                                          <p:attrName>style.visibility</p:attrName>
                                        </p:attrNameLst>
                                      </p:cBhvr>
                                      <p:to>
                                        <p:strVal val="visible"/>
                                      </p:to>
                                    </p:set>
                                    <p:animEffect transition="in" filter="circle(in)">
                                      <p:cBhvr>
                                        <p:cTn id="19" dur="2000"/>
                                        <p:tgtEl>
                                          <p:spTgt spid="87"/>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barn(inVertical)">
                                      <p:cBhvr>
                                        <p:cTn id="22" dur="500"/>
                                        <p:tgtEl>
                                          <p:spTgt spid="3"/>
                                        </p:tgtEl>
                                      </p:cBhvr>
                                    </p:animEffect>
                                  </p:childTnLst>
                                </p:cTn>
                              </p:par>
                              <p:par>
                                <p:cTn id="23" presetID="16" presetClass="entr" presetSubtype="21" fill="hold" nodeType="withEffect">
                                  <p:stCondLst>
                                    <p:cond delay="0"/>
                                  </p:stCondLst>
                                  <p:childTnLst>
                                    <p:set>
                                      <p:cBhvr>
                                        <p:cTn id="24" dur="1" fill="hold">
                                          <p:stCondLst>
                                            <p:cond delay="0"/>
                                          </p:stCondLst>
                                        </p:cTn>
                                        <p:tgtEl>
                                          <p:spTgt spid="79"/>
                                        </p:tgtEl>
                                        <p:attrNameLst>
                                          <p:attrName>style.visibility</p:attrName>
                                        </p:attrNameLst>
                                      </p:cBhvr>
                                      <p:to>
                                        <p:strVal val="visible"/>
                                      </p:to>
                                    </p:set>
                                    <p:animEffect transition="in" filter="barn(inVertical)">
                                      <p:cBhvr>
                                        <p:cTn id="25" dur="500"/>
                                        <p:tgtEl>
                                          <p:spTgt spid="79"/>
                                        </p:tgtEl>
                                      </p:cBhvr>
                                    </p:animEffect>
                                  </p:childTnLst>
                                </p:cTn>
                              </p:par>
                              <p:par>
                                <p:cTn id="26" presetID="6" presetClass="entr" presetSubtype="16" fill="hold" nodeType="withEffect">
                                  <p:stCondLst>
                                    <p:cond delay="0"/>
                                  </p:stCondLst>
                                  <p:childTnLst>
                                    <p:set>
                                      <p:cBhvr>
                                        <p:cTn id="27" dur="1" fill="hold">
                                          <p:stCondLst>
                                            <p:cond delay="0"/>
                                          </p:stCondLst>
                                        </p:cTn>
                                        <p:tgtEl>
                                          <p:spTgt spid="38"/>
                                        </p:tgtEl>
                                        <p:attrNameLst>
                                          <p:attrName>style.visibility</p:attrName>
                                        </p:attrNameLst>
                                      </p:cBhvr>
                                      <p:to>
                                        <p:strVal val="visible"/>
                                      </p:to>
                                    </p:set>
                                    <p:animEffect transition="in" filter="circle(in)">
                                      <p:cBhvr>
                                        <p:cTn id="28" dur="2000"/>
                                        <p:tgtEl>
                                          <p:spTgt spid="38"/>
                                        </p:tgtEl>
                                      </p:cBhvr>
                                    </p:animEffect>
                                  </p:childTnLst>
                                </p:cTn>
                              </p:par>
                              <p:par>
                                <p:cTn id="29" presetID="6" presetClass="entr" presetSubtype="16" fill="hold" nodeType="withEffect">
                                  <p:stCondLst>
                                    <p:cond delay="0"/>
                                  </p:stCondLst>
                                  <p:childTnLst>
                                    <p:set>
                                      <p:cBhvr>
                                        <p:cTn id="30" dur="1" fill="hold">
                                          <p:stCondLst>
                                            <p:cond delay="0"/>
                                          </p:stCondLst>
                                        </p:cTn>
                                        <p:tgtEl>
                                          <p:spTgt spid="74"/>
                                        </p:tgtEl>
                                        <p:attrNameLst>
                                          <p:attrName>style.visibility</p:attrName>
                                        </p:attrNameLst>
                                      </p:cBhvr>
                                      <p:to>
                                        <p:strVal val="visible"/>
                                      </p:to>
                                    </p:set>
                                    <p:animEffect transition="in" filter="circle(in)">
                                      <p:cBhvr>
                                        <p:cTn id="31" dur="2000"/>
                                        <p:tgtEl>
                                          <p:spTgt spid="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79A08EB1-5A00-4431-A7D6-1C5C54B5E11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0003"/>
          <a:stretch/>
        </p:blipFill>
        <p:spPr>
          <a:xfrm>
            <a:off x="-31074" y="-77002"/>
            <a:ext cx="9144000" cy="5297504"/>
          </a:xfrm>
          <a:prstGeom prst="rect">
            <a:avLst/>
          </a:prstGeom>
        </p:spPr>
      </p:pic>
      <p:pic>
        <p:nvPicPr>
          <p:cNvPr id="3" name="Google Shape;200;p6">
            <a:extLst>
              <a:ext uri="{FF2B5EF4-FFF2-40B4-BE49-F238E27FC236}">
                <a16:creationId xmlns:a16="http://schemas.microsoft.com/office/drawing/2014/main" id="{EF91AF4B-FCBE-43F5-BCAB-FEEB85579DF1}"/>
              </a:ext>
            </a:extLst>
          </p:cNvPr>
          <p:cNvPicPr preferRelativeResize="0"/>
          <p:nvPr/>
        </p:nvPicPr>
        <p:blipFill rotWithShape="1">
          <a:blip r:embed="rId5">
            <a:alphaModFix amt="28000"/>
          </a:blip>
          <a:srcRect/>
          <a:stretch/>
        </p:blipFill>
        <p:spPr>
          <a:xfrm rot="10800000" flipH="1">
            <a:off x="397762" y="36443"/>
            <a:ext cx="18451735" cy="2450168"/>
          </a:xfrm>
          <a:prstGeom prst="rect">
            <a:avLst/>
          </a:prstGeom>
          <a:noFill/>
          <a:ln>
            <a:noFill/>
          </a:ln>
        </p:spPr>
      </p:pic>
      <p:grpSp>
        <p:nvGrpSpPr>
          <p:cNvPr id="4" name="组合 1">
            <a:extLst>
              <a:ext uri="{FF2B5EF4-FFF2-40B4-BE49-F238E27FC236}">
                <a16:creationId xmlns:a16="http://schemas.microsoft.com/office/drawing/2014/main" id="{1F833EC4-E2F9-4549-A464-40B7E5EEA6FD}"/>
              </a:ext>
            </a:extLst>
          </p:cNvPr>
          <p:cNvGrpSpPr/>
          <p:nvPr/>
        </p:nvGrpSpPr>
        <p:grpSpPr>
          <a:xfrm>
            <a:off x="2270503" y="0"/>
            <a:ext cx="4036008" cy="1193369"/>
            <a:chOff x="3400078" y="-2323"/>
            <a:chExt cx="5221408" cy="1399028"/>
          </a:xfrm>
        </p:grpSpPr>
        <p:grpSp>
          <p:nvGrpSpPr>
            <p:cNvPr id="6" name="组合 5">
              <a:extLst>
                <a:ext uri="{FF2B5EF4-FFF2-40B4-BE49-F238E27FC236}">
                  <a16:creationId xmlns:a16="http://schemas.microsoft.com/office/drawing/2014/main" id="{90FD8696-508A-46C2-B9A5-C8837437E346}"/>
                </a:ext>
              </a:extLst>
            </p:cNvPr>
            <p:cNvGrpSpPr/>
            <p:nvPr/>
          </p:nvGrpSpPr>
          <p:grpSpPr>
            <a:xfrm rot="5400000">
              <a:off x="5514543" y="-1606648"/>
              <a:ext cx="1192921" cy="4401572"/>
              <a:chOff x="27558" y="-389174"/>
              <a:chExt cx="1498392" cy="7584689"/>
            </a:xfrm>
          </p:grpSpPr>
          <p:sp>
            <p:nvSpPr>
              <p:cNvPr id="9" name="矩形: 圆角 8">
                <a:extLst>
                  <a:ext uri="{FF2B5EF4-FFF2-40B4-BE49-F238E27FC236}">
                    <a16:creationId xmlns:a16="http://schemas.microsoft.com/office/drawing/2014/main" id="{AF493636-B449-46E7-9C1C-83C3DD1DFC60}"/>
                  </a:ext>
                </a:extLst>
              </p:cNvPr>
              <p:cNvSpPr/>
              <p:nvPr/>
            </p:nvSpPr>
            <p:spPr>
              <a:xfrm rot="5400000" flipH="1" flipV="1">
                <a:off x="-2824967" y="2844598"/>
                <a:ext cx="7584689" cy="1117145"/>
              </a:xfrm>
              <a:prstGeom prst="roundRect">
                <a:avLst>
                  <a:gd name="adj" fmla="val 15140"/>
                </a:avLst>
              </a:prstGeom>
              <a:solidFill>
                <a:srgbClr val="47984B"/>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altLang="zh-CN" sz="3600" b="1" i="0" u="none" strike="noStrike" kern="0" cap="none" spc="0" normalizeH="0" baseline="0" noProof="0" dirty="0">
                  <a:ln>
                    <a:noFill/>
                  </a:ln>
                  <a:solidFill>
                    <a:prstClr val="white"/>
                  </a:solidFill>
                  <a:effectLst/>
                  <a:uLnTx/>
                  <a:uFillTx/>
                  <a:latin typeface="Times New Roman" panose="02020603050405020304" pitchFamily="18" charset="0"/>
                  <a:ea typeface="小考拉体" panose="02000503000000000000" pitchFamily="2" charset="-122"/>
                  <a:cs typeface="Times New Roman" panose="02020603050405020304" pitchFamily="18" charset="0"/>
                  <a:sym typeface="Arial"/>
                </a:endParaRPr>
              </a:p>
            </p:txBody>
          </p:sp>
          <p:sp>
            <p:nvSpPr>
              <p:cNvPr id="10" name="矩形: 圆角 9">
                <a:extLst>
                  <a:ext uri="{FF2B5EF4-FFF2-40B4-BE49-F238E27FC236}">
                    <a16:creationId xmlns:a16="http://schemas.microsoft.com/office/drawing/2014/main" id="{D090BB28-5099-4CBB-82A1-4C7600071AA6}"/>
                  </a:ext>
                </a:extLst>
              </p:cNvPr>
              <p:cNvSpPr/>
              <p:nvPr/>
            </p:nvSpPr>
            <p:spPr>
              <a:xfrm rot="5400000" flipH="1" flipV="1">
                <a:off x="150631" y="5318467"/>
                <a:ext cx="287107" cy="533254"/>
              </a:xfrm>
              <a:prstGeom prst="roundRect">
                <a:avLst>
                  <a:gd name="adj" fmla="val 50000"/>
                </a:avLst>
              </a:prstGeom>
              <a:solidFill>
                <a:srgbClr val="59D36A"/>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11" name="矩形: 圆角 10">
                <a:extLst>
                  <a:ext uri="{FF2B5EF4-FFF2-40B4-BE49-F238E27FC236}">
                    <a16:creationId xmlns:a16="http://schemas.microsoft.com/office/drawing/2014/main" id="{9B26AE79-14A4-4595-B87C-340D6E201629}"/>
                  </a:ext>
                </a:extLst>
              </p:cNvPr>
              <p:cNvSpPr/>
              <p:nvPr/>
            </p:nvSpPr>
            <p:spPr>
              <a:xfrm rot="5400000" flipH="1" flipV="1">
                <a:off x="160241" y="1090736"/>
                <a:ext cx="287107" cy="533255"/>
              </a:xfrm>
              <a:prstGeom prst="roundRect">
                <a:avLst>
                  <a:gd name="adj" fmla="val 50000"/>
                </a:avLst>
              </a:prstGeom>
              <a:solidFill>
                <a:srgbClr val="59D36A"/>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1400" b="0" i="0" u="none" strike="noStrike" kern="0" cap="none" spc="0" normalizeH="0" baseline="0" noProof="0">
                  <a:ln>
                    <a:noFill/>
                  </a:ln>
                  <a:solidFill>
                    <a:prstClr val="white"/>
                  </a:solidFill>
                  <a:effectLst/>
                  <a:uLnTx/>
                  <a:uFillTx/>
                  <a:latin typeface="微软雅黑"/>
                  <a:cs typeface="+mn-cs"/>
                  <a:sym typeface="Arial"/>
                </a:endParaRPr>
              </a:p>
            </p:txBody>
          </p:sp>
        </p:grpSp>
        <p:pic>
          <p:nvPicPr>
            <p:cNvPr id="7" name="图片 6">
              <a:extLst>
                <a:ext uri="{FF2B5EF4-FFF2-40B4-BE49-F238E27FC236}">
                  <a16:creationId xmlns:a16="http://schemas.microsoft.com/office/drawing/2014/main" id="{E3B6CFF1-6C5F-4973-8039-0FDC3B0DAAC9}"/>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5004" t="41607" r="74503" b="49783"/>
            <a:stretch/>
          </p:blipFill>
          <p:spPr>
            <a:xfrm>
              <a:off x="7652235" y="785816"/>
              <a:ext cx="969251" cy="610889"/>
            </a:xfrm>
            <a:prstGeom prst="rect">
              <a:avLst/>
            </a:prstGeom>
          </p:spPr>
        </p:pic>
        <p:pic>
          <p:nvPicPr>
            <p:cNvPr id="8" name="图片 7">
              <a:extLst>
                <a:ext uri="{FF2B5EF4-FFF2-40B4-BE49-F238E27FC236}">
                  <a16:creationId xmlns:a16="http://schemas.microsoft.com/office/drawing/2014/main" id="{E168D529-666E-4291-9C8B-7493590088D7}"/>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5004" t="41607" r="74503" b="49783"/>
            <a:stretch/>
          </p:blipFill>
          <p:spPr>
            <a:xfrm>
              <a:off x="3400078" y="57431"/>
              <a:ext cx="1101017" cy="578623"/>
            </a:xfrm>
            <a:prstGeom prst="rect">
              <a:avLst/>
            </a:prstGeom>
          </p:spPr>
        </p:pic>
      </p:grpSp>
      <p:sp>
        <p:nvSpPr>
          <p:cNvPr id="12" name="TextBox 11"/>
          <p:cNvSpPr txBox="1"/>
          <p:nvPr/>
        </p:nvSpPr>
        <p:spPr>
          <a:xfrm>
            <a:off x="2696031" y="430562"/>
            <a:ext cx="3782728"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dirty="0">
                <a:ln>
                  <a:noFill/>
                </a:ln>
                <a:solidFill>
                  <a:prstClr val="white"/>
                </a:solidFill>
                <a:effectLst/>
                <a:uLnTx/>
                <a:uFillTx/>
                <a:latin typeface="UTM Sharnay" panose="02040603050506020204" pitchFamily="18" charset="0"/>
                <a:cs typeface="Arial"/>
                <a:sym typeface="Arial"/>
              </a:rPr>
              <a:t>LUYỆN ĐỌC CÂU DÀI</a:t>
            </a:r>
          </a:p>
        </p:txBody>
      </p:sp>
      <p:grpSp>
        <p:nvGrpSpPr>
          <p:cNvPr id="13" name="Group 12">
            <a:extLst>
              <a:ext uri="{FF2B5EF4-FFF2-40B4-BE49-F238E27FC236}">
                <a16:creationId xmlns:a16="http://schemas.microsoft.com/office/drawing/2014/main" id="{ED221C1B-F9A5-47E1-B9AA-4326FB4CA7E7}"/>
              </a:ext>
            </a:extLst>
          </p:cNvPr>
          <p:cNvGrpSpPr/>
          <p:nvPr/>
        </p:nvGrpSpPr>
        <p:grpSpPr>
          <a:xfrm>
            <a:off x="473038" y="1063884"/>
            <a:ext cx="7458584" cy="4071235"/>
            <a:chOff x="-43423" y="1497016"/>
            <a:chExt cx="6496946" cy="3806168"/>
          </a:xfrm>
        </p:grpSpPr>
        <p:pic>
          <p:nvPicPr>
            <p:cNvPr id="14" name="Picture 3">
              <a:extLst>
                <a:ext uri="{FF2B5EF4-FFF2-40B4-BE49-F238E27FC236}">
                  <a16:creationId xmlns:a16="http://schemas.microsoft.com/office/drawing/2014/main" id="{9E7840CA-35B0-4AD9-8062-20CD643CA44A}"/>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22155"/>
            <a:stretch/>
          </p:blipFill>
          <p:spPr bwMode="auto">
            <a:xfrm rot="1521288">
              <a:off x="-43423" y="2649329"/>
              <a:ext cx="3533826" cy="2653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5" name="Group 14">
              <a:extLst>
                <a:ext uri="{FF2B5EF4-FFF2-40B4-BE49-F238E27FC236}">
                  <a16:creationId xmlns:a16="http://schemas.microsoft.com/office/drawing/2014/main" id="{7237E2D0-7697-475D-8BB5-A702066B92C6}"/>
                </a:ext>
              </a:extLst>
            </p:cNvPr>
            <p:cNvGrpSpPr/>
            <p:nvPr/>
          </p:nvGrpSpPr>
          <p:grpSpPr>
            <a:xfrm>
              <a:off x="655991" y="1497016"/>
              <a:ext cx="5797532" cy="3483696"/>
              <a:chOff x="2600207" y="915566"/>
              <a:chExt cx="5797532" cy="3483696"/>
            </a:xfrm>
          </p:grpSpPr>
          <p:grpSp>
            <p:nvGrpSpPr>
              <p:cNvPr id="16" name="Group 15">
                <a:extLst>
                  <a:ext uri="{FF2B5EF4-FFF2-40B4-BE49-F238E27FC236}">
                    <a16:creationId xmlns:a16="http://schemas.microsoft.com/office/drawing/2014/main" id="{86EEA82F-B651-4B48-BAB8-9AC06BE4C046}"/>
                  </a:ext>
                </a:extLst>
              </p:cNvPr>
              <p:cNvGrpSpPr/>
              <p:nvPr/>
            </p:nvGrpSpPr>
            <p:grpSpPr>
              <a:xfrm>
                <a:off x="2600207" y="987574"/>
                <a:ext cx="5688000" cy="3411688"/>
                <a:chOff x="2528199" y="915566"/>
                <a:chExt cx="5688000" cy="3411688"/>
              </a:xfrm>
              <a:solidFill>
                <a:srgbClr val="996633">
                  <a:alpha val="30196"/>
                </a:srgbClr>
              </a:solidFill>
            </p:grpSpPr>
            <p:sp>
              <p:nvSpPr>
                <p:cNvPr id="35" name="Rounded Rectangle 61">
                  <a:extLst>
                    <a:ext uri="{FF2B5EF4-FFF2-40B4-BE49-F238E27FC236}">
                      <a16:creationId xmlns:a16="http://schemas.microsoft.com/office/drawing/2014/main" id="{904E33F7-F83F-4259-87D6-247E25D1D9D9}"/>
                    </a:ext>
                  </a:extLst>
                </p:cNvPr>
                <p:cNvSpPr/>
                <p:nvPr/>
              </p:nvSpPr>
              <p:spPr>
                <a:xfrm>
                  <a:off x="2528199" y="1159254"/>
                  <a:ext cx="5688000" cy="3168000"/>
                </a:xfrm>
                <a:prstGeom prst="roundRect">
                  <a:avLst>
                    <a:gd name="adj" fmla="val 566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grpSp>
              <p:nvGrpSpPr>
                <p:cNvPr id="36" name="Group 35">
                  <a:extLst>
                    <a:ext uri="{FF2B5EF4-FFF2-40B4-BE49-F238E27FC236}">
                      <a16:creationId xmlns:a16="http://schemas.microsoft.com/office/drawing/2014/main" id="{97C86EDA-D4C2-479F-AAF2-7323AB19A2E2}"/>
                    </a:ext>
                  </a:extLst>
                </p:cNvPr>
                <p:cNvGrpSpPr/>
                <p:nvPr/>
              </p:nvGrpSpPr>
              <p:grpSpPr>
                <a:xfrm>
                  <a:off x="2879812" y="915566"/>
                  <a:ext cx="5328592" cy="252000"/>
                  <a:chOff x="2879812" y="915566"/>
                  <a:chExt cx="5328592" cy="252000"/>
                </a:xfrm>
                <a:grpFill/>
              </p:grpSpPr>
              <p:sp>
                <p:nvSpPr>
                  <p:cNvPr id="37" name="Oval 36">
                    <a:extLst>
                      <a:ext uri="{FF2B5EF4-FFF2-40B4-BE49-F238E27FC236}">
                        <a16:creationId xmlns:a16="http://schemas.microsoft.com/office/drawing/2014/main" id="{1CF5CBD8-FD2C-4AC9-9E44-E092E6358183}"/>
                      </a:ext>
                    </a:extLst>
                  </p:cNvPr>
                  <p:cNvSpPr/>
                  <p:nvPr/>
                </p:nvSpPr>
                <p:spPr>
                  <a:xfrm>
                    <a:off x="2879812"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38" name="Oval 37">
                    <a:extLst>
                      <a:ext uri="{FF2B5EF4-FFF2-40B4-BE49-F238E27FC236}">
                        <a16:creationId xmlns:a16="http://schemas.microsoft.com/office/drawing/2014/main" id="{C3BD02BE-CD6C-4BD3-A019-3F88CF55928D}"/>
                      </a:ext>
                    </a:extLst>
                  </p:cNvPr>
                  <p:cNvSpPr/>
                  <p:nvPr/>
                </p:nvSpPr>
                <p:spPr>
                  <a:xfrm>
                    <a:off x="3217196"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39" name="Oval 38">
                    <a:extLst>
                      <a:ext uri="{FF2B5EF4-FFF2-40B4-BE49-F238E27FC236}">
                        <a16:creationId xmlns:a16="http://schemas.microsoft.com/office/drawing/2014/main" id="{D27A7BF9-1FE0-46EB-8BB9-C23EE2A9E0E3}"/>
                      </a:ext>
                    </a:extLst>
                  </p:cNvPr>
                  <p:cNvSpPr/>
                  <p:nvPr/>
                </p:nvSpPr>
                <p:spPr>
                  <a:xfrm>
                    <a:off x="3585620"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40" name="Oval 39">
                    <a:extLst>
                      <a:ext uri="{FF2B5EF4-FFF2-40B4-BE49-F238E27FC236}">
                        <a16:creationId xmlns:a16="http://schemas.microsoft.com/office/drawing/2014/main" id="{A1327809-512B-4D51-B000-567DDDC06CCB}"/>
                      </a:ext>
                    </a:extLst>
                  </p:cNvPr>
                  <p:cNvSpPr/>
                  <p:nvPr/>
                </p:nvSpPr>
                <p:spPr>
                  <a:xfrm>
                    <a:off x="3954044"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41" name="Oval 40">
                    <a:extLst>
                      <a:ext uri="{FF2B5EF4-FFF2-40B4-BE49-F238E27FC236}">
                        <a16:creationId xmlns:a16="http://schemas.microsoft.com/office/drawing/2014/main" id="{9DFD42CC-6CDB-49F1-8052-34706B8FC92A}"/>
                      </a:ext>
                    </a:extLst>
                  </p:cNvPr>
                  <p:cNvSpPr/>
                  <p:nvPr/>
                </p:nvSpPr>
                <p:spPr>
                  <a:xfrm>
                    <a:off x="4322468"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42" name="Oval 41">
                    <a:extLst>
                      <a:ext uri="{FF2B5EF4-FFF2-40B4-BE49-F238E27FC236}">
                        <a16:creationId xmlns:a16="http://schemas.microsoft.com/office/drawing/2014/main" id="{2A19CF15-387A-4144-9C76-9C4E41E31096}"/>
                      </a:ext>
                    </a:extLst>
                  </p:cNvPr>
                  <p:cNvSpPr/>
                  <p:nvPr/>
                </p:nvSpPr>
                <p:spPr>
                  <a:xfrm>
                    <a:off x="4690892"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43" name="Oval 42">
                    <a:extLst>
                      <a:ext uri="{FF2B5EF4-FFF2-40B4-BE49-F238E27FC236}">
                        <a16:creationId xmlns:a16="http://schemas.microsoft.com/office/drawing/2014/main" id="{158D7C04-867F-4141-B893-1F9CD8071E2D}"/>
                      </a:ext>
                    </a:extLst>
                  </p:cNvPr>
                  <p:cNvSpPr/>
                  <p:nvPr/>
                </p:nvSpPr>
                <p:spPr>
                  <a:xfrm>
                    <a:off x="5059316"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44" name="Oval 43">
                    <a:extLst>
                      <a:ext uri="{FF2B5EF4-FFF2-40B4-BE49-F238E27FC236}">
                        <a16:creationId xmlns:a16="http://schemas.microsoft.com/office/drawing/2014/main" id="{9AD43840-B899-41F7-B3D4-BC93E8940807}"/>
                      </a:ext>
                    </a:extLst>
                  </p:cNvPr>
                  <p:cNvSpPr/>
                  <p:nvPr/>
                </p:nvSpPr>
                <p:spPr>
                  <a:xfrm>
                    <a:off x="5427740"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45" name="Oval 44">
                    <a:extLst>
                      <a:ext uri="{FF2B5EF4-FFF2-40B4-BE49-F238E27FC236}">
                        <a16:creationId xmlns:a16="http://schemas.microsoft.com/office/drawing/2014/main" id="{32E8BC28-5B79-4150-AFD0-2590DEDA68D8}"/>
                      </a:ext>
                    </a:extLst>
                  </p:cNvPr>
                  <p:cNvSpPr/>
                  <p:nvPr/>
                </p:nvSpPr>
                <p:spPr>
                  <a:xfrm>
                    <a:off x="5796164"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46" name="Oval 45">
                    <a:extLst>
                      <a:ext uri="{FF2B5EF4-FFF2-40B4-BE49-F238E27FC236}">
                        <a16:creationId xmlns:a16="http://schemas.microsoft.com/office/drawing/2014/main" id="{908D199B-06E6-4F67-8399-C4A4CA91CC9F}"/>
                      </a:ext>
                    </a:extLst>
                  </p:cNvPr>
                  <p:cNvSpPr/>
                  <p:nvPr/>
                </p:nvSpPr>
                <p:spPr>
                  <a:xfrm>
                    <a:off x="6131052"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47" name="Oval 46">
                    <a:extLst>
                      <a:ext uri="{FF2B5EF4-FFF2-40B4-BE49-F238E27FC236}">
                        <a16:creationId xmlns:a16="http://schemas.microsoft.com/office/drawing/2014/main" id="{EAD5F3CD-67F2-4676-A5DD-6959BC40F363}"/>
                      </a:ext>
                    </a:extLst>
                  </p:cNvPr>
                  <p:cNvSpPr/>
                  <p:nvPr/>
                </p:nvSpPr>
                <p:spPr>
                  <a:xfrm>
                    <a:off x="6499476"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48" name="Oval 47">
                    <a:extLst>
                      <a:ext uri="{FF2B5EF4-FFF2-40B4-BE49-F238E27FC236}">
                        <a16:creationId xmlns:a16="http://schemas.microsoft.com/office/drawing/2014/main" id="{B22BFC69-E130-405F-BD09-F1DAB7AFA294}"/>
                      </a:ext>
                    </a:extLst>
                  </p:cNvPr>
                  <p:cNvSpPr/>
                  <p:nvPr/>
                </p:nvSpPr>
                <p:spPr>
                  <a:xfrm>
                    <a:off x="6867900"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49" name="Oval 48">
                    <a:extLst>
                      <a:ext uri="{FF2B5EF4-FFF2-40B4-BE49-F238E27FC236}">
                        <a16:creationId xmlns:a16="http://schemas.microsoft.com/office/drawing/2014/main" id="{1B9B1BB3-D3F2-4478-896D-72080381F004}"/>
                      </a:ext>
                    </a:extLst>
                  </p:cNvPr>
                  <p:cNvSpPr/>
                  <p:nvPr/>
                </p:nvSpPr>
                <p:spPr>
                  <a:xfrm>
                    <a:off x="7236324"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50" name="Oval 49">
                    <a:extLst>
                      <a:ext uri="{FF2B5EF4-FFF2-40B4-BE49-F238E27FC236}">
                        <a16:creationId xmlns:a16="http://schemas.microsoft.com/office/drawing/2014/main" id="{23950096-C003-4B63-BC7A-C14C3C168490}"/>
                      </a:ext>
                    </a:extLst>
                  </p:cNvPr>
                  <p:cNvSpPr/>
                  <p:nvPr/>
                </p:nvSpPr>
                <p:spPr>
                  <a:xfrm>
                    <a:off x="7587980"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51" name="Oval 50">
                    <a:extLst>
                      <a:ext uri="{FF2B5EF4-FFF2-40B4-BE49-F238E27FC236}">
                        <a16:creationId xmlns:a16="http://schemas.microsoft.com/office/drawing/2014/main" id="{2AF96D68-5A96-4064-8BE7-27683A183A4A}"/>
                      </a:ext>
                    </a:extLst>
                  </p:cNvPr>
                  <p:cNvSpPr/>
                  <p:nvPr/>
                </p:nvSpPr>
                <p:spPr>
                  <a:xfrm>
                    <a:off x="7956404"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grpSp>
          </p:grpSp>
          <p:grpSp>
            <p:nvGrpSpPr>
              <p:cNvPr id="17" name="Group 16">
                <a:extLst>
                  <a:ext uri="{FF2B5EF4-FFF2-40B4-BE49-F238E27FC236}">
                    <a16:creationId xmlns:a16="http://schemas.microsoft.com/office/drawing/2014/main" id="{2CD6E3C4-94F5-41BE-A531-EE796DAE3E5E}"/>
                  </a:ext>
                </a:extLst>
              </p:cNvPr>
              <p:cNvGrpSpPr/>
              <p:nvPr/>
            </p:nvGrpSpPr>
            <p:grpSpPr>
              <a:xfrm>
                <a:off x="2709738" y="915566"/>
                <a:ext cx="5688001" cy="3408659"/>
                <a:chOff x="2709738" y="915566"/>
                <a:chExt cx="5688001" cy="3408659"/>
              </a:xfrm>
            </p:grpSpPr>
            <p:sp>
              <p:nvSpPr>
                <p:cNvPr id="18" name="Rounded Rectangle 2">
                  <a:extLst>
                    <a:ext uri="{FF2B5EF4-FFF2-40B4-BE49-F238E27FC236}">
                      <a16:creationId xmlns:a16="http://schemas.microsoft.com/office/drawing/2014/main" id="{1281B09E-2FE0-4D9F-866B-47BFD90B1E14}"/>
                    </a:ext>
                  </a:extLst>
                </p:cNvPr>
                <p:cNvSpPr/>
                <p:nvPr/>
              </p:nvSpPr>
              <p:spPr>
                <a:xfrm>
                  <a:off x="2709738" y="1156225"/>
                  <a:ext cx="5688001" cy="3168000"/>
                </a:xfrm>
                <a:prstGeom prst="roundRect">
                  <a:avLst>
                    <a:gd name="adj" fmla="val 5668"/>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grpSp>
              <p:nvGrpSpPr>
                <p:cNvPr id="19" name="Group 18">
                  <a:extLst>
                    <a:ext uri="{FF2B5EF4-FFF2-40B4-BE49-F238E27FC236}">
                      <a16:creationId xmlns:a16="http://schemas.microsoft.com/office/drawing/2014/main" id="{386B0F29-8A13-4CA6-BFC9-286DEEF3A48A}"/>
                    </a:ext>
                  </a:extLst>
                </p:cNvPr>
                <p:cNvGrpSpPr/>
                <p:nvPr/>
              </p:nvGrpSpPr>
              <p:grpSpPr>
                <a:xfrm>
                  <a:off x="2879812" y="915566"/>
                  <a:ext cx="5328592" cy="252000"/>
                  <a:chOff x="2879812" y="915566"/>
                  <a:chExt cx="5328592" cy="252000"/>
                </a:xfrm>
              </p:grpSpPr>
              <p:sp>
                <p:nvSpPr>
                  <p:cNvPr id="20" name="Oval 19">
                    <a:extLst>
                      <a:ext uri="{FF2B5EF4-FFF2-40B4-BE49-F238E27FC236}">
                        <a16:creationId xmlns:a16="http://schemas.microsoft.com/office/drawing/2014/main" id="{E7ED5E94-2304-4552-BA17-482110823E77}"/>
                      </a:ext>
                    </a:extLst>
                  </p:cNvPr>
                  <p:cNvSpPr/>
                  <p:nvPr/>
                </p:nvSpPr>
                <p:spPr>
                  <a:xfrm>
                    <a:off x="2879812"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21" name="Oval 20">
                    <a:extLst>
                      <a:ext uri="{FF2B5EF4-FFF2-40B4-BE49-F238E27FC236}">
                        <a16:creationId xmlns:a16="http://schemas.microsoft.com/office/drawing/2014/main" id="{A2981464-84ED-4791-987D-B0FFEAFE4BDB}"/>
                      </a:ext>
                    </a:extLst>
                  </p:cNvPr>
                  <p:cNvSpPr/>
                  <p:nvPr/>
                </p:nvSpPr>
                <p:spPr>
                  <a:xfrm>
                    <a:off x="3217196"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22" name="Oval 21">
                    <a:extLst>
                      <a:ext uri="{FF2B5EF4-FFF2-40B4-BE49-F238E27FC236}">
                        <a16:creationId xmlns:a16="http://schemas.microsoft.com/office/drawing/2014/main" id="{7E5E5FCF-7AF1-4D69-AD4E-031FA79144F4}"/>
                      </a:ext>
                    </a:extLst>
                  </p:cNvPr>
                  <p:cNvSpPr/>
                  <p:nvPr/>
                </p:nvSpPr>
                <p:spPr>
                  <a:xfrm>
                    <a:off x="3585620"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23" name="Oval 22">
                    <a:extLst>
                      <a:ext uri="{FF2B5EF4-FFF2-40B4-BE49-F238E27FC236}">
                        <a16:creationId xmlns:a16="http://schemas.microsoft.com/office/drawing/2014/main" id="{960349D4-5E9A-40DF-A99E-6EA4EF5EA9B5}"/>
                      </a:ext>
                    </a:extLst>
                  </p:cNvPr>
                  <p:cNvSpPr/>
                  <p:nvPr/>
                </p:nvSpPr>
                <p:spPr>
                  <a:xfrm>
                    <a:off x="3954044"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24" name="Oval 23">
                    <a:extLst>
                      <a:ext uri="{FF2B5EF4-FFF2-40B4-BE49-F238E27FC236}">
                        <a16:creationId xmlns:a16="http://schemas.microsoft.com/office/drawing/2014/main" id="{89C0AF70-D5D0-4CB3-B0E7-C9457FEB9AB8}"/>
                      </a:ext>
                    </a:extLst>
                  </p:cNvPr>
                  <p:cNvSpPr/>
                  <p:nvPr/>
                </p:nvSpPr>
                <p:spPr>
                  <a:xfrm>
                    <a:off x="4322468"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25" name="Oval 24">
                    <a:extLst>
                      <a:ext uri="{FF2B5EF4-FFF2-40B4-BE49-F238E27FC236}">
                        <a16:creationId xmlns:a16="http://schemas.microsoft.com/office/drawing/2014/main" id="{6D6B3027-218C-4798-A4DA-DF7F623F6924}"/>
                      </a:ext>
                    </a:extLst>
                  </p:cNvPr>
                  <p:cNvSpPr/>
                  <p:nvPr/>
                </p:nvSpPr>
                <p:spPr>
                  <a:xfrm>
                    <a:off x="4690892"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26" name="Oval 25">
                    <a:extLst>
                      <a:ext uri="{FF2B5EF4-FFF2-40B4-BE49-F238E27FC236}">
                        <a16:creationId xmlns:a16="http://schemas.microsoft.com/office/drawing/2014/main" id="{EA2ACBCE-6262-49F7-AF96-682E8C548868}"/>
                      </a:ext>
                    </a:extLst>
                  </p:cNvPr>
                  <p:cNvSpPr/>
                  <p:nvPr/>
                </p:nvSpPr>
                <p:spPr>
                  <a:xfrm>
                    <a:off x="5059316"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27" name="Oval 26">
                    <a:extLst>
                      <a:ext uri="{FF2B5EF4-FFF2-40B4-BE49-F238E27FC236}">
                        <a16:creationId xmlns:a16="http://schemas.microsoft.com/office/drawing/2014/main" id="{F8BBEDCF-64C1-4665-B023-458F27DC52C1}"/>
                      </a:ext>
                    </a:extLst>
                  </p:cNvPr>
                  <p:cNvSpPr/>
                  <p:nvPr/>
                </p:nvSpPr>
                <p:spPr>
                  <a:xfrm>
                    <a:off x="5427740"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28" name="Oval 27">
                    <a:extLst>
                      <a:ext uri="{FF2B5EF4-FFF2-40B4-BE49-F238E27FC236}">
                        <a16:creationId xmlns:a16="http://schemas.microsoft.com/office/drawing/2014/main" id="{C1BB4C84-F93B-46AC-9765-3DA27DAF6079}"/>
                      </a:ext>
                    </a:extLst>
                  </p:cNvPr>
                  <p:cNvSpPr/>
                  <p:nvPr/>
                </p:nvSpPr>
                <p:spPr>
                  <a:xfrm>
                    <a:off x="5796164"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29" name="Oval 28">
                    <a:extLst>
                      <a:ext uri="{FF2B5EF4-FFF2-40B4-BE49-F238E27FC236}">
                        <a16:creationId xmlns:a16="http://schemas.microsoft.com/office/drawing/2014/main" id="{C66D2D65-43EB-44FB-8BC8-FAEE03B09505}"/>
                      </a:ext>
                    </a:extLst>
                  </p:cNvPr>
                  <p:cNvSpPr/>
                  <p:nvPr/>
                </p:nvSpPr>
                <p:spPr>
                  <a:xfrm>
                    <a:off x="6131052"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30" name="Oval 29">
                    <a:extLst>
                      <a:ext uri="{FF2B5EF4-FFF2-40B4-BE49-F238E27FC236}">
                        <a16:creationId xmlns:a16="http://schemas.microsoft.com/office/drawing/2014/main" id="{5BF25BE7-CF4D-4677-B3F6-9AA2BF3EF1FF}"/>
                      </a:ext>
                    </a:extLst>
                  </p:cNvPr>
                  <p:cNvSpPr/>
                  <p:nvPr/>
                </p:nvSpPr>
                <p:spPr>
                  <a:xfrm>
                    <a:off x="6499476"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31" name="Oval 30">
                    <a:extLst>
                      <a:ext uri="{FF2B5EF4-FFF2-40B4-BE49-F238E27FC236}">
                        <a16:creationId xmlns:a16="http://schemas.microsoft.com/office/drawing/2014/main" id="{01E48886-ADFA-45B4-B76A-93794E450828}"/>
                      </a:ext>
                    </a:extLst>
                  </p:cNvPr>
                  <p:cNvSpPr/>
                  <p:nvPr/>
                </p:nvSpPr>
                <p:spPr>
                  <a:xfrm>
                    <a:off x="6867900"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32" name="Oval 31">
                    <a:extLst>
                      <a:ext uri="{FF2B5EF4-FFF2-40B4-BE49-F238E27FC236}">
                        <a16:creationId xmlns:a16="http://schemas.microsoft.com/office/drawing/2014/main" id="{6D6800DE-7083-45F4-91BA-85B4B437F446}"/>
                      </a:ext>
                    </a:extLst>
                  </p:cNvPr>
                  <p:cNvSpPr/>
                  <p:nvPr/>
                </p:nvSpPr>
                <p:spPr>
                  <a:xfrm>
                    <a:off x="7236324"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33" name="Oval 32">
                    <a:extLst>
                      <a:ext uri="{FF2B5EF4-FFF2-40B4-BE49-F238E27FC236}">
                        <a16:creationId xmlns:a16="http://schemas.microsoft.com/office/drawing/2014/main" id="{A2A120C7-5A27-4F72-B9F1-353FD6A10BF7}"/>
                      </a:ext>
                    </a:extLst>
                  </p:cNvPr>
                  <p:cNvSpPr/>
                  <p:nvPr/>
                </p:nvSpPr>
                <p:spPr>
                  <a:xfrm>
                    <a:off x="7587980"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sp>
                <p:nvSpPr>
                  <p:cNvPr id="34" name="Oval 33">
                    <a:extLst>
                      <a:ext uri="{FF2B5EF4-FFF2-40B4-BE49-F238E27FC236}">
                        <a16:creationId xmlns:a16="http://schemas.microsoft.com/office/drawing/2014/main" id="{0EFA9457-5114-44EF-8A17-727C63BAC209}"/>
                      </a:ext>
                    </a:extLst>
                  </p:cNvPr>
                  <p:cNvSpPr/>
                  <p:nvPr/>
                </p:nvSpPr>
                <p:spPr>
                  <a:xfrm>
                    <a:off x="7956404"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微软雅黑"/>
                      <a:cs typeface="+mn-cs"/>
                      <a:sym typeface="Arial"/>
                    </a:endParaRPr>
                  </a:p>
                </p:txBody>
              </p:sp>
            </p:grpSp>
          </p:grpSp>
        </p:grpSp>
      </p:grpSp>
      <p:sp>
        <p:nvSpPr>
          <p:cNvPr id="52" name="TextBox 51"/>
          <p:cNvSpPr txBox="1"/>
          <p:nvPr/>
        </p:nvSpPr>
        <p:spPr>
          <a:xfrm>
            <a:off x="1285390" y="1757347"/>
            <a:ext cx="6520955" cy="224676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3500" b="1"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sym typeface="Arial"/>
              </a:rPr>
              <a:t>Đến khi cậu bé chỉ quả táo cắn dở đang căng phồng trong túi áo của quan coi vườn ngự uyển thì ai nấy đều bật cười thành tiếng.</a:t>
            </a:r>
            <a:endParaRPr kumimoji="0" lang="en-US" sz="35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endParaRPr>
          </a:p>
        </p:txBody>
      </p:sp>
    </p:spTree>
    <p:custDataLst>
      <p:tags r:id="rId1"/>
    </p:custDataLst>
    <p:extLst>
      <p:ext uri="{BB962C8B-B14F-4D97-AF65-F5344CB8AC3E}">
        <p14:creationId xmlns:p14="http://schemas.microsoft.com/office/powerpoint/2010/main" val="6478447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Click="0">
        <p15:prstTrans prst="peelOff"/>
      </p:transition>
    </mc:Choice>
    <mc:Fallback xmlns="">
      <p:transition spd="slow" advClick="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79A08EB1-5A00-4431-A7D6-1C5C54B5E11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0003"/>
          <a:stretch/>
        </p:blipFill>
        <p:spPr>
          <a:xfrm>
            <a:off x="9430" y="0"/>
            <a:ext cx="9144000" cy="5297504"/>
          </a:xfrm>
          <a:prstGeom prst="rect">
            <a:avLst/>
          </a:prstGeom>
        </p:spPr>
      </p:pic>
      <p:pic>
        <p:nvPicPr>
          <p:cNvPr id="3" name="Google Shape;200;p6">
            <a:extLst>
              <a:ext uri="{FF2B5EF4-FFF2-40B4-BE49-F238E27FC236}">
                <a16:creationId xmlns:a16="http://schemas.microsoft.com/office/drawing/2014/main" id="{EF91AF4B-FCBE-43F5-BCAB-FEEB85579DF1}"/>
              </a:ext>
            </a:extLst>
          </p:cNvPr>
          <p:cNvPicPr preferRelativeResize="0"/>
          <p:nvPr/>
        </p:nvPicPr>
        <p:blipFill rotWithShape="1">
          <a:blip r:embed="rId5">
            <a:alphaModFix amt="28000"/>
          </a:blip>
          <a:srcRect/>
          <a:stretch/>
        </p:blipFill>
        <p:spPr>
          <a:xfrm rot="10800000" flipH="1">
            <a:off x="397762" y="36443"/>
            <a:ext cx="18451735" cy="2450168"/>
          </a:xfrm>
          <a:prstGeom prst="rect">
            <a:avLst/>
          </a:prstGeom>
          <a:noFill/>
          <a:ln>
            <a:noFill/>
          </a:ln>
        </p:spPr>
      </p:pic>
      <p:grpSp>
        <p:nvGrpSpPr>
          <p:cNvPr id="4" name="组合 1">
            <a:extLst>
              <a:ext uri="{FF2B5EF4-FFF2-40B4-BE49-F238E27FC236}">
                <a16:creationId xmlns:a16="http://schemas.microsoft.com/office/drawing/2014/main" id="{1F833EC4-E2F9-4549-A464-40B7E5EEA6FD}"/>
              </a:ext>
            </a:extLst>
          </p:cNvPr>
          <p:cNvGrpSpPr/>
          <p:nvPr/>
        </p:nvGrpSpPr>
        <p:grpSpPr>
          <a:xfrm>
            <a:off x="2270503" y="0"/>
            <a:ext cx="4036008" cy="1193369"/>
            <a:chOff x="3400078" y="-2323"/>
            <a:chExt cx="5221408" cy="1399028"/>
          </a:xfrm>
        </p:grpSpPr>
        <p:grpSp>
          <p:nvGrpSpPr>
            <p:cNvPr id="6" name="组合 5">
              <a:extLst>
                <a:ext uri="{FF2B5EF4-FFF2-40B4-BE49-F238E27FC236}">
                  <a16:creationId xmlns:a16="http://schemas.microsoft.com/office/drawing/2014/main" id="{90FD8696-508A-46C2-B9A5-C8837437E346}"/>
                </a:ext>
              </a:extLst>
            </p:cNvPr>
            <p:cNvGrpSpPr/>
            <p:nvPr/>
          </p:nvGrpSpPr>
          <p:grpSpPr>
            <a:xfrm rot="5400000">
              <a:off x="5514543" y="-1606648"/>
              <a:ext cx="1192921" cy="4401572"/>
              <a:chOff x="27558" y="-389174"/>
              <a:chExt cx="1498392" cy="7584689"/>
            </a:xfrm>
          </p:grpSpPr>
          <p:sp>
            <p:nvSpPr>
              <p:cNvPr id="9" name="矩形: 圆角 8">
                <a:extLst>
                  <a:ext uri="{FF2B5EF4-FFF2-40B4-BE49-F238E27FC236}">
                    <a16:creationId xmlns:a16="http://schemas.microsoft.com/office/drawing/2014/main" id="{AF493636-B449-46E7-9C1C-83C3DD1DFC60}"/>
                  </a:ext>
                </a:extLst>
              </p:cNvPr>
              <p:cNvSpPr/>
              <p:nvPr/>
            </p:nvSpPr>
            <p:spPr>
              <a:xfrm rot="5400000" flipH="1" flipV="1">
                <a:off x="-2824967" y="2844598"/>
                <a:ext cx="7584689" cy="1117145"/>
              </a:xfrm>
              <a:prstGeom prst="roundRect">
                <a:avLst>
                  <a:gd name="adj" fmla="val 15140"/>
                </a:avLst>
              </a:prstGeom>
              <a:solidFill>
                <a:srgbClr val="47984B"/>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sz="3600" b="1" dirty="0">
                  <a:latin typeface="Times New Roman" panose="02020603050405020304" pitchFamily="18" charset="0"/>
                  <a:ea typeface="小考拉体" panose="02000503000000000000" pitchFamily="2" charset="-122"/>
                  <a:cs typeface="Times New Roman" panose="02020603050405020304" pitchFamily="18" charset="0"/>
                </a:endParaRPr>
              </a:p>
            </p:txBody>
          </p:sp>
          <p:sp>
            <p:nvSpPr>
              <p:cNvPr id="10" name="矩形: 圆角 9">
                <a:extLst>
                  <a:ext uri="{FF2B5EF4-FFF2-40B4-BE49-F238E27FC236}">
                    <a16:creationId xmlns:a16="http://schemas.microsoft.com/office/drawing/2014/main" id="{D090BB28-5099-4CBB-82A1-4C7600071AA6}"/>
                  </a:ext>
                </a:extLst>
              </p:cNvPr>
              <p:cNvSpPr/>
              <p:nvPr/>
            </p:nvSpPr>
            <p:spPr>
              <a:xfrm rot="5400000" flipH="1" flipV="1">
                <a:off x="150631" y="5318467"/>
                <a:ext cx="287107" cy="533254"/>
              </a:xfrm>
              <a:prstGeom prst="roundRect">
                <a:avLst>
                  <a:gd name="adj" fmla="val 50000"/>
                </a:avLst>
              </a:prstGeom>
              <a:solidFill>
                <a:srgbClr val="59D36A"/>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圆角 10">
                <a:extLst>
                  <a:ext uri="{FF2B5EF4-FFF2-40B4-BE49-F238E27FC236}">
                    <a16:creationId xmlns:a16="http://schemas.microsoft.com/office/drawing/2014/main" id="{9B26AE79-14A4-4595-B87C-340D6E201629}"/>
                  </a:ext>
                </a:extLst>
              </p:cNvPr>
              <p:cNvSpPr/>
              <p:nvPr/>
            </p:nvSpPr>
            <p:spPr>
              <a:xfrm rot="5400000" flipH="1" flipV="1">
                <a:off x="160241" y="1090736"/>
                <a:ext cx="287107" cy="533255"/>
              </a:xfrm>
              <a:prstGeom prst="roundRect">
                <a:avLst>
                  <a:gd name="adj" fmla="val 50000"/>
                </a:avLst>
              </a:prstGeom>
              <a:solidFill>
                <a:srgbClr val="59D36A"/>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7" name="图片 6">
              <a:extLst>
                <a:ext uri="{FF2B5EF4-FFF2-40B4-BE49-F238E27FC236}">
                  <a16:creationId xmlns:a16="http://schemas.microsoft.com/office/drawing/2014/main" id="{E3B6CFF1-6C5F-4973-8039-0FDC3B0DAAC9}"/>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5004" t="41607" r="74503" b="49783"/>
            <a:stretch/>
          </p:blipFill>
          <p:spPr>
            <a:xfrm>
              <a:off x="7652235" y="785816"/>
              <a:ext cx="969251" cy="610889"/>
            </a:xfrm>
            <a:prstGeom prst="rect">
              <a:avLst/>
            </a:prstGeom>
          </p:spPr>
        </p:pic>
        <p:pic>
          <p:nvPicPr>
            <p:cNvPr id="8" name="图片 7">
              <a:extLst>
                <a:ext uri="{FF2B5EF4-FFF2-40B4-BE49-F238E27FC236}">
                  <a16:creationId xmlns:a16="http://schemas.microsoft.com/office/drawing/2014/main" id="{E168D529-666E-4291-9C8B-7493590088D7}"/>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5004" t="41607" r="74503" b="49783"/>
            <a:stretch/>
          </p:blipFill>
          <p:spPr>
            <a:xfrm>
              <a:off x="3400078" y="57431"/>
              <a:ext cx="1101017" cy="578623"/>
            </a:xfrm>
            <a:prstGeom prst="rect">
              <a:avLst/>
            </a:prstGeom>
          </p:spPr>
        </p:pic>
      </p:grpSp>
      <p:sp>
        <p:nvSpPr>
          <p:cNvPr id="12" name="TextBox 11"/>
          <p:cNvSpPr txBox="1"/>
          <p:nvPr/>
        </p:nvSpPr>
        <p:spPr>
          <a:xfrm>
            <a:off x="2696031" y="430562"/>
            <a:ext cx="3782728" cy="461665"/>
          </a:xfrm>
          <a:prstGeom prst="rect">
            <a:avLst/>
          </a:prstGeom>
          <a:noFill/>
        </p:spPr>
        <p:txBody>
          <a:bodyPr wrap="square" rtlCol="0">
            <a:spAutoFit/>
          </a:bodyPr>
          <a:lstStyle/>
          <a:p>
            <a:r>
              <a:rPr lang="en-US" sz="2400" dirty="0">
                <a:solidFill>
                  <a:schemeClr val="bg1"/>
                </a:solidFill>
                <a:latin typeface="UTM Sharnay" panose="02040603050506020204" pitchFamily="18" charset="0"/>
              </a:rPr>
              <a:t>LUYỆN ĐỌC CÂU DÀI</a:t>
            </a:r>
          </a:p>
        </p:txBody>
      </p:sp>
      <p:grpSp>
        <p:nvGrpSpPr>
          <p:cNvPr id="13" name="Group 12">
            <a:extLst>
              <a:ext uri="{FF2B5EF4-FFF2-40B4-BE49-F238E27FC236}">
                <a16:creationId xmlns:a16="http://schemas.microsoft.com/office/drawing/2014/main" id="{ED221C1B-F9A5-47E1-B9AA-4326FB4CA7E7}"/>
              </a:ext>
            </a:extLst>
          </p:cNvPr>
          <p:cNvGrpSpPr/>
          <p:nvPr/>
        </p:nvGrpSpPr>
        <p:grpSpPr>
          <a:xfrm>
            <a:off x="387798" y="1072265"/>
            <a:ext cx="7841802" cy="4071235"/>
            <a:chOff x="-43423" y="1497016"/>
            <a:chExt cx="6496946" cy="3806168"/>
          </a:xfrm>
        </p:grpSpPr>
        <p:pic>
          <p:nvPicPr>
            <p:cNvPr id="14" name="Picture 3">
              <a:extLst>
                <a:ext uri="{FF2B5EF4-FFF2-40B4-BE49-F238E27FC236}">
                  <a16:creationId xmlns:a16="http://schemas.microsoft.com/office/drawing/2014/main" id="{9E7840CA-35B0-4AD9-8062-20CD643CA44A}"/>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22155"/>
            <a:stretch/>
          </p:blipFill>
          <p:spPr bwMode="auto">
            <a:xfrm rot="1521288">
              <a:off x="-43423" y="2649329"/>
              <a:ext cx="3533826" cy="2653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5" name="Group 14">
              <a:extLst>
                <a:ext uri="{FF2B5EF4-FFF2-40B4-BE49-F238E27FC236}">
                  <a16:creationId xmlns:a16="http://schemas.microsoft.com/office/drawing/2014/main" id="{7237E2D0-7697-475D-8BB5-A702066B92C6}"/>
                </a:ext>
              </a:extLst>
            </p:cNvPr>
            <p:cNvGrpSpPr/>
            <p:nvPr/>
          </p:nvGrpSpPr>
          <p:grpSpPr>
            <a:xfrm>
              <a:off x="655991" y="1497016"/>
              <a:ext cx="5797532" cy="3483696"/>
              <a:chOff x="2600207" y="915566"/>
              <a:chExt cx="5797532" cy="3483696"/>
            </a:xfrm>
          </p:grpSpPr>
          <p:grpSp>
            <p:nvGrpSpPr>
              <p:cNvPr id="16" name="Group 15">
                <a:extLst>
                  <a:ext uri="{FF2B5EF4-FFF2-40B4-BE49-F238E27FC236}">
                    <a16:creationId xmlns:a16="http://schemas.microsoft.com/office/drawing/2014/main" id="{86EEA82F-B651-4B48-BAB8-9AC06BE4C046}"/>
                  </a:ext>
                </a:extLst>
              </p:cNvPr>
              <p:cNvGrpSpPr/>
              <p:nvPr/>
            </p:nvGrpSpPr>
            <p:grpSpPr>
              <a:xfrm>
                <a:off x="2600207" y="987574"/>
                <a:ext cx="5688000" cy="3411688"/>
                <a:chOff x="2528199" y="915566"/>
                <a:chExt cx="5688000" cy="3411688"/>
              </a:xfrm>
              <a:solidFill>
                <a:srgbClr val="996633">
                  <a:alpha val="30196"/>
                </a:srgbClr>
              </a:solidFill>
            </p:grpSpPr>
            <p:sp>
              <p:nvSpPr>
                <p:cNvPr id="35" name="Rounded Rectangle 61">
                  <a:extLst>
                    <a:ext uri="{FF2B5EF4-FFF2-40B4-BE49-F238E27FC236}">
                      <a16:creationId xmlns:a16="http://schemas.microsoft.com/office/drawing/2014/main" id="{904E33F7-F83F-4259-87D6-247E25D1D9D9}"/>
                    </a:ext>
                  </a:extLst>
                </p:cNvPr>
                <p:cNvSpPr/>
                <p:nvPr/>
              </p:nvSpPr>
              <p:spPr>
                <a:xfrm>
                  <a:off x="2528199" y="1159254"/>
                  <a:ext cx="5688000" cy="3168000"/>
                </a:xfrm>
                <a:prstGeom prst="roundRect">
                  <a:avLst>
                    <a:gd name="adj" fmla="val 566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36" name="Group 35">
                  <a:extLst>
                    <a:ext uri="{FF2B5EF4-FFF2-40B4-BE49-F238E27FC236}">
                      <a16:creationId xmlns:a16="http://schemas.microsoft.com/office/drawing/2014/main" id="{97C86EDA-D4C2-479F-AAF2-7323AB19A2E2}"/>
                    </a:ext>
                  </a:extLst>
                </p:cNvPr>
                <p:cNvGrpSpPr/>
                <p:nvPr/>
              </p:nvGrpSpPr>
              <p:grpSpPr>
                <a:xfrm>
                  <a:off x="2879812" y="915566"/>
                  <a:ext cx="5328592" cy="252000"/>
                  <a:chOff x="2879812" y="915566"/>
                  <a:chExt cx="5328592" cy="252000"/>
                </a:xfrm>
                <a:grpFill/>
              </p:grpSpPr>
              <p:sp>
                <p:nvSpPr>
                  <p:cNvPr id="37" name="Oval 36">
                    <a:extLst>
                      <a:ext uri="{FF2B5EF4-FFF2-40B4-BE49-F238E27FC236}">
                        <a16:creationId xmlns:a16="http://schemas.microsoft.com/office/drawing/2014/main" id="{1CF5CBD8-FD2C-4AC9-9E44-E092E6358183}"/>
                      </a:ext>
                    </a:extLst>
                  </p:cNvPr>
                  <p:cNvSpPr/>
                  <p:nvPr/>
                </p:nvSpPr>
                <p:spPr>
                  <a:xfrm>
                    <a:off x="2879812"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8" name="Oval 37">
                    <a:extLst>
                      <a:ext uri="{FF2B5EF4-FFF2-40B4-BE49-F238E27FC236}">
                        <a16:creationId xmlns:a16="http://schemas.microsoft.com/office/drawing/2014/main" id="{C3BD02BE-CD6C-4BD3-A019-3F88CF55928D}"/>
                      </a:ext>
                    </a:extLst>
                  </p:cNvPr>
                  <p:cNvSpPr/>
                  <p:nvPr/>
                </p:nvSpPr>
                <p:spPr>
                  <a:xfrm>
                    <a:off x="3217196"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9" name="Oval 38">
                    <a:extLst>
                      <a:ext uri="{FF2B5EF4-FFF2-40B4-BE49-F238E27FC236}">
                        <a16:creationId xmlns:a16="http://schemas.microsoft.com/office/drawing/2014/main" id="{D27A7BF9-1FE0-46EB-8BB9-C23EE2A9E0E3}"/>
                      </a:ext>
                    </a:extLst>
                  </p:cNvPr>
                  <p:cNvSpPr/>
                  <p:nvPr/>
                </p:nvSpPr>
                <p:spPr>
                  <a:xfrm>
                    <a:off x="3585620"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0" name="Oval 39">
                    <a:extLst>
                      <a:ext uri="{FF2B5EF4-FFF2-40B4-BE49-F238E27FC236}">
                        <a16:creationId xmlns:a16="http://schemas.microsoft.com/office/drawing/2014/main" id="{A1327809-512B-4D51-B000-567DDDC06CCB}"/>
                      </a:ext>
                    </a:extLst>
                  </p:cNvPr>
                  <p:cNvSpPr/>
                  <p:nvPr/>
                </p:nvSpPr>
                <p:spPr>
                  <a:xfrm>
                    <a:off x="3954044"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1" name="Oval 40">
                    <a:extLst>
                      <a:ext uri="{FF2B5EF4-FFF2-40B4-BE49-F238E27FC236}">
                        <a16:creationId xmlns:a16="http://schemas.microsoft.com/office/drawing/2014/main" id="{9DFD42CC-6CDB-49F1-8052-34706B8FC92A}"/>
                      </a:ext>
                    </a:extLst>
                  </p:cNvPr>
                  <p:cNvSpPr/>
                  <p:nvPr/>
                </p:nvSpPr>
                <p:spPr>
                  <a:xfrm>
                    <a:off x="4322468"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2" name="Oval 41">
                    <a:extLst>
                      <a:ext uri="{FF2B5EF4-FFF2-40B4-BE49-F238E27FC236}">
                        <a16:creationId xmlns:a16="http://schemas.microsoft.com/office/drawing/2014/main" id="{2A19CF15-387A-4144-9C76-9C4E41E31096}"/>
                      </a:ext>
                    </a:extLst>
                  </p:cNvPr>
                  <p:cNvSpPr/>
                  <p:nvPr/>
                </p:nvSpPr>
                <p:spPr>
                  <a:xfrm>
                    <a:off x="4690892"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3" name="Oval 42">
                    <a:extLst>
                      <a:ext uri="{FF2B5EF4-FFF2-40B4-BE49-F238E27FC236}">
                        <a16:creationId xmlns:a16="http://schemas.microsoft.com/office/drawing/2014/main" id="{158D7C04-867F-4141-B893-1F9CD8071E2D}"/>
                      </a:ext>
                    </a:extLst>
                  </p:cNvPr>
                  <p:cNvSpPr/>
                  <p:nvPr/>
                </p:nvSpPr>
                <p:spPr>
                  <a:xfrm>
                    <a:off x="5059316"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4" name="Oval 43">
                    <a:extLst>
                      <a:ext uri="{FF2B5EF4-FFF2-40B4-BE49-F238E27FC236}">
                        <a16:creationId xmlns:a16="http://schemas.microsoft.com/office/drawing/2014/main" id="{9AD43840-B899-41F7-B3D4-BC93E8940807}"/>
                      </a:ext>
                    </a:extLst>
                  </p:cNvPr>
                  <p:cNvSpPr/>
                  <p:nvPr/>
                </p:nvSpPr>
                <p:spPr>
                  <a:xfrm>
                    <a:off x="5427740"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5" name="Oval 44">
                    <a:extLst>
                      <a:ext uri="{FF2B5EF4-FFF2-40B4-BE49-F238E27FC236}">
                        <a16:creationId xmlns:a16="http://schemas.microsoft.com/office/drawing/2014/main" id="{32E8BC28-5B79-4150-AFD0-2590DEDA68D8}"/>
                      </a:ext>
                    </a:extLst>
                  </p:cNvPr>
                  <p:cNvSpPr/>
                  <p:nvPr/>
                </p:nvSpPr>
                <p:spPr>
                  <a:xfrm>
                    <a:off x="5796164"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6" name="Oval 45">
                    <a:extLst>
                      <a:ext uri="{FF2B5EF4-FFF2-40B4-BE49-F238E27FC236}">
                        <a16:creationId xmlns:a16="http://schemas.microsoft.com/office/drawing/2014/main" id="{908D199B-06E6-4F67-8399-C4A4CA91CC9F}"/>
                      </a:ext>
                    </a:extLst>
                  </p:cNvPr>
                  <p:cNvSpPr/>
                  <p:nvPr/>
                </p:nvSpPr>
                <p:spPr>
                  <a:xfrm>
                    <a:off x="6131052"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7" name="Oval 46">
                    <a:extLst>
                      <a:ext uri="{FF2B5EF4-FFF2-40B4-BE49-F238E27FC236}">
                        <a16:creationId xmlns:a16="http://schemas.microsoft.com/office/drawing/2014/main" id="{EAD5F3CD-67F2-4676-A5DD-6959BC40F363}"/>
                      </a:ext>
                    </a:extLst>
                  </p:cNvPr>
                  <p:cNvSpPr/>
                  <p:nvPr/>
                </p:nvSpPr>
                <p:spPr>
                  <a:xfrm>
                    <a:off x="6499476"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8" name="Oval 47">
                    <a:extLst>
                      <a:ext uri="{FF2B5EF4-FFF2-40B4-BE49-F238E27FC236}">
                        <a16:creationId xmlns:a16="http://schemas.microsoft.com/office/drawing/2014/main" id="{B22BFC69-E130-405F-BD09-F1DAB7AFA294}"/>
                      </a:ext>
                    </a:extLst>
                  </p:cNvPr>
                  <p:cNvSpPr/>
                  <p:nvPr/>
                </p:nvSpPr>
                <p:spPr>
                  <a:xfrm>
                    <a:off x="6867900"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9" name="Oval 48">
                    <a:extLst>
                      <a:ext uri="{FF2B5EF4-FFF2-40B4-BE49-F238E27FC236}">
                        <a16:creationId xmlns:a16="http://schemas.microsoft.com/office/drawing/2014/main" id="{1B9B1BB3-D3F2-4478-896D-72080381F004}"/>
                      </a:ext>
                    </a:extLst>
                  </p:cNvPr>
                  <p:cNvSpPr/>
                  <p:nvPr/>
                </p:nvSpPr>
                <p:spPr>
                  <a:xfrm>
                    <a:off x="7236324"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0" name="Oval 49">
                    <a:extLst>
                      <a:ext uri="{FF2B5EF4-FFF2-40B4-BE49-F238E27FC236}">
                        <a16:creationId xmlns:a16="http://schemas.microsoft.com/office/drawing/2014/main" id="{23950096-C003-4B63-BC7A-C14C3C168490}"/>
                      </a:ext>
                    </a:extLst>
                  </p:cNvPr>
                  <p:cNvSpPr/>
                  <p:nvPr/>
                </p:nvSpPr>
                <p:spPr>
                  <a:xfrm>
                    <a:off x="7587980"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1" name="Oval 50">
                    <a:extLst>
                      <a:ext uri="{FF2B5EF4-FFF2-40B4-BE49-F238E27FC236}">
                        <a16:creationId xmlns:a16="http://schemas.microsoft.com/office/drawing/2014/main" id="{2AF96D68-5A96-4064-8BE7-27683A183A4A}"/>
                      </a:ext>
                    </a:extLst>
                  </p:cNvPr>
                  <p:cNvSpPr/>
                  <p:nvPr/>
                </p:nvSpPr>
                <p:spPr>
                  <a:xfrm>
                    <a:off x="7956404" y="915566"/>
                    <a:ext cx="252000" cy="25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grpSp>
            <p:nvGrpSpPr>
              <p:cNvPr id="17" name="Group 16">
                <a:extLst>
                  <a:ext uri="{FF2B5EF4-FFF2-40B4-BE49-F238E27FC236}">
                    <a16:creationId xmlns:a16="http://schemas.microsoft.com/office/drawing/2014/main" id="{2CD6E3C4-94F5-41BE-A531-EE796DAE3E5E}"/>
                  </a:ext>
                </a:extLst>
              </p:cNvPr>
              <p:cNvGrpSpPr/>
              <p:nvPr/>
            </p:nvGrpSpPr>
            <p:grpSpPr>
              <a:xfrm>
                <a:off x="2709738" y="915566"/>
                <a:ext cx="5688001" cy="3408659"/>
                <a:chOff x="2709738" y="915566"/>
                <a:chExt cx="5688001" cy="3408659"/>
              </a:xfrm>
            </p:grpSpPr>
            <p:sp>
              <p:nvSpPr>
                <p:cNvPr id="18" name="Rounded Rectangle 2">
                  <a:extLst>
                    <a:ext uri="{FF2B5EF4-FFF2-40B4-BE49-F238E27FC236}">
                      <a16:creationId xmlns:a16="http://schemas.microsoft.com/office/drawing/2014/main" id="{1281B09E-2FE0-4D9F-866B-47BFD90B1E14}"/>
                    </a:ext>
                  </a:extLst>
                </p:cNvPr>
                <p:cNvSpPr/>
                <p:nvPr/>
              </p:nvSpPr>
              <p:spPr>
                <a:xfrm>
                  <a:off x="2709738" y="1156225"/>
                  <a:ext cx="5688001" cy="3168000"/>
                </a:xfrm>
                <a:prstGeom prst="roundRect">
                  <a:avLst>
                    <a:gd name="adj" fmla="val 5668"/>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19" name="Group 18">
                  <a:extLst>
                    <a:ext uri="{FF2B5EF4-FFF2-40B4-BE49-F238E27FC236}">
                      <a16:creationId xmlns:a16="http://schemas.microsoft.com/office/drawing/2014/main" id="{386B0F29-8A13-4CA6-BFC9-286DEEF3A48A}"/>
                    </a:ext>
                  </a:extLst>
                </p:cNvPr>
                <p:cNvGrpSpPr/>
                <p:nvPr/>
              </p:nvGrpSpPr>
              <p:grpSpPr>
                <a:xfrm>
                  <a:off x="2879812" y="915566"/>
                  <a:ext cx="5328592" cy="252000"/>
                  <a:chOff x="2879812" y="915566"/>
                  <a:chExt cx="5328592" cy="252000"/>
                </a:xfrm>
              </p:grpSpPr>
              <p:sp>
                <p:nvSpPr>
                  <p:cNvPr id="20" name="Oval 19">
                    <a:extLst>
                      <a:ext uri="{FF2B5EF4-FFF2-40B4-BE49-F238E27FC236}">
                        <a16:creationId xmlns:a16="http://schemas.microsoft.com/office/drawing/2014/main" id="{E7ED5E94-2304-4552-BA17-482110823E77}"/>
                      </a:ext>
                    </a:extLst>
                  </p:cNvPr>
                  <p:cNvSpPr/>
                  <p:nvPr/>
                </p:nvSpPr>
                <p:spPr>
                  <a:xfrm>
                    <a:off x="2879812"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1" name="Oval 20">
                    <a:extLst>
                      <a:ext uri="{FF2B5EF4-FFF2-40B4-BE49-F238E27FC236}">
                        <a16:creationId xmlns:a16="http://schemas.microsoft.com/office/drawing/2014/main" id="{A2981464-84ED-4791-987D-B0FFEAFE4BDB}"/>
                      </a:ext>
                    </a:extLst>
                  </p:cNvPr>
                  <p:cNvSpPr/>
                  <p:nvPr/>
                </p:nvSpPr>
                <p:spPr>
                  <a:xfrm>
                    <a:off x="3217196"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2" name="Oval 21">
                    <a:extLst>
                      <a:ext uri="{FF2B5EF4-FFF2-40B4-BE49-F238E27FC236}">
                        <a16:creationId xmlns:a16="http://schemas.microsoft.com/office/drawing/2014/main" id="{7E5E5FCF-7AF1-4D69-AD4E-031FA79144F4}"/>
                      </a:ext>
                    </a:extLst>
                  </p:cNvPr>
                  <p:cNvSpPr/>
                  <p:nvPr/>
                </p:nvSpPr>
                <p:spPr>
                  <a:xfrm>
                    <a:off x="3585620"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3" name="Oval 22">
                    <a:extLst>
                      <a:ext uri="{FF2B5EF4-FFF2-40B4-BE49-F238E27FC236}">
                        <a16:creationId xmlns:a16="http://schemas.microsoft.com/office/drawing/2014/main" id="{960349D4-5E9A-40DF-A99E-6EA4EF5EA9B5}"/>
                      </a:ext>
                    </a:extLst>
                  </p:cNvPr>
                  <p:cNvSpPr/>
                  <p:nvPr/>
                </p:nvSpPr>
                <p:spPr>
                  <a:xfrm>
                    <a:off x="3954044"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4" name="Oval 23">
                    <a:extLst>
                      <a:ext uri="{FF2B5EF4-FFF2-40B4-BE49-F238E27FC236}">
                        <a16:creationId xmlns:a16="http://schemas.microsoft.com/office/drawing/2014/main" id="{89C0AF70-D5D0-4CB3-B0E7-C9457FEB9AB8}"/>
                      </a:ext>
                    </a:extLst>
                  </p:cNvPr>
                  <p:cNvSpPr/>
                  <p:nvPr/>
                </p:nvSpPr>
                <p:spPr>
                  <a:xfrm>
                    <a:off x="4322468"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Oval 24">
                    <a:extLst>
                      <a:ext uri="{FF2B5EF4-FFF2-40B4-BE49-F238E27FC236}">
                        <a16:creationId xmlns:a16="http://schemas.microsoft.com/office/drawing/2014/main" id="{6D6B3027-218C-4798-A4DA-DF7F623F6924}"/>
                      </a:ext>
                    </a:extLst>
                  </p:cNvPr>
                  <p:cNvSpPr/>
                  <p:nvPr/>
                </p:nvSpPr>
                <p:spPr>
                  <a:xfrm>
                    <a:off x="4690892"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6" name="Oval 25">
                    <a:extLst>
                      <a:ext uri="{FF2B5EF4-FFF2-40B4-BE49-F238E27FC236}">
                        <a16:creationId xmlns:a16="http://schemas.microsoft.com/office/drawing/2014/main" id="{EA2ACBCE-6262-49F7-AF96-682E8C548868}"/>
                      </a:ext>
                    </a:extLst>
                  </p:cNvPr>
                  <p:cNvSpPr/>
                  <p:nvPr/>
                </p:nvSpPr>
                <p:spPr>
                  <a:xfrm>
                    <a:off x="5059316"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7" name="Oval 26">
                    <a:extLst>
                      <a:ext uri="{FF2B5EF4-FFF2-40B4-BE49-F238E27FC236}">
                        <a16:creationId xmlns:a16="http://schemas.microsoft.com/office/drawing/2014/main" id="{F8BBEDCF-64C1-4665-B023-458F27DC52C1}"/>
                      </a:ext>
                    </a:extLst>
                  </p:cNvPr>
                  <p:cNvSpPr/>
                  <p:nvPr/>
                </p:nvSpPr>
                <p:spPr>
                  <a:xfrm>
                    <a:off x="5427740"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8" name="Oval 27">
                    <a:extLst>
                      <a:ext uri="{FF2B5EF4-FFF2-40B4-BE49-F238E27FC236}">
                        <a16:creationId xmlns:a16="http://schemas.microsoft.com/office/drawing/2014/main" id="{C1BB4C84-F93B-46AC-9765-3DA27DAF6079}"/>
                      </a:ext>
                    </a:extLst>
                  </p:cNvPr>
                  <p:cNvSpPr/>
                  <p:nvPr/>
                </p:nvSpPr>
                <p:spPr>
                  <a:xfrm>
                    <a:off x="5796164"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9" name="Oval 28">
                    <a:extLst>
                      <a:ext uri="{FF2B5EF4-FFF2-40B4-BE49-F238E27FC236}">
                        <a16:creationId xmlns:a16="http://schemas.microsoft.com/office/drawing/2014/main" id="{C66D2D65-43EB-44FB-8BC8-FAEE03B09505}"/>
                      </a:ext>
                    </a:extLst>
                  </p:cNvPr>
                  <p:cNvSpPr/>
                  <p:nvPr/>
                </p:nvSpPr>
                <p:spPr>
                  <a:xfrm>
                    <a:off x="6131052"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0" name="Oval 29">
                    <a:extLst>
                      <a:ext uri="{FF2B5EF4-FFF2-40B4-BE49-F238E27FC236}">
                        <a16:creationId xmlns:a16="http://schemas.microsoft.com/office/drawing/2014/main" id="{5BF25BE7-CF4D-4677-B3F6-9AA2BF3EF1FF}"/>
                      </a:ext>
                    </a:extLst>
                  </p:cNvPr>
                  <p:cNvSpPr/>
                  <p:nvPr/>
                </p:nvSpPr>
                <p:spPr>
                  <a:xfrm>
                    <a:off x="6499476"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1" name="Oval 30">
                    <a:extLst>
                      <a:ext uri="{FF2B5EF4-FFF2-40B4-BE49-F238E27FC236}">
                        <a16:creationId xmlns:a16="http://schemas.microsoft.com/office/drawing/2014/main" id="{01E48886-ADFA-45B4-B76A-93794E450828}"/>
                      </a:ext>
                    </a:extLst>
                  </p:cNvPr>
                  <p:cNvSpPr/>
                  <p:nvPr/>
                </p:nvSpPr>
                <p:spPr>
                  <a:xfrm>
                    <a:off x="6867900"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2" name="Oval 31">
                    <a:extLst>
                      <a:ext uri="{FF2B5EF4-FFF2-40B4-BE49-F238E27FC236}">
                        <a16:creationId xmlns:a16="http://schemas.microsoft.com/office/drawing/2014/main" id="{6D6800DE-7083-45F4-91BA-85B4B437F446}"/>
                      </a:ext>
                    </a:extLst>
                  </p:cNvPr>
                  <p:cNvSpPr/>
                  <p:nvPr/>
                </p:nvSpPr>
                <p:spPr>
                  <a:xfrm>
                    <a:off x="7236324"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3" name="Oval 32">
                    <a:extLst>
                      <a:ext uri="{FF2B5EF4-FFF2-40B4-BE49-F238E27FC236}">
                        <a16:creationId xmlns:a16="http://schemas.microsoft.com/office/drawing/2014/main" id="{A2A120C7-5A27-4F72-B9F1-353FD6A10BF7}"/>
                      </a:ext>
                    </a:extLst>
                  </p:cNvPr>
                  <p:cNvSpPr/>
                  <p:nvPr/>
                </p:nvSpPr>
                <p:spPr>
                  <a:xfrm>
                    <a:off x="7587980"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4" name="Oval 33">
                    <a:extLst>
                      <a:ext uri="{FF2B5EF4-FFF2-40B4-BE49-F238E27FC236}">
                        <a16:creationId xmlns:a16="http://schemas.microsoft.com/office/drawing/2014/main" id="{0EFA9457-5114-44EF-8A17-727C63BAC209}"/>
                      </a:ext>
                    </a:extLst>
                  </p:cNvPr>
                  <p:cNvSpPr/>
                  <p:nvPr/>
                </p:nvSpPr>
                <p:spPr>
                  <a:xfrm>
                    <a:off x="7956404" y="915566"/>
                    <a:ext cx="252000" cy="25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grpSp>
      </p:grpSp>
      <p:sp>
        <p:nvSpPr>
          <p:cNvPr id="52" name="TextBox 51"/>
          <p:cNvSpPr txBox="1"/>
          <p:nvPr/>
        </p:nvSpPr>
        <p:spPr>
          <a:xfrm>
            <a:off x="1399821" y="1768136"/>
            <a:ext cx="6688165" cy="2246769"/>
          </a:xfrm>
          <a:prstGeom prst="rect">
            <a:avLst/>
          </a:prstGeom>
          <a:noFill/>
        </p:spPr>
        <p:txBody>
          <a:bodyPr wrap="square" rtlCol="0">
            <a:spAutoFit/>
          </a:bodyPr>
          <a:lstStyle/>
          <a:p>
            <a:pPr algn="ctr"/>
            <a:r>
              <a:rPr lang="vi-VN" sz="3500" b="1" kern="1200" dirty="0">
                <a:solidFill>
                  <a:srgbClr val="C00000"/>
                </a:solidFill>
                <a:latin typeface="Times New Roman" panose="02020603050405020304" pitchFamily="18" charset="0"/>
                <a:cs typeface="Times New Roman" panose="02020603050405020304" pitchFamily="18" charset="0"/>
              </a:rPr>
              <a:t>Đến khi cậu bé chỉ quả táo cắn dở</a:t>
            </a:r>
            <a:r>
              <a:rPr lang="en-US" sz="3500" b="1" kern="1200" dirty="0">
                <a:solidFill>
                  <a:schemeClr val="tx1"/>
                </a:solidFill>
                <a:latin typeface="Times New Roman" panose="02020603050405020304" pitchFamily="18" charset="0"/>
                <a:cs typeface="Times New Roman" panose="02020603050405020304" pitchFamily="18" charset="0"/>
              </a:rPr>
              <a:t>/</a:t>
            </a:r>
            <a:r>
              <a:rPr lang="vi-VN" sz="3500" b="1" kern="1200" dirty="0">
                <a:solidFill>
                  <a:srgbClr val="C00000"/>
                </a:solidFill>
                <a:latin typeface="Times New Roman" panose="02020603050405020304" pitchFamily="18" charset="0"/>
                <a:cs typeface="Times New Roman" panose="02020603050405020304" pitchFamily="18" charset="0"/>
              </a:rPr>
              <a:t>đang căng phồng trong túi áo của quan coi vườn ngự uyển</a:t>
            </a:r>
            <a:r>
              <a:rPr lang="en-US" sz="3500" b="1" kern="1200" dirty="0">
                <a:solidFill>
                  <a:schemeClr val="tx1"/>
                </a:solidFill>
                <a:latin typeface="Times New Roman" panose="02020603050405020304" pitchFamily="18" charset="0"/>
                <a:cs typeface="Times New Roman" panose="02020603050405020304" pitchFamily="18" charset="0"/>
              </a:rPr>
              <a:t>/</a:t>
            </a:r>
            <a:r>
              <a:rPr lang="vi-VN" sz="3500" b="1" kern="1200" dirty="0">
                <a:solidFill>
                  <a:srgbClr val="C00000"/>
                </a:solidFill>
                <a:latin typeface="Times New Roman" panose="02020603050405020304" pitchFamily="18" charset="0"/>
                <a:cs typeface="Times New Roman" panose="02020603050405020304" pitchFamily="18" charset="0"/>
              </a:rPr>
              <a:t>thì ai nấy đều bật cười thành tiếng.</a:t>
            </a:r>
            <a:r>
              <a:rPr lang="en-US" sz="3500" b="1" kern="1200" dirty="0">
                <a:solidFill>
                  <a:schemeClr val="tx1"/>
                </a:solidFill>
                <a:latin typeface="Times New Roman" panose="02020603050405020304" pitchFamily="18" charset="0"/>
                <a:cs typeface="Times New Roman" panose="02020603050405020304" pitchFamily="18" charset="0"/>
              </a:rPr>
              <a:t>//</a:t>
            </a:r>
            <a:endParaRPr lang="en-US" sz="3500" dirty="0">
              <a:solidFill>
                <a:schemeClr val="tx1"/>
              </a:solidFill>
              <a:latin typeface="Times New Roman" panose="02020603050405020304" pitchFamily="18"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19815417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Click="0">
        <p15:prstTrans prst="peelOff"/>
      </p:transition>
    </mc:Choice>
    <mc:Fallback xmlns="">
      <p:transition spd="slow" advClick="0">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圆角 7">
            <a:extLst>
              <a:ext uri="{FF2B5EF4-FFF2-40B4-BE49-F238E27FC236}">
                <a16:creationId xmlns:a16="http://schemas.microsoft.com/office/drawing/2014/main" id="{906F5B2A-5E1E-4B28-9109-C7990C6A42B2}"/>
              </a:ext>
            </a:extLst>
          </p:cNvPr>
          <p:cNvSpPr/>
          <p:nvPr/>
        </p:nvSpPr>
        <p:spPr>
          <a:xfrm>
            <a:off x="126515" y="89210"/>
            <a:ext cx="8907903" cy="4999489"/>
          </a:xfrm>
          <a:prstGeom prst="roundRect">
            <a:avLst>
              <a:gd name="adj" fmla="val 5318"/>
            </a:avLst>
          </a:prstGeom>
          <a:solidFill>
            <a:schemeClr val="bg1"/>
          </a:solidFill>
          <a:ln w="28575">
            <a:solidFill>
              <a:srgbClr val="F183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zh-CN" altLang="en-US" sz="1350" kern="1200">
              <a:solidFill>
                <a:prstClr val="white"/>
              </a:solidFill>
              <a:latin typeface="字魂107号-萌趣欢乐体" panose="020F0502020204030204"/>
              <a:cs typeface="+mn-ea"/>
              <a:sym typeface="+mn-lt"/>
            </a:endParaRPr>
          </a:p>
        </p:txBody>
      </p:sp>
      <p:sp>
        <p:nvSpPr>
          <p:cNvPr id="2" name="Rectangle 1"/>
          <p:cNvSpPr/>
          <p:nvPr/>
        </p:nvSpPr>
        <p:spPr>
          <a:xfrm>
            <a:off x="305975" y="54801"/>
            <a:ext cx="8728443" cy="5109091"/>
          </a:xfrm>
          <a:prstGeom prst="rect">
            <a:avLst/>
          </a:prstGeom>
        </p:spPr>
        <p:txBody>
          <a:bodyPr wrap="square">
            <a:spAutoFit/>
          </a:bodyPr>
          <a:lstStyle/>
          <a:p>
            <a:pPr lvl="0" algn="ctr">
              <a:buClrTx/>
              <a:defRPr/>
            </a:pPr>
            <a:r>
              <a:rPr lang="vi-VN" sz="1800" b="1" kern="1200" dirty="0">
                <a:solidFill>
                  <a:schemeClr val="accent6">
                    <a:lumMod val="50000"/>
                  </a:schemeClr>
                </a:solidFill>
                <a:latin typeface="Times New Roman" panose="02020603050405020304" pitchFamily="18" charset="0"/>
                <a:cs typeface="Times New Roman" panose="02020603050405020304" pitchFamily="18" charset="0"/>
              </a:rPr>
              <a:t>Vương quốc vắng nụ cười</a:t>
            </a:r>
            <a:r>
              <a:rPr lang="en-US" sz="1800" b="1" kern="1200" dirty="0">
                <a:solidFill>
                  <a:schemeClr val="accent6">
                    <a:lumMod val="50000"/>
                  </a:schemeClr>
                </a:solidFill>
                <a:latin typeface="Times New Roman" panose="02020603050405020304" pitchFamily="18" charset="0"/>
                <a:cs typeface="Times New Roman" panose="02020603050405020304" pitchFamily="18" charset="0"/>
              </a:rPr>
              <a:t> </a:t>
            </a:r>
            <a:r>
              <a:rPr lang="vi-VN" sz="1800" b="1" kern="1200" dirty="0">
                <a:solidFill>
                  <a:schemeClr val="accent6">
                    <a:lumMod val="50000"/>
                  </a:schemeClr>
                </a:solidFill>
                <a:latin typeface="Times New Roman" panose="02020603050405020304" pitchFamily="18" charset="0"/>
                <a:cs typeface="Times New Roman" panose="02020603050405020304" pitchFamily="18" charset="0"/>
              </a:rPr>
              <a:t>(</a:t>
            </a:r>
            <a:r>
              <a:rPr lang="en-US" sz="1800" b="1" kern="1200" dirty="0">
                <a:solidFill>
                  <a:schemeClr val="accent6">
                    <a:lumMod val="50000"/>
                  </a:schemeClr>
                </a:solidFill>
                <a:latin typeface="Times New Roman" panose="02020603050405020304" pitchFamily="18" charset="0"/>
                <a:cs typeface="Times New Roman" panose="02020603050405020304" pitchFamily="18" charset="0"/>
              </a:rPr>
              <a:t>t</a:t>
            </a:r>
            <a:r>
              <a:rPr lang="vi-VN" sz="1800" b="1" kern="1200" dirty="0">
                <a:solidFill>
                  <a:schemeClr val="accent6">
                    <a:lumMod val="50000"/>
                  </a:schemeClr>
                </a:solidFill>
                <a:latin typeface="Times New Roman" panose="02020603050405020304" pitchFamily="18" charset="0"/>
                <a:cs typeface="Times New Roman" panose="02020603050405020304" pitchFamily="18" charset="0"/>
              </a:rPr>
              <a:t>iếp theo)</a:t>
            </a:r>
            <a:endParaRPr lang="en-US" sz="1800" b="1" kern="1200" dirty="0">
              <a:solidFill>
                <a:schemeClr val="accent6">
                  <a:lumMod val="50000"/>
                </a:schemeClr>
              </a:solidFill>
              <a:latin typeface="Times New Roman" panose="02020603050405020304" pitchFamily="18" charset="0"/>
              <a:cs typeface="Times New Roman" panose="02020603050405020304" pitchFamily="18" charset="0"/>
            </a:endParaRPr>
          </a:p>
          <a:p>
            <a:pPr lvl="0" algn="just">
              <a:buClrTx/>
              <a:defRPr/>
            </a:pPr>
            <a:r>
              <a:rPr lang="vi-VN" sz="1800" b="1" kern="1200" dirty="0">
                <a:solidFill>
                  <a:srgbClr val="002060"/>
                </a:solidFill>
                <a:latin typeface="Times New Roman" panose="02020603050405020304" pitchFamily="18" charset="0"/>
                <a:cs typeface="Times New Roman" panose="02020603050405020304" pitchFamily="18" charset="0"/>
              </a:rPr>
              <a:t> </a:t>
            </a:r>
            <a:r>
              <a:rPr lang="vi-VN" sz="1600" b="1" kern="1200" dirty="0">
                <a:solidFill>
                  <a:srgbClr val="0070C0"/>
                </a:solidFill>
                <a:latin typeface="Times New Roman" panose="02020603050405020304" pitchFamily="18" charset="0"/>
                <a:cs typeface="Times New Roman" panose="02020603050405020304" pitchFamily="18" charset="0"/>
              </a:rPr>
              <a:t>Cả triều đình háo hức nhìn con người phi thường vừa xuất hiện. Hóa ra, đó chỉ là một cậu bé</a:t>
            </a:r>
            <a:r>
              <a:rPr lang="en-US" sz="1600" b="1" kern="1200" dirty="0">
                <a:solidFill>
                  <a:srgbClr val="0070C0"/>
                </a:solidFill>
                <a:latin typeface="Times New Roman" panose="02020603050405020304" pitchFamily="18" charset="0"/>
                <a:cs typeface="Times New Roman" panose="02020603050405020304" pitchFamily="18" charset="0"/>
              </a:rPr>
              <a:t> </a:t>
            </a:r>
            <a:r>
              <a:rPr lang="vi-VN" sz="1600" b="1" kern="1200" dirty="0">
                <a:solidFill>
                  <a:srgbClr val="0070C0"/>
                </a:solidFill>
                <a:latin typeface="Times New Roman" panose="02020603050405020304" pitchFamily="18" charset="0"/>
                <a:cs typeface="Times New Roman" panose="02020603050405020304" pitchFamily="18" charset="0"/>
              </a:rPr>
              <a:t>chừng mười tuổi, tóc để trái đào. Nhà vua bèn ngọt ngào bảo cậu:</a:t>
            </a:r>
          </a:p>
          <a:p>
            <a:pPr lvl="0" algn="just">
              <a:buClrTx/>
              <a:defRPr/>
            </a:pPr>
            <a:r>
              <a:rPr lang="vi-VN" sz="1600" b="1" kern="1200" dirty="0">
                <a:solidFill>
                  <a:srgbClr val="0070C0"/>
                </a:solidFill>
                <a:latin typeface="Times New Roman" panose="02020603050405020304" pitchFamily="18" charset="0"/>
                <a:cs typeface="Times New Roman" panose="02020603050405020304" pitchFamily="18" charset="0"/>
              </a:rPr>
              <a:t> - Hãy nói cho ta biết vì sao cháu cười được!</a:t>
            </a:r>
          </a:p>
          <a:p>
            <a:pPr lvl="0" algn="just">
              <a:buClrTx/>
              <a:defRPr/>
            </a:pPr>
            <a:r>
              <a:rPr lang="vi-VN" sz="1600" b="1" kern="1200" dirty="0">
                <a:solidFill>
                  <a:srgbClr val="0070C0"/>
                </a:solidFill>
                <a:latin typeface="Times New Roman" panose="02020603050405020304" pitchFamily="18" charset="0"/>
                <a:cs typeface="Times New Roman" panose="02020603050405020304" pitchFamily="18" charset="0"/>
              </a:rPr>
              <a:t> - Muôn tâu Bệ hạ, những chuyện buồn cười không thiếu đâu ạ. Ngay tại đây cũng có. Bệ hạ tha cho tội chết, cháu sẽ nói.</a:t>
            </a:r>
            <a:endParaRPr lang="en-US" sz="1600" b="1" kern="1200" dirty="0">
              <a:solidFill>
                <a:srgbClr val="0070C0"/>
              </a:solidFill>
              <a:latin typeface="Times New Roman" panose="02020603050405020304" pitchFamily="18" charset="0"/>
              <a:cs typeface="Times New Roman" panose="02020603050405020304" pitchFamily="18" charset="0"/>
            </a:endParaRPr>
          </a:p>
          <a:p>
            <a:pPr lvl="0" algn="just">
              <a:buClrTx/>
              <a:defRPr/>
            </a:pPr>
            <a:r>
              <a:rPr lang="en-US" sz="1600" b="1" kern="1200" dirty="0">
                <a:solidFill>
                  <a:srgbClr val="0070C0"/>
                </a:solidFill>
                <a:latin typeface="Times New Roman" panose="02020603050405020304" pitchFamily="18" charset="0"/>
                <a:cs typeface="Times New Roman" panose="02020603050405020304" pitchFamily="18" charset="0"/>
              </a:rPr>
              <a:t> - </a:t>
            </a:r>
            <a:r>
              <a:rPr lang="en-US" sz="1600" b="1" kern="1200" dirty="0" err="1">
                <a:solidFill>
                  <a:srgbClr val="0070C0"/>
                </a:solidFill>
                <a:latin typeface="Times New Roman" panose="02020603050405020304" pitchFamily="18" charset="0"/>
                <a:cs typeface="Times New Roman" panose="02020603050405020304" pitchFamily="18" charset="0"/>
              </a:rPr>
              <a:t>Nói</a:t>
            </a:r>
            <a:r>
              <a:rPr lang="en-US" sz="1600" b="1" kern="1200" dirty="0">
                <a:solidFill>
                  <a:srgbClr val="0070C0"/>
                </a:solidFill>
                <a:latin typeface="Times New Roman" panose="02020603050405020304" pitchFamily="18" charset="0"/>
                <a:cs typeface="Times New Roman" panose="02020603050405020304" pitchFamily="18" charset="0"/>
              </a:rPr>
              <a:t> </a:t>
            </a:r>
            <a:r>
              <a:rPr lang="en-US" sz="1600" b="1" kern="1200" dirty="0" err="1">
                <a:solidFill>
                  <a:srgbClr val="0070C0"/>
                </a:solidFill>
                <a:latin typeface="Times New Roman" panose="02020603050405020304" pitchFamily="18" charset="0"/>
                <a:cs typeface="Times New Roman" panose="02020603050405020304" pitchFamily="18" charset="0"/>
              </a:rPr>
              <a:t>đi</a:t>
            </a:r>
            <a:r>
              <a:rPr lang="en-US" sz="1600" b="1" kern="1200" dirty="0">
                <a:solidFill>
                  <a:srgbClr val="0070C0"/>
                </a:solidFill>
                <a:latin typeface="Times New Roman" panose="02020603050405020304" pitchFamily="18" charset="0"/>
                <a:cs typeface="Times New Roman" panose="02020603050405020304" pitchFamily="18" charset="0"/>
              </a:rPr>
              <a:t>, ta </a:t>
            </a:r>
            <a:r>
              <a:rPr lang="en-US" sz="1600" b="1" kern="1200" dirty="0" err="1">
                <a:solidFill>
                  <a:srgbClr val="0070C0"/>
                </a:solidFill>
                <a:latin typeface="Times New Roman" panose="02020603050405020304" pitchFamily="18" charset="0"/>
                <a:cs typeface="Times New Roman" panose="02020603050405020304" pitchFamily="18" charset="0"/>
              </a:rPr>
              <a:t>trọng</a:t>
            </a:r>
            <a:r>
              <a:rPr lang="en-US" sz="1600" b="1" kern="1200" dirty="0">
                <a:solidFill>
                  <a:srgbClr val="0070C0"/>
                </a:solidFill>
                <a:latin typeface="Times New Roman" panose="02020603050405020304" pitchFamily="18" charset="0"/>
                <a:cs typeface="Times New Roman" panose="02020603050405020304" pitchFamily="18" charset="0"/>
              </a:rPr>
              <a:t> </a:t>
            </a:r>
            <a:r>
              <a:rPr lang="en-US" sz="1600" b="1" kern="1200" dirty="0" err="1">
                <a:solidFill>
                  <a:srgbClr val="0070C0"/>
                </a:solidFill>
                <a:latin typeface="Times New Roman" panose="02020603050405020304" pitchFamily="18" charset="0"/>
                <a:cs typeface="Times New Roman" panose="02020603050405020304" pitchFamily="18" charset="0"/>
              </a:rPr>
              <a:t>thưởng</a:t>
            </a:r>
            <a:r>
              <a:rPr lang="en-US" sz="1600" b="1" kern="1200" dirty="0">
                <a:solidFill>
                  <a:srgbClr val="0070C0"/>
                </a:solidFill>
                <a:latin typeface="Times New Roman" panose="02020603050405020304" pitchFamily="18" charset="0"/>
                <a:cs typeface="Times New Roman" panose="02020603050405020304" pitchFamily="18" charset="0"/>
              </a:rPr>
              <a:t>.</a:t>
            </a:r>
            <a:endParaRPr lang="vi-VN" sz="1600" b="1" kern="1200" dirty="0">
              <a:solidFill>
                <a:srgbClr val="0070C0"/>
              </a:solidFill>
              <a:latin typeface="Times New Roman" panose="02020603050405020304" pitchFamily="18" charset="0"/>
              <a:cs typeface="Times New Roman" panose="02020603050405020304" pitchFamily="18" charset="0"/>
            </a:endParaRPr>
          </a:p>
          <a:p>
            <a:pPr lvl="0" algn="just">
              <a:buClrTx/>
              <a:defRPr/>
            </a:pPr>
            <a:r>
              <a:rPr lang="vi-VN" sz="1600" b="1" kern="1200" dirty="0">
                <a:solidFill>
                  <a:srgbClr val="C00000"/>
                </a:solidFill>
                <a:latin typeface="Times New Roman" panose="02020603050405020304" pitchFamily="18" charset="0"/>
                <a:cs typeface="Times New Roman" panose="02020603050405020304" pitchFamily="18" charset="0"/>
              </a:rPr>
              <a:t>Cậu bé ấp úng:</a:t>
            </a:r>
          </a:p>
          <a:p>
            <a:pPr lvl="0" algn="just">
              <a:buClrTx/>
              <a:defRPr/>
            </a:pPr>
            <a:r>
              <a:rPr lang="vi-VN" sz="1600" b="1" kern="1200" dirty="0">
                <a:solidFill>
                  <a:srgbClr val="C00000"/>
                </a:solidFill>
                <a:latin typeface="Times New Roman" panose="02020603050405020304" pitchFamily="18" charset="0"/>
                <a:cs typeface="Times New Roman" panose="02020603050405020304" pitchFamily="18" charset="0"/>
              </a:rPr>
              <a:t> - Chẳng hạn, sáng nay, Bệ hạ đã quên... lau miệng ạ.</a:t>
            </a:r>
          </a:p>
          <a:p>
            <a:pPr lvl="0" algn="just">
              <a:buClrTx/>
              <a:defRPr/>
            </a:pPr>
            <a:r>
              <a:rPr lang="vi-VN" sz="1600" b="1" kern="1200" dirty="0">
                <a:solidFill>
                  <a:srgbClr val="C00000"/>
                </a:solidFill>
                <a:latin typeface="Times New Roman" panose="02020603050405020304" pitchFamily="18" charset="0"/>
                <a:cs typeface="Times New Roman" panose="02020603050405020304" pitchFamily="18" charset="0"/>
              </a:rPr>
              <a:t>    Nhà vua giật mình, đưa tay lên mép. Một hạt cơm lăn xuống áo hoàng bào. Các quan đưa tay bụm miệng cười. Đến khi cậu bé chỉ quả táo cắn dở đang căng phồng trong túi áo của quan coi vườn ngự uyển thì ai nấy đều bật cười thành tiếng.</a:t>
            </a:r>
          </a:p>
          <a:p>
            <a:pPr lvl="0" algn="just">
              <a:buClrTx/>
              <a:defRPr/>
            </a:pPr>
            <a:r>
              <a:rPr lang="vi-VN" sz="1600" b="1" kern="1200" dirty="0">
                <a:solidFill>
                  <a:srgbClr val="C00000"/>
                </a:solidFill>
                <a:latin typeface="Times New Roman" panose="02020603050405020304" pitchFamily="18" charset="0"/>
                <a:cs typeface="Times New Roman" panose="02020603050405020304" pitchFamily="18" charset="0"/>
              </a:rPr>
              <a:t>Nhà vua gật gù. Thế rồi, ngắm nhìn cậu bé, ngài bỗng hỏi:</a:t>
            </a:r>
          </a:p>
          <a:p>
            <a:pPr lvl="0" algn="just">
              <a:buClrTx/>
              <a:defRPr/>
            </a:pPr>
            <a:r>
              <a:rPr lang="vi-VN" sz="1600" b="1" kern="1200" dirty="0">
                <a:solidFill>
                  <a:srgbClr val="C00000"/>
                </a:solidFill>
                <a:latin typeface="Times New Roman" panose="02020603050405020304" pitchFamily="18" charset="0"/>
                <a:cs typeface="Times New Roman" panose="02020603050405020304" pitchFamily="18" charset="0"/>
              </a:rPr>
              <a:t>  - Này cháu, vì sao nãy giờ cháu cứ đứng lom khom thế?</a:t>
            </a:r>
          </a:p>
          <a:p>
            <a:pPr lvl="0" algn="just">
              <a:buClrTx/>
              <a:defRPr/>
            </a:pPr>
            <a:r>
              <a:rPr lang="vi-VN" sz="1600" b="1" kern="1200" dirty="0">
                <a:solidFill>
                  <a:srgbClr val="C00000"/>
                </a:solidFill>
                <a:latin typeface="Times New Roman" panose="02020603050405020304" pitchFamily="18" charset="0"/>
                <a:cs typeface="Times New Roman" panose="02020603050405020304" pitchFamily="18" charset="0"/>
              </a:rPr>
              <a:t>  - Tâu Bệ hạ, ban nãy cháu bị quan thị vệ đuổi, cuống quá nên... đứt dải rút ạ.</a:t>
            </a:r>
          </a:p>
          <a:p>
            <a:pPr lvl="0" algn="just">
              <a:buClrTx/>
              <a:defRPr/>
            </a:pPr>
            <a:r>
              <a:rPr lang="vi-VN" sz="1600" b="1" kern="1200" dirty="0">
                <a:solidFill>
                  <a:schemeClr val="tx1"/>
                </a:solidFill>
                <a:latin typeface="Times New Roman" panose="02020603050405020304" pitchFamily="18" charset="0"/>
                <a:cs typeface="Times New Roman" panose="02020603050405020304" pitchFamily="18" charset="0"/>
              </a:rPr>
              <a:t>   Triều đình được mẻ cười vỡ bụng. Tiếng cười thật dễ lây. Ngày hôm đó, vương quốc nọ như có phép mầu làm thay đổi. Đến đâu cũng gặp những gương mặt tươi tỉnh, rạng rỡ. Hoa bắt đầu nở. Chim bắt đầu hót. Còn những tia nắng mặt trời thì nhảy múa và sỏi đá cũng biết reo vang dưới những bánh xe. Vương quốc u buồn đã thoát khỏi nguy cơ tàn lụi.</a:t>
            </a:r>
            <a:endParaRPr lang="en-US" sz="1600" b="1" kern="1200" dirty="0">
              <a:solidFill>
                <a:schemeClr val="tx1"/>
              </a:solidFill>
              <a:latin typeface="Times New Roman" panose="02020603050405020304" pitchFamily="18" charset="0"/>
              <a:cs typeface="Times New Roman" panose="02020603050405020304" pitchFamily="18" charset="0"/>
            </a:endParaRPr>
          </a:p>
          <a:p>
            <a:pPr lvl="0" algn="just">
              <a:buClrTx/>
              <a:defRPr/>
            </a:pPr>
            <a:r>
              <a:rPr lang="en-US" sz="1600" b="1" i="1" kern="1200" dirty="0">
                <a:solidFill>
                  <a:srgbClr val="002060"/>
                </a:solidFill>
                <a:latin typeface="Times New Roman" panose="02020603050405020304" pitchFamily="18" charset="0"/>
                <a:cs typeface="Times New Roman" panose="02020603050405020304" pitchFamily="18" charset="0"/>
              </a:rPr>
              <a:t>					</a:t>
            </a:r>
            <a:r>
              <a:rPr lang="en-US" sz="1800" b="1" i="1" kern="1200" dirty="0">
                <a:solidFill>
                  <a:srgbClr val="002060"/>
                </a:solidFill>
                <a:latin typeface="Times New Roman" panose="02020603050405020304" pitchFamily="18" charset="0"/>
                <a:cs typeface="Times New Roman" panose="02020603050405020304" pitchFamily="18" charset="0"/>
              </a:rPr>
              <a:t>     </a:t>
            </a:r>
            <a:r>
              <a:rPr lang="vi-VN" sz="1800" i="1" kern="1200" dirty="0">
                <a:solidFill>
                  <a:srgbClr val="002060"/>
                </a:solidFill>
                <a:latin typeface="Times New Roman" panose="02020603050405020304" pitchFamily="18" charset="0"/>
                <a:cs typeface="Times New Roman" panose="02020603050405020304" pitchFamily="18" charset="0"/>
              </a:rPr>
              <a:t>Theo </a:t>
            </a:r>
            <a:r>
              <a:rPr lang="vi-VN" sz="1800" b="1" kern="1200" dirty="0">
                <a:solidFill>
                  <a:srgbClr val="002060"/>
                </a:solidFill>
                <a:latin typeface="Times New Roman" panose="02020603050405020304" pitchFamily="18" charset="0"/>
                <a:cs typeface="Times New Roman" panose="02020603050405020304" pitchFamily="18" charset="0"/>
              </a:rPr>
              <a:t>TRẦN ĐỨC TIẾN</a:t>
            </a:r>
            <a:endParaRPr lang="vi-VN" sz="1800" kern="1200" dirty="0">
              <a:solidFill>
                <a:srgbClr val="002060"/>
              </a:solidFill>
              <a:latin typeface="Times New Roman" panose="02020603050405020304" pitchFamily="18" charset="0"/>
              <a:cs typeface="Times New Roman" panose="02020603050405020304" pitchFamily="18" charset="0"/>
            </a:endParaRPr>
          </a:p>
        </p:txBody>
      </p:sp>
      <p:sp>
        <p:nvSpPr>
          <p:cNvPr id="3" name="îṡļïḑé">
            <a:extLst>
              <a:ext uri="{FF2B5EF4-FFF2-40B4-BE49-F238E27FC236}">
                <a16:creationId xmlns:a16="http://schemas.microsoft.com/office/drawing/2014/main" id="{7C2D80A0-8FA6-46E2-9B80-CB6629BAF33C}"/>
              </a:ext>
            </a:extLst>
          </p:cNvPr>
          <p:cNvSpPr txBox="1"/>
          <p:nvPr/>
        </p:nvSpPr>
        <p:spPr>
          <a:xfrm>
            <a:off x="0" y="320074"/>
            <a:ext cx="373875" cy="345462"/>
          </a:xfrm>
          <a:prstGeom prst="rect">
            <a:avLst/>
          </a:prstGeom>
          <a:solidFill>
            <a:srgbClr val="0070C0"/>
          </a:solidFill>
          <a:ln w="5715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68580" tIns="34290" rIns="68580" bIns="34290" numCol="1" spcCol="0" rtlCol="0" fromWordArt="0" anchor="ctr" anchorCtr="0" forceAA="0" compatLnSpc="1">
            <a:normAutofit/>
          </a:bodyPr>
          <a:lstStyle>
            <a:defPPr>
              <a:defRPr lang="zh-CN"/>
            </a:defPPr>
            <a:lvl1pPr algn="ctr" defTabSz="913765">
              <a:defRPr sz="2000" b="1">
                <a:solidFill>
                  <a:schemeClr val="bg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defTabSz="685324">
              <a:buClrTx/>
            </a:pPr>
            <a:r>
              <a:rPr lang="en-US" altLang="zh-CN" sz="1500" kern="1200" dirty="0">
                <a:solidFill>
                  <a:prstClr val="white"/>
                </a:solidFill>
                <a:latin typeface="Cambria" panose="02040503050406030204" pitchFamily="18" charset="0"/>
                <a:ea typeface="Cambria" panose="02040503050406030204" pitchFamily="18" charset="0"/>
                <a:cs typeface="+mn-ea"/>
                <a:sym typeface="+mn-lt"/>
              </a:rPr>
              <a:t>01</a:t>
            </a:r>
            <a:endParaRPr lang="zh-CN" altLang="en-US" sz="1500" kern="1200" dirty="0">
              <a:solidFill>
                <a:prstClr val="white"/>
              </a:solidFill>
              <a:latin typeface="Cambria" panose="02040503050406030204" pitchFamily="18" charset="0"/>
              <a:cs typeface="+mn-ea"/>
              <a:sym typeface="+mn-lt"/>
            </a:endParaRPr>
          </a:p>
        </p:txBody>
      </p:sp>
      <p:sp>
        <p:nvSpPr>
          <p:cNvPr id="4" name="íṡḻiḍê">
            <a:extLst>
              <a:ext uri="{FF2B5EF4-FFF2-40B4-BE49-F238E27FC236}">
                <a16:creationId xmlns:a16="http://schemas.microsoft.com/office/drawing/2014/main" id="{3F28D4FA-28FC-4CA2-9EF8-F7620AB27D15}"/>
              </a:ext>
            </a:extLst>
          </p:cNvPr>
          <p:cNvSpPr txBox="1"/>
          <p:nvPr/>
        </p:nvSpPr>
        <p:spPr>
          <a:xfrm>
            <a:off x="16934" y="1819354"/>
            <a:ext cx="373875" cy="345462"/>
          </a:xfrm>
          <a:prstGeom prst="rect">
            <a:avLst/>
          </a:prstGeom>
          <a:solidFill>
            <a:srgbClr val="DF767E"/>
          </a:solidFill>
          <a:ln w="5715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68580" tIns="34290" rIns="68580" bIns="34290" numCol="1" spcCol="0" rtlCol="0" fromWordArt="0" anchor="ctr" anchorCtr="0" forceAA="0" compatLnSpc="1">
            <a:normAutofit/>
          </a:bodyPr>
          <a:lstStyle>
            <a:defPPr>
              <a:defRPr lang="zh-CN"/>
            </a:defPPr>
            <a:lvl1pPr algn="ctr" defTabSz="913765">
              <a:defRPr sz="2000" b="1">
                <a:solidFill>
                  <a:schemeClr val="bg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defTabSz="685324">
              <a:buClrTx/>
            </a:pPr>
            <a:r>
              <a:rPr lang="en-US" altLang="zh-CN" sz="1500" kern="1200" dirty="0">
                <a:solidFill>
                  <a:prstClr val="white"/>
                </a:solidFill>
                <a:latin typeface="Cambria" panose="02040503050406030204" pitchFamily="18" charset="0"/>
                <a:ea typeface="Cambria" panose="02040503050406030204" pitchFamily="18" charset="0"/>
                <a:cs typeface="+mn-ea"/>
                <a:sym typeface="+mn-lt"/>
              </a:rPr>
              <a:t>02</a:t>
            </a:r>
            <a:endParaRPr lang="zh-CN" altLang="en-US" sz="1500" kern="1200" dirty="0">
              <a:solidFill>
                <a:prstClr val="white"/>
              </a:solidFill>
              <a:latin typeface="Cambria" panose="02040503050406030204" pitchFamily="18" charset="0"/>
              <a:cs typeface="+mn-ea"/>
              <a:sym typeface="+mn-lt"/>
            </a:endParaRPr>
          </a:p>
        </p:txBody>
      </p:sp>
      <p:sp>
        <p:nvSpPr>
          <p:cNvPr id="5" name="ísḻîdê">
            <a:extLst>
              <a:ext uri="{FF2B5EF4-FFF2-40B4-BE49-F238E27FC236}">
                <a16:creationId xmlns:a16="http://schemas.microsoft.com/office/drawing/2014/main" id="{C8164011-7021-4C51-8551-215D62190EF3}"/>
              </a:ext>
            </a:extLst>
          </p:cNvPr>
          <p:cNvSpPr txBox="1"/>
          <p:nvPr/>
        </p:nvSpPr>
        <p:spPr>
          <a:xfrm>
            <a:off x="16934" y="3752409"/>
            <a:ext cx="373875" cy="345462"/>
          </a:xfrm>
          <a:prstGeom prst="rect">
            <a:avLst/>
          </a:prstGeom>
          <a:solidFill>
            <a:schemeClr val="accent6">
              <a:lumMod val="50000"/>
            </a:schemeClr>
          </a:solidFill>
          <a:ln w="5715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68580" tIns="34290" rIns="68580" bIns="34290" numCol="1" spcCol="0" rtlCol="0" fromWordArt="0" anchor="ctr" anchorCtr="0" forceAA="0" compatLnSpc="1">
            <a:normAutofit/>
          </a:bodyPr>
          <a:lstStyle>
            <a:defPPr>
              <a:defRPr lang="zh-CN"/>
            </a:defPPr>
            <a:lvl1pPr algn="ctr" defTabSz="913765">
              <a:defRPr sz="2000" b="1">
                <a:solidFill>
                  <a:schemeClr val="bg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defTabSz="685324">
              <a:buClrTx/>
            </a:pPr>
            <a:r>
              <a:rPr lang="en-US" altLang="zh-CN" sz="1500" kern="1200" dirty="0">
                <a:solidFill>
                  <a:prstClr val="white"/>
                </a:solidFill>
                <a:latin typeface="Cambria" panose="02040503050406030204" pitchFamily="18" charset="0"/>
                <a:ea typeface="Cambria" panose="02040503050406030204" pitchFamily="18" charset="0"/>
                <a:cs typeface="+mn-ea"/>
                <a:sym typeface="+mn-lt"/>
              </a:rPr>
              <a:t>03</a:t>
            </a:r>
            <a:endParaRPr lang="zh-CN" altLang="en-US" sz="1500" kern="1200" dirty="0">
              <a:solidFill>
                <a:prstClr val="white"/>
              </a:solidFill>
              <a:latin typeface="Cambria" panose="02040503050406030204" pitchFamily="18" charset="0"/>
              <a:cs typeface="+mn-ea"/>
              <a:sym typeface="+mn-lt"/>
            </a:endParaRPr>
          </a:p>
        </p:txBody>
      </p:sp>
    </p:spTree>
    <p:custDataLst>
      <p:tags r:id="rId1"/>
    </p:custDataLst>
    <p:extLst>
      <p:ext uri="{BB962C8B-B14F-4D97-AF65-F5344CB8AC3E}">
        <p14:creationId xmlns:p14="http://schemas.microsoft.com/office/powerpoint/2010/main" val="3497240015"/>
      </p:ext>
    </p:extLst>
  </p:cSld>
  <p:clrMapOvr>
    <a:masterClrMapping/>
  </p:clrMapOvr>
  <p:transition spd="slow" advClick="0">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图片 9">
            <a:extLst>
              <a:ext uri="{FF2B5EF4-FFF2-40B4-BE49-F238E27FC236}">
                <a16:creationId xmlns:a16="http://schemas.microsoft.com/office/drawing/2014/main" id="{E9FE5855-B6DF-4E12-A17B-791A181DB5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730" y="0"/>
            <a:ext cx="2443759" cy="4300590"/>
          </a:xfrm>
          <a:prstGeom prst="rect">
            <a:avLst/>
          </a:prstGeom>
        </p:spPr>
      </p:pic>
      <p:pic>
        <p:nvPicPr>
          <p:cNvPr id="24" name="Picture 23"/>
          <p:cNvPicPr>
            <a:picLocks noChangeAspect="1"/>
          </p:cNvPicPr>
          <p:nvPr/>
        </p:nvPicPr>
        <p:blipFill rotWithShape="1">
          <a:blip r:embed="rId5">
            <a:extLst>
              <a:ext uri="{BEBA8EAE-BF5A-486C-A8C5-ECC9F3942E4B}">
                <a14:imgProps xmlns:a14="http://schemas.microsoft.com/office/drawing/2010/main">
                  <a14:imgLayer r:embed="rId6">
                    <a14:imgEffect>
                      <a14:backgroundRemoval t="58052" b="95339" l="77257" r="97473">
                        <a14:foregroundMark x1="81730" y1="68537" x2="82379" y2="68269"/>
                        <a14:foregroundMark x1="81429" y1="66388" x2="81640" y2="71910"/>
                        <a14:foregroundMark x1="85348" y1="74358" x2="86207" y2="75284"/>
                        <a14:foregroundMark x1="87745" y1="62597" x2="88273" y2="63821"/>
                        <a14:foregroundMark x1="87579" y1="61791" x2="87579" y2="62866"/>
                        <a14:foregroundMark x1="90956" y1="66925" x2="91197" y2="71642"/>
                        <a14:foregroundMark x1="95282" y1="72448" x2="95116" y2="76090"/>
                      </a14:backgroundRemoval>
                    </a14:imgEffect>
                  </a14:imgLayer>
                </a14:imgProps>
              </a:ext>
              <a:ext uri="{28A0092B-C50C-407E-A947-70E740481C1C}">
                <a14:useLocalDpi xmlns:a14="http://schemas.microsoft.com/office/drawing/2010/main" val="0"/>
              </a:ext>
            </a:extLst>
          </a:blip>
          <a:srcRect l="74730" t="53391"/>
          <a:stretch/>
        </p:blipFill>
        <p:spPr>
          <a:xfrm>
            <a:off x="1761385" y="-23959"/>
            <a:ext cx="7789706" cy="4383332"/>
          </a:xfrm>
          <a:prstGeom prst="rect">
            <a:avLst/>
          </a:prstGeom>
        </p:spPr>
      </p:pic>
      <p:pic>
        <p:nvPicPr>
          <p:cNvPr id="6" name="图片 5">
            <a:extLst>
              <a:ext uri="{FF2B5EF4-FFF2-40B4-BE49-F238E27FC236}">
                <a16:creationId xmlns:a16="http://schemas.microsoft.com/office/drawing/2014/main" id="{BCE7510D-93DE-4CBE-8A5A-0910AF79300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810144" y="-496478"/>
            <a:ext cx="5033505" cy="5033505"/>
          </a:xfrm>
          <a:prstGeom prst="rect">
            <a:avLst/>
          </a:prstGeom>
        </p:spPr>
      </p:pic>
      <p:pic>
        <p:nvPicPr>
          <p:cNvPr id="10" name="图片 9">
            <a:extLst>
              <a:ext uri="{FF2B5EF4-FFF2-40B4-BE49-F238E27FC236}">
                <a16:creationId xmlns:a16="http://schemas.microsoft.com/office/drawing/2014/main" id="{2123EE4B-64A4-48E3-B8E4-5E7F6CCA201D}"/>
              </a:ext>
            </a:extLst>
          </p:cNvPr>
          <p:cNvPicPr>
            <a:picLocks noChangeAspect="1"/>
          </p:cNvPicPr>
          <p:nvPr/>
        </p:nvPicPr>
        <p:blipFill rotWithShape="1">
          <a:blip r:embed="rId8">
            <a:extLst>
              <a:ext uri="{28A0092B-C50C-407E-A947-70E740481C1C}">
                <a14:useLocalDpi xmlns:a14="http://schemas.microsoft.com/office/drawing/2010/main" val="0"/>
              </a:ext>
            </a:extLst>
          </a:blip>
          <a:srcRect b="30612"/>
          <a:stretch/>
        </p:blipFill>
        <p:spPr>
          <a:xfrm>
            <a:off x="0" y="3855172"/>
            <a:ext cx="9228551" cy="1288328"/>
          </a:xfrm>
          <a:prstGeom prst="rect">
            <a:avLst/>
          </a:prstGeom>
        </p:spPr>
      </p:pic>
      <p:sp>
        <p:nvSpPr>
          <p:cNvPr id="11" name="标题 1">
            <a:extLst>
              <a:ext uri="{FF2B5EF4-FFF2-40B4-BE49-F238E27FC236}">
                <a16:creationId xmlns:a16="http://schemas.microsoft.com/office/drawing/2014/main" id="{5D4E3642-500B-4A0D-B8BC-F5402178E0E3}"/>
              </a:ext>
            </a:extLst>
          </p:cNvPr>
          <p:cNvSpPr txBox="1">
            <a:spLocks/>
          </p:cNvSpPr>
          <p:nvPr/>
        </p:nvSpPr>
        <p:spPr>
          <a:xfrm>
            <a:off x="3259020" y="729299"/>
            <a:ext cx="2687985" cy="1531890"/>
          </a:xfrm>
          <a:prstGeom prst="rect">
            <a:avLst/>
          </a:prstGeom>
        </p:spPr>
        <p:txBody>
          <a:bodyPr vert="horz" lIns="68580" tIns="34290" rIns="68580" bIns="3429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defTabSz="685800">
              <a:buClrTx/>
            </a:pPr>
            <a:endParaRPr lang="zh-CN" altLang="en-US" sz="3300" dirty="0">
              <a:ln w="28575">
                <a:noFill/>
              </a:ln>
              <a:solidFill>
                <a:prstClr val="black"/>
              </a:solidFill>
              <a:latin typeface="字魂107号-萌趣欢乐体" panose="020F0502020204030204"/>
              <a:ea typeface="+mn-ea"/>
              <a:cs typeface="+mn-ea"/>
              <a:sym typeface="+mn-lt"/>
            </a:endParaRPr>
          </a:p>
        </p:txBody>
      </p:sp>
      <p:sp>
        <p:nvSpPr>
          <p:cNvPr id="12" name="标题 1">
            <a:extLst>
              <a:ext uri="{FF2B5EF4-FFF2-40B4-BE49-F238E27FC236}">
                <a16:creationId xmlns:a16="http://schemas.microsoft.com/office/drawing/2014/main" id="{83207D33-C03A-46AF-B5F7-4DCC3571A9EF}"/>
              </a:ext>
            </a:extLst>
          </p:cNvPr>
          <p:cNvSpPr>
            <a:spLocks noGrp="1"/>
          </p:cNvSpPr>
          <p:nvPr>
            <p:ph type="title"/>
          </p:nvPr>
        </p:nvSpPr>
        <p:spPr>
          <a:xfrm>
            <a:off x="1900619" y="1221276"/>
            <a:ext cx="4852553" cy="994172"/>
          </a:xfrm>
        </p:spPr>
        <p:txBody>
          <a:bodyPr>
            <a:noAutofit/>
          </a:bodyPr>
          <a:lstStyle/>
          <a:p>
            <a:pPr lvl="0" algn="ctr"/>
            <a:r>
              <a:rPr lang="en-US" altLang="zh-CN" sz="5400" b="1" spc="50" dirty="0" err="1">
                <a:ln w="0"/>
                <a:solidFill>
                  <a:srgbClr val="C00000"/>
                </a:solidFill>
                <a:effectLst>
                  <a:innerShdw blurRad="63500" dist="50800" dir="13500000">
                    <a:srgbClr val="000000">
                      <a:alpha val="50000"/>
                    </a:srgbClr>
                  </a:innerShdw>
                </a:effectLst>
                <a:latin typeface="UVN Bai Sau Nang" panose="04030905020802020C03" pitchFamily="82" charset="0"/>
                <a:ea typeface="字魂27号-布丁体" panose="00000505000000000000" pitchFamily="2" charset="-122"/>
              </a:rPr>
              <a:t>Giải</a:t>
            </a:r>
            <a:r>
              <a:rPr lang="en-US" altLang="zh-CN" sz="5400" b="1" spc="50" dirty="0">
                <a:ln w="0"/>
                <a:solidFill>
                  <a:srgbClr val="C00000"/>
                </a:solidFill>
                <a:effectLst>
                  <a:innerShdw blurRad="63500" dist="50800" dir="13500000">
                    <a:srgbClr val="000000">
                      <a:alpha val="50000"/>
                    </a:srgbClr>
                  </a:innerShdw>
                </a:effectLst>
                <a:latin typeface="UVN Bai Sau Nang" panose="04030905020802020C03" pitchFamily="82" charset="0"/>
                <a:ea typeface="字魂27号-布丁体" panose="00000505000000000000" pitchFamily="2" charset="-122"/>
              </a:rPr>
              <a:t> </a:t>
            </a:r>
            <a:r>
              <a:rPr lang="en-US" altLang="zh-CN" sz="5400" b="1" spc="50" dirty="0" err="1">
                <a:ln w="0"/>
                <a:solidFill>
                  <a:srgbClr val="C00000"/>
                </a:solidFill>
                <a:effectLst>
                  <a:innerShdw blurRad="63500" dist="50800" dir="13500000">
                    <a:srgbClr val="000000">
                      <a:alpha val="50000"/>
                    </a:srgbClr>
                  </a:innerShdw>
                </a:effectLst>
                <a:latin typeface="UVN Bai Sau Nang" panose="04030905020802020C03" pitchFamily="82" charset="0"/>
                <a:ea typeface="字魂27号-布丁体" panose="00000505000000000000" pitchFamily="2" charset="-122"/>
              </a:rPr>
              <a:t>nghĩa</a:t>
            </a:r>
            <a:r>
              <a:rPr lang="en-US" altLang="zh-CN" sz="5400" b="1" spc="50" dirty="0">
                <a:ln w="0"/>
                <a:solidFill>
                  <a:srgbClr val="C00000"/>
                </a:solidFill>
                <a:effectLst>
                  <a:innerShdw blurRad="63500" dist="50800" dir="13500000">
                    <a:srgbClr val="000000">
                      <a:alpha val="50000"/>
                    </a:srgbClr>
                  </a:innerShdw>
                </a:effectLst>
                <a:latin typeface="UVN Bai Sau Nang" panose="04030905020802020C03" pitchFamily="82" charset="0"/>
                <a:ea typeface="字魂27号-布丁体" panose="00000505000000000000" pitchFamily="2" charset="-122"/>
              </a:rPr>
              <a:t> </a:t>
            </a:r>
            <a:r>
              <a:rPr lang="en-US" altLang="zh-CN" sz="5400" b="1" spc="50" dirty="0" err="1">
                <a:ln w="0"/>
                <a:solidFill>
                  <a:srgbClr val="C00000"/>
                </a:solidFill>
                <a:effectLst>
                  <a:innerShdw blurRad="63500" dist="50800" dir="13500000">
                    <a:srgbClr val="000000">
                      <a:alpha val="50000"/>
                    </a:srgbClr>
                  </a:innerShdw>
                </a:effectLst>
                <a:latin typeface="UVN Bai Sau Nang" panose="04030905020802020C03" pitchFamily="82" charset="0"/>
                <a:ea typeface="字魂27号-布丁体" panose="00000505000000000000" pitchFamily="2" charset="-122"/>
              </a:rPr>
              <a:t>từ</a:t>
            </a:r>
            <a:br>
              <a:rPr lang="zh-CN" altLang="en-US" sz="5400" b="1" spc="50" dirty="0">
                <a:ln w="0"/>
                <a:solidFill>
                  <a:srgbClr val="C00000"/>
                </a:solidFill>
                <a:effectLst>
                  <a:innerShdw blurRad="63500" dist="50800" dir="13500000">
                    <a:srgbClr val="000000">
                      <a:alpha val="50000"/>
                    </a:srgbClr>
                  </a:innerShdw>
                </a:effectLst>
                <a:latin typeface="UVN Bai Sau Nang" panose="04030905020802020C03" pitchFamily="82" charset="0"/>
                <a:ea typeface="字魂27号-布丁体" panose="00000505000000000000" pitchFamily="2" charset="-122"/>
              </a:rPr>
            </a:br>
            <a:endParaRPr lang="zh-CN" altLang="en-US" sz="5400" b="1" spc="50" dirty="0">
              <a:ln w="0"/>
              <a:solidFill>
                <a:srgbClr val="C00000"/>
              </a:solidFill>
              <a:effectLst>
                <a:innerShdw blurRad="63500" dist="50800" dir="13500000">
                  <a:srgbClr val="000000">
                    <a:alpha val="50000"/>
                  </a:srgbClr>
                </a:innerShdw>
              </a:effectLst>
              <a:latin typeface="+mn-lt"/>
              <a:ea typeface="+mn-ea"/>
              <a:cs typeface="+mn-ea"/>
              <a:sym typeface="+mn-lt"/>
            </a:endParaRPr>
          </a:p>
        </p:txBody>
      </p:sp>
      <p:pic>
        <p:nvPicPr>
          <p:cNvPr id="23" name="图片 1">
            <a:extLst>
              <a:ext uri="{FF2B5EF4-FFF2-40B4-BE49-F238E27FC236}">
                <a16:creationId xmlns:a16="http://schemas.microsoft.com/office/drawing/2014/main" id="{79A08EB1-5A00-4431-A7D6-1C5C54B5E114}"/>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t="10003"/>
          <a:stretch/>
        </p:blipFill>
        <p:spPr>
          <a:xfrm>
            <a:off x="0" y="284112"/>
            <a:ext cx="9144000" cy="4859388"/>
          </a:xfrm>
          <a:prstGeom prst="rect">
            <a:avLst/>
          </a:prstGeom>
        </p:spPr>
      </p:pic>
      <p:pic>
        <p:nvPicPr>
          <p:cNvPr id="9" name="图片 12">
            <a:extLst>
              <a:ext uri="{FF2B5EF4-FFF2-40B4-BE49-F238E27FC236}">
                <a16:creationId xmlns:a16="http://schemas.microsoft.com/office/drawing/2014/main" id="{D28763F4-90E9-42C8-B373-8E309E6DE5F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320515" y="2053321"/>
            <a:ext cx="3251237" cy="2751239"/>
          </a:xfrm>
          <a:prstGeom prst="rect">
            <a:avLst/>
          </a:prstGeom>
        </p:spPr>
      </p:pic>
    </p:spTree>
    <p:custDataLst>
      <p:tags r:id="rId1"/>
    </p:custDataLst>
    <p:extLst>
      <p:ext uri="{BB962C8B-B14F-4D97-AF65-F5344CB8AC3E}">
        <p14:creationId xmlns:p14="http://schemas.microsoft.com/office/powerpoint/2010/main" val="380191559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32"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out)">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nodePh="1">
                                  <p:stCondLst>
                                    <p:cond delay="0"/>
                                  </p:stCondLst>
                                  <p:endCondLst>
                                    <p:cond evt="begin" delay="0">
                                      <p:tn val="15"/>
                                    </p:cond>
                                  </p:endCondLst>
                                  <p:childTnLst>
                                    <p:set>
                                      <p:cBhvr>
                                        <p:cTn id="16" dur="1" fill="hold">
                                          <p:stCondLst>
                                            <p:cond delay="0"/>
                                          </p:stCondLst>
                                        </p:cTn>
                                        <p:tgtEl>
                                          <p:spTgt spid="11"/>
                                        </p:tgtEl>
                                        <p:attrNameLst>
                                          <p:attrName>style.visibility</p:attrName>
                                        </p:attrNameLst>
                                      </p:cBhvr>
                                      <p:to>
                                        <p:strVal val="visible"/>
                                      </p:to>
                                    </p:set>
                                    <p:animEffect transition="in" filter="fade">
                                      <p:cBhvr>
                                        <p:cTn id="17" dur="1000"/>
                                        <p:tgtEl>
                                          <p:spTgt spid="11"/>
                                        </p:tgtEl>
                                      </p:cBhvr>
                                    </p:animEffect>
                                    <p:anim calcmode="lin" valueType="num">
                                      <p:cBhvr>
                                        <p:cTn id="18" dur="1000" fill="hold"/>
                                        <p:tgtEl>
                                          <p:spTgt spid="11"/>
                                        </p:tgtEl>
                                        <p:attrNameLst>
                                          <p:attrName>ppt_x</p:attrName>
                                        </p:attrNameLst>
                                      </p:cBhvr>
                                      <p:tavLst>
                                        <p:tav tm="0">
                                          <p:val>
                                            <p:strVal val="#ppt_x"/>
                                          </p:val>
                                        </p:tav>
                                        <p:tav tm="100000">
                                          <p:val>
                                            <p:strVal val="#ppt_x"/>
                                          </p:val>
                                        </p:tav>
                                      </p:tavLst>
                                    </p:anim>
                                    <p:anim calcmode="lin" valueType="num">
                                      <p:cBhvr>
                                        <p:cTn id="19" dur="1000" fill="hold"/>
                                        <p:tgtEl>
                                          <p:spTgt spid="11"/>
                                        </p:tgtEl>
                                        <p:attrNameLst>
                                          <p:attrName>ppt_y</p:attrName>
                                        </p:attrNameLst>
                                      </p:cBhvr>
                                      <p:tavLst>
                                        <p:tav tm="0">
                                          <p:val>
                                            <p:strVal val="#ppt_y+.1"/>
                                          </p:val>
                                        </p:tav>
                                        <p:tav tm="100000">
                                          <p:val>
                                            <p:strVal val="#ppt_y"/>
                                          </p:val>
                                        </p:tav>
                                      </p:tavLst>
                                    </p:anim>
                                  </p:childTnLst>
                                </p:cTn>
                              </p:par>
                            </p:childTnLst>
                          </p:cTn>
                        </p:par>
                        <p:par>
                          <p:cTn id="20" fill="hold">
                            <p:stCondLst>
                              <p:cond delay="1000"/>
                            </p:stCondLst>
                            <p:childTnLst>
                              <p:par>
                                <p:cTn id="21" presetID="2" presetClass="entr" presetSubtype="6" fill="hold" nodeType="after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500" fill="hold"/>
                                        <p:tgtEl>
                                          <p:spTgt spid="9"/>
                                        </p:tgtEl>
                                        <p:attrNameLst>
                                          <p:attrName>ppt_x</p:attrName>
                                        </p:attrNameLst>
                                      </p:cBhvr>
                                      <p:tavLst>
                                        <p:tav tm="0">
                                          <p:val>
                                            <p:strVal val="1+#ppt_w/2"/>
                                          </p:val>
                                        </p:tav>
                                        <p:tav tm="100000">
                                          <p:val>
                                            <p:strVal val="#ppt_x"/>
                                          </p:val>
                                        </p:tav>
                                      </p:tavLst>
                                    </p:anim>
                                    <p:anim calcmode="lin" valueType="num">
                                      <p:cBhvr additive="base">
                                        <p:cTn id="2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fade">
                                      <p:cBhvr>
                                        <p:cTn id="29" dur="1000"/>
                                        <p:tgtEl>
                                          <p:spTgt spid="12"/>
                                        </p:tgtEl>
                                      </p:cBhvr>
                                    </p:animEffect>
                                    <p:anim calcmode="lin" valueType="num">
                                      <p:cBhvr>
                                        <p:cTn id="30" dur="1000" fill="hold"/>
                                        <p:tgtEl>
                                          <p:spTgt spid="12"/>
                                        </p:tgtEl>
                                        <p:attrNameLst>
                                          <p:attrName>ppt_x</p:attrName>
                                        </p:attrNameLst>
                                      </p:cBhvr>
                                      <p:tavLst>
                                        <p:tav tm="0">
                                          <p:val>
                                            <p:strVal val="#ppt_x"/>
                                          </p:val>
                                        </p:tav>
                                        <p:tav tm="100000">
                                          <p:val>
                                            <p:strVal val="#ppt_x"/>
                                          </p:val>
                                        </p:tav>
                                      </p:tavLst>
                                    </p:anim>
                                    <p:anim calcmode="lin" valueType="num">
                                      <p:cBhvr>
                                        <p:cTn id="3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5" name="组合 7"/>
          <p:cNvGrpSpPr/>
          <p:nvPr/>
        </p:nvGrpSpPr>
        <p:grpSpPr>
          <a:xfrm>
            <a:off x="283480" y="693019"/>
            <a:ext cx="8425320" cy="3987469"/>
            <a:chOff x="708263" y="1059134"/>
            <a:chExt cx="10825161" cy="5366441"/>
          </a:xfrm>
        </p:grpSpPr>
        <p:sp>
          <p:nvSpPr>
            <p:cNvPr id="56" name="圆角矩形 8"/>
            <p:cNvSpPr/>
            <p:nvPr/>
          </p:nvSpPr>
          <p:spPr>
            <a:xfrm>
              <a:off x="708263" y="1059134"/>
              <a:ext cx="10728993" cy="5237220"/>
            </a:xfrm>
            <a:custGeom>
              <a:avLst/>
              <a:gdLst>
                <a:gd name="connsiteX0" fmla="*/ 0 w 8407400"/>
                <a:gd name="connsiteY0" fmla="*/ 172628 h 4616965"/>
                <a:gd name="connsiteX1" fmla="*/ 172628 w 8407400"/>
                <a:gd name="connsiteY1" fmla="*/ 0 h 4616965"/>
                <a:gd name="connsiteX2" fmla="*/ 8234772 w 8407400"/>
                <a:gd name="connsiteY2" fmla="*/ 0 h 4616965"/>
                <a:gd name="connsiteX3" fmla="*/ 8407400 w 8407400"/>
                <a:gd name="connsiteY3" fmla="*/ 172628 h 4616965"/>
                <a:gd name="connsiteX4" fmla="*/ 8407400 w 8407400"/>
                <a:gd name="connsiteY4" fmla="*/ 4444337 h 4616965"/>
                <a:gd name="connsiteX5" fmla="*/ 8234772 w 8407400"/>
                <a:gd name="connsiteY5" fmla="*/ 4616965 h 4616965"/>
                <a:gd name="connsiteX6" fmla="*/ 172628 w 8407400"/>
                <a:gd name="connsiteY6" fmla="*/ 4616965 h 4616965"/>
                <a:gd name="connsiteX7" fmla="*/ 0 w 8407400"/>
                <a:gd name="connsiteY7" fmla="*/ 4444337 h 4616965"/>
                <a:gd name="connsiteX8" fmla="*/ 0 w 8407400"/>
                <a:gd name="connsiteY8" fmla="*/ 172628 h 4616965"/>
                <a:gd name="connsiteX0" fmla="*/ 0 w 8407400"/>
                <a:gd name="connsiteY0" fmla="*/ 172628 h 4616965"/>
                <a:gd name="connsiteX1" fmla="*/ 172628 w 8407400"/>
                <a:gd name="connsiteY1" fmla="*/ 0 h 4616965"/>
                <a:gd name="connsiteX2" fmla="*/ 4419600 w 8407400"/>
                <a:gd name="connsiteY2" fmla="*/ 102118 h 4616965"/>
                <a:gd name="connsiteX3" fmla="*/ 8234772 w 8407400"/>
                <a:gd name="connsiteY3" fmla="*/ 0 h 4616965"/>
                <a:gd name="connsiteX4" fmla="*/ 8407400 w 8407400"/>
                <a:gd name="connsiteY4" fmla="*/ 172628 h 4616965"/>
                <a:gd name="connsiteX5" fmla="*/ 8407400 w 8407400"/>
                <a:gd name="connsiteY5" fmla="*/ 4444337 h 4616965"/>
                <a:gd name="connsiteX6" fmla="*/ 8234772 w 8407400"/>
                <a:gd name="connsiteY6" fmla="*/ 4616965 h 4616965"/>
                <a:gd name="connsiteX7" fmla="*/ 172628 w 8407400"/>
                <a:gd name="connsiteY7" fmla="*/ 4616965 h 4616965"/>
                <a:gd name="connsiteX8" fmla="*/ 0 w 8407400"/>
                <a:gd name="connsiteY8" fmla="*/ 4444337 h 4616965"/>
                <a:gd name="connsiteX9" fmla="*/ 0 w 8407400"/>
                <a:gd name="connsiteY9" fmla="*/ 172628 h 4616965"/>
                <a:gd name="connsiteX0" fmla="*/ 0 w 8407400"/>
                <a:gd name="connsiteY0" fmla="*/ 172628 h 4616965"/>
                <a:gd name="connsiteX1" fmla="*/ 172628 w 8407400"/>
                <a:gd name="connsiteY1" fmla="*/ 0 h 4616965"/>
                <a:gd name="connsiteX2" fmla="*/ 4419600 w 8407400"/>
                <a:gd name="connsiteY2" fmla="*/ 102118 h 4616965"/>
                <a:gd name="connsiteX3" fmla="*/ 8234772 w 8407400"/>
                <a:gd name="connsiteY3" fmla="*/ 0 h 4616965"/>
                <a:gd name="connsiteX4" fmla="*/ 8407400 w 8407400"/>
                <a:gd name="connsiteY4" fmla="*/ 172628 h 4616965"/>
                <a:gd name="connsiteX5" fmla="*/ 8407400 w 8407400"/>
                <a:gd name="connsiteY5" fmla="*/ 4444337 h 4616965"/>
                <a:gd name="connsiteX6" fmla="*/ 8234772 w 8407400"/>
                <a:gd name="connsiteY6" fmla="*/ 4616965 h 4616965"/>
                <a:gd name="connsiteX7" fmla="*/ 6438900 w 8407400"/>
                <a:gd name="connsiteY7" fmla="*/ 4547118 h 4616965"/>
                <a:gd name="connsiteX8" fmla="*/ 172628 w 8407400"/>
                <a:gd name="connsiteY8" fmla="*/ 4616965 h 4616965"/>
                <a:gd name="connsiteX9" fmla="*/ 0 w 8407400"/>
                <a:gd name="connsiteY9" fmla="*/ 4444337 h 4616965"/>
                <a:gd name="connsiteX10" fmla="*/ 0 w 8407400"/>
                <a:gd name="connsiteY10" fmla="*/ 172628 h 4616965"/>
                <a:gd name="connsiteX0" fmla="*/ 0 w 8407400"/>
                <a:gd name="connsiteY0" fmla="*/ 210210 h 4654547"/>
                <a:gd name="connsiteX1" fmla="*/ 172628 w 8407400"/>
                <a:gd name="connsiteY1" fmla="*/ 37582 h 4654547"/>
                <a:gd name="connsiteX2" fmla="*/ 2438400 w 8407400"/>
                <a:gd name="connsiteY2" fmla="*/ 0 h 4654547"/>
                <a:gd name="connsiteX3" fmla="*/ 8234772 w 8407400"/>
                <a:gd name="connsiteY3" fmla="*/ 37582 h 4654547"/>
                <a:gd name="connsiteX4" fmla="*/ 8407400 w 8407400"/>
                <a:gd name="connsiteY4" fmla="*/ 210210 h 4654547"/>
                <a:gd name="connsiteX5" fmla="*/ 8407400 w 8407400"/>
                <a:gd name="connsiteY5" fmla="*/ 4481919 h 4654547"/>
                <a:gd name="connsiteX6" fmla="*/ 8234772 w 8407400"/>
                <a:gd name="connsiteY6" fmla="*/ 4654547 h 4654547"/>
                <a:gd name="connsiteX7" fmla="*/ 6438900 w 8407400"/>
                <a:gd name="connsiteY7" fmla="*/ 4584700 h 4654547"/>
                <a:gd name="connsiteX8" fmla="*/ 172628 w 8407400"/>
                <a:gd name="connsiteY8" fmla="*/ 4654547 h 4654547"/>
                <a:gd name="connsiteX9" fmla="*/ 0 w 8407400"/>
                <a:gd name="connsiteY9" fmla="*/ 4481919 h 4654547"/>
                <a:gd name="connsiteX10" fmla="*/ 0 w 8407400"/>
                <a:gd name="connsiteY10" fmla="*/ 210210 h 465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407400" h="4654547">
                  <a:moveTo>
                    <a:pt x="0" y="210210"/>
                  </a:moveTo>
                  <a:cubicBezTo>
                    <a:pt x="0" y="114870"/>
                    <a:pt x="77288" y="37582"/>
                    <a:pt x="172628" y="37582"/>
                  </a:cubicBezTo>
                  <a:cubicBezTo>
                    <a:pt x="1579819" y="37755"/>
                    <a:pt x="1031209" y="-173"/>
                    <a:pt x="2438400" y="0"/>
                  </a:cubicBezTo>
                  <a:lnTo>
                    <a:pt x="8234772" y="37582"/>
                  </a:lnTo>
                  <a:cubicBezTo>
                    <a:pt x="8330112" y="37582"/>
                    <a:pt x="8407400" y="114870"/>
                    <a:pt x="8407400" y="210210"/>
                  </a:cubicBezTo>
                  <a:lnTo>
                    <a:pt x="8407400" y="4481919"/>
                  </a:lnTo>
                  <a:cubicBezTo>
                    <a:pt x="8407400" y="4577259"/>
                    <a:pt x="8330112" y="4654547"/>
                    <a:pt x="8234772" y="4654547"/>
                  </a:cubicBezTo>
                  <a:cubicBezTo>
                    <a:pt x="7737748" y="4652431"/>
                    <a:pt x="6935924" y="4586816"/>
                    <a:pt x="6438900" y="4584700"/>
                  </a:cubicBezTo>
                  <a:lnTo>
                    <a:pt x="172628" y="4654547"/>
                  </a:lnTo>
                  <a:cubicBezTo>
                    <a:pt x="77288" y="4654547"/>
                    <a:pt x="0" y="4577259"/>
                    <a:pt x="0" y="4481919"/>
                  </a:cubicBezTo>
                  <a:lnTo>
                    <a:pt x="0" y="210210"/>
                  </a:lnTo>
                  <a:close/>
                </a:path>
              </a:pathLst>
            </a:custGeom>
            <a:solidFill>
              <a:schemeClr val="bg1">
                <a:alpha val="81000"/>
              </a:schemeClr>
            </a:solidFill>
            <a:ln w="25400">
              <a:solidFill>
                <a:srgbClr val="0608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7" name="圆角矩形 8"/>
            <p:cNvSpPr/>
            <p:nvPr/>
          </p:nvSpPr>
          <p:spPr>
            <a:xfrm>
              <a:off x="804431" y="1188355"/>
              <a:ext cx="10728993" cy="5237220"/>
            </a:xfrm>
            <a:custGeom>
              <a:avLst/>
              <a:gdLst>
                <a:gd name="connsiteX0" fmla="*/ 0 w 8407400"/>
                <a:gd name="connsiteY0" fmla="*/ 172628 h 4616965"/>
                <a:gd name="connsiteX1" fmla="*/ 172628 w 8407400"/>
                <a:gd name="connsiteY1" fmla="*/ 0 h 4616965"/>
                <a:gd name="connsiteX2" fmla="*/ 8234772 w 8407400"/>
                <a:gd name="connsiteY2" fmla="*/ 0 h 4616965"/>
                <a:gd name="connsiteX3" fmla="*/ 8407400 w 8407400"/>
                <a:gd name="connsiteY3" fmla="*/ 172628 h 4616965"/>
                <a:gd name="connsiteX4" fmla="*/ 8407400 w 8407400"/>
                <a:gd name="connsiteY4" fmla="*/ 4444337 h 4616965"/>
                <a:gd name="connsiteX5" fmla="*/ 8234772 w 8407400"/>
                <a:gd name="connsiteY5" fmla="*/ 4616965 h 4616965"/>
                <a:gd name="connsiteX6" fmla="*/ 172628 w 8407400"/>
                <a:gd name="connsiteY6" fmla="*/ 4616965 h 4616965"/>
                <a:gd name="connsiteX7" fmla="*/ 0 w 8407400"/>
                <a:gd name="connsiteY7" fmla="*/ 4444337 h 4616965"/>
                <a:gd name="connsiteX8" fmla="*/ 0 w 8407400"/>
                <a:gd name="connsiteY8" fmla="*/ 172628 h 4616965"/>
                <a:gd name="connsiteX0" fmla="*/ 0 w 8407400"/>
                <a:gd name="connsiteY0" fmla="*/ 172628 h 4616965"/>
                <a:gd name="connsiteX1" fmla="*/ 172628 w 8407400"/>
                <a:gd name="connsiteY1" fmla="*/ 0 h 4616965"/>
                <a:gd name="connsiteX2" fmla="*/ 4419600 w 8407400"/>
                <a:gd name="connsiteY2" fmla="*/ 102118 h 4616965"/>
                <a:gd name="connsiteX3" fmla="*/ 8234772 w 8407400"/>
                <a:gd name="connsiteY3" fmla="*/ 0 h 4616965"/>
                <a:gd name="connsiteX4" fmla="*/ 8407400 w 8407400"/>
                <a:gd name="connsiteY4" fmla="*/ 172628 h 4616965"/>
                <a:gd name="connsiteX5" fmla="*/ 8407400 w 8407400"/>
                <a:gd name="connsiteY5" fmla="*/ 4444337 h 4616965"/>
                <a:gd name="connsiteX6" fmla="*/ 8234772 w 8407400"/>
                <a:gd name="connsiteY6" fmla="*/ 4616965 h 4616965"/>
                <a:gd name="connsiteX7" fmla="*/ 172628 w 8407400"/>
                <a:gd name="connsiteY7" fmla="*/ 4616965 h 4616965"/>
                <a:gd name="connsiteX8" fmla="*/ 0 w 8407400"/>
                <a:gd name="connsiteY8" fmla="*/ 4444337 h 4616965"/>
                <a:gd name="connsiteX9" fmla="*/ 0 w 8407400"/>
                <a:gd name="connsiteY9" fmla="*/ 172628 h 4616965"/>
                <a:gd name="connsiteX0" fmla="*/ 0 w 8407400"/>
                <a:gd name="connsiteY0" fmla="*/ 172628 h 4616965"/>
                <a:gd name="connsiteX1" fmla="*/ 172628 w 8407400"/>
                <a:gd name="connsiteY1" fmla="*/ 0 h 4616965"/>
                <a:gd name="connsiteX2" fmla="*/ 4419600 w 8407400"/>
                <a:gd name="connsiteY2" fmla="*/ 102118 h 4616965"/>
                <a:gd name="connsiteX3" fmla="*/ 8234772 w 8407400"/>
                <a:gd name="connsiteY3" fmla="*/ 0 h 4616965"/>
                <a:gd name="connsiteX4" fmla="*/ 8407400 w 8407400"/>
                <a:gd name="connsiteY4" fmla="*/ 172628 h 4616965"/>
                <a:gd name="connsiteX5" fmla="*/ 8407400 w 8407400"/>
                <a:gd name="connsiteY5" fmla="*/ 4444337 h 4616965"/>
                <a:gd name="connsiteX6" fmla="*/ 8234772 w 8407400"/>
                <a:gd name="connsiteY6" fmla="*/ 4616965 h 4616965"/>
                <a:gd name="connsiteX7" fmla="*/ 6438900 w 8407400"/>
                <a:gd name="connsiteY7" fmla="*/ 4547118 h 4616965"/>
                <a:gd name="connsiteX8" fmla="*/ 172628 w 8407400"/>
                <a:gd name="connsiteY8" fmla="*/ 4616965 h 4616965"/>
                <a:gd name="connsiteX9" fmla="*/ 0 w 8407400"/>
                <a:gd name="connsiteY9" fmla="*/ 4444337 h 4616965"/>
                <a:gd name="connsiteX10" fmla="*/ 0 w 8407400"/>
                <a:gd name="connsiteY10" fmla="*/ 172628 h 4616965"/>
                <a:gd name="connsiteX0" fmla="*/ 0 w 8407400"/>
                <a:gd name="connsiteY0" fmla="*/ 210210 h 4654547"/>
                <a:gd name="connsiteX1" fmla="*/ 172628 w 8407400"/>
                <a:gd name="connsiteY1" fmla="*/ 37582 h 4654547"/>
                <a:gd name="connsiteX2" fmla="*/ 2438400 w 8407400"/>
                <a:gd name="connsiteY2" fmla="*/ 0 h 4654547"/>
                <a:gd name="connsiteX3" fmla="*/ 8234772 w 8407400"/>
                <a:gd name="connsiteY3" fmla="*/ 37582 h 4654547"/>
                <a:gd name="connsiteX4" fmla="*/ 8407400 w 8407400"/>
                <a:gd name="connsiteY4" fmla="*/ 210210 h 4654547"/>
                <a:gd name="connsiteX5" fmla="*/ 8407400 w 8407400"/>
                <a:gd name="connsiteY5" fmla="*/ 4481919 h 4654547"/>
                <a:gd name="connsiteX6" fmla="*/ 8234772 w 8407400"/>
                <a:gd name="connsiteY6" fmla="*/ 4654547 h 4654547"/>
                <a:gd name="connsiteX7" fmla="*/ 6438900 w 8407400"/>
                <a:gd name="connsiteY7" fmla="*/ 4584700 h 4654547"/>
                <a:gd name="connsiteX8" fmla="*/ 172628 w 8407400"/>
                <a:gd name="connsiteY8" fmla="*/ 4654547 h 4654547"/>
                <a:gd name="connsiteX9" fmla="*/ 0 w 8407400"/>
                <a:gd name="connsiteY9" fmla="*/ 4481919 h 4654547"/>
                <a:gd name="connsiteX10" fmla="*/ 0 w 8407400"/>
                <a:gd name="connsiteY10" fmla="*/ 210210 h 465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407400" h="4654547">
                  <a:moveTo>
                    <a:pt x="0" y="210210"/>
                  </a:moveTo>
                  <a:cubicBezTo>
                    <a:pt x="0" y="114870"/>
                    <a:pt x="77288" y="37582"/>
                    <a:pt x="172628" y="37582"/>
                  </a:cubicBezTo>
                  <a:cubicBezTo>
                    <a:pt x="1579819" y="37755"/>
                    <a:pt x="1031209" y="-173"/>
                    <a:pt x="2438400" y="0"/>
                  </a:cubicBezTo>
                  <a:lnTo>
                    <a:pt x="8234772" y="37582"/>
                  </a:lnTo>
                  <a:cubicBezTo>
                    <a:pt x="8330112" y="37582"/>
                    <a:pt x="8407400" y="114870"/>
                    <a:pt x="8407400" y="210210"/>
                  </a:cubicBezTo>
                  <a:lnTo>
                    <a:pt x="8407400" y="4481919"/>
                  </a:lnTo>
                  <a:cubicBezTo>
                    <a:pt x="8407400" y="4577259"/>
                    <a:pt x="8330112" y="4654547"/>
                    <a:pt x="8234772" y="4654547"/>
                  </a:cubicBezTo>
                  <a:cubicBezTo>
                    <a:pt x="7737748" y="4652431"/>
                    <a:pt x="6935924" y="4586816"/>
                    <a:pt x="6438900" y="4584700"/>
                  </a:cubicBezTo>
                  <a:lnTo>
                    <a:pt x="172628" y="4654547"/>
                  </a:lnTo>
                  <a:cubicBezTo>
                    <a:pt x="77288" y="4654547"/>
                    <a:pt x="0" y="4577259"/>
                    <a:pt x="0" y="4481919"/>
                  </a:cubicBezTo>
                  <a:lnTo>
                    <a:pt x="0" y="210210"/>
                  </a:lnTo>
                  <a:close/>
                </a:path>
              </a:pathLst>
            </a:custGeom>
            <a:noFill/>
            <a:ln w="12700">
              <a:solidFill>
                <a:srgbClr val="0608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60" name="图片 1">
            <a:extLst>
              <a:ext uri="{FF2B5EF4-FFF2-40B4-BE49-F238E27FC236}">
                <a16:creationId xmlns:a16="http://schemas.microsoft.com/office/drawing/2014/main" id="{79A08EB1-5A00-4431-A7D6-1C5C54B5E11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0003"/>
          <a:stretch/>
        </p:blipFill>
        <p:spPr>
          <a:xfrm>
            <a:off x="-38436" y="466015"/>
            <a:ext cx="9182436" cy="4829487"/>
          </a:xfrm>
          <a:prstGeom prst="rect">
            <a:avLst/>
          </a:prstGeom>
        </p:spPr>
      </p:pic>
      <p:pic>
        <p:nvPicPr>
          <p:cNvPr id="51" name="图片 1">
            <a:extLst>
              <a:ext uri="{FF2B5EF4-FFF2-40B4-BE49-F238E27FC236}">
                <a16:creationId xmlns:a16="http://schemas.microsoft.com/office/drawing/2014/main" id="{65334953-F384-41F2-A586-5E9BAABACFD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21217233">
            <a:off x="-737763" y="9174"/>
            <a:ext cx="3772105" cy="1978966"/>
          </a:xfrm>
          <a:prstGeom prst="rect">
            <a:avLst/>
          </a:prstGeom>
        </p:spPr>
      </p:pic>
      <p:grpSp>
        <p:nvGrpSpPr>
          <p:cNvPr id="41" name="组合 12">
            <a:extLst>
              <a:ext uri="{FF2B5EF4-FFF2-40B4-BE49-F238E27FC236}">
                <a16:creationId xmlns:a16="http://schemas.microsoft.com/office/drawing/2014/main" id="{F1BB3A29-F24C-44D6-8C7D-11207F8321BB}"/>
              </a:ext>
            </a:extLst>
          </p:cNvPr>
          <p:cNvGrpSpPr/>
          <p:nvPr/>
        </p:nvGrpSpPr>
        <p:grpSpPr>
          <a:xfrm>
            <a:off x="214825" y="809266"/>
            <a:ext cx="5213542" cy="1585916"/>
            <a:chOff x="-201743" y="316391"/>
            <a:chExt cx="5213542" cy="1585916"/>
          </a:xfrm>
        </p:grpSpPr>
        <p:sp>
          <p:nvSpPr>
            <p:cNvPr id="42" name="矩形 8">
              <a:extLst>
                <a:ext uri="{FF2B5EF4-FFF2-40B4-BE49-F238E27FC236}">
                  <a16:creationId xmlns:a16="http://schemas.microsoft.com/office/drawing/2014/main" id="{F10C95BB-F375-4B8D-BF44-79965C5E9E6F}"/>
                </a:ext>
              </a:extLst>
            </p:cNvPr>
            <p:cNvSpPr/>
            <p:nvPr/>
          </p:nvSpPr>
          <p:spPr>
            <a:xfrm rot="20791759">
              <a:off x="-201743" y="316391"/>
              <a:ext cx="5213542" cy="523220"/>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2800" b="1" i="0" u="none" strike="noStrike" kern="1200" cap="none" spc="0" normalizeH="0" baseline="0" noProof="0" dirty="0" err="1">
                  <a:solidFill>
                    <a:schemeClr val="accent4">
                      <a:lumMod val="20000"/>
                      <a:lumOff val="80000"/>
                    </a:schemeClr>
                  </a:solidFill>
                  <a:effectLst/>
                  <a:uLnTx/>
                  <a:uFillTx/>
                  <a:latin typeface="Times New Roman" panose="02020603050405020304" pitchFamily="18" charset="0"/>
                  <a:ea typeface="字魂27号-布丁体" panose="00000505000000000000" pitchFamily="2" charset="-122"/>
                  <a:cs typeface="Times New Roman" panose="02020603050405020304" pitchFamily="18" charset="0"/>
                </a:rPr>
                <a:t>Giải</a:t>
              </a:r>
              <a:r>
                <a:rPr kumimoji="0" lang="en-US" altLang="zh-CN" sz="2800" b="1" i="0" u="none" strike="noStrike" kern="1200" cap="none" spc="0" normalizeH="0" baseline="0" noProof="0" dirty="0">
                  <a:solidFill>
                    <a:schemeClr val="accent4">
                      <a:lumMod val="20000"/>
                      <a:lumOff val="80000"/>
                    </a:schemeClr>
                  </a:solidFill>
                  <a:effectLst/>
                  <a:uLnTx/>
                  <a:uFillTx/>
                  <a:latin typeface="Times New Roman" panose="02020603050405020304" pitchFamily="18" charset="0"/>
                  <a:ea typeface="字魂27号-布丁体" panose="00000505000000000000" pitchFamily="2" charset="-122"/>
                  <a:cs typeface="Times New Roman" panose="02020603050405020304" pitchFamily="18" charset="0"/>
                </a:rPr>
                <a:t> </a:t>
              </a:r>
              <a:r>
                <a:rPr kumimoji="0" lang="en-US" altLang="zh-CN" sz="2800" b="1" i="0" u="none" strike="noStrike" kern="1200" cap="none" spc="0" normalizeH="0" baseline="0" noProof="0" dirty="0" err="1">
                  <a:solidFill>
                    <a:schemeClr val="accent4">
                      <a:lumMod val="20000"/>
                      <a:lumOff val="80000"/>
                    </a:schemeClr>
                  </a:solidFill>
                  <a:effectLst/>
                  <a:uLnTx/>
                  <a:uFillTx/>
                  <a:latin typeface="Times New Roman" panose="02020603050405020304" pitchFamily="18" charset="0"/>
                  <a:ea typeface="字魂27号-布丁体" panose="00000505000000000000" pitchFamily="2" charset="-122"/>
                  <a:cs typeface="Times New Roman" panose="02020603050405020304" pitchFamily="18" charset="0"/>
                </a:rPr>
                <a:t>nghĩa</a:t>
              </a:r>
              <a:r>
                <a:rPr lang="en-US" altLang="zh-CN" sz="2800" b="1" kern="1200" dirty="0">
                  <a:solidFill>
                    <a:schemeClr val="accent4">
                      <a:lumMod val="20000"/>
                      <a:lumOff val="80000"/>
                    </a:schemeClr>
                  </a:solidFill>
                  <a:effectLst/>
                  <a:latin typeface="Times New Roman" panose="02020603050405020304" pitchFamily="18" charset="0"/>
                  <a:ea typeface="字魂27号-布丁体" panose="00000505000000000000" pitchFamily="2" charset="-122"/>
                  <a:cs typeface="Times New Roman" panose="02020603050405020304" pitchFamily="18" charset="0"/>
                </a:rPr>
                <a:t> </a:t>
              </a:r>
              <a:r>
                <a:rPr kumimoji="0" lang="en-US" altLang="zh-CN" sz="2800" b="1" i="0" u="none" strike="noStrike" kern="1200" cap="none" spc="0" normalizeH="0" baseline="0" noProof="0" dirty="0" err="1">
                  <a:solidFill>
                    <a:schemeClr val="accent4">
                      <a:lumMod val="20000"/>
                      <a:lumOff val="80000"/>
                    </a:schemeClr>
                  </a:solidFill>
                  <a:effectLst/>
                  <a:uLnTx/>
                  <a:uFillTx/>
                  <a:latin typeface="Times New Roman" panose="02020603050405020304" pitchFamily="18" charset="0"/>
                  <a:ea typeface="字魂27号-布丁体" panose="00000505000000000000" pitchFamily="2" charset="-122"/>
                  <a:cs typeface="Times New Roman" panose="02020603050405020304" pitchFamily="18" charset="0"/>
                </a:rPr>
                <a:t>từ</a:t>
              </a:r>
              <a:endParaRPr kumimoji="0" lang="zh-CN" altLang="en-US" sz="2800" b="1" i="0" u="none" strike="noStrike" kern="1200" cap="none" spc="0" normalizeH="0" baseline="0" noProof="0" dirty="0">
                <a:solidFill>
                  <a:schemeClr val="accent4">
                    <a:lumMod val="20000"/>
                    <a:lumOff val="80000"/>
                  </a:schemeClr>
                </a:solidFill>
                <a:effectLst/>
                <a:uLnTx/>
                <a:uFillTx/>
                <a:latin typeface="Times New Roman" panose="02020603050405020304" pitchFamily="18" charset="0"/>
                <a:ea typeface="字魂27号-布丁体" panose="00000505000000000000" pitchFamily="2" charset="-122"/>
                <a:cs typeface="Times New Roman" panose="02020603050405020304" pitchFamily="18" charset="0"/>
              </a:endParaRPr>
            </a:p>
          </p:txBody>
        </p:sp>
        <p:grpSp>
          <p:nvGrpSpPr>
            <p:cNvPr id="43" name="组合 9">
              <a:extLst>
                <a:ext uri="{FF2B5EF4-FFF2-40B4-BE49-F238E27FC236}">
                  <a16:creationId xmlns:a16="http://schemas.microsoft.com/office/drawing/2014/main" id="{BECA7CCC-9957-4B9B-8332-9922A3B79A6E}"/>
                </a:ext>
              </a:extLst>
            </p:cNvPr>
            <p:cNvGrpSpPr/>
            <p:nvPr/>
          </p:nvGrpSpPr>
          <p:grpSpPr>
            <a:xfrm>
              <a:off x="3583560" y="873043"/>
              <a:ext cx="184731" cy="1029264"/>
              <a:chOff x="3771007" y="1083236"/>
              <a:chExt cx="184731" cy="1029264"/>
            </a:xfrm>
          </p:grpSpPr>
          <p:sp>
            <p:nvSpPr>
              <p:cNvPr id="44" name="矩形 10">
                <a:extLst>
                  <a:ext uri="{FF2B5EF4-FFF2-40B4-BE49-F238E27FC236}">
                    <a16:creationId xmlns:a16="http://schemas.microsoft.com/office/drawing/2014/main" id="{CCAED9FD-70BC-4BA8-9FFB-4D06B9552E67}"/>
                  </a:ext>
                </a:extLst>
              </p:cNvPr>
              <p:cNvSpPr/>
              <p:nvPr/>
            </p:nvSpPr>
            <p:spPr>
              <a:xfrm>
                <a:off x="3771007" y="1083236"/>
                <a:ext cx="184731" cy="1015663"/>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6000" b="0" i="0" u="none" strike="noStrike" kern="1200" cap="none" spc="0" normalizeH="0" baseline="0" noProof="0" dirty="0">
                  <a:ln w="152400">
                    <a:solidFill>
                      <a:srgbClr val="FFFFFF"/>
                    </a:solidFill>
                  </a:ln>
                  <a:solidFill>
                    <a:srgbClr val="002060"/>
                  </a:solidFill>
                  <a:effectLst>
                    <a:innerShdw blurRad="63500" dist="50800" dir="13500000">
                      <a:prstClr val="black">
                        <a:alpha val="50000"/>
                      </a:prstClr>
                    </a:innerShdw>
                  </a:effectLst>
                  <a:uLnTx/>
                  <a:uFillTx/>
                  <a:latin typeface="UVN Bai Sau Nang" panose="04030905020802020C03" pitchFamily="82" charset="0"/>
                  <a:ea typeface="字魂27号-布丁体" panose="00000505000000000000" pitchFamily="2" charset="-122"/>
                  <a:cs typeface="+mn-cs"/>
                </a:endParaRPr>
              </a:p>
            </p:txBody>
          </p:sp>
          <p:sp>
            <p:nvSpPr>
              <p:cNvPr id="45" name="矩形 11">
                <a:extLst>
                  <a:ext uri="{FF2B5EF4-FFF2-40B4-BE49-F238E27FC236}">
                    <a16:creationId xmlns:a16="http://schemas.microsoft.com/office/drawing/2014/main" id="{8730EC17-EAB3-4DC4-894C-F718780B198C}"/>
                  </a:ext>
                </a:extLst>
              </p:cNvPr>
              <p:cNvSpPr/>
              <p:nvPr/>
            </p:nvSpPr>
            <p:spPr>
              <a:xfrm>
                <a:off x="3771007" y="1096837"/>
                <a:ext cx="184731" cy="1015663"/>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6000" b="0" i="0" u="none" strike="noStrike" kern="1200" cap="none" spc="0" normalizeH="0" baseline="0" noProof="0" dirty="0">
                  <a:ln>
                    <a:noFill/>
                  </a:ln>
                  <a:solidFill>
                    <a:srgbClr val="002060"/>
                  </a:solidFill>
                  <a:effectLst/>
                  <a:uLnTx/>
                  <a:uFillTx/>
                  <a:latin typeface="UVN Bai Sau Nang" panose="04030905020802020C03" pitchFamily="82" charset="0"/>
                  <a:ea typeface="字魂27号-布丁体" panose="00000505000000000000" pitchFamily="2" charset="-122"/>
                  <a:cs typeface="+mn-cs"/>
                </a:endParaRPr>
              </a:p>
            </p:txBody>
          </p:sp>
        </p:grpSp>
      </p:grpSp>
      <p:grpSp>
        <p:nvGrpSpPr>
          <p:cNvPr id="52" name="组合 16"/>
          <p:cNvGrpSpPr/>
          <p:nvPr/>
        </p:nvGrpSpPr>
        <p:grpSpPr>
          <a:xfrm>
            <a:off x="6940506" y="-19488"/>
            <a:ext cx="2038759" cy="808523"/>
            <a:chOff x="8510909" y="103214"/>
            <a:chExt cx="3113563" cy="1134764"/>
          </a:xfrm>
        </p:grpSpPr>
        <p:pic>
          <p:nvPicPr>
            <p:cNvPr id="53" name="图片 17"/>
            <p:cNvPicPr>
              <a:picLocks noChangeAspect="1"/>
            </p:cNvPicPr>
            <p:nvPr/>
          </p:nvPicPr>
          <p:blipFill rotWithShape="1">
            <a:blip r:embed="rId6">
              <a:extLst>
                <a:ext uri="{28A0092B-C50C-407E-A947-70E740481C1C}">
                  <a14:useLocalDpi xmlns:a14="http://schemas.microsoft.com/office/drawing/2010/main" val="0"/>
                </a:ext>
              </a:extLst>
            </a:blip>
            <a:srcRect b="41799"/>
            <a:stretch/>
          </p:blipFill>
          <p:spPr>
            <a:xfrm>
              <a:off x="9674742" y="103214"/>
              <a:ext cx="1949730" cy="1134764"/>
            </a:xfrm>
            <a:prstGeom prst="rect">
              <a:avLst/>
            </a:prstGeom>
          </p:spPr>
        </p:pic>
        <p:pic>
          <p:nvPicPr>
            <p:cNvPr id="54" name="图片 18"/>
            <p:cNvPicPr>
              <a:picLocks noChangeAspect="1"/>
            </p:cNvPicPr>
            <p:nvPr/>
          </p:nvPicPr>
          <p:blipFill rotWithShape="1">
            <a:blip r:embed="rId7">
              <a:extLst>
                <a:ext uri="{28A0092B-C50C-407E-A947-70E740481C1C}">
                  <a14:useLocalDpi xmlns:a14="http://schemas.microsoft.com/office/drawing/2010/main" val="0"/>
                </a:ext>
              </a:extLst>
            </a:blip>
            <a:srcRect b="44127"/>
            <a:stretch/>
          </p:blipFill>
          <p:spPr>
            <a:xfrm>
              <a:off x="8510909" y="154668"/>
              <a:ext cx="1938879" cy="1083310"/>
            </a:xfrm>
            <a:prstGeom prst="rect">
              <a:avLst/>
            </a:prstGeom>
          </p:spPr>
        </p:pic>
      </p:grpSp>
      <p:sp>
        <p:nvSpPr>
          <p:cNvPr id="58" name="TextBox 57"/>
          <p:cNvSpPr txBox="1"/>
          <p:nvPr/>
        </p:nvSpPr>
        <p:spPr>
          <a:xfrm>
            <a:off x="2464343" y="1237926"/>
            <a:ext cx="4203228" cy="661720"/>
          </a:xfrm>
          <a:prstGeom prst="rect">
            <a:avLst/>
          </a:prstGeom>
          <a:noFill/>
        </p:spPr>
        <p:txBody>
          <a:bodyPr wrap="square" rtlCol="0">
            <a:spAutoFit/>
            <a:scene3d>
              <a:camera prst="orthographicFront"/>
              <a:lightRig rig="harsh" dir="t"/>
            </a:scene3d>
            <a:sp3d extrusionH="57150" prstMaterial="matte">
              <a:bevelT w="63500" h="12700" prst="angle"/>
              <a:contourClr>
                <a:schemeClr val="bg1">
                  <a:lumMod val="65000"/>
                </a:schemeClr>
              </a:contourClr>
            </a:sp3d>
          </a:bodyPr>
          <a:lstStyle/>
          <a:p>
            <a:r>
              <a:rPr lang="en-US" sz="3700" b="1" dirty="0" err="1">
                <a:ln/>
                <a:solidFill>
                  <a:srgbClr val="FF0000"/>
                </a:solidFill>
                <a:latin typeface="Times New Roman" panose="02020603050405020304" pitchFamily="18" charset="0"/>
                <a:cs typeface="Times New Roman" panose="02020603050405020304" pitchFamily="18" charset="0"/>
              </a:rPr>
              <a:t>Tóc</a:t>
            </a:r>
            <a:r>
              <a:rPr lang="en-US" sz="3700" b="1" dirty="0">
                <a:ln/>
                <a:solidFill>
                  <a:srgbClr val="FF0000"/>
                </a:solidFill>
                <a:latin typeface="Times New Roman" panose="02020603050405020304" pitchFamily="18" charset="0"/>
                <a:cs typeface="Times New Roman" panose="02020603050405020304" pitchFamily="18" charset="0"/>
              </a:rPr>
              <a:t> </a:t>
            </a:r>
            <a:r>
              <a:rPr lang="en-US" sz="3700" b="1" dirty="0" err="1">
                <a:ln/>
                <a:solidFill>
                  <a:srgbClr val="FF0000"/>
                </a:solidFill>
                <a:latin typeface="Times New Roman" panose="02020603050405020304" pitchFamily="18" charset="0"/>
                <a:cs typeface="Times New Roman" panose="02020603050405020304" pitchFamily="18" charset="0"/>
              </a:rPr>
              <a:t>đê</a:t>
            </a:r>
            <a:r>
              <a:rPr lang="en-US" sz="3700" b="1" dirty="0">
                <a:ln/>
                <a:solidFill>
                  <a:srgbClr val="FF0000"/>
                </a:solidFill>
                <a:latin typeface="Times New Roman" panose="02020603050405020304" pitchFamily="18" charset="0"/>
                <a:cs typeface="Times New Roman" panose="02020603050405020304" pitchFamily="18" charset="0"/>
              </a:rPr>
              <a:t>̉ </a:t>
            </a:r>
            <a:r>
              <a:rPr lang="en-US" sz="3700" b="1" dirty="0" err="1">
                <a:ln/>
                <a:solidFill>
                  <a:srgbClr val="FF0000"/>
                </a:solidFill>
                <a:latin typeface="Times New Roman" panose="02020603050405020304" pitchFamily="18" charset="0"/>
                <a:cs typeface="Times New Roman" panose="02020603050405020304" pitchFamily="18" charset="0"/>
              </a:rPr>
              <a:t>trái</a:t>
            </a:r>
            <a:r>
              <a:rPr lang="en-US" sz="3700" b="1" dirty="0">
                <a:ln/>
                <a:solidFill>
                  <a:srgbClr val="FF0000"/>
                </a:solidFill>
                <a:latin typeface="Times New Roman" panose="02020603050405020304" pitchFamily="18" charset="0"/>
                <a:cs typeface="Times New Roman" panose="02020603050405020304" pitchFamily="18" charset="0"/>
              </a:rPr>
              <a:t> </a:t>
            </a:r>
            <a:r>
              <a:rPr lang="en-US" sz="3700" b="1" dirty="0" err="1">
                <a:ln/>
                <a:solidFill>
                  <a:srgbClr val="FF0000"/>
                </a:solidFill>
                <a:latin typeface="Times New Roman" panose="02020603050405020304" pitchFamily="18" charset="0"/>
                <a:cs typeface="Times New Roman" panose="02020603050405020304" pitchFamily="18" charset="0"/>
              </a:rPr>
              <a:t>đào</a:t>
            </a:r>
            <a:r>
              <a:rPr lang="en-US" sz="3700" b="1" dirty="0">
                <a:ln/>
                <a:solidFill>
                  <a:srgbClr val="FF0000"/>
                </a:solidFill>
                <a:latin typeface="Times New Roman" panose="02020603050405020304" pitchFamily="18" charset="0"/>
                <a:cs typeface="Times New Roman" panose="02020603050405020304" pitchFamily="18" charset="0"/>
              </a:rPr>
              <a:t>:</a:t>
            </a:r>
          </a:p>
        </p:txBody>
      </p:sp>
      <p:pic>
        <p:nvPicPr>
          <p:cNvPr id="59" name="Picture 5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1552" y="1995662"/>
            <a:ext cx="4401557" cy="28963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1" name="矩形 27"/>
          <p:cNvSpPr/>
          <p:nvPr/>
        </p:nvSpPr>
        <p:spPr>
          <a:xfrm>
            <a:off x="5406333" y="2547544"/>
            <a:ext cx="3374875" cy="1823576"/>
          </a:xfrm>
          <a:prstGeom prst="rect">
            <a:avLst/>
          </a:prstGeom>
        </p:spPr>
        <p:txBody>
          <a:bodyPr wrap="square">
            <a:spAutoFit/>
          </a:bodyPr>
          <a:lstStyle/>
          <a:p>
            <a:pPr marL="0" marR="0" lvl="0" indent="0" algn="ctr" defTabSz="685800" rtl="0" eaLnBrk="1" fontAlgn="auto" latinLnBrk="0" hangingPunct="1">
              <a:lnSpc>
                <a:spcPct val="150000"/>
              </a:lnSpc>
              <a:spcBef>
                <a:spcPts val="0"/>
              </a:spcBef>
              <a:spcAft>
                <a:spcPts val="0"/>
              </a:spcAft>
              <a:buClrTx/>
              <a:buSzTx/>
              <a:buFontTx/>
              <a:buNone/>
              <a:tabLst/>
              <a:defRPr/>
            </a:pPr>
            <a:r>
              <a:rPr lang="en-US" altLang="zh-CN" sz="2500" b="1" kern="1200" noProof="0" dirty="0" err="1">
                <a:solidFill>
                  <a:srgbClr val="002060"/>
                </a:solidFill>
                <a:latin typeface="Times New Roman" panose="02020603050405020304" pitchFamily="18" charset="0"/>
                <a:ea typeface="方正卡通简体"/>
                <a:cs typeface="Times New Roman" panose="02020603050405020304" pitchFamily="18" charset="0"/>
                <a:sym typeface="+mn-lt"/>
              </a:rPr>
              <a:t>Đầu</a:t>
            </a:r>
            <a:r>
              <a:rPr lang="en-US" altLang="zh-CN" sz="2500" b="1" kern="1200" noProof="0" dirty="0">
                <a:solidFill>
                  <a:srgbClr val="002060"/>
                </a:solidFill>
                <a:latin typeface="Times New Roman" panose="02020603050405020304" pitchFamily="18" charset="0"/>
                <a:ea typeface="方正卡通简体"/>
                <a:cs typeface="Times New Roman" panose="02020603050405020304" pitchFamily="18" charset="0"/>
                <a:sym typeface="+mn-lt"/>
              </a:rPr>
              <a:t> </a:t>
            </a:r>
            <a:r>
              <a:rPr lang="en-US" altLang="zh-CN" sz="2500" b="1" kern="1200" noProof="0" dirty="0" err="1">
                <a:solidFill>
                  <a:srgbClr val="002060"/>
                </a:solidFill>
                <a:latin typeface="Times New Roman" panose="02020603050405020304" pitchFamily="18" charset="0"/>
                <a:ea typeface="方正卡通简体"/>
                <a:cs typeface="Times New Roman" panose="02020603050405020304" pitchFamily="18" charset="0"/>
                <a:sym typeface="+mn-lt"/>
              </a:rPr>
              <a:t>cạo</a:t>
            </a:r>
            <a:r>
              <a:rPr lang="en-US" altLang="zh-CN" sz="2500" b="1" kern="1200" noProof="0" dirty="0">
                <a:solidFill>
                  <a:srgbClr val="002060"/>
                </a:solidFill>
                <a:latin typeface="Times New Roman" panose="02020603050405020304" pitchFamily="18" charset="0"/>
                <a:ea typeface="方正卡通简体"/>
                <a:cs typeface="Times New Roman" panose="02020603050405020304" pitchFamily="18" charset="0"/>
                <a:sym typeface="+mn-lt"/>
              </a:rPr>
              <a:t> </a:t>
            </a:r>
            <a:r>
              <a:rPr lang="en-US" altLang="zh-CN" sz="2500" b="1" kern="1200" noProof="0" dirty="0" err="1">
                <a:solidFill>
                  <a:srgbClr val="002060"/>
                </a:solidFill>
                <a:latin typeface="Times New Roman" panose="02020603050405020304" pitchFamily="18" charset="0"/>
                <a:ea typeface="方正卡通简体"/>
                <a:cs typeface="Times New Roman" panose="02020603050405020304" pitchFamily="18" charset="0"/>
                <a:sym typeface="+mn-lt"/>
              </a:rPr>
              <a:t>trọc</a:t>
            </a:r>
            <a:r>
              <a:rPr lang="en-US" altLang="zh-CN" sz="2500" b="1" kern="1200" noProof="0" dirty="0">
                <a:solidFill>
                  <a:srgbClr val="002060"/>
                </a:solidFill>
                <a:latin typeface="Times New Roman" panose="02020603050405020304" pitchFamily="18" charset="0"/>
                <a:ea typeface="方正卡通简体"/>
                <a:cs typeface="Times New Roman" panose="02020603050405020304" pitchFamily="18" charset="0"/>
                <a:sym typeface="+mn-lt"/>
              </a:rPr>
              <a:t>, chỉ </a:t>
            </a:r>
            <a:r>
              <a:rPr lang="en-US" altLang="zh-CN" sz="2500" b="1" kern="1200" noProof="0" dirty="0" err="1">
                <a:solidFill>
                  <a:srgbClr val="002060"/>
                </a:solidFill>
                <a:latin typeface="Times New Roman" panose="02020603050405020304" pitchFamily="18" charset="0"/>
                <a:ea typeface="方正卡通简体"/>
                <a:cs typeface="Times New Roman" panose="02020603050405020304" pitchFamily="18" charset="0"/>
                <a:sym typeface="+mn-lt"/>
              </a:rPr>
              <a:t>đê</a:t>
            </a:r>
            <a:r>
              <a:rPr lang="en-US" altLang="zh-CN" sz="2500" b="1" kern="1200" noProof="0" dirty="0">
                <a:solidFill>
                  <a:srgbClr val="002060"/>
                </a:solidFill>
                <a:latin typeface="Times New Roman" panose="02020603050405020304" pitchFamily="18" charset="0"/>
                <a:ea typeface="方正卡通简体"/>
                <a:cs typeface="Times New Roman" panose="02020603050405020304" pitchFamily="18" charset="0"/>
                <a:sym typeface="+mn-lt"/>
              </a:rPr>
              <a:t>̉ </a:t>
            </a:r>
            <a:r>
              <a:rPr lang="en-US" altLang="zh-CN" sz="2500" b="1" kern="1200" noProof="0" dirty="0" err="1">
                <a:solidFill>
                  <a:srgbClr val="002060"/>
                </a:solidFill>
                <a:latin typeface="Times New Roman" panose="02020603050405020304" pitchFamily="18" charset="0"/>
                <a:ea typeface="方正卡通简体"/>
                <a:cs typeface="Times New Roman" panose="02020603050405020304" pitchFamily="18" charset="0"/>
                <a:sym typeface="+mn-lt"/>
              </a:rPr>
              <a:t>lại</a:t>
            </a:r>
            <a:r>
              <a:rPr lang="en-US" altLang="zh-CN" sz="2500" b="1" kern="1200" noProof="0" dirty="0">
                <a:solidFill>
                  <a:srgbClr val="002060"/>
                </a:solidFill>
                <a:latin typeface="Times New Roman" panose="02020603050405020304" pitchFamily="18" charset="0"/>
                <a:ea typeface="方正卡通简体"/>
                <a:cs typeface="Times New Roman" panose="02020603050405020304" pitchFamily="18" charset="0"/>
                <a:sym typeface="+mn-lt"/>
              </a:rPr>
              <a:t> </a:t>
            </a:r>
            <a:r>
              <a:rPr lang="en-US" altLang="zh-CN" sz="2500" b="1" kern="1200" noProof="0" dirty="0" err="1">
                <a:solidFill>
                  <a:srgbClr val="002060"/>
                </a:solidFill>
                <a:latin typeface="Times New Roman" panose="02020603050405020304" pitchFamily="18" charset="0"/>
                <a:ea typeface="方正卡通简体"/>
                <a:cs typeface="Times New Roman" panose="02020603050405020304" pitchFamily="18" charset="0"/>
                <a:sym typeface="+mn-lt"/>
              </a:rPr>
              <a:t>vài</a:t>
            </a:r>
            <a:r>
              <a:rPr lang="en-US" altLang="zh-CN" sz="2500" b="1" kern="1200" noProof="0" dirty="0">
                <a:solidFill>
                  <a:srgbClr val="002060"/>
                </a:solidFill>
                <a:latin typeface="Times New Roman" panose="02020603050405020304" pitchFamily="18" charset="0"/>
                <a:ea typeface="方正卡通简体"/>
                <a:cs typeface="Times New Roman" panose="02020603050405020304" pitchFamily="18" charset="0"/>
                <a:sym typeface="+mn-lt"/>
              </a:rPr>
              <a:t> </a:t>
            </a:r>
            <a:r>
              <a:rPr lang="en-US" altLang="zh-CN" sz="2500" b="1" kern="1200" noProof="0" dirty="0" err="1">
                <a:solidFill>
                  <a:srgbClr val="002060"/>
                </a:solidFill>
                <a:latin typeface="Times New Roman" panose="02020603050405020304" pitchFamily="18" charset="0"/>
                <a:ea typeface="方正卡通简体"/>
                <a:cs typeface="Times New Roman" panose="02020603050405020304" pitchFamily="18" charset="0"/>
                <a:sym typeface="+mn-lt"/>
              </a:rPr>
              <a:t>ba</a:t>
            </a:r>
            <a:r>
              <a:rPr lang="en-US" altLang="zh-CN" sz="2500" b="1" kern="1200" noProof="0" dirty="0">
                <a:solidFill>
                  <a:srgbClr val="002060"/>
                </a:solidFill>
                <a:latin typeface="Times New Roman" panose="02020603050405020304" pitchFamily="18" charset="0"/>
                <a:ea typeface="方正卡通简体"/>
                <a:cs typeface="Times New Roman" panose="02020603050405020304" pitchFamily="18" charset="0"/>
                <a:sym typeface="+mn-lt"/>
              </a:rPr>
              <a:t> </a:t>
            </a:r>
            <a:r>
              <a:rPr lang="en-US" altLang="zh-CN" sz="2500" b="1" kern="1200" noProof="0" dirty="0" err="1">
                <a:solidFill>
                  <a:srgbClr val="002060"/>
                </a:solidFill>
                <a:latin typeface="Times New Roman" panose="02020603050405020304" pitchFamily="18" charset="0"/>
                <a:ea typeface="方正卡通简体"/>
                <a:cs typeface="Times New Roman" panose="02020603050405020304" pitchFamily="18" charset="0"/>
                <a:sym typeface="+mn-lt"/>
              </a:rPr>
              <a:t>mơ</a:t>
            </a:r>
            <a:r>
              <a:rPr lang="en-US" altLang="zh-CN" sz="2500" b="1" kern="1200" noProof="0" dirty="0">
                <a:solidFill>
                  <a:srgbClr val="002060"/>
                </a:solidFill>
                <a:latin typeface="Times New Roman" panose="02020603050405020304" pitchFamily="18" charset="0"/>
                <a:ea typeface="方正卡通简体"/>
                <a:cs typeface="Times New Roman" panose="02020603050405020304" pitchFamily="18" charset="0"/>
                <a:sym typeface="+mn-lt"/>
              </a:rPr>
              <a:t>́ </a:t>
            </a:r>
            <a:r>
              <a:rPr lang="en-US" altLang="zh-CN" sz="2500" b="1" kern="1200" noProof="0" dirty="0" err="1">
                <a:solidFill>
                  <a:srgbClr val="002060"/>
                </a:solidFill>
                <a:latin typeface="Times New Roman" panose="02020603050405020304" pitchFamily="18" charset="0"/>
                <a:ea typeface="方正卡通简体"/>
                <a:cs typeface="Times New Roman" panose="02020603050405020304" pitchFamily="18" charset="0"/>
                <a:sym typeface="+mn-lt"/>
              </a:rPr>
              <a:t>tóc</a:t>
            </a:r>
            <a:r>
              <a:rPr lang="en-US" altLang="zh-CN" sz="2500" b="1" kern="1200" noProof="0" dirty="0">
                <a:solidFill>
                  <a:srgbClr val="002060"/>
                </a:solidFill>
                <a:latin typeface="Times New Roman" panose="02020603050405020304" pitchFamily="18" charset="0"/>
                <a:ea typeface="方正卡通简体"/>
                <a:cs typeface="Times New Roman" panose="02020603050405020304" pitchFamily="18" charset="0"/>
                <a:sym typeface="+mn-lt"/>
              </a:rPr>
              <a:t> </a:t>
            </a:r>
            <a:r>
              <a:rPr lang="en-US" altLang="zh-CN" sz="2500" b="1" kern="1200" noProof="0" dirty="0" err="1">
                <a:solidFill>
                  <a:srgbClr val="002060"/>
                </a:solidFill>
                <a:latin typeface="Times New Roman" panose="02020603050405020304" pitchFamily="18" charset="0"/>
                <a:ea typeface="方正卡通简体"/>
                <a:cs typeface="Times New Roman" panose="02020603050405020304" pitchFamily="18" charset="0"/>
                <a:sym typeface="+mn-lt"/>
              </a:rPr>
              <a:t>trông</a:t>
            </a:r>
            <a:r>
              <a:rPr lang="en-US" altLang="zh-CN" sz="2500" b="1" kern="1200" noProof="0" dirty="0">
                <a:solidFill>
                  <a:srgbClr val="002060"/>
                </a:solidFill>
                <a:latin typeface="Times New Roman" panose="02020603050405020304" pitchFamily="18" charset="0"/>
                <a:ea typeface="方正卡通简体"/>
                <a:cs typeface="Times New Roman" panose="02020603050405020304" pitchFamily="18" charset="0"/>
                <a:sym typeface="+mn-lt"/>
              </a:rPr>
              <a:t> </a:t>
            </a:r>
            <a:r>
              <a:rPr lang="en-US" altLang="zh-CN" sz="2500" b="1" kern="1200" noProof="0" dirty="0" err="1">
                <a:solidFill>
                  <a:srgbClr val="002060"/>
                </a:solidFill>
                <a:latin typeface="Times New Roman" panose="02020603050405020304" pitchFamily="18" charset="0"/>
                <a:ea typeface="方正卡通简体"/>
                <a:cs typeface="Times New Roman" panose="02020603050405020304" pitchFamily="18" charset="0"/>
                <a:sym typeface="+mn-lt"/>
              </a:rPr>
              <a:t>như</a:t>
            </a:r>
            <a:r>
              <a:rPr lang="en-US" altLang="zh-CN" sz="2500" b="1" kern="1200" noProof="0" dirty="0">
                <a:solidFill>
                  <a:srgbClr val="002060"/>
                </a:solidFill>
                <a:latin typeface="Times New Roman" panose="02020603050405020304" pitchFamily="18" charset="0"/>
                <a:ea typeface="方正卡通简体"/>
                <a:cs typeface="Times New Roman" panose="02020603050405020304" pitchFamily="18" charset="0"/>
                <a:sym typeface="+mn-lt"/>
              </a:rPr>
              <a:t> quả </a:t>
            </a:r>
            <a:r>
              <a:rPr lang="en-US" altLang="zh-CN" sz="2500" b="1" kern="1200" noProof="0" dirty="0" err="1">
                <a:solidFill>
                  <a:srgbClr val="002060"/>
                </a:solidFill>
                <a:latin typeface="Times New Roman" panose="02020603050405020304" pitchFamily="18" charset="0"/>
                <a:ea typeface="方正卡通简体"/>
                <a:cs typeface="Times New Roman" panose="02020603050405020304" pitchFamily="18" charset="0"/>
                <a:sym typeface="+mn-lt"/>
              </a:rPr>
              <a:t>đào</a:t>
            </a:r>
            <a:r>
              <a:rPr lang="en-US" altLang="zh-CN" sz="2500" b="1" kern="1200" noProof="0" dirty="0">
                <a:solidFill>
                  <a:srgbClr val="002060"/>
                </a:solidFill>
                <a:latin typeface="Times New Roman" panose="02020603050405020304" pitchFamily="18" charset="0"/>
                <a:ea typeface="方正卡通简体"/>
                <a:cs typeface="Times New Roman" panose="02020603050405020304" pitchFamily="18" charset="0"/>
                <a:sym typeface="+mn-lt"/>
              </a:rPr>
              <a:t>.</a:t>
            </a:r>
            <a:endParaRPr kumimoji="0" lang="zh-CN" altLang="en-US" sz="2500" b="1" i="0" u="none" strike="noStrike" kern="1200" cap="none" spc="0" normalizeH="0" baseline="0" noProof="0" dirty="0">
              <a:ln>
                <a:noFill/>
              </a:ln>
              <a:solidFill>
                <a:srgbClr val="002060"/>
              </a:solidFill>
              <a:effectLst/>
              <a:uLnTx/>
              <a:uFillTx/>
              <a:latin typeface="Times New Roman" panose="02020603050405020304" pitchFamily="18" charset="0"/>
              <a:ea typeface="方正卡通简体"/>
              <a:cs typeface="Times New Roman" panose="02020603050405020304" pitchFamily="18" charset="0"/>
              <a:sym typeface="+mn-lt"/>
            </a:endParaRPr>
          </a:p>
        </p:txBody>
      </p:sp>
      <p:sp>
        <p:nvSpPr>
          <p:cNvPr id="66" name="矩形 12">
            <a:extLst>
              <a:ext uri="{FF2B5EF4-FFF2-40B4-BE49-F238E27FC236}">
                <a16:creationId xmlns:a16="http://schemas.microsoft.com/office/drawing/2014/main" id="{AE76EBA2-0749-4C23-ADB5-B4445327AA47}"/>
              </a:ext>
            </a:extLst>
          </p:cNvPr>
          <p:cNvSpPr/>
          <p:nvPr/>
        </p:nvSpPr>
        <p:spPr>
          <a:xfrm>
            <a:off x="5785079" y="2430593"/>
            <a:ext cx="2268596" cy="394323"/>
          </a:xfrm>
          <a:prstGeom prst="rect">
            <a:avLst/>
          </a:prstGeom>
        </p:spPr>
        <p:txBody>
          <a:bodyPr wrap="square">
            <a:spAutoFit/>
            <a:scene3d>
              <a:camera prst="orthographicFront"/>
              <a:lightRig rig="threePt" dir="t"/>
            </a:scene3d>
            <a:sp3d contourW="12700"/>
          </a:bodyPr>
          <a:lstStyle/>
          <a:p>
            <a:pPr algn="ctr">
              <a:lnSpc>
                <a:spcPct val="120000"/>
              </a:lnSpc>
            </a:pPr>
            <a:endParaRPr lang="zh-CN" altLang="en-US" sz="2000" dirty="0">
              <a:solidFill>
                <a:srgbClr val="E84E4E"/>
              </a:solidFill>
              <a:latin typeface="华康POP2体W9" panose="040B0909000000000000" pitchFamily="81" charset="-122"/>
              <a:ea typeface="华康POP2体W9" panose="040B0909000000000000" pitchFamily="81" charset="-122"/>
            </a:endParaRPr>
          </a:p>
        </p:txBody>
      </p:sp>
      <p:sp>
        <p:nvSpPr>
          <p:cNvPr id="68" name="Google Shape;117;p2"/>
          <p:cNvSpPr/>
          <p:nvPr/>
        </p:nvSpPr>
        <p:spPr>
          <a:xfrm>
            <a:off x="5258558" y="2667868"/>
            <a:ext cx="3329841" cy="1660051"/>
          </a:xfrm>
          <a:prstGeom prst="roundRect">
            <a:avLst>
              <a:gd name="adj" fmla="val 16667"/>
            </a:avLst>
          </a:prstGeom>
          <a:noFill/>
          <a:ln w="38100" cap="flat" cmpd="sng">
            <a:solidFill>
              <a:srgbClr val="FF0066"/>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3600" b="0" i="0" u="none" strike="noStrike" cap="none" dirty="0">
              <a:solidFill>
                <a:schemeClr val="accent1"/>
              </a:solidFill>
              <a:latin typeface="Tahoma"/>
              <a:ea typeface="Tahoma"/>
              <a:cs typeface="Tahoma"/>
              <a:sym typeface="Tahoma"/>
            </a:endParaRPr>
          </a:p>
        </p:txBody>
      </p:sp>
    </p:spTree>
    <p:custDataLst>
      <p:tags r:id="rId1"/>
    </p:custDataLst>
    <p:extLst>
      <p:ext uri="{BB962C8B-B14F-4D97-AF65-F5344CB8AC3E}">
        <p14:creationId xmlns:p14="http://schemas.microsoft.com/office/powerpoint/2010/main" val="1735671934"/>
      </p:ext>
    </p:extLst>
  </p:cSld>
  <p:clrMapOvr>
    <a:masterClrMapping/>
  </p:clrMapOvr>
  <mc:AlternateContent xmlns:mc="http://schemas.openxmlformats.org/markup-compatibility/2006" xmlns:p14="http://schemas.microsoft.com/office/powerpoint/2010/main">
    <mc:Choice Requires="p14">
      <p:transition spd="slow" p14:dur="1400" advClick="0">
        <p14:doors dir="vert"/>
      </p:transition>
    </mc:Choice>
    <mc:Fallback xmlns="">
      <p:transition spd="slow" advClick="0">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l="74628" t="53391"/>
          <a:stretch/>
        </p:blipFill>
        <p:spPr>
          <a:xfrm>
            <a:off x="418370" y="321354"/>
            <a:ext cx="8350474" cy="4433032"/>
          </a:xfrm>
          <a:prstGeom prst="rect">
            <a:avLst/>
          </a:prstGeom>
        </p:spPr>
      </p:pic>
      <p:grpSp>
        <p:nvGrpSpPr>
          <p:cNvPr id="55" name="组合 7"/>
          <p:cNvGrpSpPr/>
          <p:nvPr/>
        </p:nvGrpSpPr>
        <p:grpSpPr>
          <a:xfrm>
            <a:off x="418371" y="233150"/>
            <a:ext cx="8350472" cy="3895395"/>
            <a:chOff x="1634074" y="2014957"/>
            <a:chExt cx="10728994" cy="5242525"/>
          </a:xfrm>
        </p:grpSpPr>
        <p:sp>
          <p:nvSpPr>
            <p:cNvPr id="56" name="圆角矩形 8"/>
            <p:cNvSpPr/>
            <p:nvPr/>
          </p:nvSpPr>
          <p:spPr>
            <a:xfrm>
              <a:off x="1634074" y="2020262"/>
              <a:ext cx="10728994" cy="5237220"/>
            </a:xfrm>
            <a:custGeom>
              <a:avLst/>
              <a:gdLst>
                <a:gd name="connsiteX0" fmla="*/ 0 w 8407400"/>
                <a:gd name="connsiteY0" fmla="*/ 172628 h 4616965"/>
                <a:gd name="connsiteX1" fmla="*/ 172628 w 8407400"/>
                <a:gd name="connsiteY1" fmla="*/ 0 h 4616965"/>
                <a:gd name="connsiteX2" fmla="*/ 8234772 w 8407400"/>
                <a:gd name="connsiteY2" fmla="*/ 0 h 4616965"/>
                <a:gd name="connsiteX3" fmla="*/ 8407400 w 8407400"/>
                <a:gd name="connsiteY3" fmla="*/ 172628 h 4616965"/>
                <a:gd name="connsiteX4" fmla="*/ 8407400 w 8407400"/>
                <a:gd name="connsiteY4" fmla="*/ 4444337 h 4616965"/>
                <a:gd name="connsiteX5" fmla="*/ 8234772 w 8407400"/>
                <a:gd name="connsiteY5" fmla="*/ 4616965 h 4616965"/>
                <a:gd name="connsiteX6" fmla="*/ 172628 w 8407400"/>
                <a:gd name="connsiteY6" fmla="*/ 4616965 h 4616965"/>
                <a:gd name="connsiteX7" fmla="*/ 0 w 8407400"/>
                <a:gd name="connsiteY7" fmla="*/ 4444337 h 4616965"/>
                <a:gd name="connsiteX8" fmla="*/ 0 w 8407400"/>
                <a:gd name="connsiteY8" fmla="*/ 172628 h 4616965"/>
                <a:gd name="connsiteX0" fmla="*/ 0 w 8407400"/>
                <a:gd name="connsiteY0" fmla="*/ 172628 h 4616965"/>
                <a:gd name="connsiteX1" fmla="*/ 172628 w 8407400"/>
                <a:gd name="connsiteY1" fmla="*/ 0 h 4616965"/>
                <a:gd name="connsiteX2" fmla="*/ 4419600 w 8407400"/>
                <a:gd name="connsiteY2" fmla="*/ 102118 h 4616965"/>
                <a:gd name="connsiteX3" fmla="*/ 8234772 w 8407400"/>
                <a:gd name="connsiteY3" fmla="*/ 0 h 4616965"/>
                <a:gd name="connsiteX4" fmla="*/ 8407400 w 8407400"/>
                <a:gd name="connsiteY4" fmla="*/ 172628 h 4616965"/>
                <a:gd name="connsiteX5" fmla="*/ 8407400 w 8407400"/>
                <a:gd name="connsiteY5" fmla="*/ 4444337 h 4616965"/>
                <a:gd name="connsiteX6" fmla="*/ 8234772 w 8407400"/>
                <a:gd name="connsiteY6" fmla="*/ 4616965 h 4616965"/>
                <a:gd name="connsiteX7" fmla="*/ 172628 w 8407400"/>
                <a:gd name="connsiteY7" fmla="*/ 4616965 h 4616965"/>
                <a:gd name="connsiteX8" fmla="*/ 0 w 8407400"/>
                <a:gd name="connsiteY8" fmla="*/ 4444337 h 4616965"/>
                <a:gd name="connsiteX9" fmla="*/ 0 w 8407400"/>
                <a:gd name="connsiteY9" fmla="*/ 172628 h 4616965"/>
                <a:gd name="connsiteX0" fmla="*/ 0 w 8407400"/>
                <a:gd name="connsiteY0" fmla="*/ 172628 h 4616965"/>
                <a:gd name="connsiteX1" fmla="*/ 172628 w 8407400"/>
                <a:gd name="connsiteY1" fmla="*/ 0 h 4616965"/>
                <a:gd name="connsiteX2" fmla="*/ 4419600 w 8407400"/>
                <a:gd name="connsiteY2" fmla="*/ 102118 h 4616965"/>
                <a:gd name="connsiteX3" fmla="*/ 8234772 w 8407400"/>
                <a:gd name="connsiteY3" fmla="*/ 0 h 4616965"/>
                <a:gd name="connsiteX4" fmla="*/ 8407400 w 8407400"/>
                <a:gd name="connsiteY4" fmla="*/ 172628 h 4616965"/>
                <a:gd name="connsiteX5" fmla="*/ 8407400 w 8407400"/>
                <a:gd name="connsiteY5" fmla="*/ 4444337 h 4616965"/>
                <a:gd name="connsiteX6" fmla="*/ 8234772 w 8407400"/>
                <a:gd name="connsiteY6" fmla="*/ 4616965 h 4616965"/>
                <a:gd name="connsiteX7" fmla="*/ 6438900 w 8407400"/>
                <a:gd name="connsiteY7" fmla="*/ 4547118 h 4616965"/>
                <a:gd name="connsiteX8" fmla="*/ 172628 w 8407400"/>
                <a:gd name="connsiteY8" fmla="*/ 4616965 h 4616965"/>
                <a:gd name="connsiteX9" fmla="*/ 0 w 8407400"/>
                <a:gd name="connsiteY9" fmla="*/ 4444337 h 4616965"/>
                <a:gd name="connsiteX10" fmla="*/ 0 w 8407400"/>
                <a:gd name="connsiteY10" fmla="*/ 172628 h 4616965"/>
                <a:gd name="connsiteX0" fmla="*/ 0 w 8407400"/>
                <a:gd name="connsiteY0" fmla="*/ 210210 h 4654547"/>
                <a:gd name="connsiteX1" fmla="*/ 172628 w 8407400"/>
                <a:gd name="connsiteY1" fmla="*/ 37582 h 4654547"/>
                <a:gd name="connsiteX2" fmla="*/ 2438400 w 8407400"/>
                <a:gd name="connsiteY2" fmla="*/ 0 h 4654547"/>
                <a:gd name="connsiteX3" fmla="*/ 8234772 w 8407400"/>
                <a:gd name="connsiteY3" fmla="*/ 37582 h 4654547"/>
                <a:gd name="connsiteX4" fmla="*/ 8407400 w 8407400"/>
                <a:gd name="connsiteY4" fmla="*/ 210210 h 4654547"/>
                <a:gd name="connsiteX5" fmla="*/ 8407400 w 8407400"/>
                <a:gd name="connsiteY5" fmla="*/ 4481919 h 4654547"/>
                <a:gd name="connsiteX6" fmla="*/ 8234772 w 8407400"/>
                <a:gd name="connsiteY6" fmla="*/ 4654547 h 4654547"/>
                <a:gd name="connsiteX7" fmla="*/ 6438900 w 8407400"/>
                <a:gd name="connsiteY7" fmla="*/ 4584700 h 4654547"/>
                <a:gd name="connsiteX8" fmla="*/ 172628 w 8407400"/>
                <a:gd name="connsiteY8" fmla="*/ 4654547 h 4654547"/>
                <a:gd name="connsiteX9" fmla="*/ 0 w 8407400"/>
                <a:gd name="connsiteY9" fmla="*/ 4481919 h 4654547"/>
                <a:gd name="connsiteX10" fmla="*/ 0 w 8407400"/>
                <a:gd name="connsiteY10" fmla="*/ 210210 h 465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407400" h="4654547">
                  <a:moveTo>
                    <a:pt x="0" y="210210"/>
                  </a:moveTo>
                  <a:cubicBezTo>
                    <a:pt x="0" y="114870"/>
                    <a:pt x="77288" y="37582"/>
                    <a:pt x="172628" y="37582"/>
                  </a:cubicBezTo>
                  <a:cubicBezTo>
                    <a:pt x="1579819" y="37755"/>
                    <a:pt x="1031209" y="-173"/>
                    <a:pt x="2438400" y="0"/>
                  </a:cubicBezTo>
                  <a:lnTo>
                    <a:pt x="8234772" y="37582"/>
                  </a:lnTo>
                  <a:cubicBezTo>
                    <a:pt x="8330112" y="37582"/>
                    <a:pt x="8407400" y="114870"/>
                    <a:pt x="8407400" y="210210"/>
                  </a:cubicBezTo>
                  <a:lnTo>
                    <a:pt x="8407400" y="4481919"/>
                  </a:lnTo>
                  <a:cubicBezTo>
                    <a:pt x="8407400" y="4577259"/>
                    <a:pt x="8330112" y="4654547"/>
                    <a:pt x="8234772" y="4654547"/>
                  </a:cubicBezTo>
                  <a:cubicBezTo>
                    <a:pt x="7737748" y="4652431"/>
                    <a:pt x="6935924" y="4586816"/>
                    <a:pt x="6438900" y="4584700"/>
                  </a:cubicBezTo>
                  <a:lnTo>
                    <a:pt x="172628" y="4654547"/>
                  </a:lnTo>
                  <a:cubicBezTo>
                    <a:pt x="77288" y="4654547"/>
                    <a:pt x="0" y="4577259"/>
                    <a:pt x="0" y="4481919"/>
                  </a:cubicBezTo>
                  <a:lnTo>
                    <a:pt x="0" y="210210"/>
                  </a:lnTo>
                  <a:close/>
                </a:path>
              </a:pathLst>
            </a:custGeom>
            <a:solidFill>
              <a:schemeClr val="bg1">
                <a:alpha val="81000"/>
              </a:schemeClr>
            </a:solidFill>
            <a:ln w="25400">
              <a:solidFill>
                <a:srgbClr val="0608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1400" b="0" i="0" u="none" strike="noStrike" kern="0" cap="none" spc="0" normalizeH="0" baseline="0" noProof="0">
                <a:ln>
                  <a:noFill/>
                </a:ln>
                <a:solidFill>
                  <a:prstClr val="white"/>
                </a:solidFill>
                <a:effectLst/>
                <a:uLnTx/>
                <a:uFillTx/>
                <a:latin typeface="微软雅黑"/>
                <a:ea typeface="方正卡通简体"/>
                <a:cs typeface="+mn-cs"/>
                <a:sym typeface="Arial"/>
              </a:endParaRPr>
            </a:p>
          </p:txBody>
        </p:sp>
        <p:sp>
          <p:nvSpPr>
            <p:cNvPr id="57" name="圆角矩形 8"/>
            <p:cNvSpPr/>
            <p:nvPr/>
          </p:nvSpPr>
          <p:spPr>
            <a:xfrm>
              <a:off x="1634075" y="2014957"/>
              <a:ext cx="10728993" cy="5237219"/>
            </a:xfrm>
            <a:custGeom>
              <a:avLst/>
              <a:gdLst>
                <a:gd name="connsiteX0" fmla="*/ 0 w 8407400"/>
                <a:gd name="connsiteY0" fmla="*/ 172628 h 4616965"/>
                <a:gd name="connsiteX1" fmla="*/ 172628 w 8407400"/>
                <a:gd name="connsiteY1" fmla="*/ 0 h 4616965"/>
                <a:gd name="connsiteX2" fmla="*/ 8234772 w 8407400"/>
                <a:gd name="connsiteY2" fmla="*/ 0 h 4616965"/>
                <a:gd name="connsiteX3" fmla="*/ 8407400 w 8407400"/>
                <a:gd name="connsiteY3" fmla="*/ 172628 h 4616965"/>
                <a:gd name="connsiteX4" fmla="*/ 8407400 w 8407400"/>
                <a:gd name="connsiteY4" fmla="*/ 4444337 h 4616965"/>
                <a:gd name="connsiteX5" fmla="*/ 8234772 w 8407400"/>
                <a:gd name="connsiteY5" fmla="*/ 4616965 h 4616965"/>
                <a:gd name="connsiteX6" fmla="*/ 172628 w 8407400"/>
                <a:gd name="connsiteY6" fmla="*/ 4616965 h 4616965"/>
                <a:gd name="connsiteX7" fmla="*/ 0 w 8407400"/>
                <a:gd name="connsiteY7" fmla="*/ 4444337 h 4616965"/>
                <a:gd name="connsiteX8" fmla="*/ 0 w 8407400"/>
                <a:gd name="connsiteY8" fmla="*/ 172628 h 4616965"/>
                <a:gd name="connsiteX0" fmla="*/ 0 w 8407400"/>
                <a:gd name="connsiteY0" fmla="*/ 172628 h 4616965"/>
                <a:gd name="connsiteX1" fmla="*/ 172628 w 8407400"/>
                <a:gd name="connsiteY1" fmla="*/ 0 h 4616965"/>
                <a:gd name="connsiteX2" fmla="*/ 4419600 w 8407400"/>
                <a:gd name="connsiteY2" fmla="*/ 102118 h 4616965"/>
                <a:gd name="connsiteX3" fmla="*/ 8234772 w 8407400"/>
                <a:gd name="connsiteY3" fmla="*/ 0 h 4616965"/>
                <a:gd name="connsiteX4" fmla="*/ 8407400 w 8407400"/>
                <a:gd name="connsiteY4" fmla="*/ 172628 h 4616965"/>
                <a:gd name="connsiteX5" fmla="*/ 8407400 w 8407400"/>
                <a:gd name="connsiteY5" fmla="*/ 4444337 h 4616965"/>
                <a:gd name="connsiteX6" fmla="*/ 8234772 w 8407400"/>
                <a:gd name="connsiteY6" fmla="*/ 4616965 h 4616965"/>
                <a:gd name="connsiteX7" fmla="*/ 172628 w 8407400"/>
                <a:gd name="connsiteY7" fmla="*/ 4616965 h 4616965"/>
                <a:gd name="connsiteX8" fmla="*/ 0 w 8407400"/>
                <a:gd name="connsiteY8" fmla="*/ 4444337 h 4616965"/>
                <a:gd name="connsiteX9" fmla="*/ 0 w 8407400"/>
                <a:gd name="connsiteY9" fmla="*/ 172628 h 4616965"/>
                <a:gd name="connsiteX0" fmla="*/ 0 w 8407400"/>
                <a:gd name="connsiteY0" fmla="*/ 172628 h 4616965"/>
                <a:gd name="connsiteX1" fmla="*/ 172628 w 8407400"/>
                <a:gd name="connsiteY1" fmla="*/ 0 h 4616965"/>
                <a:gd name="connsiteX2" fmla="*/ 4419600 w 8407400"/>
                <a:gd name="connsiteY2" fmla="*/ 102118 h 4616965"/>
                <a:gd name="connsiteX3" fmla="*/ 8234772 w 8407400"/>
                <a:gd name="connsiteY3" fmla="*/ 0 h 4616965"/>
                <a:gd name="connsiteX4" fmla="*/ 8407400 w 8407400"/>
                <a:gd name="connsiteY4" fmla="*/ 172628 h 4616965"/>
                <a:gd name="connsiteX5" fmla="*/ 8407400 w 8407400"/>
                <a:gd name="connsiteY5" fmla="*/ 4444337 h 4616965"/>
                <a:gd name="connsiteX6" fmla="*/ 8234772 w 8407400"/>
                <a:gd name="connsiteY6" fmla="*/ 4616965 h 4616965"/>
                <a:gd name="connsiteX7" fmla="*/ 6438900 w 8407400"/>
                <a:gd name="connsiteY7" fmla="*/ 4547118 h 4616965"/>
                <a:gd name="connsiteX8" fmla="*/ 172628 w 8407400"/>
                <a:gd name="connsiteY8" fmla="*/ 4616965 h 4616965"/>
                <a:gd name="connsiteX9" fmla="*/ 0 w 8407400"/>
                <a:gd name="connsiteY9" fmla="*/ 4444337 h 4616965"/>
                <a:gd name="connsiteX10" fmla="*/ 0 w 8407400"/>
                <a:gd name="connsiteY10" fmla="*/ 172628 h 4616965"/>
                <a:gd name="connsiteX0" fmla="*/ 0 w 8407400"/>
                <a:gd name="connsiteY0" fmla="*/ 210210 h 4654547"/>
                <a:gd name="connsiteX1" fmla="*/ 172628 w 8407400"/>
                <a:gd name="connsiteY1" fmla="*/ 37582 h 4654547"/>
                <a:gd name="connsiteX2" fmla="*/ 2438400 w 8407400"/>
                <a:gd name="connsiteY2" fmla="*/ 0 h 4654547"/>
                <a:gd name="connsiteX3" fmla="*/ 8234772 w 8407400"/>
                <a:gd name="connsiteY3" fmla="*/ 37582 h 4654547"/>
                <a:gd name="connsiteX4" fmla="*/ 8407400 w 8407400"/>
                <a:gd name="connsiteY4" fmla="*/ 210210 h 4654547"/>
                <a:gd name="connsiteX5" fmla="*/ 8407400 w 8407400"/>
                <a:gd name="connsiteY5" fmla="*/ 4481919 h 4654547"/>
                <a:gd name="connsiteX6" fmla="*/ 8234772 w 8407400"/>
                <a:gd name="connsiteY6" fmla="*/ 4654547 h 4654547"/>
                <a:gd name="connsiteX7" fmla="*/ 6438900 w 8407400"/>
                <a:gd name="connsiteY7" fmla="*/ 4584700 h 4654547"/>
                <a:gd name="connsiteX8" fmla="*/ 172628 w 8407400"/>
                <a:gd name="connsiteY8" fmla="*/ 4654547 h 4654547"/>
                <a:gd name="connsiteX9" fmla="*/ 0 w 8407400"/>
                <a:gd name="connsiteY9" fmla="*/ 4481919 h 4654547"/>
                <a:gd name="connsiteX10" fmla="*/ 0 w 8407400"/>
                <a:gd name="connsiteY10" fmla="*/ 210210 h 465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407400" h="4654547">
                  <a:moveTo>
                    <a:pt x="0" y="210210"/>
                  </a:moveTo>
                  <a:cubicBezTo>
                    <a:pt x="0" y="114870"/>
                    <a:pt x="77288" y="37582"/>
                    <a:pt x="172628" y="37582"/>
                  </a:cubicBezTo>
                  <a:cubicBezTo>
                    <a:pt x="1579819" y="37755"/>
                    <a:pt x="1031209" y="-173"/>
                    <a:pt x="2438400" y="0"/>
                  </a:cubicBezTo>
                  <a:lnTo>
                    <a:pt x="8234772" y="37582"/>
                  </a:lnTo>
                  <a:cubicBezTo>
                    <a:pt x="8330112" y="37582"/>
                    <a:pt x="8407400" y="114870"/>
                    <a:pt x="8407400" y="210210"/>
                  </a:cubicBezTo>
                  <a:lnTo>
                    <a:pt x="8407400" y="4481919"/>
                  </a:lnTo>
                  <a:cubicBezTo>
                    <a:pt x="8407400" y="4577259"/>
                    <a:pt x="8330112" y="4654547"/>
                    <a:pt x="8234772" y="4654547"/>
                  </a:cubicBezTo>
                  <a:cubicBezTo>
                    <a:pt x="7737748" y="4652431"/>
                    <a:pt x="6935924" y="4586816"/>
                    <a:pt x="6438900" y="4584700"/>
                  </a:cubicBezTo>
                  <a:lnTo>
                    <a:pt x="172628" y="4654547"/>
                  </a:lnTo>
                  <a:cubicBezTo>
                    <a:pt x="77288" y="4654547"/>
                    <a:pt x="0" y="4577259"/>
                    <a:pt x="0" y="4481919"/>
                  </a:cubicBezTo>
                  <a:lnTo>
                    <a:pt x="0" y="210210"/>
                  </a:lnTo>
                  <a:close/>
                </a:path>
              </a:pathLst>
            </a:custGeom>
            <a:noFill/>
            <a:ln w="12700">
              <a:solidFill>
                <a:srgbClr val="0608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1400" b="0" i="0" u="none" strike="noStrike" kern="0" cap="none" spc="0" normalizeH="0" baseline="0" noProof="0">
                <a:ln>
                  <a:noFill/>
                </a:ln>
                <a:solidFill>
                  <a:prstClr val="white"/>
                </a:solidFill>
                <a:effectLst/>
                <a:uLnTx/>
                <a:uFillTx/>
                <a:latin typeface="微软雅黑"/>
                <a:ea typeface="方正卡通简体"/>
                <a:cs typeface="+mn-cs"/>
                <a:sym typeface="Arial"/>
              </a:endParaRPr>
            </a:p>
          </p:txBody>
        </p:sp>
      </p:grpSp>
      <p:pic>
        <p:nvPicPr>
          <p:cNvPr id="60" name="图片 1">
            <a:extLst>
              <a:ext uri="{FF2B5EF4-FFF2-40B4-BE49-F238E27FC236}">
                <a16:creationId xmlns:a16="http://schemas.microsoft.com/office/drawing/2014/main" id="{79A08EB1-5A00-4431-A7D6-1C5C54B5E11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10003"/>
          <a:stretch/>
        </p:blipFill>
        <p:spPr>
          <a:xfrm>
            <a:off x="-38436" y="321354"/>
            <a:ext cx="9182436" cy="4829487"/>
          </a:xfrm>
          <a:prstGeom prst="rect">
            <a:avLst/>
          </a:prstGeom>
        </p:spPr>
      </p:pic>
      <p:pic>
        <p:nvPicPr>
          <p:cNvPr id="51" name="图片 1">
            <a:extLst>
              <a:ext uri="{FF2B5EF4-FFF2-40B4-BE49-F238E27FC236}">
                <a16:creationId xmlns:a16="http://schemas.microsoft.com/office/drawing/2014/main" id="{65334953-F384-41F2-A586-5E9BAABACFD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21217233">
            <a:off x="-471328" y="29017"/>
            <a:ext cx="3772105" cy="1978966"/>
          </a:xfrm>
          <a:prstGeom prst="rect">
            <a:avLst/>
          </a:prstGeom>
        </p:spPr>
      </p:pic>
      <p:grpSp>
        <p:nvGrpSpPr>
          <p:cNvPr id="41" name="组合 12">
            <a:extLst>
              <a:ext uri="{FF2B5EF4-FFF2-40B4-BE49-F238E27FC236}">
                <a16:creationId xmlns:a16="http://schemas.microsoft.com/office/drawing/2014/main" id="{F1BB3A29-F24C-44D6-8C7D-11207F8321BB}"/>
              </a:ext>
            </a:extLst>
          </p:cNvPr>
          <p:cNvGrpSpPr/>
          <p:nvPr/>
        </p:nvGrpSpPr>
        <p:grpSpPr>
          <a:xfrm>
            <a:off x="329842" y="814597"/>
            <a:ext cx="5213542" cy="1580585"/>
            <a:chOff x="-86726" y="321722"/>
            <a:chExt cx="5213542" cy="1580585"/>
          </a:xfrm>
        </p:grpSpPr>
        <p:sp>
          <p:nvSpPr>
            <p:cNvPr id="42" name="矩形 8">
              <a:extLst>
                <a:ext uri="{FF2B5EF4-FFF2-40B4-BE49-F238E27FC236}">
                  <a16:creationId xmlns:a16="http://schemas.microsoft.com/office/drawing/2014/main" id="{F10C95BB-F375-4B8D-BF44-79965C5E9E6F}"/>
                </a:ext>
              </a:extLst>
            </p:cNvPr>
            <p:cNvSpPr/>
            <p:nvPr/>
          </p:nvSpPr>
          <p:spPr>
            <a:xfrm rot="20791759">
              <a:off x="-86726" y="321722"/>
              <a:ext cx="5213542" cy="523220"/>
            </a:xfrm>
            <a:prstGeom prst="rect">
              <a:avLst/>
            </a:prstGeom>
          </p:spPr>
          <p:txBody>
            <a:bodyPr wrap="square">
              <a:spAutoFit/>
              <a:scene3d>
                <a:camera prst="orthographicFront"/>
                <a:lightRig rig="threePt" dir="t"/>
              </a:scene3d>
              <a:sp3d extrusionH="57150">
                <a:bevelT w="57150" h="38100" prst="artDeco"/>
              </a:sp3d>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2800" b="1" i="0" u="none" strike="noStrike" kern="1200" cap="none" spc="0" normalizeH="0" baseline="0" noProof="0" dirty="0" err="1">
                  <a:ln>
                    <a:noFill/>
                  </a:ln>
                  <a:solidFill>
                    <a:srgbClr val="C00000"/>
                  </a:solidFill>
                  <a:effectLst/>
                  <a:uLnTx/>
                  <a:uFillTx/>
                  <a:latin typeface="Times New Roman" panose="02020603050405020304" pitchFamily="18" charset="0"/>
                  <a:ea typeface="字魂27号-布丁体" panose="00000505000000000000" pitchFamily="2" charset="-122"/>
                  <a:cs typeface="Times New Roman" panose="02020603050405020304" pitchFamily="18" charset="0"/>
                  <a:sym typeface="Arial"/>
                </a:rPr>
                <a:t>Giải</a:t>
              </a:r>
              <a:r>
                <a:rPr kumimoji="0" lang="en-US" altLang="zh-CN" sz="2800" b="1" i="0" u="none" strike="noStrike" kern="1200" cap="none" spc="0" normalizeH="0" baseline="0" noProof="0" dirty="0">
                  <a:ln>
                    <a:noFill/>
                  </a:ln>
                  <a:solidFill>
                    <a:srgbClr val="C00000"/>
                  </a:solidFill>
                  <a:effectLst/>
                  <a:uLnTx/>
                  <a:uFillTx/>
                  <a:latin typeface="Times New Roman" panose="02020603050405020304" pitchFamily="18" charset="0"/>
                  <a:ea typeface="字魂27号-布丁体" panose="00000505000000000000" pitchFamily="2" charset="-122"/>
                  <a:cs typeface="Times New Roman" panose="02020603050405020304" pitchFamily="18" charset="0"/>
                  <a:sym typeface="Arial"/>
                </a:rPr>
                <a:t> </a:t>
              </a:r>
              <a:r>
                <a:rPr kumimoji="0" lang="en-US" altLang="zh-CN" sz="2800" b="1" i="0" u="none" strike="noStrike" kern="1200" cap="none" spc="0" normalizeH="0" baseline="0" noProof="0" dirty="0" err="1">
                  <a:ln>
                    <a:noFill/>
                  </a:ln>
                  <a:solidFill>
                    <a:srgbClr val="C00000"/>
                  </a:solidFill>
                  <a:effectLst/>
                  <a:uLnTx/>
                  <a:uFillTx/>
                  <a:latin typeface="Times New Roman" panose="02020603050405020304" pitchFamily="18" charset="0"/>
                  <a:ea typeface="字魂27号-布丁体" panose="00000505000000000000" pitchFamily="2" charset="-122"/>
                  <a:cs typeface="Times New Roman" panose="02020603050405020304" pitchFamily="18" charset="0"/>
                  <a:sym typeface="Arial"/>
                </a:rPr>
                <a:t>nghĩa</a:t>
              </a:r>
              <a:r>
                <a:rPr kumimoji="0" lang="en-US" altLang="zh-CN" sz="2800" b="1" i="0" u="none" strike="noStrike" kern="1200" cap="none" spc="0" normalizeH="0" baseline="0" noProof="0" dirty="0">
                  <a:ln>
                    <a:noFill/>
                  </a:ln>
                  <a:solidFill>
                    <a:srgbClr val="C00000"/>
                  </a:solidFill>
                  <a:effectLst/>
                  <a:uLnTx/>
                  <a:uFillTx/>
                  <a:latin typeface="Times New Roman" panose="02020603050405020304" pitchFamily="18" charset="0"/>
                  <a:ea typeface="字魂27号-布丁体" panose="00000505000000000000" pitchFamily="2" charset="-122"/>
                  <a:cs typeface="Times New Roman" panose="02020603050405020304" pitchFamily="18" charset="0"/>
                  <a:sym typeface="Arial"/>
                </a:rPr>
                <a:t> </a:t>
              </a:r>
              <a:r>
                <a:rPr kumimoji="0" lang="en-US" altLang="zh-CN" sz="2800" b="1" i="0" u="none" strike="noStrike" kern="1200" cap="none" spc="0" normalizeH="0" baseline="0" noProof="0" dirty="0" err="1">
                  <a:ln>
                    <a:noFill/>
                  </a:ln>
                  <a:solidFill>
                    <a:srgbClr val="C00000"/>
                  </a:solidFill>
                  <a:effectLst/>
                  <a:uLnTx/>
                  <a:uFillTx/>
                  <a:latin typeface="Times New Roman" panose="02020603050405020304" pitchFamily="18" charset="0"/>
                  <a:ea typeface="字魂27号-布丁体" panose="00000505000000000000" pitchFamily="2" charset="-122"/>
                  <a:cs typeface="Times New Roman" panose="02020603050405020304" pitchFamily="18" charset="0"/>
                  <a:sym typeface="Arial"/>
                </a:rPr>
                <a:t>từ</a:t>
              </a:r>
              <a:endParaRPr kumimoji="0" lang="zh-CN"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字魂27号-布丁体" panose="00000505000000000000" pitchFamily="2" charset="-122"/>
                <a:cs typeface="Times New Roman" panose="02020603050405020304" pitchFamily="18" charset="0"/>
                <a:sym typeface="Arial"/>
              </a:endParaRPr>
            </a:p>
          </p:txBody>
        </p:sp>
        <p:grpSp>
          <p:nvGrpSpPr>
            <p:cNvPr id="43" name="组合 9">
              <a:extLst>
                <a:ext uri="{FF2B5EF4-FFF2-40B4-BE49-F238E27FC236}">
                  <a16:creationId xmlns:a16="http://schemas.microsoft.com/office/drawing/2014/main" id="{BECA7CCC-9957-4B9B-8332-9922A3B79A6E}"/>
                </a:ext>
              </a:extLst>
            </p:cNvPr>
            <p:cNvGrpSpPr/>
            <p:nvPr/>
          </p:nvGrpSpPr>
          <p:grpSpPr>
            <a:xfrm>
              <a:off x="3583560" y="873043"/>
              <a:ext cx="184731" cy="1029264"/>
              <a:chOff x="3771007" y="1083236"/>
              <a:chExt cx="184731" cy="1029264"/>
            </a:xfrm>
          </p:grpSpPr>
          <p:sp>
            <p:nvSpPr>
              <p:cNvPr id="44" name="矩形 10">
                <a:extLst>
                  <a:ext uri="{FF2B5EF4-FFF2-40B4-BE49-F238E27FC236}">
                    <a16:creationId xmlns:a16="http://schemas.microsoft.com/office/drawing/2014/main" id="{CCAED9FD-70BC-4BA8-9FFB-4D06B9552E67}"/>
                  </a:ext>
                </a:extLst>
              </p:cNvPr>
              <p:cNvSpPr/>
              <p:nvPr/>
            </p:nvSpPr>
            <p:spPr>
              <a:xfrm>
                <a:off x="3771007" y="1083236"/>
                <a:ext cx="184731" cy="1015663"/>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6000" b="0" i="0" u="none" strike="noStrike" kern="1200" cap="none" spc="0" normalizeH="0" baseline="0" noProof="0" dirty="0">
                  <a:ln w="152400">
                    <a:solidFill>
                      <a:srgbClr val="FFFFFF"/>
                    </a:solidFill>
                  </a:ln>
                  <a:solidFill>
                    <a:srgbClr val="002060"/>
                  </a:solidFill>
                  <a:effectLst>
                    <a:innerShdw blurRad="63500" dist="50800" dir="13500000">
                      <a:prstClr val="black">
                        <a:alpha val="50000"/>
                      </a:prstClr>
                    </a:innerShdw>
                  </a:effectLst>
                  <a:uLnTx/>
                  <a:uFillTx/>
                  <a:latin typeface="UVN Bai Sau Nang" panose="04030905020802020C03" pitchFamily="82" charset="0"/>
                  <a:ea typeface="字魂27号-布丁体" panose="00000505000000000000" pitchFamily="2" charset="-122"/>
                  <a:cs typeface="Arial"/>
                  <a:sym typeface="Arial"/>
                </a:endParaRPr>
              </a:p>
            </p:txBody>
          </p:sp>
          <p:sp>
            <p:nvSpPr>
              <p:cNvPr id="45" name="矩形 11">
                <a:extLst>
                  <a:ext uri="{FF2B5EF4-FFF2-40B4-BE49-F238E27FC236}">
                    <a16:creationId xmlns:a16="http://schemas.microsoft.com/office/drawing/2014/main" id="{8730EC17-EAB3-4DC4-894C-F718780B198C}"/>
                  </a:ext>
                </a:extLst>
              </p:cNvPr>
              <p:cNvSpPr/>
              <p:nvPr/>
            </p:nvSpPr>
            <p:spPr>
              <a:xfrm>
                <a:off x="3771007" y="1096837"/>
                <a:ext cx="184731" cy="1015663"/>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6000" b="0" i="0" u="none" strike="noStrike" kern="1200" cap="none" spc="0" normalizeH="0" baseline="0" noProof="0" dirty="0">
                  <a:ln>
                    <a:noFill/>
                  </a:ln>
                  <a:solidFill>
                    <a:srgbClr val="002060"/>
                  </a:solidFill>
                  <a:effectLst/>
                  <a:uLnTx/>
                  <a:uFillTx/>
                  <a:latin typeface="UVN Bai Sau Nang" panose="04030905020802020C03" pitchFamily="82" charset="0"/>
                  <a:ea typeface="字魂27号-布丁体" panose="00000505000000000000" pitchFamily="2" charset="-122"/>
                  <a:cs typeface="Arial"/>
                  <a:sym typeface="Arial"/>
                </a:endParaRPr>
              </a:p>
            </p:txBody>
          </p:sp>
        </p:grpSp>
      </p:grpSp>
      <p:grpSp>
        <p:nvGrpSpPr>
          <p:cNvPr id="52" name="组合 16"/>
          <p:cNvGrpSpPr/>
          <p:nvPr/>
        </p:nvGrpSpPr>
        <p:grpSpPr>
          <a:xfrm>
            <a:off x="6940506" y="-19488"/>
            <a:ext cx="2038759" cy="808523"/>
            <a:chOff x="8510909" y="103214"/>
            <a:chExt cx="3113563" cy="1134764"/>
          </a:xfrm>
        </p:grpSpPr>
        <p:pic>
          <p:nvPicPr>
            <p:cNvPr id="53" name="图片 17"/>
            <p:cNvPicPr>
              <a:picLocks noChangeAspect="1"/>
            </p:cNvPicPr>
            <p:nvPr/>
          </p:nvPicPr>
          <p:blipFill rotWithShape="1">
            <a:blip r:embed="rId7">
              <a:extLst>
                <a:ext uri="{28A0092B-C50C-407E-A947-70E740481C1C}">
                  <a14:useLocalDpi xmlns:a14="http://schemas.microsoft.com/office/drawing/2010/main" val="0"/>
                </a:ext>
              </a:extLst>
            </a:blip>
            <a:srcRect b="41799"/>
            <a:stretch/>
          </p:blipFill>
          <p:spPr>
            <a:xfrm>
              <a:off x="9674742" y="103214"/>
              <a:ext cx="1949730" cy="1134764"/>
            </a:xfrm>
            <a:prstGeom prst="rect">
              <a:avLst/>
            </a:prstGeom>
          </p:spPr>
        </p:pic>
        <p:pic>
          <p:nvPicPr>
            <p:cNvPr id="54" name="图片 18"/>
            <p:cNvPicPr>
              <a:picLocks noChangeAspect="1"/>
            </p:cNvPicPr>
            <p:nvPr/>
          </p:nvPicPr>
          <p:blipFill rotWithShape="1">
            <a:blip r:embed="rId8">
              <a:extLst>
                <a:ext uri="{28A0092B-C50C-407E-A947-70E740481C1C}">
                  <a14:useLocalDpi xmlns:a14="http://schemas.microsoft.com/office/drawing/2010/main" val="0"/>
                </a:ext>
              </a:extLst>
            </a:blip>
            <a:srcRect b="44127"/>
            <a:stretch/>
          </p:blipFill>
          <p:spPr>
            <a:xfrm>
              <a:off x="8510909" y="154668"/>
              <a:ext cx="1938879" cy="1083310"/>
            </a:xfrm>
            <a:prstGeom prst="rect">
              <a:avLst/>
            </a:prstGeom>
          </p:spPr>
        </p:pic>
      </p:grpSp>
      <p:sp>
        <p:nvSpPr>
          <p:cNvPr id="58" name="TextBox 57"/>
          <p:cNvSpPr txBox="1"/>
          <p:nvPr/>
        </p:nvSpPr>
        <p:spPr>
          <a:xfrm>
            <a:off x="2792528" y="932616"/>
            <a:ext cx="5441155" cy="1508105"/>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pPr algn="ctr"/>
            <a:r>
              <a:rPr kumimoji="0" lang="en-US" sz="3000" b="1" i="0" u="none" strike="noStrike" kern="0" spc="50" normalizeH="0" baseline="0" noProof="0" dirty="0" err="1">
                <a:ln w="0"/>
                <a:solidFill>
                  <a:srgbClr val="C00000"/>
                </a:solidFill>
                <a:effectLst>
                  <a:innerShdw blurRad="63500" dist="50800" dir="13500000">
                    <a:srgbClr val="000000">
                      <a:alpha val="50000"/>
                    </a:srgbClr>
                  </a:innerShdw>
                </a:effectLst>
                <a:uLnTx/>
                <a:uFillTx/>
                <a:latin typeface="Times New Roman" panose="02020603050405020304" pitchFamily="18" charset="0"/>
                <a:cs typeface="Times New Roman" panose="02020603050405020304" pitchFamily="18" charset="0"/>
                <a:sym typeface="Arial"/>
              </a:rPr>
              <a:t>Vườn</a:t>
            </a:r>
            <a:r>
              <a:rPr kumimoji="0" lang="en-US" sz="3000" b="1" i="0" u="none" strike="noStrike" kern="0" spc="50" normalizeH="0" noProof="0" dirty="0">
                <a:ln w="0"/>
                <a:solidFill>
                  <a:srgbClr val="C00000"/>
                </a:solidFill>
                <a:effectLst>
                  <a:innerShdw blurRad="63500" dist="50800" dir="13500000">
                    <a:srgbClr val="000000">
                      <a:alpha val="50000"/>
                    </a:srgbClr>
                  </a:innerShdw>
                </a:effectLst>
                <a:uLnTx/>
                <a:uFillTx/>
                <a:latin typeface="Times New Roman" panose="02020603050405020304" pitchFamily="18" charset="0"/>
                <a:cs typeface="Times New Roman" panose="02020603050405020304" pitchFamily="18" charset="0"/>
                <a:sym typeface="Arial"/>
              </a:rPr>
              <a:t> </a:t>
            </a:r>
            <a:r>
              <a:rPr kumimoji="0" lang="en-US" sz="3000" b="1" i="0" u="none" strike="noStrike" kern="0" spc="50" normalizeH="0" noProof="0" dirty="0" err="1">
                <a:ln w="0"/>
                <a:solidFill>
                  <a:srgbClr val="C00000"/>
                </a:solidFill>
                <a:effectLst>
                  <a:innerShdw blurRad="63500" dist="50800" dir="13500000">
                    <a:srgbClr val="000000">
                      <a:alpha val="50000"/>
                    </a:srgbClr>
                  </a:innerShdw>
                </a:effectLst>
                <a:uLnTx/>
                <a:uFillTx/>
                <a:latin typeface="Times New Roman" panose="02020603050405020304" pitchFamily="18" charset="0"/>
                <a:cs typeface="Times New Roman" panose="02020603050405020304" pitchFamily="18" charset="0"/>
                <a:sym typeface="Arial"/>
              </a:rPr>
              <a:t>ngư</a:t>
            </a:r>
            <a:r>
              <a:rPr kumimoji="0" lang="en-US" sz="3000" b="1" i="0" u="none" strike="noStrike" kern="0" spc="50" normalizeH="0" noProof="0" dirty="0">
                <a:ln w="0"/>
                <a:solidFill>
                  <a:srgbClr val="C00000"/>
                </a:solidFill>
                <a:effectLst>
                  <a:innerShdw blurRad="63500" dist="50800" dir="13500000">
                    <a:srgbClr val="000000">
                      <a:alpha val="50000"/>
                    </a:srgbClr>
                  </a:innerShdw>
                </a:effectLst>
                <a:uLnTx/>
                <a:uFillTx/>
                <a:latin typeface="Times New Roman" panose="02020603050405020304" pitchFamily="18" charset="0"/>
                <a:cs typeface="Times New Roman" panose="02020603050405020304" pitchFamily="18" charset="0"/>
                <a:sym typeface="Arial"/>
              </a:rPr>
              <a:t>̣ </a:t>
            </a:r>
            <a:r>
              <a:rPr kumimoji="0" lang="en-US" sz="3000" b="1" i="0" u="none" strike="noStrike" kern="0" spc="50" normalizeH="0" noProof="0" dirty="0" err="1">
                <a:ln w="0"/>
                <a:solidFill>
                  <a:srgbClr val="C00000"/>
                </a:solidFill>
                <a:effectLst>
                  <a:innerShdw blurRad="63500" dist="50800" dir="13500000">
                    <a:srgbClr val="000000">
                      <a:alpha val="50000"/>
                    </a:srgbClr>
                  </a:innerShdw>
                </a:effectLst>
                <a:uLnTx/>
                <a:uFillTx/>
                <a:latin typeface="Times New Roman" panose="02020603050405020304" pitchFamily="18" charset="0"/>
                <a:cs typeface="Times New Roman" panose="02020603050405020304" pitchFamily="18" charset="0"/>
                <a:sym typeface="Arial"/>
              </a:rPr>
              <a:t>uyển</a:t>
            </a:r>
            <a:r>
              <a:rPr kumimoji="0" lang="en-US" sz="3000" b="1" i="0" u="none" strike="noStrike" kern="0" spc="50" normalizeH="0" noProof="0" dirty="0">
                <a:ln w="0"/>
                <a:solidFill>
                  <a:srgbClr val="C00000"/>
                </a:solidFill>
                <a:effectLst>
                  <a:innerShdw blurRad="63500" dist="50800" dir="13500000">
                    <a:srgbClr val="000000">
                      <a:alpha val="50000"/>
                    </a:srgbClr>
                  </a:innerShdw>
                </a:effectLst>
                <a:uLnTx/>
                <a:uFillTx/>
                <a:latin typeface="Times New Roman" panose="02020603050405020304" pitchFamily="18" charset="0"/>
                <a:cs typeface="Times New Roman" panose="02020603050405020304" pitchFamily="18" charset="0"/>
                <a:sym typeface="Arial"/>
              </a:rPr>
              <a:t>: </a:t>
            </a:r>
            <a:r>
              <a:rPr lang="en-US" altLang="zh-CN" sz="3000" b="1" kern="1200" dirty="0" err="1">
                <a:solidFill>
                  <a:srgbClr val="002060"/>
                </a:solidFill>
                <a:latin typeface="Times New Roman" panose="02020603050405020304" pitchFamily="18" charset="0"/>
                <a:ea typeface="方正卡通简体"/>
                <a:cs typeface="Times New Roman" panose="02020603050405020304" pitchFamily="18" charset="0"/>
                <a:sym typeface="+mn-lt"/>
              </a:rPr>
              <a:t>Vườn</a:t>
            </a:r>
            <a:r>
              <a:rPr lang="en-US" altLang="zh-CN" sz="3000" b="1" kern="1200" dirty="0">
                <a:solidFill>
                  <a:srgbClr val="002060"/>
                </a:solidFill>
                <a:latin typeface="Times New Roman" panose="02020603050405020304" pitchFamily="18" charset="0"/>
                <a:ea typeface="方正卡通简体"/>
                <a:cs typeface="Times New Roman" panose="02020603050405020304" pitchFamily="18" charset="0"/>
                <a:sym typeface="+mn-lt"/>
              </a:rPr>
              <a:t> </a:t>
            </a:r>
            <a:r>
              <a:rPr lang="en-US" altLang="zh-CN" sz="3000" b="1" kern="1200" dirty="0" err="1">
                <a:solidFill>
                  <a:srgbClr val="002060"/>
                </a:solidFill>
                <a:latin typeface="Times New Roman" panose="02020603050405020304" pitchFamily="18" charset="0"/>
                <a:ea typeface="方正卡通简体"/>
                <a:cs typeface="Times New Roman" panose="02020603050405020304" pitchFamily="18" charset="0"/>
                <a:sym typeface="+mn-lt"/>
              </a:rPr>
              <a:t>hoa</a:t>
            </a:r>
            <a:r>
              <a:rPr lang="en-US" altLang="zh-CN" sz="3000" b="1" kern="1200" dirty="0">
                <a:solidFill>
                  <a:srgbClr val="002060"/>
                </a:solidFill>
                <a:latin typeface="Times New Roman" panose="02020603050405020304" pitchFamily="18" charset="0"/>
                <a:ea typeface="方正卡通简体"/>
                <a:cs typeface="Times New Roman" panose="02020603050405020304" pitchFamily="18" charset="0"/>
                <a:sym typeface="+mn-lt"/>
              </a:rPr>
              <a:t> </a:t>
            </a:r>
            <a:r>
              <a:rPr lang="en-US" altLang="zh-CN" sz="3000" b="1" kern="1200" dirty="0" err="1">
                <a:solidFill>
                  <a:srgbClr val="002060"/>
                </a:solidFill>
                <a:latin typeface="Times New Roman" panose="02020603050405020304" pitchFamily="18" charset="0"/>
                <a:ea typeface="方正卡通简体"/>
                <a:cs typeface="Times New Roman" panose="02020603050405020304" pitchFamily="18" charset="0"/>
                <a:sym typeface="+mn-lt"/>
              </a:rPr>
              <a:t>trong</a:t>
            </a:r>
            <a:r>
              <a:rPr lang="en-US" altLang="zh-CN" sz="3000" b="1" kern="1200" dirty="0">
                <a:solidFill>
                  <a:srgbClr val="002060"/>
                </a:solidFill>
                <a:latin typeface="Times New Roman" panose="02020603050405020304" pitchFamily="18" charset="0"/>
                <a:ea typeface="方正卡通简体"/>
                <a:cs typeface="Times New Roman" panose="02020603050405020304" pitchFamily="18" charset="0"/>
                <a:sym typeface="+mn-lt"/>
              </a:rPr>
              <a:t> </a:t>
            </a:r>
            <a:r>
              <a:rPr lang="en-US" altLang="zh-CN" sz="3000" b="1" kern="1200" dirty="0" err="1">
                <a:solidFill>
                  <a:srgbClr val="002060"/>
                </a:solidFill>
                <a:latin typeface="Times New Roman" panose="02020603050405020304" pitchFamily="18" charset="0"/>
                <a:ea typeface="方正卡通简体"/>
                <a:cs typeface="Times New Roman" panose="02020603050405020304" pitchFamily="18" charset="0"/>
                <a:sym typeface="+mn-lt"/>
              </a:rPr>
              <a:t>cung</a:t>
            </a:r>
            <a:r>
              <a:rPr lang="en-US" altLang="zh-CN" sz="3000" b="1" kern="1200" dirty="0">
                <a:solidFill>
                  <a:srgbClr val="002060"/>
                </a:solidFill>
                <a:latin typeface="Times New Roman" panose="02020603050405020304" pitchFamily="18" charset="0"/>
                <a:ea typeface="方正卡通简体"/>
                <a:cs typeface="Times New Roman" panose="02020603050405020304" pitchFamily="18" charset="0"/>
                <a:sym typeface="+mn-lt"/>
              </a:rPr>
              <a:t> </a:t>
            </a:r>
            <a:r>
              <a:rPr lang="en-US" altLang="zh-CN" sz="3000" b="1" kern="1200" dirty="0" err="1">
                <a:solidFill>
                  <a:srgbClr val="002060"/>
                </a:solidFill>
                <a:latin typeface="Times New Roman" panose="02020603050405020304" pitchFamily="18" charset="0"/>
                <a:ea typeface="方正卡通简体"/>
                <a:cs typeface="Times New Roman" panose="02020603050405020304" pitchFamily="18" charset="0"/>
                <a:sym typeface="+mn-lt"/>
              </a:rPr>
              <a:t>vua</a:t>
            </a:r>
            <a:endParaRPr lang="zh-CN" altLang="en-US" sz="3000" b="1" kern="1200" dirty="0">
              <a:solidFill>
                <a:srgbClr val="002060"/>
              </a:solidFill>
              <a:latin typeface="Times New Roman" panose="02020603050405020304" pitchFamily="18" charset="0"/>
              <a:ea typeface="方正卡通简体"/>
              <a:cs typeface="Times New Roman" panose="02020603050405020304" pitchFamily="18" charset="0"/>
              <a:sym typeface="+mn-lt"/>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3200" b="1" i="0" u="none" strike="noStrike" kern="0" spc="50" normalizeH="0" baseline="0" noProof="0" dirty="0">
              <a:ln w="0"/>
              <a:solidFill>
                <a:srgbClr val="C00000"/>
              </a:solidFill>
              <a:effectLst>
                <a:innerShdw blurRad="63500" dist="50800" dir="13500000">
                  <a:srgbClr val="000000">
                    <a:alpha val="50000"/>
                  </a:srgbClr>
                </a:innerShdw>
              </a:effectLst>
              <a:uLnTx/>
              <a:uFillTx/>
              <a:latin typeface="Nunito" panose="00000500000000000000" pitchFamily="2" charset="0"/>
              <a:cs typeface="Arial"/>
              <a:sym typeface="Arial"/>
            </a:endParaRPr>
          </a:p>
        </p:txBody>
      </p:sp>
      <p:sp>
        <p:nvSpPr>
          <p:cNvPr id="66" name="矩形 12">
            <a:extLst>
              <a:ext uri="{FF2B5EF4-FFF2-40B4-BE49-F238E27FC236}">
                <a16:creationId xmlns:a16="http://schemas.microsoft.com/office/drawing/2014/main" id="{AE76EBA2-0749-4C23-ADB5-B4445327AA47}"/>
              </a:ext>
            </a:extLst>
          </p:cNvPr>
          <p:cNvSpPr/>
          <p:nvPr/>
        </p:nvSpPr>
        <p:spPr>
          <a:xfrm>
            <a:off x="5785079" y="2430593"/>
            <a:ext cx="2268596" cy="394323"/>
          </a:xfrm>
          <a:prstGeom prst="rect">
            <a:avLst/>
          </a:prstGeom>
        </p:spPr>
        <p:txBody>
          <a:bodyPr wrap="square">
            <a:spAutoFit/>
            <a:scene3d>
              <a:camera prst="orthographicFront"/>
              <a:lightRig rig="threePt" dir="t"/>
            </a:scene3d>
            <a:sp3d contourW="12700"/>
          </a:bodyPr>
          <a:lstStyle/>
          <a:p>
            <a:pPr marL="0" marR="0" lvl="0" indent="0" algn="ctr" defTabSz="914400" rtl="0" eaLnBrk="1" fontAlgn="auto" latinLnBrk="0" hangingPunct="1">
              <a:lnSpc>
                <a:spcPct val="120000"/>
              </a:lnSpc>
              <a:spcBef>
                <a:spcPts val="0"/>
              </a:spcBef>
              <a:spcAft>
                <a:spcPts val="0"/>
              </a:spcAft>
              <a:buClr>
                <a:srgbClr val="000000"/>
              </a:buClr>
              <a:buSzTx/>
              <a:buFont typeface="Arial"/>
              <a:buNone/>
              <a:tabLst/>
              <a:defRPr/>
            </a:pPr>
            <a:endParaRPr kumimoji="0" lang="zh-CN" altLang="en-US" sz="2000" b="0" i="0" u="none" strike="noStrike" kern="0" cap="none" spc="0" normalizeH="0" baseline="0" noProof="0" dirty="0">
              <a:ln>
                <a:noFill/>
              </a:ln>
              <a:solidFill>
                <a:srgbClr val="E84E4E"/>
              </a:solidFill>
              <a:effectLst/>
              <a:uLnTx/>
              <a:uFillTx/>
              <a:latin typeface="华康POP2体W9" panose="040B0909000000000000" pitchFamily="81" charset="-122"/>
              <a:ea typeface="华康POP2体W9" panose="040B0909000000000000" pitchFamily="81" charset="-122"/>
              <a:cs typeface="Arial"/>
              <a:sym typeface="Arial"/>
            </a:endParaRPr>
          </a:p>
        </p:txBody>
      </p:sp>
      <p:pic>
        <p:nvPicPr>
          <p:cNvPr id="3" name="Picture 2"/>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18369" y="2355892"/>
            <a:ext cx="4101096" cy="27340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8" name="Google Shape;117;p2"/>
          <p:cNvSpPr/>
          <p:nvPr/>
        </p:nvSpPr>
        <p:spPr>
          <a:xfrm>
            <a:off x="2936615" y="877629"/>
            <a:ext cx="5029229" cy="1149262"/>
          </a:xfrm>
          <a:prstGeom prst="roundRect">
            <a:avLst>
              <a:gd name="adj" fmla="val 16667"/>
            </a:avLst>
          </a:prstGeom>
          <a:noFill/>
          <a:ln w="38100" cap="flat" cmpd="sng">
            <a:solidFill>
              <a:srgbClr val="FF0066"/>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3600" b="0" i="0" u="none" strike="noStrike" kern="0" cap="none" spc="0" normalizeH="0" baseline="0" noProof="0" dirty="0">
              <a:ln>
                <a:noFill/>
              </a:ln>
              <a:solidFill>
                <a:srgbClr val="5B9BD5"/>
              </a:solidFill>
              <a:effectLst/>
              <a:uLnTx/>
              <a:uFillTx/>
              <a:latin typeface="Tahoma"/>
              <a:ea typeface="Tahoma"/>
              <a:cs typeface="Tahoma"/>
              <a:sym typeface="Tahoma"/>
            </a:endParaRPr>
          </a:p>
        </p:txBody>
      </p:sp>
      <p:pic>
        <p:nvPicPr>
          <p:cNvPr id="5" name="Picture 4"/>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593607" y="2154664"/>
            <a:ext cx="4152224" cy="246497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ustDataLst>
      <p:tags r:id="rId1"/>
    </p:custDataLst>
    <p:extLst>
      <p:ext uri="{BB962C8B-B14F-4D97-AF65-F5344CB8AC3E}">
        <p14:creationId xmlns:p14="http://schemas.microsoft.com/office/powerpoint/2010/main" val="33153569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Click="0">
        <p15:prstTrans prst="pageCurlDouble"/>
      </p:transition>
    </mc:Choice>
    <mc:Fallback xmlns="">
      <p:transition spd="slow" advClick="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图片 4">
            <a:extLst>
              <a:ext uri="{FF2B5EF4-FFF2-40B4-BE49-F238E27FC236}">
                <a16:creationId xmlns:a16="http://schemas.microsoft.com/office/drawing/2014/main" id="{E6A08613-A1B4-42C0-865C-EC322C0038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756" y="0"/>
            <a:ext cx="9191511" cy="5143500"/>
          </a:xfrm>
          <a:prstGeom prst="rect">
            <a:avLst/>
          </a:prstGeom>
        </p:spPr>
      </p:pic>
      <p:grpSp>
        <p:nvGrpSpPr>
          <p:cNvPr id="55" name="组合 7"/>
          <p:cNvGrpSpPr/>
          <p:nvPr/>
        </p:nvGrpSpPr>
        <p:grpSpPr>
          <a:xfrm>
            <a:off x="432527" y="215876"/>
            <a:ext cx="8393152" cy="3980084"/>
            <a:chOff x="2116777" y="1290929"/>
            <a:chExt cx="10783831" cy="5356502"/>
          </a:xfrm>
        </p:grpSpPr>
        <p:sp>
          <p:nvSpPr>
            <p:cNvPr id="56" name="圆角矩形 8"/>
            <p:cNvSpPr/>
            <p:nvPr/>
          </p:nvSpPr>
          <p:spPr>
            <a:xfrm>
              <a:off x="2171614" y="1290929"/>
              <a:ext cx="10728994" cy="5237220"/>
            </a:xfrm>
            <a:custGeom>
              <a:avLst/>
              <a:gdLst>
                <a:gd name="connsiteX0" fmla="*/ 0 w 8407400"/>
                <a:gd name="connsiteY0" fmla="*/ 172628 h 4616965"/>
                <a:gd name="connsiteX1" fmla="*/ 172628 w 8407400"/>
                <a:gd name="connsiteY1" fmla="*/ 0 h 4616965"/>
                <a:gd name="connsiteX2" fmla="*/ 8234772 w 8407400"/>
                <a:gd name="connsiteY2" fmla="*/ 0 h 4616965"/>
                <a:gd name="connsiteX3" fmla="*/ 8407400 w 8407400"/>
                <a:gd name="connsiteY3" fmla="*/ 172628 h 4616965"/>
                <a:gd name="connsiteX4" fmla="*/ 8407400 w 8407400"/>
                <a:gd name="connsiteY4" fmla="*/ 4444337 h 4616965"/>
                <a:gd name="connsiteX5" fmla="*/ 8234772 w 8407400"/>
                <a:gd name="connsiteY5" fmla="*/ 4616965 h 4616965"/>
                <a:gd name="connsiteX6" fmla="*/ 172628 w 8407400"/>
                <a:gd name="connsiteY6" fmla="*/ 4616965 h 4616965"/>
                <a:gd name="connsiteX7" fmla="*/ 0 w 8407400"/>
                <a:gd name="connsiteY7" fmla="*/ 4444337 h 4616965"/>
                <a:gd name="connsiteX8" fmla="*/ 0 w 8407400"/>
                <a:gd name="connsiteY8" fmla="*/ 172628 h 4616965"/>
                <a:gd name="connsiteX0" fmla="*/ 0 w 8407400"/>
                <a:gd name="connsiteY0" fmla="*/ 172628 h 4616965"/>
                <a:gd name="connsiteX1" fmla="*/ 172628 w 8407400"/>
                <a:gd name="connsiteY1" fmla="*/ 0 h 4616965"/>
                <a:gd name="connsiteX2" fmla="*/ 4419600 w 8407400"/>
                <a:gd name="connsiteY2" fmla="*/ 102118 h 4616965"/>
                <a:gd name="connsiteX3" fmla="*/ 8234772 w 8407400"/>
                <a:gd name="connsiteY3" fmla="*/ 0 h 4616965"/>
                <a:gd name="connsiteX4" fmla="*/ 8407400 w 8407400"/>
                <a:gd name="connsiteY4" fmla="*/ 172628 h 4616965"/>
                <a:gd name="connsiteX5" fmla="*/ 8407400 w 8407400"/>
                <a:gd name="connsiteY5" fmla="*/ 4444337 h 4616965"/>
                <a:gd name="connsiteX6" fmla="*/ 8234772 w 8407400"/>
                <a:gd name="connsiteY6" fmla="*/ 4616965 h 4616965"/>
                <a:gd name="connsiteX7" fmla="*/ 172628 w 8407400"/>
                <a:gd name="connsiteY7" fmla="*/ 4616965 h 4616965"/>
                <a:gd name="connsiteX8" fmla="*/ 0 w 8407400"/>
                <a:gd name="connsiteY8" fmla="*/ 4444337 h 4616965"/>
                <a:gd name="connsiteX9" fmla="*/ 0 w 8407400"/>
                <a:gd name="connsiteY9" fmla="*/ 172628 h 4616965"/>
                <a:gd name="connsiteX0" fmla="*/ 0 w 8407400"/>
                <a:gd name="connsiteY0" fmla="*/ 172628 h 4616965"/>
                <a:gd name="connsiteX1" fmla="*/ 172628 w 8407400"/>
                <a:gd name="connsiteY1" fmla="*/ 0 h 4616965"/>
                <a:gd name="connsiteX2" fmla="*/ 4419600 w 8407400"/>
                <a:gd name="connsiteY2" fmla="*/ 102118 h 4616965"/>
                <a:gd name="connsiteX3" fmla="*/ 8234772 w 8407400"/>
                <a:gd name="connsiteY3" fmla="*/ 0 h 4616965"/>
                <a:gd name="connsiteX4" fmla="*/ 8407400 w 8407400"/>
                <a:gd name="connsiteY4" fmla="*/ 172628 h 4616965"/>
                <a:gd name="connsiteX5" fmla="*/ 8407400 w 8407400"/>
                <a:gd name="connsiteY5" fmla="*/ 4444337 h 4616965"/>
                <a:gd name="connsiteX6" fmla="*/ 8234772 w 8407400"/>
                <a:gd name="connsiteY6" fmla="*/ 4616965 h 4616965"/>
                <a:gd name="connsiteX7" fmla="*/ 6438900 w 8407400"/>
                <a:gd name="connsiteY7" fmla="*/ 4547118 h 4616965"/>
                <a:gd name="connsiteX8" fmla="*/ 172628 w 8407400"/>
                <a:gd name="connsiteY8" fmla="*/ 4616965 h 4616965"/>
                <a:gd name="connsiteX9" fmla="*/ 0 w 8407400"/>
                <a:gd name="connsiteY9" fmla="*/ 4444337 h 4616965"/>
                <a:gd name="connsiteX10" fmla="*/ 0 w 8407400"/>
                <a:gd name="connsiteY10" fmla="*/ 172628 h 4616965"/>
                <a:gd name="connsiteX0" fmla="*/ 0 w 8407400"/>
                <a:gd name="connsiteY0" fmla="*/ 210210 h 4654547"/>
                <a:gd name="connsiteX1" fmla="*/ 172628 w 8407400"/>
                <a:gd name="connsiteY1" fmla="*/ 37582 h 4654547"/>
                <a:gd name="connsiteX2" fmla="*/ 2438400 w 8407400"/>
                <a:gd name="connsiteY2" fmla="*/ 0 h 4654547"/>
                <a:gd name="connsiteX3" fmla="*/ 8234772 w 8407400"/>
                <a:gd name="connsiteY3" fmla="*/ 37582 h 4654547"/>
                <a:gd name="connsiteX4" fmla="*/ 8407400 w 8407400"/>
                <a:gd name="connsiteY4" fmla="*/ 210210 h 4654547"/>
                <a:gd name="connsiteX5" fmla="*/ 8407400 w 8407400"/>
                <a:gd name="connsiteY5" fmla="*/ 4481919 h 4654547"/>
                <a:gd name="connsiteX6" fmla="*/ 8234772 w 8407400"/>
                <a:gd name="connsiteY6" fmla="*/ 4654547 h 4654547"/>
                <a:gd name="connsiteX7" fmla="*/ 6438900 w 8407400"/>
                <a:gd name="connsiteY7" fmla="*/ 4584700 h 4654547"/>
                <a:gd name="connsiteX8" fmla="*/ 172628 w 8407400"/>
                <a:gd name="connsiteY8" fmla="*/ 4654547 h 4654547"/>
                <a:gd name="connsiteX9" fmla="*/ 0 w 8407400"/>
                <a:gd name="connsiteY9" fmla="*/ 4481919 h 4654547"/>
                <a:gd name="connsiteX10" fmla="*/ 0 w 8407400"/>
                <a:gd name="connsiteY10" fmla="*/ 210210 h 465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407400" h="4654547">
                  <a:moveTo>
                    <a:pt x="0" y="210210"/>
                  </a:moveTo>
                  <a:cubicBezTo>
                    <a:pt x="0" y="114870"/>
                    <a:pt x="77288" y="37582"/>
                    <a:pt x="172628" y="37582"/>
                  </a:cubicBezTo>
                  <a:cubicBezTo>
                    <a:pt x="1579819" y="37755"/>
                    <a:pt x="1031209" y="-173"/>
                    <a:pt x="2438400" y="0"/>
                  </a:cubicBezTo>
                  <a:lnTo>
                    <a:pt x="8234772" y="37582"/>
                  </a:lnTo>
                  <a:cubicBezTo>
                    <a:pt x="8330112" y="37582"/>
                    <a:pt x="8407400" y="114870"/>
                    <a:pt x="8407400" y="210210"/>
                  </a:cubicBezTo>
                  <a:lnTo>
                    <a:pt x="8407400" y="4481919"/>
                  </a:lnTo>
                  <a:cubicBezTo>
                    <a:pt x="8407400" y="4577259"/>
                    <a:pt x="8330112" y="4654547"/>
                    <a:pt x="8234772" y="4654547"/>
                  </a:cubicBezTo>
                  <a:cubicBezTo>
                    <a:pt x="7737748" y="4652431"/>
                    <a:pt x="6935924" y="4586816"/>
                    <a:pt x="6438900" y="4584700"/>
                  </a:cubicBezTo>
                  <a:lnTo>
                    <a:pt x="172628" y="4654547"/>
                  </a:lnTo>
                  <a:cubicBezTo>
                    <a:pt x="77288" y="4654547"/>
                    <a:pt x="0" y="4577259"/>
                    <a:pt x="0" y="4481919"/>
                  </a:cubicBezTo>
                  <a:lnTo>
                    <a:pt x="0" y="210210"/>
                  </a:lnTo>
                  <a:close/>
                </a:path>
              </a:pathLst>
            </a:custGeom>
            <a:solidFill>
              <a:schemeClr val="bg1">
                <a:alpha val="81000"/>
              </a:schemeClr>
            </a:solidFill>
            <a:ln w="25400">
              <a:solidFill>
                <a:srgbClr val="0608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1400" b="0" i="0" u="none" strike="noStrike" kern="0" cap="none" spc="0" normalizeH="0" baseline="0" noProof="0">
                <a:ln>
                  <a:noFill/>
                </a:ln>
                <a:solidFill>
                  <a:prstClr val="white"/>
                </a:solidFill>
                <a:effectLst/>
                <a:uLnTx/>
                <a:uFillTx/>
                <a:latin typeface="微软雅黑"/>
                <a:ea typeface="方正卡通简体"/>
                <a:cs typeface="+mn-cs"/>
                <a:sym typeface="Arial"/>
              </a:endParaRPr>
            </a:p>
          </p:txBody>
        </p:sp>
        <p:sp>
          <p:nvSpPr>
            <p:cNvPr id="57" name="圆角矩形 8"/>
            <p:cNvSpPr/>
            <p:nvPr/>
          </p:nvSpPr>
          <p:spPr>
            <a:xfrm>
              <a:off x="2116777" y="1410212"/>
              <a:ext cx="10728993" cy="5237219"/>
            </a:xfrm>
            <a:custGeom>
              <a:avLst/>
              <a:gdLst>
                <a:gd name="connsiteX0" fmla="*/ 0 w 8407400"/>
                <a:gd name="connsiteY0" fmla="*/ 172628 h 4616965"/>
                <a:gd name="connsiteX1" fmla="*/ 172628 w 8407400"/>
                <a:gd name="connsiteY1" fmla="*/ 0 h 4616965"/>
                <a:gd name="connsiteX2" fmla="*/ 8234772 w 8407400"/>
                <a:gd name="connsiteY2" fmla="*/ 0 h 4616965"/>
                <a:gd name="connsiteX3" fmla="*/ 8407400 w 8407400"/>
                <a:gd name="connsiteY3" fmla="*/ 172628 h 4616965"/>
                <a:gd name="connsiteX4" fmla="*/ 8407400 w 8407400"/>
                <a:gd name="connsiteY4" fmla="*/ 4444337 h 4616965"/>
                <a:gd name="connsiteX5" fmla="*/ 8234772 w 8407400"/>
                <a:gd name="connsiteY5" fmla="*/ 4616965 h 4616965"/>
                <a:gd name="connsiteX6" fmla="*/ 172628 w 8407400"/>
                <a:gd name="connsiteY6" fmla="*/ 4616965 h 4616965"/>
                <a:gd name="connsiteX7" fmla="*/ 0 w 8407400"/>
                <a:gd name="connsiteY7" fmla="*/ 4444337 h 4616965"/>
                <a:gd name="connsiteX8" fmla="*/ 0 w 8407400"/>
                <a:gd name="connsiteY8" fmla="*/ 172628 h 4616965"/>
                <a:gd name="connsiteX0" fmla="*/ 0 w 8407400"/>
                <a:gd name="connsiteY0" fmla="*/ 172628 h 4616965"/>
                <a:gd name="connsiteX1" fmla="*/ 172628 w 8407400"/>
                <a:gd name="connsiteY1" fmla="*/ 0 h 4616965"/>
                <a:gd name="connsiteX2" fmla="*/ 4419600 w 8407400"/>
                <a:gd name="connsiteY2" fmla="*/ 102118 h 4616965"/>
                <a:gd name="connsiteX3" fmla="*/ 8234772 w 8407400"/>
                <a:gd name="connsiteY3" fmla="*/ 0 h 4616965"/>
                <a:gd name="connsiteX4" fmla="*/ 8407400 w 8407400"/>
                <a:gd name="connsiteY4" fmla="*/ 172628 h 4616965"/>
                <a:gd name="connsiteX5" fmla="*/ 8407400 w 8407400"/>
                <a:gd name="connsiteY5" fmla="*/ 4444337 h 4616965"/>
                <a:gd name="connsiteX6" fmla="*/ 8234772 w 8407400"/>
                <a:gd name="connsiteY6" fmla="*/ 4616965 h 4616965"/>
                <a:gd name="connsiteX7" fmla="*/ 172628 w 8407400"/>
                <a:gd name="connsiteY7" fmla="*/ 4616965 h 4616965"/>
                <a:gd name="connsiteX8" fmla="*/ 0 w 8407400"/>
                <a:gd name="connsiteY8" fmla="*/ 4444337 h 4616965"/>
                <a:gd name="connsiteX9" fmla="*/ 0 w 8407400"/>
                <a:gd name="connsiteY9" fmla="*/ 172628 h 4616965"/>
                <a:gd name="connsiteX0" fmla="*/ 0 w 8407400"/>
                <a:gd name="connsiteY0" fmla="*/ 172628 h 4616965"/>
                <a:gd name="connsiteX1" fmla="*/ 172628 w 8407400"/>
                <a:gd name="connsiteY1" fmla="*/ 0 h 4616965"/>
                <a:gd name="connsiteX2" fmla="*/ 4419600 w 8407400"/>
                <a:gd name="connsiteY2" fmla="*/ 102118 h 4616965"/>
                <a:gd name="connsiteX3" fmla="*/ 8234772 w 8407400"/>
                <a:gd name="connsiteY3" fmla="*/ 0 h 4616965"/>
                <a:gd name="connsiteX4" fmla="*/ 8407400 w 8407400"/>
                <a:gd name="connsiteY4" fmla="*/ 172628 h 4616965"/>
                <a:gd name="connsiteX5" fmla="*/ 8407400 w 8407400"/>
                <a:gd name="connsiteY5" fmla="*/ 4444337 h 4616965"/>
                <a:gd name="connsiteX6" fmla="*/ 8234772 w 8407400"/>
                <a:gd name="connsiteY6" fmla="*/ 4616965 h 4616965"/>
                <a:gd name="connsiteX7" fmla="*/ 6438900 w 8407400"/>
                <a:gd name="connsiteY7" fmla="*/ 4547118 h 4616965"/>
                <a:gd name="connsiteX8" fmla="*/ 172628 w 8407400"/>
                <a:gd name="connsiteY8" fmla="*/ 4616965 h 4616965"/>
                <a:gd name="connsiteX9" fmla="*/ 0 w 8407400"/>
                <a:gd name="connsiteY9" fmla="*/ 4444337 h 4616965"/>
                <a:gd name="connsiteX10" fmla="*/ 0 w 8407400"/>
                <a:gd name="connsiteY10" fmla="*/ 172628 h 4616965"/>
                <a:gd name="connsiteX0" fmla="*/ 0 w 8407400"/>
                <a:gd name="connsiteY0" fmla="*/ 210210 h 4654547"/>
                <a:gd name="connsiteX1" fmla="*/ 172628 w 8407400"/>
                <a:gd name="connsiteY1" fmla="*/ 37582 h 4654547"/>
                <a:gd name="connsiteX2" fmla="*/ 2438400 w 8407400"/>
                <a:gd name="connsiteY2" fmla="*/ 0 h 4654547"/>
                <a:gd name="connsiteX3" fmla="*/ 8234772 w 8407400"/>
                <a:gd name="connsiteY3" fmla="*/ 37582 h 4654547"/>
                <a:gd name="connsiteX4" fmla="*/ 8407400 w 8407400"/>
                <a:gd name="connsiteY4" fmla="*/ 210210 h 4654547"/>
                <a:gd name="connsiteX5" fmla="*/ 8407400 w 8407400"/>
                <a:gd name="connsiteY5" fmla="*/ 4481919 h 4654547"/>
                <a:gd name="connsiteX6" fmla="*/ 8234772 w 8407400"/>
                <a:gd name="connsiteY6" fmla="*/ 4654547 h 4654547"/>
                <a:gd name="connsiteX7" fmla="*/ 6438900 w 8407400"/>
                <a:gd name="connsiteY7" fmla="*/ 4584700 h 4654547"/>
                <a:gd name="connsiteX8" fmla="*/ 172628 w 8407400"/>
                <a:gd name="connsiteY8" fmla="*/ 4654547 h 4654547"/>
                <a:gd name="connsiteX9" fmla="*/ 0 w 8407400"/>
                <a:gd name="connsiteY9" fmla="*/ 4481919 h 4654547"/>
                <a:gd name="connsiteX10" fmla="*/ 0 w 8407400"/>
                <a:gd name="connsiteY10" fmla="*/ 210210 h 465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407400" h="4654547">
                  <a:moveTo>
                    <a:pt x="0" y="210210"/>
                  </a:moveTo>
                  <a:cubicBezTo>
                    <a:pt x="0" y="114870"/>
                    <a:pt x="77288" y="37582"/>
                    <a:pt x="172628" y="37582"/>
                  </a:cubicBezTo>
                  <a:cubicBezTo>
                    <a:pt x="1579819" y="37755"/>
                    <a:pt x="1031209" y="-173"/>
                    <a:pt x="2438400" y="0"/>
                  </a:cubicBezTo>
                  <a:lnTo>
                    <a:pt x="8234772" y="37582"/>
                  </a:lnTo>
                  <a:cubicBezTo>
                    <a:pt x="8330112" y="37582"/>
                    <a:pt x="8407400" y="114870"/>
                    <a:pt x="8407400" y="210210"/>
                  </a:cubicBezTo>
                  <a:lnTo>
                    <a:pt x="8407400" y="4481919"/>
                  </a:lnTo>
                  <a:cubicBezTo>
                    <a:pt x="8407400" y="4577259"/>
                    <a:pt x="8330112" y="4654547"/>
                    <a:pt x="8234772" y="4654547"/>
                  </a:cubicBezTo>
                  <a:cubicBezTo>
                    <a:pt x="7737748" y="4652431"/>
                    <a:pt x="6935924" y="4586816"/>
                    <a:pt x="6438900" y="4584700"/>
                  </a:cubicBezTo>
                  <a:lnTo>
                    <a:pt x="172628" y="4654547"/>
                  </a:lnTo>
                  <a:cubicBezTo>
                    <a:pt x="77288" y="4654547"/>
                    <a:pt x="0" y="4577259"/>
                    <a:pt x="0" y="4481919"/>
                  </a:cubicBezTo>
                  <a:lnTo>
                    <a:pt x="0" y="210210"/>
                  </a:lnTo>
                  <a:close/>
                </a:path>
              </a:pathLst>
            </a:custGeom>
            <a:noFill/>
            <a:ln w="12700">
              <a:solidFill>
                <a:srgbClr val="0608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1400" b="0" i="0" u="none" strike="noStrike" kern="0" cap="none" spc="0" normalizeH="0" baseline="0" noProof="0">
                <a:ln>
                  <a:noFill/>
                </a:ln>
                <a:solidFill>
                  <a:prstClr val="white"/>
                </a:solidFill>
                <a:effectLst/>
                <a:uLnTx/>
                <a:uFillTx/>
                <a:latin typeface="微软雅黑"/>
                <a:ea typeface="方正卡通简体"/>
                <a:cs typeface="+mn-cs"/>
                <a:sym typeface="Arial"/>
              </a:endParaRPr>
            </a:p>
          </p:txBody>
        </p:sp>
      </p:grpSp>
      <p:pic>
        <p:nvPicPr>
          <p:cNvPr id="51" name="图片 1">
            <a:extLst>
              <a:ext uri="{FF2B5EF4-FFF2-40B4-BE49-F238E27FC236}">
                <a16:creationId xmlns:a16="http://schemas.microsoft.com/office/drawing/2014/main" id="{65334953-F384-41F2-A586-5E9BAABACFD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21217233">
            <a:off x="-520468" y="114805"/>
            <a:ext cx="3772105" cy="1978966"/>
          </a:xfrm>
          <a:prstGeom prst="rect">
            <a:avLst/>
          </a:prstGeom>
        </p:spPr>
      </p:pic>
      <p:grpSp>
        <p:nvGrpSpPr>
          <p:cNvPr id="41" name="组合 12">
            <a:extLst>
              <a:ext uri="{FF2B5EF4-FFF2-40B4-BE49-F238E27FC236}">
                <a16:creationId xmlns:a16="http://schemas.microsoft.com/office/drawing/2014/main" id="{F1BB3A29-F24C-44D6-8C7D-11207F8321BB}"/>
              </a:ext>
            </a:extLst>
          </p:cNvPr>
          <p:cNvGrpSpPr/>
          <p:nvPr/>
        </p:nvGrpSpPr>
        <p:grpSpPr>
          <a:xfrm>
            <a:off x="329842" y="814597"/>
            <a:ext cx="5213542" cy="1580585"/>
            <a:chOff x="-86726" y="321722"/>
            <a:chExt cx="5213542" cy="1580585"/>
          </a:xfrm>
        </p:grpSpPr>
        <p:sp>
          <p:nvSpPr>
            <p:cNvPr id="42" name="矩形 8">
              <a:extLst>
                <a:ext uri="{FF2B5EF4-FFF2-40B4-BE49-F238E27FC236}">
                  <a16:creationId xmlns:a16="http://schemas.microsoft.com/office/drawing/2014/main" id="{F10C95BB-F375-4B8D-BF44-79965C5E9E6F}"/>
                </a:ext>
              </a:extLst>
            </p:cNvPr>
            <p:cNvSpPr/>
            <p:nvPr/>
          </p:nvSpPr>
          <p:spPr>
            <a:xfrm rot="20791759">
              <a:off x="-86726" y="321722"/>
              <a:ext cx="5213542" cy="523220"/>
            </a:xfrm>
            <a:prstGeom prst="rect">
              <a:avLst/>
            </a:prstGeom>
          </p:spPr>
          <p:txBody>
            <a:bodyPr wrap="square">
              <a:spAutoFit/>
              <a:scene3d>
                <a:camera prst="orthographicFront"/>
                <a:lightRig rig="threePt" dir="t"/>
              </a:scene3d>
              <a:sp3d extrusionH="57150">
                <a:bevelT w="57150" h="38100" prst="artDeco"/>
              </a:sp3d>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2800" b="1" i="0" u="none" strike="noStrike" kern="1200" cap="none" spc="0" normalizeH="0" baseline="0" noProof="0" dirty="0" err="1">
                  <a:ln>
                    <a:noFill/>
                  </a:ln>
                  <a:solidFill>
                    <a:srgbClr val="C00000"/>
                  </a:solidFill>
                  <a:effectLst/>
                  <a:uLnTx/>
                  <a:uFillTx/>
                  <a:latin typeface="Times New Roman" panose="02020603050405020304" pitchFamily="18" charset="0"/>
                  <a:ea typeface="字魂27号-布丁体" panose="00000505000000000000" pitchFamily="2" charset="-122"/>
                  <a:cs typeface="Times New Roman" panose="02020603050405020304" pitchFamily="18" charset="0"/>
                  <a:sym typeface="Arial"/>
                </a:rPr>
                <a:t>Giải</a:t>
              </a:r>
              <a:r>
                <a:rPr kumimoji="0" lang="en-US" altLang="zh-CN" sz="2800" b="1" i="0" u="none" strike="noStrike" kern="1200" cap="none" spc="0" normalizeH="0" baseline="0" noProof="0" dirty="0">
                  <a:ln>
                    <a:noFill/>
                  </a:ln>
                  <a:solidFill>
                    <a:srgbClr val="C00000"/>
                  </a:solidFill>
                  <a:effectLst/>
                  <a:uLnTx/>
                  <a:uFillTx/>
                  <a:latin typeface="Times New Roman" panose="02020603050405020304" pitchFamily="18" charset="0"/>
                  <a:ea typeface="字魂27号-布丁体" panose="00000505000000000000" pitchFamily="2" charset="-122"/>
                  <a:cs typeface="Times New Roman" panose="02020603050405020304" pitchFamily="18" charset="0"/>
                  <a:sym typeface="Arial"/>
                </a:rPr>
                <a:t> </a:t>
              </a:r>
              <a:r>
                <a:rPr kumimoji="0" lang="en-US" altLang="zh-CN" sz="2800" b="1" i="0" u="none" strike="noStrike" kern="1200" cap="none" spc="0" normalizeH="0" baseline="0" noProof="0" dirty="0" err="1">
                  <a:ln>
                    <a:noFill/>
                  </a:ln>
                  <a:solidFill>
                    <a:srgbClr val="C00000"/>
                  </a:solidFill>
                  <a:effectLst/>
                  <a:uLnTx/>
                  <a:uFillTx/>
                  <a:latin typeface="Times New Roman" panose="02020603050405020304" pitchFamily="18" charset="0"/>
                  <a:ea typeface="字魂27号-布丁体" panose="00000505000000000000" pitchFamily="2" charset="-122"/>
                  <a:cs typeface="Times New Roman" panose="02020603050405020304" pitchFamily="18" charset="0"/>
                  <a:sym typeface="Arial"/>
                </a:rPr>
                <a:t>nghĩa</a:t>
              </a:r>
              <a:r>
                <a:rPr kumimoji="0" lang="en-US" altLang="zh-CN" sz="2800" b="1" i="0" u="none" strike="noStrike" kern="1200" cap="none" spc="0" normalizeH="0" baseline="0" noProof="0" dirty="0">
                  <a:ln>
                    <a:noFill/>
                  </a:ln>
                  <a:solidFill>
                    <a:srgbClr val="C00000"/>
                  </a:solidFill>
                  <a:effectLst/>
                  <a:uLnTx/>
                  <a:uFillTx/>
                  <a:latin typeface="Times New Roman" panose="02020603050405020304" pitchFamily="18" charset="0"/>
                  <a:ea typeface="字魂27号-布丁体" panose="00000505000000000000" pitchFamily="2" charset="-122"/>
                  <a:cs typeface="Times New Roman" panose="02020603050405020304" pitchFamily="18" charset="0"/>
                  <a:sym typeface="Arial"/>
                </a:rPr>
                <a:t> </a:t>
              </a:r>
              <a:r>
                <a:rPr kumimoji="0" lang="en-US" altLang="zh-CN" sz="2800" b="1" i="0" u="none" strike="noStrike" kern="1200" cap="none" spc="0" normalizeH="0" baseline="0" noProof="0" dirty="0" err="1">
                  <a:ln>
                    <a:noFill/>
                  </a:ln>
                  <a:solidFill>
                    <a:srgbClr val="C00000"/>
                  </a:solidFill>
                  <a:effectLst/>
                  <a:uLnTx/>
                  <a:uFillTx/>
                  <a:latin typeface="Times New Roman" panose="02020603050405020304" pitchFamily="18" charset="0"/>
                  <a:ea typeface="字魂27号-布丁体" panose="00000505000000000000" pitchFamily="2" charset="-122"/>
                  <a:cs typeface="Times New Roman" panose="02020603050405020304" pitchFamily="18" charset="0"/>
                  <a:sym typeface="Arial"/>
                </a:rPr>
                <a:t>từ</a:t>
              </a:r>
              <a:endParaRPr kumimoji="0" lang="zh-CN"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字魂27号-布丁体" panose="00000505000000000000" pitchFamily="2" charset="-122"/>
                <a:cs typeface="Times New Roman" panose="02020603050405020304" pitchFamily="18" charset="0"/>
                <a:sym typeface="Arial"/>
              </a:endParaRPr>
            </a:p>
          </p:txBody>
        </p:sp>
        <p:grpSp>
          <p:nvGrpSpPr>
            <p:cNvPr id="43" name="组合 9">
              <a:extLst>
                <a:ext uri="{FF2B5EF4-FFF2-40B4-BE49-F238E27FC236}">
                  <a16:creationId xmlns:a16="http://schemas.microsoft.com/office/drawing/2014/main" id="{BECA7CCC-9957-4B9B-8332-9922A3B79A6E}"/>
                </a:ext>
              </a:extLst>
            </p:cNvPr>
            <p:cNvGrpSpPr/>
            <p:nvPr/>
          </p:nvGrpSpPr>
          <p:grpSpPr>
            <a:xfrm>
              <a:off x="3583560" y="873043"/>
              <a:ext cx="184731" cy="1029264"/>
              <a:chOff x="3771007" y="1083236"/>
              <a:chExt cx="184731" cy="1029264"/>
            </a:xfrm>
          </p:grpSpPr>
          <p:sp>
            <p:nvSpPr>
              <p:cNvPr id="44" name="矩形 10">
                <a:extLst>
                  <a:ext uri="{FF2B5EF4-FFF2-40B4-BE49-F238E27FC236}">
                    <a16:creationId xmlns:a16="http://schemas.microsoft.com/office/drawing/2014/main" id="{CCAED9FD-70BC-4BA8-9FFB-4D06B9552E67}"/>
                  </a:ext>
                </a:extLst>
              </p:cNvPr>
              <p:cNvSpPr/>
              <p:nvPr/>
            </p:nvSpPr>
            <p:spPr>
              <a:xfrm>
                <a:off x="3771007" y="1083236"/>
                <a:ext cx="184731" cy="1015663"/>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6000" b="0" i="0" u="none" strike="noStrike" kern="1200" cap="none" spc="0" normalizeH="0" baseline="0" noProof="0" dirty="0">
                  <a:ln w="152400">
                    <a:solidFill>
                      <a:srgbClr val="FFFFFF"/>
                    </a:solidFill>
                  </a:ln>
                  <a:solidFill>
                    <a:srgbClr val="002060"/>
                  </a:solidFill>
                  <a:effectLst>
                    <a:innerShdw blurRad="63500" dist="50800" dir="13500000">
                      <a:prstClr val="black">
                        <a:alpha val="50000"/>
                      </a:prstClr>
                    </a:innerShdw>
                  </a:effectLst>
                  <a:uLnTx/>
                  <a:uFillTx/>
                  <a:latin typeface="UVN Bai Sau Nang" panose="04030905020802020C03" pitchFamily="82" charset="0"/>
                  <a:ea typeface="字魂27号-布丁体" panose="00000505000000000000" pitchFamily="2" charset="-122"/>
                  <a:cs typeface="Arial"/>
                  <a:sym typeface="Arial"/>
                </a:endParaRPr>
              </a:p>
            </p:txBody>
          </p:sp>
          <p:sp>
            <p:nvSpPr>
              <p:cNvPr id="45" name="矩形 11">
                <a:extLst>
                  <a:ext uri="{FF2B5EF4-FFF2-40B4-BE49-F238E27FC236}">
                    <a16:creationId xmlns:a16="http://schemas.microsoft.com/office/drawing/2014/main" id="{8730EC17-EAB3-4DC4-894C-F718780B198C}"/>
                  </a:ext>
                </a:extLst>
              </p:cNvPr>
              <p:cNvSpPr/>
              <p:nvPr/>
            </p:nvSpPr>
            <p:spPr>
              <a:xfrm>
                <a:off x="3771007" y="1096837"/>
                <a:ext cx="184731" cy="1015663"/>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6000" b="0" i="0" u="none" strike="noStrike" kern="1200" cap="none" spc="0" normalizeH="0" baseline="0" noProof="0" dirty="0">
                  <a:ln>
                    <a:noFill/>
                  </a:ln>
                  <a:solidFill>
                    <a:srgbClr val="002060"/>
                  </a:solidFill>
                  <a:effectLst/>
                  <a:uLnTx/>
                  <a:uFillTx/>
                  <a:latin typeface="UVN Bai Sau Nang" panose="04030905020802020C03" pitchFamily="82" charset="0"/>
                  <a:ea typeface="字魂27号-布丁体" panose="00000505000000000000" pitchFamily="2" charset="-122"/>
                  <a:cs typeface="Arial"/>
                  <a:sym typeface="Arial"/>
                </a:endParaRPr>
              </a:p>
            </p:txBody>
          </p:sp>
        </p:grpSp>
      </p:grpSp>
      <p:grpSp>
        <p:nvGrpSpPr>
          <p:cNvPr id="52" name="组合 16"/>
          <p:cNvGrpSpPr/>
          <p:nvPr/>
        </p:nvGrpSpPr>
        <p:grpSpPr>
          <a:xfrm>
            <a:off x="6940506" y="-19488"/>
            <a:ext cx="2038759" cy="808523"/>
            <a:chOff x="8510909" y="103214"/>
            <a:chExt cx="3113563" cy="1134764"/>
          </a:xfrm>
        </p:grpSpPr>
        <p:pic>
          <p:nvPicPr>
            <p:cNvPr id="53" name="图片 17"/>
            <p:cNvPicPr>
              <a:picLocks noChangeAspect="1"/>
            </p:cNvPicPr>
            <p:nvPr/>
          </p:nvPicPr>
          <p:blipFill rotWithShape="1">
            <a:blip r:embed="rId6">
              <a:extLst>
                <a:ext uri="{28A0092B-C50C-407E-A947-70E740481C1C}">
                  <a14:useLocalDpi xmlns:a14="http://schemas.microsoft.com/office/drawing/2010/main" val="0"/>
                </a:ext>
              </a:extLst>
            </a:blip>
            <a:srcRect b="41799"/>
            <a:stretch/>
          </p:blipFill>
          <p:spPr>
            <a:xfrm>
              <a:off x="9674742" y="103214"/>
              <a:ext cx="1949730" cy="1134764"/>
            </a:xfrm>
            <a:prstGeom prst="rect">
              <a:avLst/>
            </a:prstGeom>
          </p:spPr>
        </p:pic>
        <p:pic>
          <p:nvPicPr>
            <p:cNvPr id="54" name="图片 18"/>
            <p:cNvPicPr>
              <a:picLocks noChangeAspect="1"/>
            </p:cNvPicPr>
            <p:nvPr/>
          </p:nvPicPr>
          <p:blipFill rotWithShape="1">
            <a:blip r:embed="rId7">
              <a:extLst>
                <a:ext uri="{28A0092B-C50C-407E-A947-70E740481C1C}">
                  <a14:useLocalDpi xmlns:a14="http://schemas.microsoft.com/office/drawing/2010/main" val="0"/>
                </a:ext>
              </a:extLst>
            </a:blip>
            <a:srcRect b="44127"/>
            <a:stretch/>
          </p:blipFill>
          <p:spPr>
            <a:xfrm>
              <a:off x="8510909" y="154668"/>
              <a:ext cx="1938879" cy="1083310"/>
            </a:xfrm>
            <a:prstGeom prst="rect">
              <a:avLst/>
            </a:prstGeom>
          </p:spPr>
        </p:pic>
      </p:grpSp>
      <p:sp>
        <p:nvSpPr>
          <p:cNvPr id="66" name="矩形 12">
            <a:extLst>
              <a:ext uri="{FF2B5EF4-FFF2-40B4-BE49-F238E27FC236}">
                <a16:creationId xmlns:a16="http://schemas.microsoft.com/office/drawing/2014/main" id="{AE76EBA2-0749-4C23-ADB5-B4445327AA47}"/>
              </a:ext>
            </a:extLst>
          </p:cNvPr>
          <p:cNvSpPr/>
          <p:nvPr/>
        </p:nvSpPr>
        <p:spPr>
          <a:xfrm>
            <a:off x="5785079" y="2430593"/>
            <a:ext cx="2268596" cy="394323"/>
          </a:xfrm>
          <a:prstGeom prst="rect">
            <a:avLst/>
          </a:prstGeom>
        </p:spPr>
        <p:txBody>
          <a:bodyPr wrap="square">
            <a:spAutoFit/>
            <a:scene3d>
              <a:camera prst="orthographicFront"/>
              <a:lightRig rig="threePt" dir="t"/>
            </a:scene3d>
            <a:sp3d contourW="12700"/>
          </a:bodyPr>
          <a:lstStyle/>
          <a:p>
            <a:pPr marL="0" marR="0" lvl="0" indent="0" algn="ctr" defTabSz="914400" rtl="0" eaLnBrk="1" fontAlgn="auto" latinLnBrk="0" hangingPunct="1">
              <a:lnSpc>
                <a:spcPct val="120000"/>
              </a:lnSpc>
              <a:spcBef>
                <a:spcPts val="0"/>
              </a:spcBef>
              <a:spcAft>
                <a:spcPts val="0"/>
              </a:spcAft>
              <a:buClr>
                <a:srgbClr val="000000"/>
              </a:buClr>
              <a:buSzTx/>
              <a:buFont typeface="Arial"/>
              <a:buNone/>
              <a:tabLst/>
              <a:defRPr/>
            </a:pPr>
            <a:endParaRPr kumimoji="0" lang="zh-CN" altLang="en-US" sz="2000" b="0" i="0" u="none" strike="noStrike" kern="0" cap="none" spc="0" normalizeH="0" baseline="0" noProof="0" dirty="0">
              <a:ln>
                <a:noFill/>
              </a:ln>
              <a:solidFill>
                <a:srgbClr val="E84E4E"/>
              </a:solidFill>
              <a:effectLst/>
              <a:uLnTx/>
              <a:uFillTx/>
              <a:latin typeface="华康POP2体W9" panose="040B0909000000000000" pitchFamily="81" charset="-122"/>
              <a:ea typeface="华康POP2体W9" panose="040B0909000000000000" pitchFamily="81" charset="-122"/>
              <a:cs typeface="Arial"/>
              <a:sym typeface="Arial"/>
            </a:endParaRPr>
          </a:p>
        </p:txBody>
      </p:sp>
      <p:pic>
        <p:nvPicPr>
          <p:cNvPr id="4" name="Picture 3"/>
          <p:cNvPicPr>
            <a:picLocks noChangeAspect="1"/>
          </p:cNvPicPr>
          <p:nvPr/>
        </p:nvPicPr>
        <p:blipFill rotWithShape="1">
          <a:blip r:embed="rId8">
            <a:extLst>
              <a:ext uri="{28A0092B-C50C-407E-A947-70E740481C1C}">
                <a14:useLocalDpi xmlns:a14="http://schemas.microsoft.com/office/drawing/2010/main" val="0"/>
              </a:ext>
            </a:extLst>
          </a:blip>
          <a:srcRect l="4861" t="3815" r="4613" b="3974"/>
          <a:stretch/>
        </p:blipFill>
        <p:spPr>
          <a:xfrm>
            <a:off x="6188989" y="877667"/>
            <a:ext cx="2002055" cy="3070459"/>
          </a:xfrm>
          <a:prstGeom prst="rect">
            <a:avLst/>
          </a:prstGeom>
        </p:spPr>
      </p:pic>
      <p:cxnSp>
        <p:nvCxnSpPr>
          <p:cNvPr id="24" name="Đường kết nối Mũi tên Thẳng 5">
            <a:extLst>
              <a:ext uri="{FF2B5EF4-FFF2-40B4-BE49-F238E27FC236}">
                <a16:creationId xmlns:a16="http://schemas.microsoft.com/office/drawing/2014/main" id="{DEEA4AEB-BAF6-4AF3-93AA-0424ECA07CF3}"/>
              </a:ext>
            </a:extLst>
          </p:cNvPr>
          <p:cNvCxnSpPr/>
          <p:nvPr/>
        </p:nvCxnSpPr>
        <p:spPr>
          <a:xfrm flipV="1">
            <a:off x="5785079" y="1104288"/>
            <a:ext cx="1248892" cy="8704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27" name="图片 6">
            <a:extLst>
              <a:ext uri="{FF2B5EF4-FFF2-40B4-BE49-F238E27FC236}">
                <a16:creationId xmlns:a16="http://schemas.microsoft.com/office/drawing/2014/main" id="{059AFFEF-676B-431D-9C61-6822223CB74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5762" y="4038611"/>
            <a:ext cx="9144000" cy="1542828"/>
          </a:xfrm>
          <a:prstGeom prst="rect">
            <a:avLst/>
          </a:prstGeom>
        </p:spPr>
      </p:pic>
      <p:sp>
        <p:nvSpPr>
          <p:cNvPr id="68" name="Google Shape;117;p2"/>
          <p:cNvSpPr/>
          <p:nvPr/>
        </p:nvSpPr>
        <p:spPr>
          <a:xfrm>
            <a:off x="1504897" y="1777854"/>
            <a:ext cx="4267450" cy="1955899"/>
          </a:xfrm>
          <a:prstGeom prst="roundRect">
            <a:avLst>
              <a:gd name="adj" fmla="val 16667"/>
            </a:avLst>
          </a:prstGeom>
          <a:noFill/>
          <a:ln w="38100" cap="flat" cmpd="sng">
            <a:solidFill>
              <a:srgbClr val="FF0066"/>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3600" b="0" i="0" u="none" strike="noStrike" kern="0" cap="none" spc="0" normalizeH="0" baseline="0" noProof="0" dirty="0">
              <a:ln>
                <a:noFill/>
              </a:ln>
              <a:solidFill>
                <a:srgbClr val="5B9BD5"/>
              </a:solidFill>
              <a:effectLst/>
              <a:uLnTx/>
              <a:uFillTx/>
              <a:latin typeface="Tahoma"/>
              <a:ea typeface="Tahoma"/>
              <a:cs typeface="Tahoma"/>
              <a:sym typeface="Tahoma"/>
            </a:endParaRPr>
          </a:p>
        </p:txBody>
      </p:sp>
      <p:sp>
        <p:nvSpPr>
          <p:cNvPr id="58" name="TextBox 57"/>
          <p:cNvSpPr txBox="1"/>
          <p:nvPr/>
        </p:nvSpPr>
        <p:spPr>
          <a:xfrm>
            <a:off x="1430043" y="1974688"/>
            <a:ext cx="4241738" cy="2339102"/>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defRPr/>
            </a:pPr>
            <a:r>
              <a:rPr kumimoji="0" lang="en-US" sz="3800" b="1" i="0" u="none" strike="noStrike" kern="0" cap="none" spc="50" normalizeH="0" baseline="0" noProof="0" dirty="0" err="1">
                <a:ln w="0"/>
                <a:solidFill>
                  <a:srgbClr val="C00000"/>
                </a:solidFill>
                <a:effectLst>
                  <a:innerShdw blurRad="63500" dist="50800" dir="13500000">
                    <a:srgbClr val="000000">
                      <a:alpha val="50000"/>
                    </a:srgbClr>
                  </a:innerShdw>
                </a:effectLst>
                <a:uLnTx/>
                <a:uFillTx/>
                <a:latin typeface="Times New Roman" panose="02020603050405020304" pitchFamily="18" charset="0"/>
                <a:cs typeface="Times New Roman" panose="02020603050405020304" pitchFamily="18" charset="0"/>
                <a:sym typeface="Arial"/>
              </a:rPr>
              <a:t>Dải</a:t>
            </a:r>
            <a:r>
              <a:rPr kumimoji="0" lang="en-US" sz="3800" b="1" i="0" u="none" strike="noStrike" kern="0" cap="none" spc="50" normalizeH="0" baseline="0" noProof="0" dirty="0">
                <a:ln w="0"/>
                <a:solidFill>
                  <a:srgbClr val="C00000"/>
                </a:solidFill>
                <a:effectLst>
                  <a:innerShdw blurRad="63500" dist="50800" dir="13500000">
                    <a:srgbClr val="000000">
                      <a:alpha val="50000"/>
                    </a:srgbClr>
                  </a:innerShdw>
                </a:effectLst>
                <a:uLnTx/>
                <a:uFillTx/>
                <a:latin typeface="Times New Roman" panose="02020603050405020304" pitchFamily="18" charset="0"/>
                <a:cs typeface="Times New Roman" panose="02020603050405020304" pitchFamily="18" charset="0"/>
                <a:sym typeface="Arial"/>
              </a:rPr>
              <a:t> </a:t>
            </a:r>
            <a:r>
              <a:rPr kumimoji="0" lang="en-US" sz="3800" b="1" i="0" u="none" strike="noStrike" kern="0" cap="none" spc="50" normalizeH="0" baseline="0" noProof="0" dirty="0" err="1">
                <a:ln w="0"/>
                <a:solidFill>
                  <a:srgbClr val="C00000"/>
                </a:solidFill>
                <a:effectLst>
                  <a:innerShdw blurRad="63500" dist="50800" dir="13500000">
                    <a:srgbClr val="000000">
                      <a:alpha val="50000"/>
                    </a:srgbClr>
                  </a:innerShdw>
                </a:effectLst>
                <a:uLnTx/>
                <a:uFillTx/>
                <a:latin typeface="Times New Roman" panose="02020603050405020304" pitchFamily="18" charset="0"/>
                <a:cs typeface="Times New Roman" panose="02020603050405020304" pitchFamily="18" charset="0"/>
                <a:sym typeface="Arial"/>
              </a:rPr>
              <a:t>rút</a:t>
            </a:r>
            <a:r>
              <a:rPr kumimoji="0" lang="en-US" sz="3800" b="1" i="0" u="none" strike="noStrike" kern="0" cap="none" spc="50" normalizeH="0" baseline="0" noProof="0" dirty="0">
                <a:ln w="0"/>
                <a:solidFill>
                  <a:srgbClr val="C00000"/>
                </a:solidFill>
                <a:effectLst>
                  <a:innerShdw blurRad="63500" dist="50800" dir="13500000">
                    <a:srgbClr val="000000">
                      <a:alpha val="50000"/>
                    </a:srgbClr>
                  </a:innerShdw>
                </a:effectLst>
                <a:uLnTx/>
                <a:uFillTx/>
                <a:latin typeface="Times New Roman" panose="02020603050405020304" pitchFamily="18" charset="0"/>
                <a:cs typeface="Times New Roman" panose="02020603050405020304" pitchFamily="18" charset="0"/>
                <a:sym typeface="Arial"/>
              </a:rPr>
              <a:t>: </a:t>
            </a:r>
            <a:r>
              <a:rPr lang="en-US" sz="3800" b="1" dirty="0" err="1">
                <a:solidFill>
                  <a:srgbClr val="002060"/>
                </a:solidFill>
                <a:latin typeface="Times New Roman" panose="02020603050405020304" pitchFamily="18" charset="0"/>
                <a:cs typeface="Times New Roman" panose="02020603050405020304" pitchFamily="18" charset="0"/>
              </a:rPr>
              <a:t>dây</a:t>
            </a:r>
            <a:r>
              <a:rPr lang="en-US" sz="3800" b="1" dirty="0">
                <a:solidFill>
                  <a:srgbClr val="002060"/>
                </a:solidFill>
                <a:latin typeface="Times New Roman" panose="02020603050405020304" pitchFamily="18" charset="0"/>
                <a:cs typeface="Times New Roman" panose="02020603050405020304" pitchFamily="18" charset="0"/>
              </a:rPr>
              <a:t> </a:t>
            </a:r>
            <a:r>
              <a:rPr lang="en-US" sz="3800" b="1" dirty="0" err="1">
                <a:solidFill>
                  <a:srgbClr val="002060"/>
                </a:solidFill>
                <a:latin typeface="Times New Roman" panose="02020603050405020304" pitchFamily="18" charset="0"/>
                <a:cs typeface="Times New Roman" panose="02020603050405020304" pitchFamily="18" charset="0"/>
              </a:rPr>
              <a:t>luồn</a:t>
            </a:r>
            <a:r>
              <a:rPr lang="en-US" sz="3800" b="1" dirty="0">
                <a:solidFill>
                  <a:srgbClr val="002060"/>
                </a:solidFill>
                <a:latin typeface="Times New Roman" panose="02020603050405020304" pitchFamily="18" charset="0"/>
                <a:cs typeface="Times New Roman" panose="02020603050405020304" pitchFamily="18" charset="0"/>
              </a:rPr>
              <a:t> </a:t>
            </a:r>
            <a:r>
              <a:rPr lang="en-US" sz="3800" b="1" dirty="0" err="1">
                <a:solidFill>
                  <a:srgbClr val="002060"/>
                </a:solidFill>
                <a:latin typeface="Times New Roman" panose="02020603050405020304" pitchFamily="18" charset="0"/>
                <a:cs typeface="Times New Roman" panose="02020603050405020304" pitchFamily="18" charset="0"/>
              </a:rPr>
              <a:t>vào</a:t>
            </a:r>
            <a:r>
              <a:rPr lang="en-US" sz="3800" b="1" dirty="0">
                <a:solidFill>
                  <a:srgbClr val="002060"/>
                </a:solidFill>
                <a:latin typeface="Times New Roman" panose="02020603050405020304" pitchFamily="18" charset="0"/>
                <a:cs typeface="Times New Roman" panose="02020603050405020304" pitchFamily="18" charset="0"/>
              </a:rPr>
              <a:t> </a:t>
            </a:r>
            <a:r>
              <a:rPr lang="en-US" sz="3800" b="1" dirty="0" err="1">
                <a:solidFill>
                  <a:srgbClr val="002060"/>
                </a:solidFill>
                <a:latin typeface="Times New Roman" panose="02020603050405020304" pitchFamily="18" charset="0"/>
                <a:cs typeface="Times New Roman" panose="02020603050405020304" pitchFamily="18" charset="0"/>
              </a:rPr>
              <a:t>lưng</a:t>
            </a:r>
            <a:r>
              <a:rPr lang="en-US" sz="3800" b="1" dirty="0">
                <a:solidFill>
                  <a:srgbClr val="002060"/>
                </a:solidFill>
                <a:latin typeface="Times New Roman" panose="02020603050405020304" pitchFamily="18" charset="0"/>
                <a:cs typeface="Times New Roman" panose="02020603050405020304" pitchFamily="18" charset="0"/>
              </a:rPr>
              <a:t> </a:t>
            </a:r>
            <a:r>
              <a:rPr lang="en-US" sz="3800" b="1" dirty="0" err="1">
                <a:solidFill>
                  <a:srgbClr val="002060"/>
                </a:solidFill>
                <a:latin typeface="Times New Roman" panose="02020603050405020304" pitchFamily="18" charset="0"/>
                <a:cs typeface="Times New Roman" panose="02020603050405020304" pitchFamily="18" charset="0"/>
              </a:rPr>
              <a:t>để</a:t>
            </a:r>
            <a:r>
              <a:rPr lang="en-US" sz="3800" b="1" dirty="0">
                <a:solidFill>
                  <a:srgbClr val="002060"/>
                </a:solidFill>
                <a:latin typeface="Times New Roman" panose="02020603050405020304" pitchFamily="18" charset="0"/>
                <a:cs typeface="Times New Roman" panose="02020603050405020304" pitchFamily="18" charset="0"/>
              </a:rPr>
              <a:t> </a:t>
            </a:r>
            <a:r>
              <a:rPr lang="en-US" sz="3800" b="1" dirty="0" err="1">
                <a:solidFill>
                  <a:srgbClr val="002060"/>
                </a:solidFill>
                <a:latin typeface="Times New Roman" panose="02020603050405020304" pitchFamily="18" charset="0"/>
                <a:cs typeface="Times New Roman" panose="02020603050405020304" pitchFamily="18" charset="0"/>
              </a:rPr>
              <a:t>buộc</a:t>
            </a:r>
            <a:r>
              <a:rPr lang="en-US" sz="3800" b="1" dirty="0">
                <a:solidFill>
                  <a:srgbClr val="002060"/>
                </a:solidFill>
                <a:latin typeface="Times New Roman" panose="02020603050405020304" pitchFamily="18" charset="0"/>
                <a:cs typeface="Times New Roman" panose="02020603050405020304" pitchFamily="18" charset="0"/>
              </a:rPr>
              <a:t> </a:t>
            </a:r>
            <a:r>
              <a:rPr lang="en-US" sz="3800" b="1" dirty="0" err="1">
                <a:solidFill>
                  <a:srgbClr val="002060"/>
                </a:solidFill>
                <a:latin typeface="Times New Roman" panose="02020603050405020304" pitchFamily="18" charset="0"/>
                <a:cs typeface="Times New Roman" panose="02020603050405020304" pitchFamily="18" charset="0"/>
              </a:rPr>
              <a:t>quần</a:t>
            </a:r>
            <a:r>
              <a:rPr lang="en-US" sz="3800" b="1" dirty="0">
                <a:solidFill>
                  <a:srgbClr val="002060"/>
                </a:solidFill>
                <a:latin typeface="Times New Roman" panose="02020603050405020304" pitchFamily="18" charset="0"/>
                <a:cs typeface="Times New Roman" panose="02020603050405020304" pitchFamily="18" charset="0"/>
              </a:rPr>
              <a:t> </a:t>
            </a:r>
            <a:r>
              <a:rPr lang="en-US" sz="3800" b="1" dirty="0" err="1">
                <a:solidFill>
                  <a:srgbClr val="002060"/>
                </a:solidFill>
                <a:latin typeface="Times New Roman" panose="02020603050405020304" pitchFamily="18" charset="0"/>
                <a:cs typeface="Times New Roman" panose="02020603050405020304" pitchFamily="18" charset="0"/>
              </a:rPr>
              <a:t>hoặc</a:t>
            </a:r>
            <a:r>
              <a:rPr lang="en-US" sz="3800" b="1" dirty="0">
                <a:solidFill>
                  <a:srgbClr val="002060"/>
                </a:solidFill>
                <a:latin typeface="Times New Roman" panose="02020603050405020304" pitchFamily="18" charset="0"/>
                <a:cs typeface="Times New Roman" panose="02020603050405020304" pitchFamily="18" charset="0"/>
              </a:rPr>
              <a:t> </a:t>
            </a:r>
            <a:r>
              <a:rPr lang="en-US" sz="3800" b="1" dirty="0" err="1">
                <a:solidFill>
                  <a:srgbClr val="002060"/>
                </a:solidFill>
                <a:latin typeface="Times New Roman" panose="02020603050405020304" pitchFamily="18" charset="0"/>
                <a:cs typeface="Times New Roman" panose="02020603050405020304" pitchFamily="18" charset="0"/>
              </a:rPr>
              <a:t>váy</a:t>
            </a:r>
            <a:r>
              <a:rPr lang="en-US" sz="3800" b="1" dirty="0">
                <a:solidFill>
                  <a:srgbClr val="002060"/>
                </a:solidFill>
                <a:latin typeface="Times New Roman" panose="02020603050405020304" pitchFamily="18" charset="0"/>
                <a:cs typeface="Times New Roman" panose="02020603050405020304" pitchFamily="18" charset="0"/>
              </a:rPr>
              <a:t>.</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3200" b="1" i="0" u="none" strike="noStrike" kern="0" cap="none" spc="50" normalizeH="0" baseline="0" noProof="0" dirty="0">
              <a:ln w="0"/>
              <a:solidFill>
                <a:srgbClr val="C00000"/>
              </a:solidFill>
              <a:effectLst>
                <a:innerShdw blurRad="63500" dist="50800" dir="13500000">
                  <a:srgbClr val="000000">
                    <a:alpha val="50000"/>
                  </a:srgbClr>
                </a:innerShdw>
              </a:effectLst>
              <a:uLnTx/>
              <a:uFillTx/>
              <a:latin typeface="Nunito" panose="00000500000000000000" pitchFamily="2" charset="0"/>
              <a:cs typeface="Arial"/>
              <a:sym typeface="Arial"/>
            </a:endParaRPr>
          </a:p>
        </p:txBody>
      </p:sp>
    </p:spTree>
    <p:custDataLst>
      <p:tags r:id="rId1"/>
    </p:custDataLst>
    <p:extLst>
      <p:ext uri="{BB962C8B-B14F-4D97-AF65-F5344CB8AC3E}">
        <p14:creationId xmlns:p14="http://schemas.microsoft.com/office/powerpoint/2010/main" val="26473933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Click="0">
        <p15:prstTrans prst="airplane"/>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1000"/>
                                        <p:tgtEl>
                                          <p:spTgt spid="27"/>
                                        </p:tgtEl>
                                      </p:cBhvr>
                                    </p:animEffect>
                                    <p:anim calcmode="lin" valueType="num">
                                      <p:cBhvr>
                                        <p:cTn id="8" dur="1000" fill="hold"/>
                                        <p:tgtEl>
                                          <p:spTgt spid="27"/>
                                        </p:tgtEl>
                                        <p:attrNameLst>
                                          <p:attrName>ppt_x</p:attrName>
                                        </p:attrNameLst>
                                      </p:cBhvr>
                                      <p:tavLst>
                                        <p:tav tm="0">
                                          <p:val>
                                            <p:strVal val="#ppt_x"/>
                                          </p:val>
                                        </p:tav>
                                        <p:tav tm="100000">
                                          <p:val>
                                            <p:strVal val="#ppt_x"/>
                                          </p:val>
                                        </p:tav>
                                      </p:tavLst>
                                    </p:anim>
                                    <p:anim calcmode="lin" valueType="num">
                                      <p:cBhvr>
                                        <p:cTn id="9"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2A4F852A-142F-40C2-9F42-DD15D6DBD1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pic>
        <p:nvPicPr>
          <p:cNvPr id="9" name="图片 8">
            <a:extLst>
              <a:ext uri="{FF2B5EF4-FFF2-40B4-BE49-F238E27FC236}">
                <a16:creationId xmlns:a16="http://schemas.microsoft.com/office/drawing/2014/main" id="{D69A5195-EBDC-432C-A4D6-7B0D5C89D76F}"/>
              </a:ext>
            </a:extLst>
          </p:cNvPr>
          <p:cNvPicPr>
            <a:picLocks noChangeAspect="1"/>
          </p:cNvPicPr>
          <p:nvPr/>
        </p:nvPicPr>
        <p:blipFill rotWithShape="1">
          <a:blip r:embed="rId5">
            <a:extLst>
              <a:ext uri="{28A0092B-C50C-407E-A947-70E740481C1C}">
                <a14:useLocalDpi xmlns:a14="http://schemas.microsoft.com/office/drawing/2010/main" val="0"/>
              </a:ext>
            </a:extLst>
          </a:blip>
          <a:srcRect l="10375" r="-4801" b="26028"/>
          <a:stretch/>
        </p:blipFill>
        <p:spPr>
          <a:xfrm>
            <a:off x="4768958" y="29826"/>
            <a:ext cx="4500302" cy="3231715"/>
          </a:xfrm>
          <a:prstGeom prst="rect">
            <a:avLst/>
          </a:prstGeom>
        </p:spPr>
      </p:pic>
      <p:pic>
        <p:nvPicPr>
          <p:cNvPr id="6" name="图片 5">
            <a:extLst>
              <a:ext uri="{FF2B5EF4-FFF2-40B4-BE49-F238E27FC236}">
                <a16:creationId xmlns:a16="http://schemas.microsoft.com/office/drawing/2014/main" id="{5F69B91F-AA5E-43E1-BDFD-B03191B5948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3303814"/>
            <a:ext cx="9144000" cy="1839686"/>
          </a:xfrm>
          <a:prstGeom prst="rect">
            <a:avLst/>
          </a:prstGeom>
        </p:spPr>
      </p:pic>
      <p:pic>
        <p:nvPicPr>
          <p:cNvPr id="7" name="图片 6">
            <a:extLst>
              <a:ext uri="{FF2B5EF4-FFF2-40B4-BE49-F238E27FC236}">
                <a16:creationId xmlns:a16="http://schemas.microsoft.com/office/drawing/2014/main" id="{FC044253-9597-4574-859F-89F0DF055DEE}"/>
              </a:ext>
            </a:extLst>
          </p:cNvPr>
          <p:cNvPicPr>
            <a:picLocks noChangeAspect="1"/>
          </p:cNvPicPr>
          <p:nvPr/>
        </p:nvPicPr>
        <p:blipFill rotWithShape="1">
          <a:blip r:embed="rId5">
            <a:extLst>
              <a:ext uri="{28A0092B-C50C-407E-A947-70E740481C1C}">
                <a14:useLocalDpi xmlns:a14="http://schemas.microsoft.com/office/drawing/2010/main" val="0"/>
              </a:ext>
            </a:extLst>
          </a:blip>
          <a:srcRect l="10375" r="-4801" b="26028"/>
          <a:stretch/>
        </p:blipFill>
        <p:spPr>
          <a:xfrm>
            <a:off x="-200723" y="7434"/>
            <a:ext cx="4500302" cy="3231715"/>
          </a:xfrm>
          <a:prstGeom prst="rect">
            <a:avLst/>
          </a:prstGeom>
        </p:spPr>
      </p:pic>
      <p:sp>
        <p:nvSpPr>
          <p:cNvPr id="8" name="矩形: 圆角 7">
            <a:extLst>
              <a:ext uri="{FF2B5EF4-FFF2-40B4-BE49-F238E27FC236}">
                <a16:creationId xmlns:a16="http://schemas.microsoft.com/office/drawing/2014/main" id="{906F5B2A-5E1E-4B28-9109-C7990C6A42B2}"/>
              </a:ext>
            </a:extLst>
          </p:cNvPr>
          <p:cNvSpPr/>
          <p:nvPr/>
        </p:nvSpPr>
        <p:spPr>
          <a:xfrm>
            <a:off x="153120" y="59384"/>
            <a:ext cx="8847481" cy="5054290"/>
          </a:xfrm>
          <a:prstGeom prst="roundRect">
            <a:avLst>
              <a:gd name="adj" fmla="val 5318"/>
            </a:avLst>
          </a:prstGeom>
          <a:solidFill>
            <a:schemeClr val="bg1"/>
          </a:solidFill>
          <a:ln w="28575">
            <a:solidFill>
              <a:srgbClr val="F183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zh-CN" altLang="en-US" sz="1350" kern="1200">
              <a:solidFill>
                <a:prstClr val="white"/>
              </a:solidFill>
              <a:latin typeface="字魂107号-萌趣欢乐体" panose="020F0502020204030204"/>
              <a:cs typeface="+mn-ea"/>
              <a:sym typeface="+mn-lt"/>
            </a:endParaRPr>
          </a:p>
        </p:txBody>
      </p:sp>
      <p:sp>
        <p:nvSpPr>
          <p:cNvPr id="13" name="TextBox 12"/>
          <p:cNvSpPr txBox="1"/>
          <p:nvPr/>
        </p:nvSpPr>
        <p:spPr>
          <a:xfrm>
            <a:off x="143399" y="59384"/>
            <a:ext cx="8834525" cy="60324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 typeface="Arial"/>
              <a:buNone/>
              <a:tabLst/>
              <a:defRPr/>
            </a:pPr>
            <a:r>
              <a:rPr kumimoji="0" lang="vi-VN" sz="1800" b="1"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Vương quốc vắng nụ cười</a:t>
            </a:r>
            <a:r>
              <a:rPr kumimoji="0" lang="en-US" sz="1800" b="1"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 </a:t>
            </a:r>
            <a:r>
              <a:rPr kumimoji="0" lang="vi-VN" sz="1800" b="1"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a:t>
            </a:r>
            <a:r>
              <a:rPr kumimoji="0" lang="en-US" sz="1800" b="1"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t</a:t>
            </a:r>
            <a:r>
              <a:rPr kumimoji="0" lang="vi-VN" sz="1800" b="1"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iếp theo)</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vi-VN" sz="1600" b="1"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     </a:t>
            </a:r>
            <a:r>
              <a:rPr kumimoji="0" lang="vi-VN"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Cả triều đình háo hức nhìn con người phi thường vừa xuất hiện. Hóa ra, đó chỉ là một cậu bé chừng mười tuổi, tóc để trái đào. Nhà vua bèn ngọt ngào bảo cậu:</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vi-VN"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   - Hãy nói cho ta biết vì sao cháu cười được</a:t>
            </a:r>
            <a:r>
              <a:rPr kumimoji="0" lang="en-US"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 </a:t>
            </a:r>
            <a:r>
              <a:rPr kumimoji="0" lang="vi-VN"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vi-VN"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   - Muôn tâu Bệ hạ, những chuyện buồn cười không thiếu đâu ạ. Ngay tại đây cũng có. Bệ hạ tha cho tội chết, cháu sẽ nói.</a:t>
            </a:r>
            <a:endParaRPr kumimoji="0" lang="en-US"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endParaRP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   - </a:t>
            </a:r>
            <a:r>
              <a:rPr kumimoji="0" lang="en-US" sz="1600" b="1"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Nói</a:t>
            </a:r>
            <a:r>
              <a:rPr kumimoji="0" lang="en-US"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 </a:t>
            </a:r>
            <a:r>
              <a:rPr kumimoji="0" lang="en-US" sz="1600" b="1"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đi</a:t>
            </a:r>
            <a:r>
              <a:rPr kumimoji="0" lang="en-US"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 ta </a:t>
            </a:r>
            <a:r>
              <a:rPr kumimoji="0" lang="en-US" sz="1600" b="1"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trọng</a:t>
            </a:r>
            <a:r>
              <a:rPr kumimoji="0" lang="en-US"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 </a:t>
            </a:r>
            <a:r>
              <a:rPr kumimoji="0" lang="en-US" sz="1600" b="1"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thưởng</a:t>
            </a:r>
            <a:r>
              <a:rPr kumimoji="0" lang="en-US"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a:t>
            </a:r>
            <a:endParaRPr kumimoji="0" lang="vi-VN"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endParaRP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  </a:t>
            </a:r>
            <a:r>
              <a:rPr kumimoji="0" lang="vi-VN"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Cậu bé ấp úng:</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vi-VN"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   - Chẳng hạn, sáng nay, Bệ hạ đã quên... lau miệng ạ.</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vi-VN"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   Nhà vua giật mình, đưa tay lên mép. Một hạt cơm lăn xuống áo hoàng bào. Các quan đưa tay bụm miệng cười. Đến khi cậu bé chỉ quả táo cắn dở đang căng phồng trong túi áo của quan coi vườn ngự uyển thì ai nấy đều bật cười thành tiếng.</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vi-VN"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Nhà vua gật gù. Thế rồi, ngắm nhìn cậu bé, ngài bỗng hỏi:</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vi-VN"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   - Này cháu, vì sao nãy giờ cháu cứ đứng lom khom thế?</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vi-VN"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   - Tâu Bệ hạ, ban nãy cháu bị quan thị vệ đuổi, cuống quá nên... đứt dải rút ạ.</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vi-VN"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   Triều đình được mẻ cười vỡ bụng. Tiếng cười thật dễ lây. Ngày hôm đó, vương quốc nọ như có phép mầu làm thay đổi. Đến đâu cũng gặp những gương mặt tươi tỉnh, rạng rỡ. Hoa bắt đầu nở. Chim bắt đầu hót. Còn những tia nắng mặt trời thì nhảy múa và sỏi đá cũng biết reo vang dưới những bánh xe. Vương quốc u buồn đã thoát khỏi nguy c</a:t>
            </a:r>
            <a:r>
              <a:rPr kumimoji="0" lang="en-US"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ơ </a:t>
            </a:r>
            <a:r>
              <a:rPr kumimoji="0" lang="en-US" sz="1600" b="1"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tàn</a:t>
            </a:r>
            <a:r>
              <a:rPr kumimoji="0" lang="en-US"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 </a:t>
            </a:r>
            <a:r>
              <a:rPr kumimoji="0" lang="en-US" sz="1600" b="1"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lụi</a:t>
            </a:r>
            <a:r>
              <a:rPr kumimoji="0" lang="en-US"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						</a:t>
            </a:r>
            <a:r>
              <a:rPr kumimoji="0" lang="en-US" sz="1600" b="1" i="1"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                                                    </a:t>
            </a:r>
            <a:r>
              <a:rPr kumimoji="0" lang="vi-VN" sz="1600" b="0" i="1"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Theo </a:t>
            </a:r>
            <a:r>
              <a:rPr kumimoji="0" lang="vi-VN" sz="1600" b="1"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TRẦN </a:t>
            </a:r>
            <a:r>
              <a:rPr kumimoji="0" lang="vi-VN" sz="1600" b="1" i="0" u="none" strike="noStrike" kern="1200" cap="none" spc="0" normalizeH="0" baseline="0" noProof="0">
                <a:ln>
                  <a:noFill/>
                </a:ln>
                <a:solidFill>
                  <a:srgbClr val="002060"/>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t>ĐỨC TIẾN</a:t>
            </a:r>
            <a:br>
              <a:rPr kumimoji="0" lang="vi-VN" sz="16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br>
            <a:br>
              <a:rPr kumimoji="0" lang="vi-VN" sz="16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rPr>
            </a:br>
            <a:endParaRPr kumimoji="0" lang="en-US" sz="16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endParaRPr>
          </a:p>
          <a:p>
            <a:pPr marL="0" marR="0" lvl="0" indent="0" algn="just" defTabSz="914400" rtl="0" eaLnBrk="1" fontAlgn="auto" latinLnBrk="0" hangingPunct="1">
              <a:lnSpc>
                <a:spcPct val="100000"/>
              </a:lnSpc>
              <a:spcBef>
                <a:spcPts val="0"/>
              </a:spcBef>
              <a:spcAft>
                <a:spcPts val="0"/>
              </a:spcAft>
              <a:buClrTx/>
              <a:buSzTx/>
              <a:buFont typeface="Arial"/>
              <a:buNone/>
              <a:tabLst/>
              <a:defRPr/>
            </a:pPr>
            <a:endParaRPr kumimoji="0" lang="vi-VN"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600" b="1" i="0" u="none" strike="noStrike" kern="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Times New Roman" panose="02020603050405020304" pitchFamily="18" charset="0"/>
              <a:sym typeface="Arial"/>
            </a:endParaRPr>
          </a:p>
        </p:txBody>
      </p:sp>
    </p:spTree>
    <p:custDataLst>
      <p:tags r:id="rId1"/>
    </p:custDataLst>
    <p:extLst>
      <p:ext uri="{BB962C8B-B14F-4D97-AF65-F5344CB8AC3E}">
        <p14:creationId xmlns:p14="http://schemas.microsoft.com/office/powerpoint/2010/main" val="72475744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E6A08613-A1B4-42C0-865C-EC322C0038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93" y="0"/>
            <a:ext cx="9144000" cy="5143500"/>
          </a:xfrm>
          <a:prstGeom prst="rect">
            <a:avLst/>
          </a:prstGeom>
        </p:spPr>
      </p:pic>
      <p:pic>
        <p:nvPicPr>
          <p:cNvPr id="7" name="图片 6">
            <a:extLst>
              <a:ext uri="{FF2B5EF4-FFF2-40B4-BE49-F238E27FC236}">
                <a16:creationId xmlns:a16="http://schemas.microsoft.com/office/drawing/2014/main" id="{059AFFEF-676B-431D-9C61-6822223CB74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3303814"/>
            <a:ext cx="9144000" cy="1839686"/>
          </a:xfrm>
          <a:prstGeom prst="rect">
            <a:avLst/>
          </a:prstGeom>
        </p:spPr>
      </p:pic>
      <p:pic>
        <p:nvPicPr>
          <p:cNvPr id="9" name="图片 8">
            <a:extLst>
              <a:ext uri="{FF2B5EF4-FFF2-40B4-BE49-F238E27FC236}">
                <a16:creationId xmlns:a16="http://schemas.microsoft.com/office/drawing/2014/main" id="{D9FD5A43-D9F2-4BF9-939D-BFD4D17AF33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55807" y="-235178"/>
            <a:ext cx="2007120" cy="2221364"/>
          </a:xfrm>
          <a:prstGeom prst="rect">
            <a:avLst/>
          </a:prstGeom>
        </p:spPr>
      </p:pic>
      <p:pic>
        <p:nvPicPr>
          <p:cNvPr id="11" name="图片 10">
            <a:extLst>
              <a:ext uri="{FF2B5EF4-FFF2-40B4-BE49-F238E27FC236}">
                <a16:creationId xmlns:a16="http://schemas.microsoft.com/office/drawing/2014/main" id="{BCFE4E51-2FA1-4F78-9143-0DC3F20ABB1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 y="1"/>
            <a:ext cx="2073320" cy="2710319"/>
          </a:xfrm>
          <a:prstGeom prst="rect">
            <a:avLst/>
          </a:prstGeom>
        </p:spPr>
      </p:pic>
      <p:pic>
        <p:nvPicPr>
          <p:cNvPr id="10" name="图片 1"/>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738588" y="55635"/>
            <a:ext cx="5217219" cy="4135727"/>
          </a:xfrm>
          <a:prstGeom prst="rect">
            <a:avLst/>
          </a:prstGeom>
        </p:spPr>
      </p:pic>
      <p:grpSp>
        <p:nvGrpSpPr>
          <p:cNvPr id="12" name="组合 12">
            <a:extLst>
              <a:ext uri="{FF2B5EF4-FFF2-40B4-BE49-F238E27FC236}">
                <a16:creationId xmlns:a16="http://schemas.microsoft.com/office/drawing/2014/main" id="{F1BB3A29-F24C-44D6-8C7D-11207F8321BB}"/>
              </a:ext>
            </a:extLst>
          </p:cNvPr>
          <p:cNvGrpSpPr/>
          <p:nvPr/>
        </p:nvGrpSpPr>
        <p:grpSpPr>
          <a:xfrm>
            <a:off x="2501093" y="1518058"/>
            <a:ext cx="3855543" cy="1795905"/>
            <a:chOff x="226820" y="106402"/>
            <a:chExt cx="3855543" cy="1795905"/>
          </a:xfrm>
        </p:grpSpPr>
        <p:sp>
          <p:nvSpPr>
            <p:cNvPr id="14" name="矩形 7">
              <a:extLst>
                <a:ext uri="{FF2B5EF4-FFF2-40B4-BE49-F238E27FC236}">
                  <a16:creationId xmlns:a16="http://schemas.microsoft.com/office/drawing/2014/main" id="{F965DF25-BFD2-4C93-B8D6-85B44F8469E8}"/>
                </a:ext>
              </a:extLst>
            </p:cNvPr>
            <p:cNvSpPr/>
            <p:nvPr/>
          </p:nvSpPr>
          <p:spPr>
            <a:xfrm>
              <a:off x="226820" y="106402"/>
              <a:ext cx="3855543" cy="78483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CN" sz="4500" b="0" i="0" u="none" strike="noStrike" kern="0" cap="none" spc="0" normalizeH="0" baseline="0" noProof="0" dirty="0">
                  <a:ln w="152400">
                    <a:solidFill>
                      <a:prstClr val="white"/>
                    </a:solidFill>
                  </a:ln>
                  <a:solidFill>
                    <a:srgbClr val="002060"/>
                  </a:solidFill>
                  <a:effectLst>
                    <a:innerShdw blurRad="63500" dist="50800" dir="13500000">
                      <a:prstClr val="black">
                        <a:alpha val="50000"/>
                      </a:prstClr>
                    </a:innerShdw>
                  </a:effectLst>
                  <a:uLnTx/>
                  <a:uFillTx/>
                  <a:latin typeface="UVN Binh Duong" pitchFamily="2" charset="0"/>
                  <a:ea typeface="字魂27号-布丁体" panose="00000505000000000000" pitchFamily="2" charset="-122"/>
                  <a:sym typeface="Arial"/>
                </a:rPr>
                <a:t>TÌM</a:t>
              </a:r>
              <a:r>
                <a:rPr kumimoji="0" lang="en-US" altLang="zh-CN" sz="4500" b="0" i="0" u="none" strike="noStrike" kern="0" cap="none" spc="0" normalizeH="0" noProof="0" dirty="0">
                  <a:ln w="152400">
                    <a:solidFill>
                      <a:prstClr val="white"/>
                    </a:solidFill>
                  </a:ln>
                  <a:solidFill>
                    <a:srgbClr val="002060"/>
                  </a:solidFill>
                  <a:effectLst>
                    <a:innerShdw blurRad="63500" dist="50800" dir="13500000">
                      <a:prstClr val="black">
                        <a:alpha val="50000"/>
                      </a:prstClr>
                    </a:innerShdw>
                  </a:effectLst>
                  <a:uLnTx/>
                  <a:uFillTx/>
                  <a:latin typeface="UVN Binh Duong" pitchFamily="2" charset="0"/>
                  <a:ea typeface="字魂27号-布丁体" panose="00000505000000000000" pitchFamily="2" charset="-122"/>
                  <a:sym typeface="Arial"/>
                </a:rPr>
                <a:t> HIỂU BÀI</a:t>
              </a:r>
              <a:endParaRPr kumimoji="0" lang="zh-CN" altLang="en-US" sz="4500" b="0" i="0" u="none" strike="noStrike" kern="0" cap="none" spc="0" normalizeH="0" baseline="0" noProof="0" dirty="0">
                <a:ln w="152400">
                  <a:solidFill>
                    <a:prstClr val="white"/>
                  </a:solidFill>
                </a:ln>
                <a:solidFill>
                  <a:srgbClr val="002060"/>
                </a:solidFill>
                <a:effectLst>
                  <a:innerShdw blurRad="63500" dist="50800" dir="13500000">
                    <a:prstClr val="black">
                      <a:alpha val="50000"/>
                    </a:prstClr>
                  </a:innerShdw>
                </a:effectLst>
                <a:uLnTx/>
                <a:uFillTx/>
                <a:latin typeface="UVN Binh Duong" pitchFamily="2" charset="0"/>
                <a:ea typeface="字魂27号-布丁体" panose="00000505000000000000" pitchFamily="2" charset="-122"/>
                <a:sym typeface="Arial"/>
              </a:endParaRPr>
            </a:p>
          </p:txBody>
        </p:sp>
        <p:grpSp>
          <p:nvGrpSpPr>
            <p:cNvPr id="16" name="组合 9">
              <a:extLst>
                <a:ext uri="{FF2B5EF4-FFF2-40B4-BE49-F238E27FC236}">
                  <a16:creationId xmlns:a16="http://schemas.microsoft.com/office/drawing/2014/main" id="{BECA7CCC-9957-4B9B-8332-9922A3B79A6E}"/>
                </a:ext>
              </a:extLst>
            </p:cNvPr>
            <p:cNvGrpSpPr/>
            <p:nvPr/>
          </p:nvGrpSpPr>
          <p:grpSpPr>
            <a:xfrm>
              <a:off x="3583560" y="873043"/>
              <a:ext cx="184731" cy="1029264"/>
              <a:chOff x="3771007" y="1083236"/>
              <a:chExt cx="184731" cy="1029264"/>
            </a:xfrm>
          </p:grpSpPr>
          <p:sp>
            <p:nvSpPr>
              <p:cNvPr id="18" name="矩形 10">
                <a:extLst>
                  <a:ext uri="{FF2B5EF4-FFF2-40B4-BE49-F238E27FC236}">
                    <a16:creationId xmlns:a16="http://schemas.microsoft.com/office/drawing/2014/main" id="{CCAED9FD-70BC-4BA8-9FFB-4D06B9552E67}"/>
                  </a:ext>
                </a:extLst>
              </p:cNvPr>
              <p:cNvSpPr/>
              <p:nvPr/>
            </p:nvSpPr>
            <p:spPr>
              <a:xfrm>
                <a:off x="3771007" y="1083236"/>
                <a:ext cx="184731" cy="1015663"/>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6000" b="0" i="0" u="none" strike="noStrike" kern="0" cap="none" spc="0" normalizeH="0" baseline="0" noProof="0" dirty="0">
                  <a:ln w="152400">
                    <a:solidFill>
                      <a:prstClr val="white"/>
                    </a:solidFill>
                  </a:ln>
                  <a:solidFill>
                    <a:srgbClr val="002060"/>
                  </a:solidFill>
                  <a:effectLst>
                    <a:innerShdw blurRad="63500" dist="50800" dir="13500000">
                      <a:prstClr val="black">
                        <a:alpha val="50000"/>
                      </a:prstClr>
                    </a:innerShdw>
                  </a:effectLst>
                  <a:uLnTx/>
                  <a:uFillTx/>
                  <a:latin typeface="UVN Bai Sau Nang" panose="04030905020802020C03" pitchFamily="82" charset="0"/>
                  <a:ea typeface="字魂27号-布丁体" panose="00000505000000000000" pitchFamily="2" charset="-122"/>
                  <a:cs typeface="Arial"/>
                  <a:sym typeface="Arial"/>
                </a:endParaRPr>
              </a:p>
            </p:txBody>
          </p:sp>
          <p:sp>
            <p:nvSpPr>
              <p:cNvPr id="19" name="矩形 11">
                <a:extLst>
                  <a:ext uri="{FF2B5EF4-FFF2-40B4-BE49-F238E27FC236}">
                    <a16:creationId xmlns:a16="http://schemas.microsoft.com/office/drawing/2014/main" id="{8730EC17-EAB3-4DC4-894C-F718780B198C}"/>
                  </a:ext>
                </a:extLst>
              </p:cNvPr>
              <p:cNvSpPr/>
              <p:nvPr/>
            </p:nvSpPr>
            <p:spPr>
              <a:xfrm>
                <a:off x="3771007" y="1096837"/>
                <a:ext cx="184731" cy="1015663"/>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6000" b="0" i="0" u="none" strike="noStrike" kern="0" cap="none" spc="0" normalizeH="0" baseline="0" noProof="0" dirty="0">
                  <a:ln>
                    <a:noFill/>
                  </a:ln>
                  <a:solidFill>
                    <a:srgbClr val="002060"/>
                  </a:solidFill>
                  <a:effectLst/>
                  <a:uLnTx/>
                  <a:uFillTx/>
                  <a:latin typeface="UVN Bai Sau Nang" panose="04030905020802020C03" pitchFamily="82" charset="0"/>
                  <a:ea typeface="字魂27号-布丁体" panose="00000505000000000000" pitchFamily="2" charset="-122"/>
                  <a:cs typeface="Arial"/>
                  <a:sym typeface="Arial"/>
                </a:endParaRPr>
              </a:p>
            </p:txBody>
          </p:sp>
        </p:grpSp>
      </p:grpSp>
      <p:pic>
        <p:nvPicPr>
          <p:cNvPr id="20" name="图片 3"/>
          <p:cNvPicPr>
            <a:picLocks noChangeAspect="1"/>
          </p:cNvPicPr>
          <p:nvPr/>
        </p:nvPicPr>
        <p:blipFill rotWithShape="1">
          <a:blip r:embed="rId9">
            <a:extLst>
              <a:ext uri="{28A0092B-C50C-407E-A947-70E740481C1C}">
                <a14:useLocalDpi xmlns:a14="http://schemas.microsoft.com/office/drawing/2010/main" val="0"/>
              </a:ext>
            </a:extLst>
          </a:blip>
          <a:srcRect b="3774"/>
          <a:stretch>
            <a:fillRect/>
          </a:stretch>
        </p:blipFill>
        <p:spPr>
          <a:xfrm>
            <a:off x="0" y="2900772"/>
            <a:ext cx="4156249" cy="2242728"/>
          </a:xfrm>
          <a:prstGeom prst="rect">
            <a:avLst/>
          </a:prstGeom>
        </p:spPr>
      </p:pic>
      <p:sp>
        <p:nvSpPr>
          <p:cNvPr id="21" name="矩形 8">
            <a:extLst>
              <a:ext uri="{FF2B5EF4-FFF2-40B4-BE49-F238E27FC236}">
                <a16:creationId xmlns:a16="http://schemas.microsoft.com/office/drawing/2014/main" id="{F10C95BB-F375-4B8D-BF44-79965C5E9E6F}"/>
              </a:ext>
            </a:extLst>
          </p:cNvPr>
          <p:cNvSpPr/>
          <p:nvPr/>
        </p:nvSpPr>
        <p:spPr>
          <a:xfrm>
            <a:off x="2481843" y="1501978"/>
            <a:ext cx="3855543" cy="784830"/>
          </a:xfrm>
          <a:prstGeom prst="rect">
            <a:avLst/>
          </a:prstGeom>
        </p:spPr>
        <p:txBody>
          <a:bodyPr wrap="none">
            <a:spAutoFit/>
          </a:bodyPr>
          <a:lstStyle/>
          <a:p>
            <a:pPr lvl="0"/>
            <a:r>
              <a:rPr lang="en-US" altLang="zh-CN" sz="4500" dirty="0">
                <a:solidFill>
                  <a:srgbClr val="C00000"/>
                </a:solidFill>
                <a:latin typeface="UVN Binh Duong" pitchFamily="2" charset="0"/>
                <a:ea typeface="字魂27号-布丁体" panose="00000505000000000000" pitchFamily="2" charset="-122"/>
              </a:rPr>
              <a:t>TÌM HIỂU BÀI</a:t>
            </a:r>
            <a:endParaRPr lang="zh-CN" altLang="en-US" sz="4500" dirty="0">
              <a:solidFill>
                <a:srgbClr val="C00000"/>
              </a:solidFill>
              <a:latin typeface="UVN Binh Duong" pitchFamily="2" charset="0"/>
              <a:ea typeface="字魂27号-布丁体" panose="00000505000000000000" pitchFamily="2" charset="-122"/>
            </a:endParaRPr>
          </a:p>
        </p:txBody>
      </p:sp>
      <p:pic>
        <p:nvPicPr>
          <p:cNvPr id="13" name="图片 12">
            <a:extLst>
              <a:ext uri="{FF2B5EF4-FFF2-40B4-BE49-F238E27FC236}">
                <a16:creationId xmlns:a16="http://schemas.microsoft.com/office/drawing/2014/main" id="{D28763F4-90E9-42C8-B373-8E309E6DE5F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934256" y="1546518"/>
            <a:ext cx="3251237" cy="2751239"/>
          </a:xfrm>
          <a:prstGeom prst="rect">
            <a:avLst/>
          </a:prstGeom>
        </p:spPr>
      </p:pic>
    </p:spTree>
    <p:custDataLst>
      <p:tags r:id="rId1"/>
    </p:custDataLst>
    <p:extLst>
      <p:ext uri="{BB962C8B-B14F-4D97-AF65-F5344CB8AC3E}">
        <p14:creationId xmlns:p14="http://schemas.microsoft.com/office/powerpoint/2010/main" val="343586993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4" presetClass="entr" presetSubtype="10" fill="hold" nodeType="after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randombar(horizontal)">
                                      <p:cBhvr>
                                        <p:cTn id="13" dur="500"/>
                                        <p:tgtEl>
                                          <p:spTgt spid="11"/>
                                        </p:tgtEl>
                                      </p:cBhvr>
                                    </p:animEffect>
                                  </p:childTnLst>
                                </p:cTn>
                              </p:par>
                            </p:childTnLst>
                          </p:cTn>
                        </p:par>
                        <p:par>
                          <p:cTn id="14" fill="hold">
                            <p:stCondLst>
                              <p:cond delay="1500"/>
                            </p:stCondLst>
                            <p:childTnLst>
                              <p:par>
                                <p:cTn id="15" presetID="14" presetClass="entr" presetSubtype="10" fill="hold" nodeType="after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randombar(horizontal)">
                                      <p:cBhvr>
                                        <p:cTn id="17" dur="500"/>
                                        <p:tgtEl>
                                          <p:spTgt spid="9"/>
                                        </p:tgtEl>
                                      </p:cBhvr>
                                    </p:animEffect>
                                  </p:childTnLst>
                                </p:cTn>
                              </p:par>
                            </p:childTnLst>
                          </p:cTn>
                        </p:par>
                        <p:par>
                          <p:cTn id="18" fill="hold">
                            <p:stCondLst>
                              <p:cond delay="2000"/>
                            </p:stCondLst>
                            <p:childTnLst>
                              <p:par>
                                <p:cTn id="19" presetID="2" presetClass="entr" presetSubtype="6" fill="hold" nodeType="after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500" fill="hold"/>
                                        <p:tgtEl>
                                          <p:spTgt spid="13"/>
                                        </p:tgtEl>
                                        <p:attrNameLst>
                                          <p:attrName>ppt_x</p:attrName>
                                        </p:attrNameLst>
                                      </p:cBhvr>
                                      <p:tavLst>
                                        <p:tav tm="0">
                                          <p:val>
                                            <p:strVal val="1+#ppt_w/2"/>
                                          </p:val>
                                        </p:tav>
                                        <p:tav tm="100000">
                                          <p:val>
                                            <p:strVal val="#ppt_x"/>
                                          </p:val>
                                        </p:tav>
                                      </p:tavLst>
                                    </p:anim>
                                    <p:anim calcmode="lin" valueType="num">
                                      <p:cBhvr additive="base">
                                        <p:cTn id="22" dur="500" fill="hold"/>
                                        <p:tgtEl>
                                          <p:spTgt spid="13"/>
                                        </p:tgtEl>
                                        <p:attrNameLst>
                                          <p:attrName>ppt_y</p:attrName>
                                        </p:attrNameLst>
                                      </p:cBhvr>
                                      <p:tavLst>
                                        <p:tav tm="0">
                                          <p:val>
                                            <p:strVal val="1+#ppt_h/2"/>
                                          </p:val>
                                        </p:tav>
                                        <p:tav tm="100000">
                                          <p:val>
                                            <p:strVal val="#ppt_y"/>
                                          </p:val>
                                        </p:tav>
                                      </p:tavLst>
                                    </p:anim>
                                  </p:childTnLst>
                                </p:cTn>
                              </p:par>
                            </p:childTnLst>
                          </p:cTn>
                        </p:par>
                        <p:par>
                          <p:cTn id="23" fill="hold">
                            <p:stCondLst>
                              <p:cond delay="2500"/>
                            </p:stCondLst>
                            <p:childTnLst>
                              <p:par>
                                <p:cTn id="24" presetID="6" presetClass="entr" presetSubtype="16" fill="hold" nodeType="after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circle(in)">
                                      <p:cBhvr>
                                        <p:cTn id="26" dur="3800"/>
                                        <p:tgtEl>
                                          <p:spTgt spid="10"/>
                                        </p:tgtEl>
                                      </p:cBhvr>
                                    </p:animEffect>
                                  </p:childTnLst>
                                </p:cTn>
                              </p:par>
                            </p:childTnLst>
                          </p:cTn>
                        </p:par>
                        <p:par>
                          <p:cTn id="27" fill="hold">
                            <p:stCondLst>
                              <p:cond delay="6300"/>
                            </p:stCondLst>
                            <p:childTnLst>
                              <p:par>
                                <p:cTn id="28" presetID="2" presetClass="entr" presetSubtype="2" decel="44000" fill="hold" nodeType="afterEffect">
                                  <p:stCondLst>
                                    <p:cond delay="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750" fill="hold"/>
                                        <p:tgtEl>
                                          <p:spTgt spid="20"/>
                                        </p:tgtEl>
                                        <p:attrNameLst>
                                          <p:attrName>ppt_x</p:attrName>
                                        </p:attrNameLst>
                                      </p:cBhvr>
                                      <p:tavLst>
                                        <p:tav tm="0">
                                          <p:val>
                                            <p:strVal val="1+#ppt_w/2"/>
                                          </p:val>
                                        </p:tav>
                                        <p:tav tm="100000">
                                          <p:val>
                                            <p:strVal val="#ppt_x"/>
                                          </p:val>
                                        </p:tav>
                                      </p:tavLst>
                                    </p:anim>
                                    <p:anim calcmode="lin" valueType="num">
                                      <p:cBhvr additive="base">
                                        <p:cTn id="31" dur="750" fill="hold"/>
                                        <p:tgtEl>
                                          <p:spTgt spid="20"/>
                                        </p:tgtEl>
                                        <p:attrNameLst>
                                          <p:attrName>ppt_y</p:attrName>
                                        </p:attrNameLst>
                                      </p:cBhvr>
                                      <p:tavLst>
                                        <p:tav tm="0">
                                          <p:val>
                                            <p:strVal val="#ppt_y"/>
                                          </p:val>
                                        </p:tav>
                                        <p:tav tm="100000">
                                          <p:val>
                                            <p:strVal val="#ppt_y"/>
                                          </p:val>
                                        </p:tav>
                                      </p:tavLst>
                                    </p:anim>
                                  </p:childTnLst>
                                </p:cTn>
                              </p:par>
                            </p:childTnLst>
                          </p:cTn>
                        </p:par>
                        <p:par>
                          <p:cTn id="32" fill="hold">
                            <p:stCondLst>
                              <p:cond delay="7050"/>
                            </p:stCondLst>
                            <p:childTnLst>
                              <p:par>
                                <p:cTn id="33" presetID="6" presetClass="entr" presetSubtype="16" fill="hold" nodeType="after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circle(in)">
                                      <p:cBhvr>
                                        <p:cTn id="35" dur="2000"/>
                                        <p:tgtEl>
                                          <p:spTgt spid="12"/>
                                        </p:tgtEl>
                                      </p:cBhvr>
                                    </p:animEffect>
                                  </p:childTnLst>
                                </p:cTn>
                              </p:par>
                            </p:childTnLst>
                          </p:cTn>
                        </p:par>
                        <p:par>
                          <p:cTn id="36" fill="hold">
                            <p:stCondLst>
                              <p:cond delay="9050"/>
                            </p:stCondLst>
                            <p:childTnLst>
                              <p:par>
                                <p:cTn id="37" presetID="6" presetClass="entr" presetSubtype="16" fill="hold" grpId="0" nodeType="after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circle(in)">
                                      <p:cBhvr>
                                        <p:cTn id="39" dur="2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pic>
        <p:nvPicPr>
          <p:cNvPr id="9" name="4">
            <a:extLst>
              <a:ext uri="{FF2B5EF4-FFF2-40B4-BE49-F238E27FC236}">
                <a16:creationId xmlns:a16="http://schemas.microsoft.com/office/drawing/2014/main" id="{99D2260B-F90F-44DC-A77E-F735122B7A33}"/>
              </a:ext>
            </a:extLst>
          </p:cNvPr>
          <p:cNvPicPr>
            <a:picLocks noChangeAspect="1"/>
          </p:cNvPicPr>
          <p:nvPr/>
        </p:nvPicPr>
        <p:blipFill>
          <a:blip r:embed="rId7"/>
          <a:stretch>
            <a:fillRect/>
          </a:stretch>
        </p:blipFill>
        <p:spPr>
          <a:xfrm rot="5400000">
            <a:off x="6428349" y="2929979"/>
            <a:ext cx="735686" cy="285922"/>
          </a:xfrm>
          <a:prstGeom prst="rect">
            <a:avLst/>
          </a:prstGeom>
        </p:spPr>
      </p:pic>
      <p:pic>
        <p:nvPicPr>
          <p:cNvPr id="10" name="3">
            <a:extLst>
              <a:ext uri="{FF2B5EF4-FFF2-40B4-BE49-F238E27FC236}">
                <a16:creationId xmlns:a16="http://schemas.microsoft.com/office/drawing/2014/main" id="{46439FB1-7642-41C3-B701-F4EC7D1D0A18}"/>
              </a:ext>
            </a:extLst>
          </p:cNvPr>
          <p:cNvPicPr>
            <a:picLocks noChangeAspect="1"/>
          </p:cNvPicPr>
          <p:nvPr/>
        </p:nvPicPr>
        <p:blipFill>
          <a:blip r:embed="rId8"/>
          <a:stretch>
            <a:fillRect/>
          </a:stretch>
        </p:blipFill>
        <p:spPr>
          <a:xfrm>
            <a:off x="6552951" y="2494127"/>
            <a:ext cx="605345" cy="235265"/>
          </a:xfrm>
          <a:prstGeom prst="rect">
            <a:avLst/>
          </a:prstGeom>
        </p:spPr>
      </p:pic>
      <p:pic>
        <p:nvPicPr>
          <p:cNvPr id="11" name="2">
            <a:extLst>
              <a:ext uri="{FF2B5EF4-FFF2-40B4-BE49-F238E27FC236}">
                <a16:creationId xmlns:a16="http://schemas.microsoft.com/office/drawing/2014/main" id="{689876F3-23D2-4F2E-BFF0-34B990B73AEA}"/>
              </a:ext>
            </a:extLst>
          </p:cNvPr>
          <p:cNvPicPr>
            <a:picLocks noChangeAspect="1"/>
          </p:cNvPicPr>
          <p:nvPr/>
        </p:nvPicPr>
        <p:blipFill>
          <a:blip r:embed="rId9"/>
          <a:stretch>
            <a:fillRect/>
          </a:stretch>
        </p:blipFill>
        <p:spPr>
          <a:xfrm rot="16200000">
            <a:off x="6133068" y="2513661"/>
            <a:ext cx="681932" cy="265030"/>
          </a:xfrm>
          <a:prstGeom prst="rect">
            <a:avLst/>
          </a:prstGeom>
        </p:spPr>
      </p:pic>
      <p:pic>
        <p:nvPicPr>
          <p:cNvPr id="12" name="1">
            <a:extLst>
              <a:ext uri="{FF2B5EF4-FFF2-40B4-BE49-F238E27FC236}">
                <a16:creationId xmlns:a16="http://schemas.microsoft.com/office/drawing/2014/main" id="{6707A293-903E-4B64-8304-9CF89CB5C037}"/>
              </a:ext>
            </a:extLst>
          </p:cNvPr>
          <p:cNvPicPr>
            <a:picLocks noChangeAspect="1"/>
          </p:cNvPicPr>
          <p:nvPr/>
        </p:nvPicPr>
        <p:blipFill>
          <a:blip r:embed="rId10"/>
          <a:stretch>
            <a:fillRect/>
          </a:stretch>
        </p:blipFill>
        <p:spPr>
          <a:xfrm rot="19650527">
            <a:off x="6841448" y="2687979"/>
            <a:ext cx="633697" cy="246283"/>
          </a:xfrm>
          <a:prstGeom prst="rect">
            <a:avLst/>
          </a:prstGeom>
        </p:spPr>
      </p:pic>
      <p:sp>
        <p:nvSpPr>
          <p:cNvPr id="42" name="TextBox 41">
            <a:extLst>
              <a:ext uri="{FF2B5EF4-FFF2-40B4-BE49-F238E27FC236}">
                <a16:creationId xmlns:a16="http://schemas.microsoft.com/office/drawing/2014/main" id="{C8624134-3E86-45B2-8853-06D14D26D64B}"/>
              </a:ext>
            </a:extLst>
          </p:cNvPr>
          <p:cNvSpPr txBox="1"/>
          <p:nvPr/>
        </p:nvSpPr>
        <p:spPr>
          <a:xfrm>
            <a:off x="4359010" y="1525656"/>
            <a:ext cx="4456088" cy="715260"/>
          </a:xfrm>
          <a:prstGeom prst="rect">
            <a:avLst/>
          </a:prstGeom>
          <a:noFill/>
        </p:spPr>
        <p:txBody>
          <a:bodyPr wrap="square" rtlCol="0">
            <a:spAutoFit/>
          </a:bodyPr>
          <a:lstStyle/>
          <a:p>
            <a:pPr algn="ctr" defTabSz="685549">
              <a:buClrTx/>
              <a:defRPr/>
            </a:pPr>
            <a:r>
              <a:rPr lang="en-US" sz="4048" b="1" kern="1200">
                <a:ln w="38100">
                  <a:solidFill>
                    <a:srgbClr val="475D6B"/>
                  </a:solidFill>
                  <a:prstDash val="solid"/>
                </a:ln>
                <a:noFill/>
                <a:latin typeface="Tahoma" panose="020B0604030504040204" pitchFamily="34" charset="0"/>
                <a:ea typeface="Tahoma" panose="020B0604030504040204" pitchFamily="34" charset="0"/>
                <a:cs typeface="Tahoma" panose="020B0604030504040204" pitchFamily="34" charset="0"/>
              </a:rPr>
              <a:t>TÌM MẬT MÃ</a:t>
            </a:r>
          </a:p>
        </p:txBody>
      </p:sp>
      <p:pic>
        <p:nvPicPr>
          <p:cNvPr id="3" name="Picture 2">
            <a:extLst>
              <a:ext uri="{FF2B5EF4-FFF2-40B4-BE49-F238E27FC236}">
                <a16:creationId xmlns:a16="http://schemas.microsoft.com/office/drawing/2014/main" id="{96670446-3115-44F6-9B45-557A634D5A5B}"/>
              </a:ext>
            </a:extLst>
          </p:cNvPr>
          <p:cNvPicPr>
            <a:picLocks noChangeAspect="1"/>
          </p:cNvPicPr>
          <p:nvPr/>
        </p:nvPicPr>
        <p:blipFill>
          <a:blip r:embed="rId11"/>
          <a:stretch>
            <a:fillRect/>
          </a:stretch>
        </p:blipFill>
        <p:spPr>
          <a:xfrm>
            <a:off x="1258565" y="2508260"/>
            <a:ext cx="1471049" cy="1425908"/>
          </a:xfrm>
          <a:prstGeom prst="rect">
            <a:avLst/>
          </a:prstGeom>
        </p:spPr>
      </p:pic>
      <p:sp>
        <p:nvSpPr>
          <p:cNvPr id="23" name="TextBox 22">
            <a:extLst>
              <a:ext uri="{FF2B5EF4-FFF2-40B4-BE49-F238E27FC236}">
                <a16:creationId xmlns:a16="http://schemas.microsoft.com/office/drawing/2014/main" id="{B8AEFFDF-FA5D-49E5-94E8-1A555B06B25D}"/>
              </a:ext>
            </a:extLst>
          </p:cNvPr>
          <p:cNvSpPr txBox="1"/>
          <p:nvPr/>
        </p:nvSpPr>
        <p:spPr>
          <a:xfrm>
            <a:off x="5281099" y="887672"/>
            <a:ext cx="3503122" cy="669286"/>
          </a:xfrm>
          <a:prstGeom prst="rect">
            <a:avLst/>
          </a:prstGeom>
          <a:noFill/>
        </p:spPr>
        <p:txBody>
          <a:bodyPr wrap="square" rtlCol="0">
            <a:spAutoFit/>
          </a:bodyPr>
          <a:lstStyle/>
          <a:p>
            <a:pPr defTabSz="685549">
              <a:buClrTx/>
              <a:defRPr/>
            </a:pPr>
            <a:r>
              <a:rPr lang="en-US" sz="3749" b="1" kern="1200" dirty="0">
                <a:ln w="28575">
                  <a:solidFill>
                    <a:srgbClr val="C79668"/>
                  </a:solidFill>
                  <a:prstDash val="solid"/>
                </a:ln>
                <a:solidFill>
                  <a:srgbClr val="ED7D31">
                    <a:lumMod val="75000"/>
                  </a:srgbClr>
                </a:solidFill>
                <a:latin typeface="Tahoma" panose="020B0604030504040204" pitchFamily="34" charset="0"/>
                <a:ea typeface="Tahoma" panose="020B0604030504040204" pitchFamily="34" charset="0"/>
                <a:cs typeface="Tahoma" panose="020B0604030504040204" pitchFamily="34" charset="0"/>
              </a:rPr>
              <a:t>TRÒ CH</a:t>
            </a:r>
            <a:r>
              <a:rPr lang="vi-VN" sz="3749" b="1" kern="1200" dirty="0">
                <a:ln w="28575">
                  <a:solidFill>
                    <a:srgbClr val="C79668"/>
                  </a:solidFill>
                  <a:prstDash val="solid"/>
                </a:ln>
                <a:solidFill>
                  <a:srgbClr val="ED7D31">
                    <a:lumMod val="75000"/>
                  </a:srgbClr>
                </a:solidFill>
                <a:latin typeface="Tahoma" panose="020B0604030504040204" pitchFamily="34" charset="0"/>
                <a:ea typeface="Tahoma" panose="020B0604030504040204" pitchFamily="34" charset="0"/>
                <a:cs typeface="Tahoma" panose="020B0604030504040204" pitchFamily="34" charset="0"/>
              </a:rPr>
              <a:t>Ơ</a:t>
            </a:r>
            <a:r>
              <a:rPr lang="en-US" sz="3749" b="1" kern="1200" dirty="0">
                <a:ln w="28575">
                  <a:solidFill>
                    <a:srgbClr val="C79668"/>
                  </a:solidFill>
                  <a:prstDash val="solid"/>
                </a:ln>
                <a:solidFill>
                  <a:srgbClr val="ED7D31">
                    <a:lumMod val="75000"/>
                  </a:srgbClr>
                </a:solidFill>
                <a:latin typeface="Tahoma" panose="020B0604030504040204" pitchFamily="34" charset="0"/>
                <a:ea typeface="Tahoma" panose="020B0604030504040204" pitchFamily="34" charset="0"/>
                <a:cs typeface="Tahoma" panose="020B0604030504040204" pitchFamily="34" charset="0"/>
              </a:rPr>
              <a:t>I</a:t>
            </a:r>
          </a:p>
        </p:txBody>
      </p:sp>
      <p:pic>
        <p:nvPicPr>
          <p:cNvPr id="2" name="Jigsaw Puzzle">
            <a:hlinkClick r:id="" action="ppaction://media"/>
            <a:extLst>
              <a:ext uri="{FF2B5EF4-FFF2-40B4-BE49-F238E27FC236}">
                <a16:creationId xmlns:a16="http://schemas.microsoft.com/office/drawing/2014/main" id="{5B1A47EF-09C9-4AF1-84E6-7C6CB7FB5B94}"/>
              </a:ext>
            </a:extLst>
          </p:cNvPr>
          <p:cNvPicPr>
            <a:picLocks noChangeAspect="1"/>
          </p:cNvPicPr>
          <p:nvPr>
            <a:audioFile r:link="rId3"/>
            <p:extLst>
              <p:ext uri="{DAA4B4D4-6D71-4841-9C94-3DE7FCFB9230}">
                <p14:media xmlns:p14="http://schemas.microsoft.com/office/powerpoint/2010/main" r:embed="rId2"/>
              </p:ext>
            </p:extLst>
          </p:nvPr>
        </p:nvPicPr>
        <p:blipFill>
          <a:blip r:embed="rId12"/>
          <a:stretch>
            <a:fillRect/>
          </a:stretch>
        </p:blipFill>
        <p:spPr>
          <a:xfrm>
            <a:off x="9404005" y="4621534"/>
            <a:ext cx="365390" cy="365390"/>
          </a:xfrm>
          <a:prstGeom prst="rect">
            <a:avLst/>
          </a:prstGeom>
        </p:spPr>
      </p:pic>
      <p:pic>
        <p:nvPicPr>
          <p:cNvPr id="17" name="Picture 16">
            <a:extLst>
              <a:ext uri="{FF2B5EF4-FFF2-40B4-BE49-F238E27FC236}">
                <a16:creationId xmlns:a16="http://schemas.microsoft.com/office/drawing/2014/main" id="{70A34BE6-ED42-41DF-897F-F731B27F1847}"/>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5527748" y="2613781"/>
            <a:ext cx="720620" cy="1425907"/>
          </a:xfrm>
          <a:prstGeom prst="rect">
            <a:avLst/>
          </a:prstGeom>
        </p:spPr>
      </p:pic>
      <p:pic>
        <p:nvPicPr>
          <p:cNvPr id="21" name="Picture 20">
            <a:extLst>
              <a:ext uri="{FF2B5EF4-FFF2-40B4-BE49-F238E27FC236}">
                <a16:creationId xmlns:a16="http://schemas.microsoft.com/office/drawing/2014/main" id="{813E1AE1-7643-4785-BA16-F7C6737746D2}"/>
              </a:ext>
            </a:extLst>
          </p:cNvPr>
          <p:cNvPicPr>
            <a:picLocks noChangeAspect="1"/>
          </p:cNvPicPr>
          <p:nvPr/>
        </p:nvPicPr>
        <p:blipFill>
          <a:blip r:embed="rId14"/>
          <a:stretch>
            <a:fillRect/>
          </a:stretch>
        </p:blipFill>
        <p:spPr>
          <a:xfrm>
            <a:off x="4579115" y="1262184"/>
            <a:ext cx="1467209" cy="1467209"/>
          </a:xfrm>
          <a:prstGeom prst="rect">
            <a:avLst/>
          </a:prstGeom>
        </p:spPr>
      </p:pic>
      <p:pic>
        <p:nvPicPr>
          <p:cNvPr id="24" name="Picture 23" descr="A close up of a logo&#10;&#10;Description automatically generated">
            <a:extLst>
              <a:ext uri="{FF2B5EF4-FFF2-40B4-BE49-F238E27FC236}">
                <a16:creationId xmlns:a16="http://schemas.microsoft.com/office/drawing/2014/main" id="{B1BC13BA-A5F8-483D-8360-44343CD2F580}"/>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rot="713048">
            <a:off x="2278199" y="1832648"/>
            <a:ext cx="402265" cy="326282"/>
          </a:xfrm>
          <a:prstGeom prst="rect">
            <a:avLst/>
          </a:prstGeom>
        </p:spPr>
      </p:pic>
      <p:pic>
        <p:nvPicPr>
          <p:cNvPr id="43" name="Picture 42" descr="A picture containing yellow&#10;&#10;Description automatically generated">
            <a:extLst>
              <a:ext uri="{FF2B5EF4-FFF2-40B4-BE49-F238E27FC236}">
                <a16:creationId xmlns:a16="http://schemas.microsoft.com/office/drawing/2014/main" id="{315D7AC1-BBF4-4FDA-B68C-206CDCBECABA}"/>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3150723" y="1503589"/>
            <a:ext cx="2285173" cy="2285173"/>
          </a:xfrm>
          <a:prstGeom prst="rect">
            <a:avLst/>
          </a:prstGeom>
        </p:spPr>
      </p:pic>
      <p:pic>
        <p:nvPicPr>
          <p:cNvPr id="53" name="Picture 52">
            <a:extLst>
              <a:ext uri="{FF2B5EF4-FFF2-40B4-BE49-F238E27FC236}">
                <a16:creationId xmlns:a16="http://schemas.microsoft.com/office/drawing/2014/main" id="{23659039-4F72-4787-86D5-CFF51CFD64FA}"/>
              </a:ext>
            </a:extLst>
          </p:cNvPr>
          <p:cNvPicPr>
            <a:picLocks noChangeAspect="1"/>
          </p:cNvPicPr>
          <p:nvPr/>
        </p:nvPicPr>
        <p:blipFill>
          <a:blip r:embed="rId17">
            <a:duotone>
              <a:prstClr val="black"/>
              <a:schemeClr val="tx2">
                <a:tint val="45000"/>
                <a:satMod val="400000"/>
              </a:schemeClr>
            </a:duotone>
          </a:blip>
          <a:stretch>
            <a:fillRect/>
          </a:stretch>
        </p:blipFill>
        <p:spPr>
          <a:xfrm>
            <a:off x="7706226" y="2571750"/>
            <a:ext cx="876221" cy="876221"/>
          </a:xfrm>
          <a:prstGeom prst="rect">
            <a:avLst/>
          </a:prstGeom>
        </p:spPr>
      </p:pic>
      <p:pic>
        <p:nvPicPr>
          <p:cNvPr id="61" name="Picture 60" descr="A close up of a logo&#10;&#10;Description automatically generated">
            <a:extLst>
              <a:ext uri="{FF2B5EF4-FFF2-40B4-BE49-F238E27FC236}">
                <a16:creationId xmlns:a16="http://schemas.microsoft.com/office/drawing/2014/main" id="{74319678-FE85-4B26-8107-D247CF332ECE}"/>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8268982" y="343706"/>
            <a:ext cx="234355" cy="190119"/>
          </a:xfrm>
          <a:prstGeom prst="rect">
            <a:avLst/>
          </a:prstGeom>
        </p:spPr>
      </p:pic>
      <p:pic>
        <p:nvPicPr>
          <p:cNvPr id="64" name="Picture 63">
            <a:extLst>
              <a:ext uri="{FF2B5EF4-FFF2-40B4-BE49-F238E27FC236}">
                <a16:creationId xmlns:a16="http://schemas.microsoft.com/office/drawing/2014/main" id="{43CEEA26-AC31-4299-A07C-D7A664B69A29}"/>
              </a:ext>
            </a:extLst>
          </p:cNvPr>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flipH="1">
            <a:off x="7259378" y="959366"/>
            <a:ext cx="451246" cy="334674"/>
          </a:xfrm>
          <a:prstGeom prst="rect">
            <a:avLst/>
          </a:prstGeom>
        </p:spPr>
      </p:pic>
      <p:sp>
        <p:nvSpPr>
          <p:cNvPr id="4" name="TextBox 3">
            <a:extLst>
              <a:ext uri="{FF2B5EF4-FFF2-40B4-BE49-F238E27FC236}">
                <a16:creationId xmlns:a16="http://schemas.microsoft.com/office/drawing/2014/main" id="{F0FBA157-C684-4B43-86AF-7AA55958D3B7}"/>
              </a:ext>
            </a:extLst>
          </p:cNvPr>
          <p:cNvSpPr txBox="1"/>
          <p:nvPr/>
        </p:nvSpPr>
        <p:spPr>
          <a:xfrm>
            <a:off x="4579116" y="105395"/>
            <a:ext cx="184731" cy="300082"/>
          </a:xfrm>
          <a:prstGeom prst="rect">
            <a:avLst/>
          </a:prstGeom>
          <a:noFill/>
        </p:spPr>
        <p:txBody>
          <a:bodyPr wrap="none" rtlCol="0">
            <a:spAutoFit/>
          </a:bodyPr>
          <a:lstStyle/>
          <a:p>
            <a:pPr defTabSz="685549">
              <a:buClrTx/>
            </a:pPr>
            <a:endParaRPr lang="en-US" sz="1350" kern="1200">
              <a:solidFill>
                <a:prstClr val="black"/>
              </a:solidFill>
              <a:latin typeface="Calibri"/>
              <a:ea typeface="+mn-ea"/>
              <a:cs typeface="+mn-cs"/>
            </a:endParaRPr>
          </a:p>
        </p:txBody>
      </p:sp>
      <p:pic>
        <p:nvPicPr>
          <p:cNvPr id="19" name="Picture 18"/>
          <p:cNvPicPr>
            <a:picLocks noChangeAspect="1"/>
          </p:cNvPicPr>
          <p:nvPr/>
        </p:nvPicPr>
        <p:blipFill>
          <a:blip r:embed="rId20" cstate="print">
            <a:extLst>
              <a:ext uri="{BEBA8EAE-BF5A-486C-A8C5-ECC9F3942E4B}">
                <a14:imgProps xmlns:a14="http://schemas.microsoft.com/office/drawing/2010/main">
                  <a14:imgLayer r:embed="rId21">
                    <a14:imgEffect>
                      <a14:backgroundRemoval t="10000" b="90000" l="0" r="100000">
                        <a14:foregroundMark x1="11094" y1="66719" x2="17344" y2="80000"/>
                        <a14:foregroundMark x1="89844" y1="23281" x2="82031" y2="32031"/>
                      </a14:backgroundRemoval>
                    </a14:imgEffect>
                  </a14:imgLayer>
                </a14:imgProps>
              </a:ext>
              <a:ext uri="{28A0092B-C50C-407E-A947-70E740481C1C}">
                <a14:useLocalDpi xmlns:a14="http://schemas.microsoft.com/office/drawing/2010/main" val="0"/>
              </a:ext>
            </a:extLst>
          </a:blip>
          <a:stretch>
            <a:fillRect/>
          </a:stretch>
        </p:blipFill>
        <p:spPr>
          <a:xfrm rot="20407234">
            <a:off x="74761" y="1547213"/>
            <a:ext cx="1222070" cy="920747"/>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7" name="Rounded Rectangle 6"/>
          <p:cNvSpPr/>
          <p:nvPr/>
        </p:nvSpPr>
        <p:spPr>
          <a:xfrm>
            <a:off x="1558342" y="2658050"/>
            <a:ext cx="825308" cy="338838"/>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600">
              <a:buClrTx/>
            </a:pPr>
            <a:endParaRPr lang="en-US" sz="1350" kern="1200">
              <a:solidFill>
                <a:prstClr val="white"/>
              </a:solidFill>
              <a:latin typeface="Calibri"/>
            </a:endParaRPr>
          </a:p>
        </p:txBody>
      </p:sp>
      <p:sp>
        <p:nvSpPr>
          <p:cNvPr id="5" name="Rounded Rectangle 4"/>
          <p:cNvSpPr/>
          <p:nvPr/>
        </p:nvSpPr>
        <p:spPr>
          <a:xfrm>
            <a:off x="7554393" y="3334382"/>
            <a:ext cx="1086340" cy="234810"/>
          </a:xfrm>
          <a:prstGeom prst="round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600">
              <a:buClrTx/>
            </a:pPr>
            <a:endParaRPr lang="en-US" sz="1350" kern="1200">
              <a:solidFill>
                <a:prstClr val="white"/>
              </a:solidFill>
              <a:latin typeface="Calibri"/>
            </a:endParaRPr>
          </a:p>
        </p:txBody>
      </p:sp>
    </p:spTree>
    <p:custDataLst>
      <p:tags r:id="rId1"/>
    </p:custDataLst>
    <p:extLst>
      <p:ext uri="{BB962C8B-B14F-4D97-AF65-F5344CB8AC3E}">
        <p14:creationId xmlns:p14="http://schemas.microsoft.com/office/powerpoint/2010/main" val="258547175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37848" fill="hold"/>
                                        <p:tgtEl>
                                          <p:spTgt spid="2"/>
                                        </p:tgtEl>
                                      </p:cBhvr>
                                    </p:cmd>
                                  </p:childTnLst>
                                </p:cTn>
                              </p:par>
                              <p:par>
                                <p:cTn id="7" presetID="63" presetClass="path" presetSubtype="0" repeatCount="indefinite" accel="50000" decel="50000" autoRev="1" fill="hold" nodeType="withEffect">
                                  <p:stCondLst>
                                    <p:cond delay="0"/>
                                  </p:stCondLst>
                                  <p:childTnLst>
                                    <p:animMotion origin="layout" path="M 4.16667E-7 -2.96296E-6 L 0.31589 -0.00301 " pathEditMode="relative" rAng="0" ptsTypes="AA">
                                      <p:cBhvr>
                                        <p:cTn id="8" dur="4000" fill="hold"/>
                                        <p:tgtEl>
                                          <p:spTgt spid="21"/>
                                        </p:tgtEl>
                                        <p:attrNameLst>
                                          <p:attrName>ppt_x</p:attrName>
                                          <p:attrName>ppt_y</p:attrName>
                                        </p:attrNameLst>
                                      </p:cBhvr>
                                      <p:rCtr x="15794" y="-162"/>
                                    </p:animMotion>
                                  </p:childTnLst>
                                </p:cTn>
                              </p:par>
                              <p:par>
                                <p:cTn id="9" presetID="26" presetClass="emph" presetSubtype="0" repeatCount="indefinite" fill="hold" nodeType="withEffect">
                                  <p:stCondLst>
                                    <p:cond delay="0"/>
                                  </p:stCondLst>
                                  <p:endCondLst>
                                    <p:cond evt="onNext" delay="0">
                                      <p:tgtEl>
                                        <p:sldTgt/>
                                      </p:tgtEl>
                                    </p:cond>
                                  </p:endCondLst>
                                  <p:childTnLst>
                                    <p:animEffect transition="out" filter="fade">
                                      <p:cBhvr>
                                        <p:cTn id="10" dur="500" tmFilter="0, 0; .2, .5; .8, .5; 1, 0"/>
                                        <p:tgtEl>
                                          <p:spTgt spid="53"/>
                                        </p:tgtEl>
                                      </p:cBhvr>
                                    </p:animEffect>
                                    <p:animScale>
                                      <p:cBhvr>
                                        <p:cTn id="11" dur="250" autoRev="1" fill="hold"/>
                                        <p:tgtEl>
                                          <p:spTgt spid="5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12">
            <a:lum/>
          </a:blip>
          <a:srcRect/>
          <a:stretch>
            <a:fillRect/>
          </a:stretch>
        </a:blipFill>
        <a:effectLst/>
      </p:bgPr>
    </p:bg>
    <p:spTree>
      <p:nvGrpSpPr>
        <p:cNvPr id="1" name=""/>
        <p:cNvGrpSpPr/>
        <p:nvPr/>
      </p:nvGrpSpPr>
      <p:grpSpPr>
        <a:xfrm>
          <a:off x="0" y="0"/>
          <a:ext cx="0" cy="0"/>
          <a:chOff x="0" y="0"/>
          <a:chExt cx="0" cy="0"/>
        </a:xfrm>
      </p:grpSpPr>
      <p:pic>
        <p:nvPicPr>
          <p:cNvPr id="61" name="Picture 60" descr="A close up of a logo&#10;&#10;Description automatically generated">
            <a:extLst>
              <a:ext uri="{FF2B5EF4-FFF2-40B4-BE49-F238E27FC236}">
                <a16:creationId xmlns:a16="http://schemas.microsoft.com/office/drawing/2014/main" id="{F00FF06E-DBE0-484E-BD9B-941BEFC0863B}"/>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rot="713048">
            <a:off x="2278199" y="1832648"/>
            <a:ext cx="402265" cy="326282"/>
          </a:xfrm>
          <a:prstGeom prst="rect">
            <a:avLst/>
          </a:prstGeom>
        </p:spPr>
      </p:pic>
      <p:sp>
        <p:nvSpPr>
          <p:cNvPr id="42" name="TextBox 41">
            <a:extLst>
              <a:ext uri="{FF2B5EF4-FFF2-40B4-BE49-F238E27FC236}">
                <a16:creationId xmlns:a16="http://schemas.microsoft.com/office/drawing/2014/main" id="{C8624134-3E86-45B2-8853-06D14D26D64B}"/>
              </a:ext>
            </a:extLst>
          </p:cNvPr>
          <p:cNvSpPr txBox="1"/>
          <p:nvPr/>
        </p:nvSpPr>
        <p:spPr>
          <a:xfrm>
            <a:off x="4277739" y="436315"/>
            <a:ext cx="4636906" cy="1130951"/>
          </a:xfrm>
          <a:prstGeom prst="rect">
            <a:avLst/>
          </a:prstGeom>
          <a:noFill/>
        </p:spPr>
        <p:txBody>
          <a:bodyPr wrap="square" rtlCol="0">
            <a:spAutoFit/>
          </a:bodyPr>
          <a:lstStyle/>
          <a:p>
            <a:pPr algn="ctr" defTabSz="685549">
              <a:buClrTx/>
              <a:defRPr/>
            </a:pPr>
            <a:r>
              <a:rPr lang="en-US" sz="2400" b="1" kern="1200" dirty="0" err="1">
                <a:solidFill>
                  <a:srgbClr val="C00000"/>
                </a:solidFill>
                <a:latin typeface="Cambria" panose="02040503050406030204" pitchFamily="18" charset="0"/>
                <a:ea typeface="Cambria" panose="02040503050406030204" pitchFamily="18" charset="0"/>
                <a:cs typeface="Tahoma" panose="020B0604030504040204" pitchFamily="34" charset="0"/>
              </a:rPr>
              <a:t>Câu</a:t>
            </a:r>
            <a:r>
              <a:rPr lang="en-US" sz="2400" b="1" kern="1200" dirty="0">
                <a:solidFill>
                  <a:srgbClr val="C00000"/>
                </a:solidFill>
                <a:latin typeface="Cambria" panose="02040503050406030204" pitchFamily="18" charset="0"/>
                <a:ea typeface="Cambria" panose="02040503050406030204" pitchFamily="18" charset="0"/>
                <a:cs typeface="Tahoma" panose="020B0604030504040204" pitchFamily="34" charset="0"/>
              </a:rPr>
              <a:t> 1:</a:t>
            </a:r>
            <a:r>
              <a:rPr lang="vi-VN" sz="2400" b="1" kern="1200" dirty="0">
                <a:solidFill>
                  <a:srgbClr val="C00000"/>
                </a:solidFill>
                <a:latin typeface="Cambria" panose="02040503050406030204" pitchFamily="18" charset="0"/>
                <a:ea typeface="Cambria" panose="02040503050406030204" pitchFamily="18" charset="0"/>
                <a:cs typeface="Tahoma" panose="020B0604030504040204" pitchFamily="34" charset="0"/>
              </a:rPr>
              <a:t> </a:t>
            </a:r>
            <a:r>
              <a:rPr lang="nl-NL" sz="2400" b="1" i="1" dirty="0">
                <a:solidFill>
                  <a:srgbClr val="002060"/>
                </a:solidFill>
                <a:latin typeface="Cambria" panose="02040503050406030204" pitchFamily="18" charset="0"/>
                <a:ea typeface="Cambria" panose="02040503050406030204" pitchFamily="18" charset="0"/>
              </a:rPr>
              <a:t>Cậu bé phát hiện ra những chuyện buồn cười ở đâu?</a:t>
            </a:r>
            <a:endParaRPr lang="vi-VN" sz="2400" b="1" kern="1200" dirty="0">
              <a:ln w="0"/>
              <a:solidFill>
                <a:srgbClr val="002060"/>
              </a:solidFill>
              <a:latin typeface="Cambria" panose="02040503050406030204" pitchFamily="18" charset="0"/>
              <a:ea typeface="Cambria" panose="02040503050406030204" pitchFamily="18" charset="0"/>
              <a:cs typeface="Times New Roman" panose="02020603050405020304" pitchFamily="18" charset="0"/>
            </a:endParaRPr>
          </a:p>
          <a:p>
            <a:pPr algn="ctr" defTabSz="685549">
              <a:buClrTx/>
              <a:defRPr/>
            </a:pPr>
            <a:endParaRPr lang="en-US" sz="1949" b="1" kern="1200" dirty="0">
              <a:solidFill>
                <a:srgbClr val="002060"/>
              </a:solidFill>
              <a:latin typeface="Cambria" panose="02040503050406030204" pitchFamily="18" charset="0"/>
              <a:ea typeface="Cambria" panose="02040503050406030204" pitchFamily="18" charset="0"/>
              <a:cs typeface="Tahoma" panose="020B0604030504040204" pitchFamily="34" charset="0"/>
            </a:endParaRPr>
          </a:p>
        </p:txBody>
      </p:sp>
      <p:sp>
        <p:nvSpPr>
          <p:cNvPr id="48" name="TextBox 47">
            <a:extLst>
              <a:ext uri="{FF2B5EF4-FFF2-40B4-BE49-F238E27FC236}">
                <a16:creationId xmlns:a16="http://schemas.microsoft.com/office/drawing/2014/main" id="{5548E7CF-D360-4144-AF33-65AED6B91676}"/>
              </a:ext>
            </a:extLst>
          </p:cNvPr>
          <p:cNvSpPr txBox="1"/>
          <p:nvPr/>
        </p:nvSpPr>
        <p:spPr>
          <a:xfrm>
            <a:off x="4616431" y="1284258"/>
            <a:ext cx="3959522" cy="1069395"/>
          </a:xfrm>
          <a:prstGeom prst="rect">
            <a:avLst/>
          </a:prstGeom>
          <a:noFill/>
        </p:spPr>
        <p:txBody>
          <a:bodyPr wrap="square" rtlCol="0">
            <a:spAutoFit/>
          </a:bodyPr>
          <a:lstStyle/>
          <a:p>
            <a:pPr algn="ctr" defTabSz="685549">
              <a:buClrTx/>
              <a:defRPr/>
            </a:pPr>
            <a:r>
              <a:rPr lang="en-US" sz="1949" kern="1200" dirty="0">
                <a:solidFill>
                  <a:schemeClr val="accent5">
                    <a:lumMod val="75000"/>
                  </a:schemeClr>
                </a:solidFill>
                <a:latin typeface="Cambria" panose="02040503050406030204" pitchFamily="18" charset="0"/>
                <a:ea typeface="Cambria" panose="02040503050406030204" pitchFamily="18" charset="0"/>
                <a:cs typeface="+mn-cs"/>
              </a:rPr>
              <a:t> </a:t>
            </a:r>
            <a:r>
              <a:rPr lang="en-US" sz="2200" b="1" kern="1200" dirty="0">
                <a:solidFill>
                  <a:schemeClr val="accent5">
                    <a:lumMod val="75000"/>
                  </a:schemeClr>
                </a:solidFill>
                <a:latin typeface="Cambria" panose="02040503050406030204" pitchFamily="18" charset="0"/>
                <a:ea typeface="Cambria" panose="02040503050406030204" pitchFamily="18" charset="0"/>
              </a:rPr>
              <a:t>Ở </a:t>
            </a:r>
            <a:r>
              <a:rPr lang="en-US" sz="2200" b="1" kern="1200" dirty="0" err="1">
                <a:solidFill>
                  <a:schemeClr val="accent5">
                    <a:lumMod val="75000"/>
                  </a:schemeClr>
                </a:solidFill>
                <a:latin typeface="Cambria" panose="02040503050406030204" pitchFamily="18" charset="0"/>
                <a:ea typeface="Cambria" panose="02040503050406030204" pitchFamily="18" charset="0"/>
              </a:rPr>
              <a:t>xung</a:t>
            </a:r>
            <a:r>
              <a:rPr lang="en-US" sz="2200" b="1" kern="1200" dirty="0">
                <a:solidFill>
                  <a:schemeClr val="accent5">
                    <a:lumMod val="75000"/>
                  </a:schemeClr>
                </a:solidFill>
                <a:latin typeface="Cambria" panose="02040503050406030204" pitchFamily="18" charset="0"/>
                <a:ea typeface="Cambria" panose="02040503050406030204" pitchFamily="18" charset="0"/>
              </a:rPr>
              <a:t> </a:t>
            </a:r>
            <a:r>
              <a:rPr lang="en-US" sz="2200" b="1" kern="1200" dirty="0" err="1">
                <a:solidFill>
                  <a:schemeClr val="accent5">
                    <a:lumMod val="75000"/>
                  </a:schemeClr>
                </a:solidFill>
                <a:latin typeface="Cambria" panose="02040503050406030204" pitchFamily="18" charset="0"/>
                <a:ea typeface="Cambria" panose="02040503050406030204" pitchFamily="18" charset="0"/>
              </a:rPr>
              <a:t>quanh</a:t>
            </a:r>
            <a:r>
              <a:rPr lang="en-US" sz="2200" b="1" kern="1200" dirty="0">
                <a:solidFill>
                  <a:schemeClr val="accent5">
                    <a:lumMod val="75000"/>
                  </a:schemeClr>
                </a:solidFill>
                <a:latin typeface="Cambria" panose="02040503050406030204" pitchFamily="18" charset="0"/>
                <a:ea typeface="Cambria" panose="02040503050406030204" pitchFamily="18" charset="0"/>
              </a:rPr>
              <a:t> </a:t>
            </a:r>
            <a:r>
              <a:rPr lang="en-US" sz="2200" b="1" kern="1200" dirty="0" err="1">
                <a:solidFill>
                  <a:schemeClr val="accent5">
                    <a:lumMod val="75000"/>
                  </a:schemeClr>
                </a:solidFill>
                <a:latin typeface="Cambria" panose="02040503050406030204" pitchFamily="18" charset="0"/>
                <a:ea typeface="Cambria" panose="02040503050406030204" pitchFamily="18" charset="0"/>
              </a:rPr>
              <a:t>va</a:t>
            </a:r>
            <a:r>
              <a:rPr lang="en-US" sz="2200" b="1" kern="1200" dirty="0">
                <a:solidFill>
                  <a:schemeClr val="accent5">
                    <a:lumMod val="75000"/>
                  </a:schemeClr>
                </a:solidFill>
                <a:latin typeface="Cambria" panose="02040503050406030204" pitchFamily="18" charset="0"/>
                <a:ea typeface="Cambria" panose="02040503050406030204" pitchFamily="18" charset="0"/>
              </a:rPr>
              <a:t>̀ ở </a:t>
            </a:r>
            <a:r>
              <a:rPr lang="en-US" sz="2200" b="1" kern="1200" dirty="0" err="1">
                <a:solidFill>
                  <a:schemeClr val="accent5">
                    <a:lumMod val="75000"/>
                  </a:schemeClr>
                </a:solidFill>
                <a:latin typeface="Cambria" panose="02040503050406030204" pitchFamily="18" charset="0"/>
                <a:ea typeface="Cambria" panose="02040503050406030204" pitchFamily="18" charset="0"/>
              </a:rPr>
              <a:t>chính</a:t>
            </a:r>
            <a:r>
              <a:rPr lang="en-US" sz="2200" b="1" kern="1200" dirty="0">
                <a:solidFill>
                  <a:schemeClr val="accent5">
                    <a:lumMod val="75000"/>
                  </a:schemeClr>
                </a:solidFill>
                <a:latin typeface="Cambria" panose="02040503050406030204" pitchFamily="18" charset="0"/>
                <a:ea typeface="Cambria" panose="02040503050406030204" pitchFamily="18" charset="0"/>
              </a:rPr>
              <a:t> </a:t>
            </a:r>
            <a:r>
              <a:rPr lang="vi-VN" sz="2200" b="1" kern="1200" dirty="0">
                <a:solidFill>
                  <a:schemeClr val="accent5">
                    <a:lumMod val="75000"/>
                  </a:schemeClr>
                </a:solidFill>
                <a:latin typeface="Cambria" panose="02040503050406030204" pitchFamily="18" charset="0"/>
                <a:ea typeface="Cambria" panose="02040503050406030204" pitchFamily="18" charset="0"/>
              </a:rPr>
              <a:t>bản thân cậu.</a:t>
            </a:r>
            <a:endParaRPr lang="en-US" sz="2200" b="1" kern="1200" dirty="0">
              <a:solidFill>
                <a:schemeClr val="accent5">
                  <a:lumMod val="75000"/>
                </a:schemeClr>
              </a:solidFill>
              <a:latin typeface="Cambria" panose="02040503050406030204" pitchFamily="18" charset="0"/>
              <a:ea typeface="Cambria" panose="02040503050406030204" pitchFamily="18" charset="0"/>
            </a:endParaRPr>
          </a:p>
          <a:p>
            <a:pPr defTabSz="685549">
              <a:buClrTx/>
              <a:defRPr/>
            </a:pPr>
            <a:endParaRPr lang="en-US" sz="1949" kern="1200" dirty="0">
              <a:solidFill>
                <a:schemeClr val="accent5">
                  <a:lumMod val="75000"/>
                </a:schemeClr>
              </a:solidFill>
              <a:latin typeface="Cambria" panose="02040503050406030204" pitchFamily="18" charset="0"/>
              <a:ea typeface="Cambria" panose="02040503050406030204" pitchFamily="18" charset="0"/>
              <a:cs typeface="+mn-cs"/>
            </a:endParaRPr>
          </a:p>
        </p:txBody>
      </p:sp>
      <p:sp>
        <p:nvSpPr>
          <p:cNvPr id="49" name="TextBox 48">
            <a:extLst>
              <a:ext uri="{FF2B5EF4-FFF2-40B4-BE49-F238E27FC236}">
                <a16:creationId xmlns:a16="http://schemas.microsoft.com/office/drawing/2014/main" id="{D7A6994F-0630-4713-8748-399C79D2DD9F}"/>
              </a:ext>
            </a:extLst>
          </p:cNvPr>
          <p:cNvSpPr txBox="1"/>
          <p:nvPr/>
        </p:nvSpPr>
        <p:spPr>
          <a:xfrm>
            <a:off x="5207894" y="2077373"/>
            <a:ext cx="1814920" cy="430887"/>
          </a:xfrm>
          <a:prstGeom prst="rect">
            <a:avLst/>
          </a:prstGeom>
          <a:noFill/>
        </p:spPr>
        <p:txBody>
          <a:bodyPr wrap="none" rtlCol="0">
            <a:spAutoFit/>
          </a:bodyPr>
          <a:lstStyle/>
          <a:p>
            <a:pPr defTabSz="685549">
              <a:buClrTx/>
              <a:defRPr/>
            </a:pPr>
            <a:r>
              <a:rPr lang="vi-VN" sz="2200" b="1" kern="1200" dirty="0">
                <a:solidFill>
                  <a:schemeClr val="accent5">
                    <a:lumMod val="75000"/>
                  </a:schemeClr>
                </a:solidFill>
                <a:latin typeface="Cambria" panose="02040503050406030204" pitchFamily="18" charset="0"/>
                <a:ea typeface="Cambria" panose="02040503050406030204" pitchFamily="18" charset="0"/>
                <a:cs typeface="+mn-cs"/>
              </a:rPr>
              <a:t>Ở ngoài chợ.</a:t>
            </a:r>
            <a:endParaRPr lang="en-US" sz="2200" b="1" kern="1200" dirty="0">
              <a:solidFill>
                <a:schemeClr val="accent5">
                  <a:lumMod val="75000"/>
                </a:schemeClr>
              </a:solidFill>
              <a:latin typeface="Cambria" panose="02040503050406030204" pitchFamily="18" charset="0"/>
              <a:ea typeface="Cambria" panose="02040503050406030204" pitchFamily="18" charset="0"/>
              <a:cs typeface="+mn-cs"/>
            </a:endParaRPr>
          </a:p>
        </p:txBody>
      </p:sp>
      <p:sp>
        <p:nvSpPr>
          <p:cNvPr id="50" name="TextBox 49">
            <a:extLst>
              <a:ext uri="{FF2B5EF4-FFF2-40B4-BE49-F238E27FC236}">
                <a16:creationId xmlns:a16="http://schemas.microsoft.com/office/drawing/2014/main" id="{301BFAFA-D38F-44D0-AA98-393BAFBBEA3F}"/>
              </a:ext>
            </a:extLst>
          </p:cNvPr>
          <p:cNvSpPr txBox="1"/>
          <p:nvPr/>
        </p:nvSpPr>
        <p:spPr>
          <a:xfrm>
            <a:off x="5568613" y="2646258"/>
            <a:ext cx="2350323" cy="430887"/>
          </a:xfrm>
          <a:prstGeom prst="rect">
            <a:avLst/>
          </a:prstGeom>
          <a:noFill/>
        </p:spPr>
        <p:txBody>
          <a:bodyPr wrap="none" rtlCol="0">
            <a:spAutoFit/>
          </a:bodyPr>
          <a:lstStyle/>
          <a:p>
            <a:pPr defTabSz="685549">
              <a:buClrTx/>
              <a:defRPr/>
            </a:pPr>
            <a:r>
              <a:rPr lang="vi-VN" sz="2200" b="1" kern="1200" dirty="0">
                <a:solidFill>
                  <a:schemeClr val="accent5">
                    <a:lumMod val="75000"/>
                  </a:schemeClr>
                </a:solidFill>
                <a:latin typeface="Cambria" panose="02040503050406030204" pitchFamily="18" charset="0"/>
                <a:ea typeface="Cambria" panose="02040503050406030204" pitchFamily="18" charset="0"/>
                <a:cs typeface="+mn-cs"/>
              </a:rPr>
              <a:t>Ở trong nhà cậu.</a:t>
            </a:r>
            <a:endParaRPr lang="en-US" sz="2200" b="1" kern="1200" dirty="0">
              <a:solidFill>
                <a:schemeClr val="accent5">
                  <a:lumMod val="75000"/>
                </a:schemeClr>
              </a:solidFill>
              <a:latin typeface="Cambria" panose="02040503050406030204" pitchFamily="18" charset="0"/>
              <a:ea typeface="Cambria" panose="02040503050406030204" pitchFamily="18" charset="0"/>
              <a:cs typeface="+mn-cs"/>
            </a:endParaRPr>
          </a:p>
        </p:txBody>
      </p:sp>
      <p:pic>
        <p:nvPicPr>
          <p:cNvPr id="4" name="Picture 3">
            <a:extLst>
              <a:ext uri="{FF2B5EF4-FFF2-40B4-BE49-F238E27FC236}">
                <a16:creationId xmlns:a16="http://schemas.microsoft.com/office/drawing/2014/main" id="{FFEBB429-0DF6-432D-9419-9B40A21B09C7}"/>
              </a:ext>
            </a:extLst>
          </p:cNvPr>
          <p:cNvPicPr>
            <a:picLocks noChangeAspect="1"/>
          </p:cNvPicPr>
          <p:nvPr/>
        </p:nvPicPr>
        <p:blipFill>
          <a:blip r:embed="rId14"/>
          <a:stretch>
            <a:fillRect/>
          </a:stretch>
        </p:blipFill>
        <p:spPr>
          <a:xfrm>
            <a:off x="1258565" y="2104650"/>
            <a:ext cx="1476360" cy="1829517"/>
          </a:xfrm>
          <a:prstGeom prst="rect">
            <a:avLst/>
          </a:prstGeom>
        </p:spPr>
      </p:pic>
      <p:pic>
        <p:nvPicPr>
          <p:cNvPr id="3" name="Picture 2">
            <a:extLst>
              <a:ext uri="{FF2B5EF4-FFF2-40B4-BE49-F238E27FC236}">
                <a16:creationId xmlns:a16="http://schemas.microsoft.com/office/drawing/2014/main" id="{96670446-3115-44F6-9B45-557A634D5A5B}"/>
              </a:ext>
            </a:extLst>
          </p:cNvPr>
          <p:cNvPicPr>
            <a:picLocks noChangeAspect="1"/>
          </p:cNvPicPr>
          <p:nvPr/>
        </p:nvPicPr>
        <p:blipFill>
          <a:blip r:embed="rId15"/>
          <a:stretch>
            <a:fillRect/>
          </a:stretch>
        </p:blipFill>
        <p:spPr>
          <a:xfrm>
            <a:off x="1258565" y="2508260"/>
            <a:ext cx="1471049" cy="1425908"/>
          </a:xfrm>
          <a:prstGeom prst="rect">
            <a:avLst/>
          </a:prstGeom>
        </p:spPr>
      </p:pic>
      <p:pic>
        <p:nvPicPr>
          <p:cNvPr id="10" name="3">
            <a:extLst>
              <a:ext uri="{FF2B5EF4-FFF2-40B4-BE49-F238E27FC236}">
                <a16:creationId xmlns:a16="http://schemas.microsoft.com/office/drawing/2014/main" id="{46439FB1-7642-41C3-B701-F4EC7D1D0A18}"/>
              </a:ext>
            </a:extLst>
          </p:cNvPr>
          <p:cNvPicPr>
            <a:picLocks noChangeAspect="1"/>
          </p:cNvPicPr>
          <p:nvPr/>
        </p:nvPicPr>
        <p:blipFill>
          <a:blip r:embed="rId16"/>
          <a:stretch>
            <a:fillRect/>
          </a:stretch>
        </p:blipFill>
        <p:spPr>
          <a:xfrm>
            <a:off x="2447893" y="4426137"/>
            <a:ext cx="1046700" cy="406796"/>
          </a:xfrm>
          <a:prstGeom prst="rect">
            <a:avLst/>
          </a:prstGeom>
        </p:spPr>
      </p:pic>
      <p:pic>
        <p:nvPicPr>
          <p:cNvPr id="11" name="2">
            <a:extLst>
              <a:ext uri="{FF2B5EF4-FFF2-40B4-BE49-F238E27FC236}">
                <a16:creationId xmlns:a16="http://schemas.microsoft.com/office/drawing/2014/main" id="{689876F3-23D2-4F2E-BFF0-34B990B73AEA}"/>
              </a:ext>
            </a:extLst>
          </p:cNvPr>
          <p:cNvPicPr>
            <a:picLocks noChangeAspect="1"/>
          </p:cNvPicPr>
          <p:nvPr/>
        </p:nvPicPr>
        <p:blipFill>
          <a:blip r:embed="rId17"/>
          <a:stretch>
            <a:fillRect/>
          </a:stretch>
        </p:blipFill>
        <p:spPr>
          <a:xfrm>
            <a:off x="1319918" y="4426137"/>
            <a:ext cx="1046700" cy="406796"/>
          </a:xfrm>
          <a:prstGeom prst="rect">
            <a:avLst/>
          </a:prstGeom>
        </p:spPr>
      </p:pic>
      <p:pic>
        <p:nvPicPr>
          <p:cNvPr id="14" name="Picture 13">
            <a:extLst>
              <a:ext uri="{FF2B5EF4-FFF2-40B4-BE49-F238E27FC236}">
                <a16:creationId xmlns:a16="http://schemas.microsoft.com/office/drawing/2014/main" id="{3638472D-1DB4-4C08-846B-A7E60A2DC2D2}"/>
              </a:ext>
            </a:extLst>
          </p:cNvPr>
          <p:cNvPicPr>
            <a:picLocks noChangeAspect="1"/>
          </p:cNvPicPr>
          <p:nvPr/>
        </p:nvPicPr>
        <p:blipFill>
          <a:blip r:embed="rId18"/>
          <a:stretch>
            <a:fillRect/>
          </a:stretch>
        </p:blipFill>
        <p:spPr>
          <a:xfrm>
            <a:off x="491679" y="3865875"/>
            <a:ext cx="685611" cy="685611"/>
          </a:xfrm>
          <a:prstGeom prst="rect">
            <a:avLst/>
          </a:prstGeom>
        </p:spPr>
      </p:pic>
      <p:pic>
        <p:nvPicPr>
          <p:cNvPr id="19" name="Magic sound effect">
            <a:hlinkClick r:id="" action="ppaction://media"/>
            <a:extLst>
              <a:ext uri="{FF2B5EF4-FFF2-40B4-BE49-F238E27FC236}">
                <a16:creationId xmlns:a16="http://schemas.microsoft.com/office/drawing/2014/main" id="{E56DA454-0B95-400A-A86B-160928009588}"/>
              </a:ext>
            </a:extLst>
          </p:cNvPr>
          <p:cNvPicPr>
            <a:picLocks noChangeAspect="1"/>
          </p:cNvPicPr>
          <p:nvPr>
            <a:audioFile r:link="rId2"/>
            <p:extLst>
              <p:ext uri="{DAA4B4D4-6D71-4841-9C94-3DE7FCFB9230}">
                <p14:media xmlns:p14="http://schemas.microsoft.com/office/powerpoint/2010/main" r:embed="rId3">
                  <p14:trim st="2016"/>
                </p14:media>
              </p:ext>
            </p:extLst>
          </p:nvPr>
        </p:nvPicPr>
        <p:blipFill>
          <a:blip r:embed="rId19"/>
          <a:stretch>
            <a:fillRect/>
          </a:stretch>
        </p:blipFill>
        <p:spPr>
          <a:xfrm>
            <a:off x="9384137" y="3322234"/>
            <a:ext cx="365390" cy="365390"/>
          </a:xfrm>
          <a:prstGeom prst="rect">
            <a:avLst/>
          </a:prstGeom>
        </p:spPr>
      </p:pic>
      <p:pic>
        <p:nvPicPr>
          <p:cNvPr id="25" name="Picture 24" descr="A close up of a logo&#10;&#10;Description automatically generated">
            <a:extLst>
              <a:ext uri="{FF2B5EF4-FFF2-40B4-BE49-F238E27FC236}">
                <a16:creationId xmlns:a16="http://schemas.microsoft.com/office/drawing/2014/main" id="{B1334589-9074-49BA-B231-2FD5E0824E65}"/>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2720966" y="-2405153"/>
            <a:ext cx="3702069" cy="2077692"/>
          </a:xfrm>
          <a:prstGeom prst="rect">
            <a:avLst/>
          </a:prstGeom>
        </p:spPr>
      </p:pic>
      <p:pic>
        <p:nvPicPr>
          <p:cNvPr id="31" name="Picture 30">
            <a:extLst>
              <a:ext uri="{FF2B5EF4-FFF2-40B4-BE49-F238E27FC236}">
                <a16:creationId xmlns:a16="http://schemas.microsoft.com/office/drawing/2014/main" id="{DC510AF4-FDAB-4D21-8224-9C0B089ED103}"/>
              </a:ext>
            </a:extLst>
          </p:cNvPr>
          <p:cNvPicPr>
            <a:picLocks noChangeAspect="1"/>
          </p:cNvPicPr>
          <p:nvPr/>
        </p:nvPicPr>
        <p:blipFill>
          <a:blip r:embed="rId21" cstate="print">
            <a:biLevel thresh="25000"/>
            <a:extLst>
              <a:ext uri="{28A0092B-C50C-407E-A947-70E740481C1C}">
                <a14:useLocalDpi xmlns:a14="http://schemas.microsoft.com/office/drawing/2010/main" val="0"/>
              </a:ext>
            </a:extLst>
          </a:blip>
          <a:stretch>
            <a:fillRect/>
          </a:stretch>
        </p:blipFill>
        <p:spPr>
          <a:xfrm>
            <a:off x="1099990" y="1770781"/>
            <a:ext cx="1769156" cy="1637130"/>
          </a:xfrm>
          <a:prstGeom prst="rect">
            <a:avLst/>
          </a:prstGeom>
        </p:spPr>
      </p:pic>
      <p:pic>
        <p:nvPicPr>
          <p:cNvPr id="40" name="Picture 39">
            <a:extLst>
              <a:ext uri="{FF2B5EF4-FFF2-40B4-BE49-F238E27FC236}">
                <a16:creationId xmlns:a16="http://schemas.microsoft.com/office/drawing/2014/main" id="{7351ADC6-20B3-4CCF-9DF8-8EA4AC622084}"/>
              </a:ext>
            </a:extLst>
          </p:cNvPr>
          <p:cNvPicPr>
            <a:picLocks noChangeAspect="1"/>
          </p:cNvPicPr>
          <p:nvPr/>
        </p:nvPicPr>
        <p:blipFill>
          <a:blip r:embed="rId22"/>
          <a:stretch>
            <a:fillRect/>
          </a:stretch>
        </p:blipFill>
        <p:spPr>
          <a:xfrm>
            <a:off x="4546871" y="1423656"/>
            <a:ext cx="402225" cy="374801"/>
          </a:xfrm>
          <a:prstGeom prst="rect">
            <a:avLst/>
          </a:prstGeom>
        </p:spPr>
      </p:pic>
      <p:pic>
        <p:nvPicPr>
          <p:cNvPr id="41" name="Picture 40">
            <a:extLst>
              <a:ext uri="{FF2B5EF4-FFF2-40B4-BE49-F238E27FC236}">
                <a16:creationId xmlns:a16="http://schemas.microsoft.com/office/drawing/2014/main" id="{F1052473-D994-457E-AB27-BD41BE79A8A3}"/>
              </a:ext>
            </a:extLst>
          </p:cNvPr>
          <p:cNvPicPr>
            <a:picLocks noChangeAspect="1"/>
          </p:cNvPicPr>
          <p:nvPr/>
        </p:nvPicPr>
        <p:blipFill>
          <a:blip r:embed="rId23"/>
          <a:stretch>
            <a:fillRect/>
          </a:stretch>
        </p:blipFill>
        <p:spPr>
          <a:xfrm>
            <a:off x="4820902" y="2098264"/>
            <a:ext cx="402225" cy="374801"/>
          </a:xfrm>
          <a:prstGeom prst="rect">
            <a:avLst/>
          </a:prstGeom>
        </p:spPr>
      </p:pic>
      <p:pic>
        <p:nvPicPr>
          <p:cNvPr id="43" name="Picture 42">
            <a:extLst>
              <a:ext uri="{FF2B5EF4-FFF2-40B4-BE49-F238E27FC236}">
                <a16:creationId xmlns:a16="http://schemas.microsoft.com/office/drawing/2014/main" id="{05A3363A-AC58-4D37-8194-5A9B4BB15277}"/>
              </a:ext>
            </a:extLst>
          </p:cNvPr>
          <p:cNvPicPr>
            <a:picLocks noChangeAspect="1"/>
          </p:cNvPicPr>
          <p:nvPr/>
        </p:nvPicPr>
        <p:blipFill>
          <a:blip r:embed="rId24"/>
          <a:stretch>
            <a:fillRect/>
          </a:stretch>
        </p:blipFill>
        <p:spPr>
          <a:xfrm>
            <a:off x="5207894" y="2668054"/>
            <a:ext cx="402225" cy="374801"/>
          </a:xfrm>
          <a:prstGeom prst="rect">
            <a:avLst/>
          </a:prstGeom>
        </p:spPr>
      </p:pic>
      <p:pic>
        <p:nvPicPr>
          <p:cNvPr id="47" name="Picture 46">
            <a:extLst>
              <a:ext uri="{FF2B5EF4-FFF2-40B4-BE49-F238E27FC236}">
                <a16:creationId xmlns:a16="http://schemas.microsoft.com/office/drawing/2014/main" id="{F237EE6E-08B3-4C0C-A022-57AC16576CCC}"/>
              </a:ext>
            </a:extLst>
          </p:cNvPr>
          <p:cNvPicPr>
            <a:picLocks noChangeAspect="1"/>
          </p:cNvPicPr>
          <p:nvPr/>
        </p:nvPicPr>
        <p:blipFill>
          <a:blip r:embed="rId25"/>
          <a:stretch>
            <a:fillRect/>
          </a:stretch>
        </p:blipFill>
        <p:spPr>
          <a:xfrm>
            <a:off x="4340973" y="1352523"/>
            <a:ext cx="681041" cy="681041"/>
          </a:xfrm>
          <a:prstGeom prst="rect">
            <a:avLst/>
          </a:prstGeom>
        </p:spPr>
      </p:pic>
      <p:pic>
        <p:nvPicPr>
          <p:cNvPr id="12" name="1">
            <a:extLst>
              <a:ext uri="{FF2B5EF4-FFF2-40B4-BE49-F238E27FC236}">
                <a16:creationId xmlns:a16="http://schemas.microsoft.com/office/drawing/2014/main" id="{6707A293-903E-4B64-8304-9CF89CB5C037}"/>
              </a:ext>
            </a:extLst>
          </p:cNvPr>
          <p:cNvPicPr>
            <a:picLocks noChangeAspect="1"/>
          </p:cNvPicPr>
          <p:nvPr/>
        </p:nvPicPr>
        <p:blipFill>
          <a:blip r:embed="rId26"/>
          <a:stretch>
            <a:fillRect/>
          </a:stretch>
        </p:blipFill>
        <p:spPr>
          <a:xfrm>
            <a:off x="191943" y="4426137"/>
            <a:ext cx="1046700" cy="406796"/>
          </a:xfrm>
          <a:prstGeom prst="rect">
            <a:avLst/>
          </a:prstGeom>
        </p:spPr>
      </p:pic>
      <p:pic>
        <p:nvPicPr>
          <p:cNvPr id="15" name="Picture 14">
            <a:extLst>
              <a:ext uri="{FF2B5EF4-FFF2-40B4-BE49-F238E27FC236}">
                <a16:creationId xmlns:a16="http://schemas.microsoft.com/office/drawing/2014/main" id="{FEB7FC6F-C70F-4469-B6D6-83FF1C41AB5C}"/>
              </a:ext>
            </a:extLst>
          </p:cNvPr>
          <p:cNvPicPr>
            <a:picLocks noChangeAspect="1"/>
          </p:cNvPicPr>
          <p:nvPr/>
        </p:nvPicPr>
        <p:blipFill>
          <a:blip r:embed="rId27" cstate="print">
            <a:extLst>
              <a:ext uri="{28A0092B-C50C-407E-A947-70E740481C1C}">
                <a14:useLocalDpi xmlns:a14="http://schemas.microsoft.com/office/drawing/2010/main" val="0"/>
              </a:ext>
            </a:extLst>
          </a:blip>
          <a:stretch>
            <a:fillRect/>
          </a:stretch>
        </p:blipFill>
        <p:spPr>
          <a:xfrm>
            <a:off x="1884237" y="3220569"/>
            <a:ext cx="177649" cy="300313"/>
          </a:xfrm>
          <a:prstGeom prst="rect">
            <a:avLst/>
          </a:prstGeom>
        </p:spPr>
      </p:pic>
      <p:pic>
        <p:nvPicPr>
          <p:cNvPr id="27" name="Picture 26"/>
          <p:cNvPicPr>
            <a:picLocks noChangeAspect="1"/>
          </p:cNvPicPr>
          <p:nvPr/>
        </p:nvPicPr>
        <p:blipFill>
          <a:blip r:embed="rId28" cstate="print">
            <a:extLst>
              <a:ext uri="{BEBA8EAE-BF5A-486C-A8C5-ECC9F3942E4B}">
                <a14:imgProps xmlns:a14="http://schemas.microsoft.com/office/drawing/2010/main">
                  <a14:imgLayer r:embed="rId29">
                    <a14:imgEffect>
                      <a14:backgroundRemoval t="10000" b="90000" l="0" r="100000">
                        <a14:foregroundMark x1="11094" y1="66719" x2="17344" y2="80000"/>
                        <a14:foregroundMark x1="89844" y1="23281" x2="82031" y2="32031"/>
                      </a14:backgroundRemoval>
                    </a14:imgEffect>
                  </a14:imgLayer>
                </a14:imgProps>
              </a:ext>
              <a:ext uri="{28A0092B-C50C-407E-A947-70E740481C1C}">
                <a14:useLocalDpi xmlns:a14="http://schemas.microsoft.com/office/drawing/2010/main" val="0"/>
              </a:ext>
            </a:extLst>
          </a:blip>
          <a:stretch>
            <a:fillRect/>
          </a:stretch>
        </p:blipFill>
        <p:spPr>
          <a:xfrm rot="20407234">
            <a:off x="74761" y="1547213"/>
            <a:ext cx="1222070" cy="920747"/>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29" name="Rounded Rectangle 28"/>
          <p:cNvSpPr/>
          <p:nvPr/>
        </p:nvSpPr>
        <p:spPr>
          <a:xfrm>
            <a:off x="1558342" y="2658050"/>
            <a:ext cx="825308" cy="338838"/>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600">
              <a:buClrTx/>
            </a:pPr>
            <a:endParaRPr lang="en-US" sz="1350" kern="1200">
              <a:solidFill>
                <a:prstClr val="white"/>
              </a:solidFill>
              <a:latin typeface="Calibri"/>
            </a:endParaRPr>
          </a:p>
        </p:txBody>
      </p:sp>
      <p:sp>
        <p:nvSpPr>
          <p:cNvPr id="30" name="Rounded Rectangle 29"/>
          <p:cNvSpPr/>
          <p:nvPr/>
        </p:nvSpPr>
        <p:spPr>
          <a:xfrm>
            <a:off x="1558342" y="2196375"/>
            <a:ext cx="825308" cy="338838"/>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600">
              <a:buClrTx/>
            </a:pPr>
            <a:endParaRPr lang="en-US" sz="1350" kern="1200">
              <a:solidFill>
                <a:prstClr val="white"/>
              </a:solidFill>
              <a:latin typeface="Calibri"/>
            </a:endParaRPr>
          </a:p>
        </p:txBody>
      </p:sp>
      <p:grpSp>
        <p:nvGrpSpPr>
          <p:cNvPr id="18" name="Group 17">
            <a:extLst>
              <a:ext uri="{FF2B5EF4-FFF2-40B4-BE49-F238E27FC236}">
                <a16:creationId xmlns:a16="http://schemas.microsoft.com/office/drawing/2014/main" id="{8B8EDFF5-DC0F-49F4-9C3D-795EAC2AF4B2}"/>
              </a:ext>
            </a:extLst>
          </p:cNvPr>
          <p:cNvGrpSpPr/>
          <p:nvPr/>
        </p:nvGrpSpPr>
        <p:grpSpPr>
          <a:xfrm>
            <a:off x="1319918" y="2051877"/>
            <a:ext cx="1300004" cy="1188761"/>
            <a:chOff x="1740753" y="2562737"/>
            <a:chExt cx="1833577" cy="1833577"/>
          </a:xfrm>
        </p:grpSpPr>
        <p:pic>
          <p:nvPicPr>
            <p:cNvPr id="8" name="Picture 7" descr="A picture containing invertebrate, animal&#10;&#10;Description automatically generated">
              <a:extLst>
                <a:ext uri="{FF2B5EF4-FFF2-40B4-BE49-F238E27FC236}">
                  <a16:creationId xmlns:a16="http://schemas.microsoft.com/office/drawing/2014/main" id="{BD256619-9050-494C-92FF-07090FE92261}"/>
                </a:ext>
              </a:extLst>
            </p:cNvPr>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1740753" y="2562737"/>
              <a:ext cx="1833577" cy="1833577"/>
            </a:xfrm>
            <a:prstGeom prst="rect">
              <a:avLst/>
            </a:prstGeom>
          </p:spPr>
        </p:pic>
        <p:sp>
          <p:nvSpPr>
            <p:cNvPr id="17" name="Rectangle 16">
              <a:extLst>
                <a:ext uri="{FF2B5EF4-FFF2-40B4-BE49-F238E27FC236}">
                  <a16:creationId xmlns:a16="http://schemas.microsoft.com/office/drawing/2014/main" id="{07BE3BC8-6F94-4508-B5F3-94435B1CCB90}"/>
                </a:ext>
              </a:extLst>
            </p:cNvPr>
            <p:cNvSpPr/>
            <p:nvPr/>
          </p:nvSpPr>
          <p:spPr>
            <a:xfrm>
              <a:off x="1860959" y="2838649"/>
              <a:ext cx="1593167" cy="1281752"/>
            </a:xfrm>
            <a:prstGeom prst="rect">
              <a:avLst/>
            </a:prstGeom>
          </p:spPr>
          <p:txBody>
            <a:bodyPr wrap="square" anchor="ctr">
              <a:spAutoFit/>
            </a:bodyPr>
            <a:lstStyle/>
            <a:p>
              <a:pPr algn="ctr" defTabSz="685549">
                <a:buClrTx/>
                <a:defRPr/>
              </a:pPr>
              <a:r>
                <a:rPr lang="en-US" sz="120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Một</a:t>
              </a:r>
              <a:r>
                <a:rPr lang="en-US" sz="120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20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nụ</a:t>
              </a:r>
              <a:r>
                <a:rPr lang="en-US" sz="120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20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cười</a:t>
              </a:r>
              <a:r>
                <a:rPr lang="en-US" sz="120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20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bằng</a:t>
              </a:r>
              <a:r>
                <a:rPr lang="en-US" sz="120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20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mười</a:t>
              </a:r>
              <a:r>
                <a:rPr lang="en-US" sz="1200" kern="1200" dirty="0">
                  <a:solidFill>
                    <a:prstClr val="white"/>
                  </a:solidFill>
                  <a:latin typeface="Tahoma" panose="020B0604030504040204" pitchFamily="34" charset="0"/>
                  <a:ea typeface="Tahoma" panose="020B0604030504040204" pitchFamily="34" charset="0"/>
                  <a:cs typeface="Tahoma" panose="020B0604030504040204" pitchFamily="34" charset="0"/>
                </a:rPr>
                <a:t> thang </a:t>
              </a:r>
              <a:r>
                <a:rPr lang="en-US" sz="120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thuốc</a:t>
              </a:r>
              <a:r>
                <a:rPr lang="en-US" sz="120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20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bổ</a:t>
              </a:r>
              <a:endParaRPr lang="en-US" sz="1200" kern="1200" dirty="0">
                <a:solidFill>
                  <a:prstClr val="white"/>
                </a:solidFill>
                <a:latin typeface="Tahoma" panose="020B0604030504040204" pitchFamily="34" charset="0"/>
                <a:ea typeface="Tahoma" panose="020B0604030504040204" pitchFamily="34" charset="0"/>
                <a:cs typeface="Tahoma" panose="020B0604030504040204" pitchFamily="34" charset="0"/>
              </a:endParaRPr>
            </a:p>
          </p:txBody>
        </p:sp>
      </p:grpSp>
      <p:sp>
        <p:nvSpPr>
          <p:cNvPr id="32" name="Rounded Rectangle 31"/>
          <p:cNvSpPr/>
          <p:nvPr/>
        </p:nvSpPr>
        <p:spPr>
          <a:xfrm>
            <a:off x="7554393" y="3334382"/>
            <a:ext cx="1086340" cy="234810"/>
          </a:xfrm>
          <a:prstGeom prst="round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600">
              <a:buClrTx/>
            </a:pPr>
            <a:endParaRPr lang="en-US" sz="1350" kern="1200">
              <a:solidFill>
                <a:prstClr val="white"/>
              </a:solidFill>
              <a:latin typeface="Cambria" panose="02040503050406030204" pitchFamily="18" charset="0"/>
              <a:ea typeface="Cambria" panose="02040503050406030204" pitchFamily="18" charset="0"/>
            </a:endParaRPr>
          </a:p>
        </p:txBody>
      </p:sp>
    </p:spTree>
    <p:custDataLst>
      <p:tags r:id="rId1"/>
    </p:custDataLst>
    <p:extLst>
      <p:ext uri="{BB962C8B-B14F-4D97-AF65-F5344CB8AC3E}">
        <p14:creationId xmlns:p14="http://schemas.microsoft.com/office/powerpoint/2010/main" val="17930222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mph" presetSubtype="0" fill="hold" nodeType="clickEffect">
                                  <p:stCondLst>
                                    <p:cond delay="0"/>
                                  </p:stCondLst>
                                  <p:childTnLst>
                                    <p:anim calcmode="discrete" valueType="str">
                                      <p:cBhvr>
                                        <p:cTn id="6" dur="500" fill="hold"/>
                                        <p:tgtEl>
                                          <p:spTgt spid="12"/>
                                        </p:tgtEl>
                                        <p:attrNameLst>
                                          <p:attrName>style.visibility</p:attrName>
                                        </p:attrNameLst>
                                      </p:cBhvr>
                                      <p:tavLst>
                                        <p:tav tm="0">
                                          <p:val>
                                            <p:strVal val="hidden"/>
                                          </p:val>
                                        </p:tav>
                                        <p:tav tm="50000">
                                          <p:val>
                                            <p:strVal val="visible"/>
                                          </p:val>
                                        </p:tav>
                                      </p:tavLst>
                                    </p:anim>
                                  </p:childTnLst>
                                  <p:subTnLst>
                                    <p:audio>
                                      <p:cMediaNode>
                                        <p:cTn display="0" masterRel="sameClick">
                                          <p:stCondLst>
                                            <p:cond evt="begin" delay="0">
                                              <p:tn val="5"/>
                                            </p:cond>
                                          </p:stCondLst>
                                          <p:endCondLst>
                                            <p:cond evt="onStopAudio" delay="0">
                                              <p:tgtEl>
                                                <p:sldTgt/>
                                              </p:tgtEl>
                                            </p:cond>
                                          </p:endCondLst>
                                        </p:cTn>
                                        <p:tgtEl>
                                          <p:sndTgt r:embed="rId6" name="CLICK.WAV"/>
                                        </p:tgtEl>
                                      </p:cMediaNode>
                                    </p:audio>
                                  </p:subTnLst>
                                </p:cTn>
                              </p:par>
                            </p:childTnLst>
                          </p:cTn>
                        </p:par>
                        <p:par>
                          <p:cTn id="7" fill="hold">
                            <p:stCondLst>
                              <p:cond delay="500"/>
                            </p:stCondLst>
                            <p:childTnLst>
                              <p:par>
                                <p:cTn id="8" presetID="35" presetClass="emph" presetSubtype="0" fill="hold" nodeType="afterEffect">
                                  <p:stCondLst>
                                    <p:cond delay="0"/>
                                  </p:stCondLst>
                                  <p:childTnLst>
                                    <p:anim calcmode="discrete" valueType="str">
                                      <p:cBhvr>
                                        <p:cTn id="9" dur="500" fill="hold"/>
                                        <p:tgtEl>
                                          <p:spTgt spid="11"/>
                                        </p:tgtEl>
                                        <p:attrNameLst>
                                          <p:attrName>style.visibility</p:attrName>
                                        </p:attrNameLst>
                                      </p:cBhvr>
                                      <p:tavLst>
                                        <p:tav tm="0">
                                          <p:val>
                                            <p:strVal val="hidden"/>
                                          </p:val>
                                        </p:tav>
                                        <p:tav tm="50000">
                                          <p:val>
                                            <p:strVal val="visible"/>
                                          </p:val>
                                        </p:tav>
                                      </p:tavLst>
                                    </p:anim>
                                  </p:childTnLst>
                                  <p:subTnLst>
                                    <p:audio>
                                      <p:cMediaNode>
                                        <p:cTn display="0" masterRel="sameClick">
                                          <p:stCondLst>
                                            <p:cond evt="begin" delay="0">
                                              <p:tn val="8"/>
                                            </p:cond>
                                          </p:stCondLst>
                                          <p:endCondLst>
                                            <p:cond evt="onStopAudio" delay="0">
                                              <p:tgtEl>
                                                <p:sldTgt/>
                                              </p:tgtEl>
                                            </p:cond>
                                          </p:endCondLst>
                                        </p:cTn>
                                        <p:tgtEl>
                                          <p:sndTgt r:embed="rId6" name="CLICK.WAV"/>
                                        </p:tgtEl>
                                      </p:cMediaNode>
                                    </p:audio>
                                  </p:subTnLst>
                                </p:cTn>
                              </p:par>
                            </p:childTnLst>
                          </p:cTn>
                        </p:par>
                        <p:par>
                          <p:cTn id="10" fill="hold">
                            <p:stCondLst>
                              <p:cond delay="1000"/>
                            </p:stCondLst>
                            <p:childTnLst>
                              <p:par>
                                <p:cTn id="11" presetID="35" presetClass="emph" presetSubtype="0" fill="hold" nodeType="afterEffect">
                                  <p:stCondLst>
                                    <p:cond delay="0"/>
                                  </p:stCondLst>
                                  <p:childTnLst>
                                    <p:anim calcmode="discrete" valueType="str">
                                      <p:cBhvr>
                                        <p:cTn id="12" dur="500" fill="hold"/>
                                        <p:tgtEl>
                                          <p:spTgt spid="10"/>
                                        </p:tgtEl>
                                        <p:attrNameLst>
                                          <p:attrName>style.visibility</p:attrName>
                                        </p:attrNameLst>
                                      </p:cBhvr>
                                      <p:tavLst>
                                        <p:tav tm="0">
                                          <p:val>
                                            <p:strVal val="hidden"/>
                                          </p:val>
                                        </p:tav>
                                        <p:tav tm="50000">
                                          <p:val>
                                            <p:strVal val="visible"/>
                                          </p:val>
                                        </p:tav>
                                      </p:tavLst>
                                    </p:anim>
                                  </p:childTnLst>
                                  <p:subTnLst>
                                    <p:audio>
                                      <p:cMediaNode>
                                        <p:cTn display="0" masterRel="sameClick">
                                          <p:stCondLst>
                                            <p:cond evt="begin" delay="0">
                                              <p:tn val="11"/>
                                            </p:cond>
                                          </p:stCondLst>
                                          <p:endCondLst>
                                            <p:cond evt="onStopAudio" delay="0">
                                              <p:tgtEl>
                                                <p:sldTgt/>
                                              </p:tgtEl>
                                            </p:cond>
                                          </p:endCondLst>
                                        </p:cTn>
                                        <p:tgtEl>
                                          <p:sndTgt r:embed="rId6" name="CLICK.WAV"/>
                                        </p:tgtEl>
                                      </p:cMediaNode>
                                    </p:audio>
                                  </p:subTnLst>
                                </p:cTn>
                              </p:par>
                            </p:childTnLst>
                          </p:cTn>
                        </p:par>
                        <p:par>
                          <p:cTn id="13" fill="hold">
                            <p:stCondLst>
                              <p:cond delay="1500"/>
                            </p:stCondLst>
                            <p:childTnLst>
                              <p:par>
                                <p:cTn id="14" presetID="35" presetClass="emph" presetSubtype="0" fill="hold" nodeType="afterEffect">
                                  <p:stCondLst>
                                    <p:cond delay="0"/>
                                  </p:stCondLst>
                                  <p:childTnLst>
                                    <p:anim calcmode="discrete" valueType="str">
                                      <p:cBhvr>
                                        <p:cTn id="15" dur="500" fill="hold"/>
                                        <p:tgtEl>
                                          <p:spTgt spid="10"/>
                                        </p:tgtEl>
                                        <p:attrNameLst>
                                          <p:attrName>style.visibility</p:attrName>
                                        </p:attrNameLst>
                                      </p:cBhvr>
                                      <p:tavLst>
                                        <p:tav tm="0">
                                          <p:val>
                                            <p:strVal val="hidden"/>
                                          </p:val>
                                        </p:tav>
                                        <p:tav tm="50000">
                                          <p:val>
                                            <p:strVal val="visible"/>
                                          </p:val>
                                        </p:tav>
                                      </p:tavLst>
                                    </p:anim>
                                  </p:childTnLst>
                                  <p:subTnLst>
                                    <p:audio>
                                      <p:cMediaNode>
                                        <p:cTn display="0" masterRel="sameClick">
                                          <p:stCondLst>
                                            <p:cond evt="begin" delay="0">
                                              <p:tn val="14"/>
                                            </p:cond>
                                          </p:stCondLst>
                                          <p:endCondLst>
                                            <p:cond evt="onStopAudio" delay="0">
                                              <p:tgtEl>
                                                <p:sldTgt/>
                                              </p:tgtEl>
                                            </p:cond>
                                          </p:endCondLst>
                                        </p:cTn>
                                        <p:tgtEl>
                                          <p:sndTgt r:embed="rId6" name="CLICK.WAV"/>
                                        </p:tgtEl>
                                      </p:cMediaNode>
                                    </p:audio>
                                  </p:subTnLst>
                                </p:cTn>
                              </p:par>
                            </p:childTnLst>
                          </p:cTn>
                        </p:par>
                        <p:par>
                          <p:cTn id="16" fill="hold">
                            <p:stCondLst>
                              <p:cond delay="2000"/>
                            </p:stCondLst>
                            <p:childTnLst>
                              <p:par>
                                <p:cTn id="17" presetID="35" presetClass="emph" presetSubtype="0" fill="hold" nodeType="afterEffect">
                                  <p:stCondLst>
                                    <p:cond delay="0"/>
                                  </p:stCondLst>
                                  <p:childTnLst>
                                    <p:anim calcmode="discrete" valueType="str">
                                      <p:cBhvr>
                                        <p:cTn id="18" dur="500" fill="hold"/>
                                        <p:tgtEl>
                                          <p:spTgt spid="12"/>
                                        </p:tgtEl>
                                        <p:attrNameLst>
                                          <p:attrName>style.visibility</p:attrName>
                                        </p:attrNameLst>
                                      </p:cBhvr>
                                      <p:tavLst>
                                        <p:tav tm="0">
                                          <p:val>
                                            <p:strVal val="hidden"/>
                                          </p:val>
                                        </p:tav>
                                        <p:tav tm="50000">
                                          <p:val>
                                            <p:strVal val="visible"/>
                                          </p:val>
                                        </p:tav>
                                      </p:tavLst>
                                    </p:anim>
                                  </p:childTnLst>
                                  <p:subTnLst>
                                    <p:audio>
                                      <p:cMediaNode>
                                        <p:cTn display="0" masterRel="sameClick">
                                          <p:stCondLst>
                                            <p:cond evt="begin" delay="0">
                                              <p:tn val="17"/>
                                            </p:cond>
                                          </p:stCondLst>
                                          <p:endCondLst>
                                            <p:cond evt="onStopAudio" delay="0">
                                              <p:tgtEl>
                                                <p:sldTgt/>
                                              </p:tgtEl>
                                            </p:cond>
                                          </p:endCondLst>
                                        </p:cTn>
                                        <p:tgtEl>
                                          <p:sndTgt r:embed="rId6" name="CLICK.WAV"/>
                                        </p:tgtEl>
                                      </p:cMediaNode>
                                    </p:audio>
                                  </p:subTnLst>
                                </p:cTn>
                              </p:par>
                            </p:childTnLst>
                          </p:cTn>
                        </p:par>
                        <p:par>
                          <p:cTn id="19" fill="hold">
                            <p:stCondLst>
                              <p:cond delay="2500"/>
                            </p:stCondLst>
                            <p:childTnLst>
                              <p:par>
                                <p:cTn id="20" presetID="35" presetClass="emph" presetSubtype="0" fill="hold" nodeType="afterEffect">
                                  <p:stCondLst>
                                    <p:cond delay="0"/>
                                  </p:stCondLst>
                                  <p:childTnLst>
                                    <p:anim calcmode="discrete" valueType="str">
                                      <p:cBhvr>
                                        <p:cTn id="21" dur="500" fill="hold"/>
                                        <p:tgtEl>
                                          <p:spTgt spid="11"/>
                                        </p:tgtEl>
                                        <p:attrNameLst>
                                          <p:attrName>style.visibility</p:attrName>
                                        </p:attrNameLst>
                                      </p:cBhvr>
                                      <p:tavLst>
                                        <p:tav tm="0">
                                          <p:val>
                                            <p:strVal val="hidden"/>
                                          </p:val>
                                        </p:tav>
                                        <p:tav tm="50000">
                                          <p:val>
                                            <p:strVal val="visible"/>
                                          </p:val>
                                        </p:tav>
                                      </p:tavLst>
                                    </p:anim>
                                  </p:childTnLst>
                                  <p:subTnLst>
                                    <p:audio>
                                      <p:cMediaNode>
                                        <p:cTn display="0" masterRel="sameClick">
                                          <p:stCondLst>
                                            <p:cond evt="begin" delay="0">
                                              <p:tn val="20"/>
                                            </p:cond>
                                          </p:stCondLst>
                                          <p:endCondLst>
                                            <p:cond evt="onStopAudio" delay="0">
                                              <p:tgtEl>
                                                <p:sldTgt/>
                                              </p:tgtEl>
                                            </p:cond>
                                          </p:endCondLst>
                                        </p:cTn>
                                        <p:tgtEl>
                                          <p:sndTgt r:embed="rId6" name="CLICK.WAV"/>
                                        </p:tgtEl>
                                      </p:cMediaNode>
                                    </p:audio>
                                  </p:subTnLst>
                                </p:cTn>
                              </p:par>
                            </p:childTnLst>
                          </p:cTn>
                        </p:par>
                        <p:par>
                          <p:cTn id="22" fill="hold">
                            <p:stCondLst>
                              <p:cond delay="3000"/>
                            </p:stCondLst>
                            <p:childTnLst>
                              <p:par>
                                <p:cTn id="23" presetID="32" presetClass="emph" presetSubtype="0" fill="hold" nodeType="afterEffect">
                                  <p:stCondLst>
                                    <p:cond delay="0"/>
                                  </p:stCondLst>
                                  <p:childTnLst>
                                    <p:animRot by="120000">
                                      <p:cBhvr>
                                        <p:cTn id="24" dur="100" fill="hold">
                                          <p:stCondLst>
                                            <p:cond delay="0"/>
                                          </p:stCondLst>
                                        </p:cTn>
                                        <p:tgtEl>
                                          <p:spTgt spid="12"/>
                                        </p:tgtEl>
                                        <p:attrNameLst>
                                          <p:attrName>r</p:attrName>
                                        </p:attrNameLst>
                                      </p:cBhvr>
                                    </p:animRot>
                                    <p:animRot by="-240000">
                                      <p:cBhvr>
                                        <p:cTn id="25" dur="200" fill="hold">
                                          <p:stCondLst>
                                            <p:cond delay="200"/>
                                          </p:stCondLst>
                                        </p:cTn>
                                        <p:tgtEl>
                                          <p:spTgt spid="12"/>
                                        </p:tgtEl>
                                        <p:attrNameLst>
                                          <p:attrName>r</p:attrName>
                                        </p:attrNameLst>
                                      </p:cBhvr>
                                    </p:animRot>
                                    <p:animRot by="240000">
                                      <p:cBhvr>
                                        <p:cTn id="26" dur="200" fill="hold">
                                          <p:stCondLst>
                                            <p:cond delay="400"/>
                                          </p:stCondLst>
                                        </p:cTn>
                                        <p:tgtEl>
                                          <p:spTgt spid="12"/>
                                        </p:tgtEl>
                                        <p:attrNameLst>
                                          <p:attrName>r</p:attrName>
                                        </p:attrNameLst>
                                      </p:cBhvr>
                                    </p:animRot>
                                    <p:animRot by="-240000">
                                      <p:cBhvr>
                                        <p:cTn id="27" dur="200" fill="hold">
                                          <p:stCondLst>
                                            <p:cond delay="600"/>
                                          </p:stCondLst>
                                        </p:cTn>
                                        <p:tgtEl>
                                          <p:spTgt spid="12"/>
                                        </p:tgtEl>
                                        <p:attrNameLst>
                                          <p:attrName>r</p:attrName>
                                        </p:attrNameLst>
                                      </p:cBhvr>
                                    </p:animRot>
                                    <p:animRot by="120000">
                                      <p:cBhvr>
                                        <p:cTn id="28" dur="200" fill="hold">
                                          <p:stCondLst>
                                            <p:cond delay="800"/>
                                          </p:stCondLst>
                                        </p:cTn>
                                        <p:tgtEl>
                                          <p:spTgt spid="12"/>
                                        </p:tgtEl>
                                        <p:attrNameLst>
                                          <p:attrName>r</p:attrName>
                                        </p:attrNameLst>
                                      </p:cBhvr>
                                    </p:animRot>
                                  </p:childTnLst>
                                  <p:subTnLst>
                                    <p:audio>
                                      <p:cMediaNode>
                                        <p:cTn display="0" masterRel="sameClick">
                                          <p:stCondLst>
                                            <p:cond evt="begin" delay="0">
                                              <p:tn val="23"/>
                                            </p:cond>
                                          </p:stCondLst>
                                          <p:endCondLst>
                                            <p:cond evt="onStopAudio" delay="0">
                                              <p:tgtEl>
                                                <p:sldTgt/>
                                              </p:tgtEl>
                                            </p:cond>
                                          </p:endCondLst>
                                        </p:cTn>
                                        <p:tgtEl>
                                          <p:sndTgt r:embed="rId7" name="Check mark.wav"/>
                                        </p:tgtEl>
                                      </p:cMediaNode>
                                    </p:audio>
                                  </p:subTnLst>
                                </p:cTn>
                              </p:par>
                              <p:par>
                                <p:cTn id="29" presetID="1" presetClass="entr" presetSubtype="0" fill="hold" nodeType="with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par>
                                <p:cTn id="31" presetID="2" presetClass="entr" presetSubtype="4" fill="hold" nodeType="withEffect">
                                  <p:stCondLst>
                                    <p:cond delay="0"/>
                                  </p:stCondLst>
                                  <p:childTnLst>
                                    <p:set>
                                      <p:cBhvr>
                                        <p:cTn id="32" dur="1" fill="hold">
                                          <p:stCondLst>
                                            <p:cond delay="0"/>
                                          </p:stCondLst>
                                        </p:cTn>
                                        <p:tgtEl>
                                          <p:spTgt spid="47"/>
                                        </p:tgtEl>
                                        <p:attrNameLst>
                                          <p:attrName>style.visibility</p:attrName>
                                        </p:attrNameLst>
                                      </p:cBhvr>
                                      <p:to>
                                        <p:strVal val="visible"/>
                                      </p:to>
                                    </p:set>
                                    <p:anim calcmode="lin" valueType="num">
                                      <p:cBhvr additive="base">
                                        <p:cTn id="33" dur="500" fill="hold"/>
                                        <p:tgtEl>
                                          <p:spTgt spid="47"/>
                                        </p:tgtEl>
                                        <p:attrNameLst>
                                          <p:attrName>ppt_x</p:attrName>
                                        </p:attrNameLst>
                                      </p:cBhvr>
                                      <p:tavLst>
                                        <p:tav tm="0">
                                          <p:val>
                                            <p:strVal val="#ppt_x"/>
                                          </p:val>
                                        </p:tav>
                                        <p:tav tm="100000">
                                          <p:val>
                                            <p:strVal val="#ppt_x"/>
                                          </p:val>
                                        </p:tav>
                                      </p:tavLst>
                                    </p:anim>
                                    <p:anim calcmode="lin" valueType="num">
                                      <p:cBhvr additive="base">
                                        <p:cTn id="34" dur="500" fill="hold"/>
                                        <p:tgtEl>
                                          <p:spTgt spid="47"/>
                                        </p:tgtEl>
                                        <p:attrNameLst>
                                          <p:attrName>ppt_y</p:attrName>
                                        </p:attrNameLst>
                                      </p:cBhvr>
                                      <p:tavLst>
                                        <p:tav tm="0">
                                          <p:val>
                                            <p:strVal val="1+#ppt_h/2"/>
                                          </p:val>
                                        </p:tav>
                                        <p:tav tm="100000">
                                          <p:val>
                                            <p:strVal val="#ppt_y"/>
                                          </p:val>
                                        </p:tav>
                                      </p:tavLst>
                                    </p:anim>
                                  </p:childTnLst>
                                </p:cTn>
                              </p:par>
                              <p:par>
                                <p:cTn id="35" presetID="1" presetClass="exit" presetSubtype="0" fill="hold" nodeType="withEffect">
                                  <p:stCondLst>
                                    <p:cond delay="1000"/>
                                  </p:stCondLst>
                                  <p:childTnLst>
                                    <p:set>
                                      <p:cBhvr>
                                        <p:cTn id="36" dur="1" fill="hold">
                                          <p:stCondLst>
                                            <p:cond delay="0"/>
                                          </p:stCondLst>
                                        </p:cTn>
                                        <p:tgtEl>
                                          <p:spTgt spid="14"/>
                                        </p:tgtEl>
                                        <p:attrNameLst>
                                          <p:attrName>style.visibility</p:attrName>
                                        </p:attrNameLst>
                                      </p:cBhvr>
                                      <p:to>
                                        <p:strVal val="hidden"/>
                                      </p:to>
                                    </p:set>
                                  </p:childTnLst>
                                </p:cTn>
                              </p:par>
                              <p:par>
                                <p:cTn id="37" presetID="10" presetClass="exit" presetSubtype="0" fill="hold" nodeType="withEffect">
                                  <p:stCondLst>
                                    <p:cond delay="1000"/>
                                  </p:stCondLst>
                                  <p:childTnLst>
                                    <p:animEffect transition="out" filter="fade">
                                      <p:cBhvr>
                                        <p:cTn id="38" dur="500"/>
                                        <p:tgtEl>
                                          <p:spTgt spid="11"/>
                                        </p:tgtEl>
                                      </p:cBhvr>
                                    </p:animEffect>
                                    <p:set>
                                      <p:cBhvr>
                                        <p:cTn id="39" dur="1" fill="hold">
                                          <p:stCondLst>
                                            <p:cond delay="499"/>
                                          </p:stCondLst>
                                        </p:cTn>
                                        <p:tgtEl>
                                          <p:spTgt spid="11"/>
                                        </p:tgtEl>
                                        <p:attrNameLst>
                                          <p:attrName>style.visibility</p:attrName>
                                        </p:attrNameLst>
                                      </p:cBhvr>
                                      <p:to>
                                        <p:strVal val="hidden"/>
                                      </p:to>
                                    </p:set>
                                  </p:childTnLst>
                                </p:cTn>
                              </p:par>
                              <p:par>
                                <p:cTn id="40" presetID="10" presetClass="exit" presetSubtype="0" fill="hold" nodeType="withEffect">
                                  <p:stCondLst>
                                    <p:cond delay="1000"/>
                                  </p:stCondLst>
                                  <p:childTnLst>
                                    <p:animEffect transition="out" filter="fade">
                                      <p:cBhvr>
                                        <p:cTn id="41" dur="500"/>
                                        <p:tgtEl>
                                          <p:spTgt spid="10"/>
                                        </p:tgtEl>
                                      </p:cBhvr>
                                    </p:animEffect>
                                    <p:set>
                                      <p:cBhvr>
                                        <p:cTn id="42" dur="1" fill="hold">
                                          <p:stCondLst>
                                            <p:cond delay="499"/>
                                          </p:stCondLst>
                                        </p:cTn>
                                        <p:tgtEl>
                                          <p:spTgt spid="10"/>
                                        </p:tgtEl>
                                        <p:attrNameLst>
                                          <p:attrName>style.visibility</p:attrName>
                                        </p:attrNameLst>
                                      </p:cBhvr>
                                      <p:to>
                                        <p:strVal val="hidden"/>
                                      </p:to>
                                    </p:set>
                                  </p:childTnLst>
                                </p:cTn>
                              </p:par>
                            </p:childTnLst>
                          </p:cTn>
                        </p:par>
                        <p:par>
                          <p:cTn id="43" fill="hold">
                            <p:stCondLst>
                              <p:cond delay="4500"/>
                            </p:stCondLst>
                            <p:childTnLst>
                              <p:par>
                                <p:cTn id="44" presetID="64" presetClass="path" presetSubtype="0" accel="50000" decel="50000" fill="hold" nodeType="afterEffect">
                                  <p:stCondLst>
                                    <p:cond delay="0"/>
                                  </p:stCondLst>
                                  <p:childTnLst>
                                    <p:animMotion origin="layout" path="M -4.79167E-6 -1.48148E-6 L 0.39623 -0.50324 " pathEditMode="relative" rAng="0" ptsTypes="AA">
                                      <p:cBhvr>
                                        <p:cTn id="45" dur="2000" fill="hold"/>
                                        <p:tgtEl>
                                          <p:spTgt spid="12"/>
                                        </p:tgtEl>
                                        <p:attrNameLst>
                                          <p:attrName>ppt_x</p:attrName>
                                          <p:attrName>ppt_y</p:attrName>
                                        </p:attrNameLst>
                                      </p:cBhvr>
                                      <p:rCtr x="19805" y="-25162"/>
                                    </p:animMotion>
                                  </p:childTnLst>
                                  <p:subTnLst>
                                    <p:audio>
                                      <p:cMediaNode>
                                        <p:cTn display="0" masterRel="sameClick">
                                          <p:stCondLst>
                                            <p:cond evt="begin" delay="0">
                                              <p:tn val="44"/>
                                            </p:cond>
                                          </p:stCondLst>
                                          <p:endCondLst>
                                            <p:cond evt="onStopAudio" delay="0">
                                              <p:tgtEl>
                                                <p:sldTgt/>
                                              </p:tgtEl>
                                            </p:cond>
                                          </p:endCondLst>
                                        </p:cTn>
                                        <p:tgtEl>
                                          <p:sndTgt r:embed="rId8" name="CHIMES.WAV"/>
                                        </p:tgtEl>
                                      </p:cMediaNode>
                                    </p:audio>
                                  </p:subTnLst>
                                </p:cTn>
                              </p:par>
                            </p:childTnLst>
                          </p:cTn>
                        </p:par>
                        <p:par>
                          <p:cTn id="46" fill="hold">
                            <p:stCondLst>
                              <p:cond delay="6500"/>
                            </p:stCondLst>
                            <p:childTnLst>
                              <p:par>
                                <p:cTn id="47" presetID="6" presetClass="emph" presetSubtype="0" fill="hold" nodeType="afterEffect">
                                  <p:stCondLst>
                                    <p:cond delay="0"/>
                                  </p:stCondLst>
                                  <p:childTnLst>
                                    <p:animScale>
                                      <p:cBhvr>
                                        <p:cTn id="48" dur="1000" fill="hold"/>
                                        <p:tgtEl>
                                          <p:spTgt spid="12"/>
                                        </p:tgtEl>
                                      </p:cBhvr>
                                      <p:by x="300000" y="300000"/>
                                    </p:animScale>
                                  </p:childTnLst>
                                </p:cTn>
                              </p:par>
                              <p:par>
                                <p:cTn id="49" presetID="8" presetClass="emph" presetSubtype="0" fill="hold" nodeType="withEffect">
                                  <p:stCondLst>
                                    <p:cond delay="0"/>
                                  </p:stCondLst>
                                  <p:childTnLst>
                                    <p:animRot by="21600000">
                                      <p:cBhvr>
                                        <p:cTn id="50" dur="4000" fill="hold"/>
                                        <p:tgtEl>
                                          <p:spTgt spid="12"/>
                                        </p:tgtEl>
                                        <p:attrNameLst>
                                          <p:attrName>r</p:attrName>
                                        </p:attrNameLst>
                                      </p:cBhvr>
                                    </p:animRot>
                                  </p:childTnLst>
                                  <p:subTnLst>
                                    <p:audio>
                                      <p:cMediaNode>
                                        <p:cTn display="0" masterRel="sameClick">
                                          <p:stCondLst>
                                            <p:cond evt="begin" delay="0">
                                              <p:tn val="49"/>
                                            </p:cond>
                                          </p:stCondLst>
                                          <p:endCondLst>
                                            <p:cond evt="onStopAudio" delay="0">
                                              <p:tgtEl>
                                                <p:sldTgt/>
                                              </p:tgtEl>
                                            </p:cond>
                                          </p:endCondLst>
                                        </p:cTn>
                                        <p:tgtEl>
                                          <p:sndTgt r:embed="rId9" name="APPLAUSE.WAV"/>
                                        </p:tgtEl>
                                      </p:cMediaNode>
                                    </p:audio>
                                  </p:subTnLst>
                                </p:cTn>
                              </p:par>
                            </p:childTnLst>
                          </p:cTn>
                        </p:par>
                        <p:par>
                          <p:cTn id="51" fill="hold">
                            <p:stCondLst>
                              <p:cond delay="10500"/>
                            </p:stCondLst>
                            <p:childTnLst>
                              <p:par>
                                <p:cTn id="52" presetID="42" presetClass="path" presetSubtype="0" accel="50000" decel="50000" fill="hold" nodeType="afterEffect">
                                  <p:stCondLst>
                                    <p:cond delay="0"/>
                                  </p:stCondLst>
                                  <p:childTnLst>
                                    <p:animMotion origin="layout" path="M 0.39623 -0.50324 L 0.13894 -0.24722 " pathEditMode="relative" rAng="0" ptsTypes="AA">
                                      <p:cBhvr>
                                        <p:cTn id="53" dur="2000" fill="hold"/>
                                        <p:tgtEl>
                                          <p:spTgt spid="12"/>
                                        </p:tgtEl>
                                        <p:attrNameLst>
                                          <p:attrName>ppt_x</p:attrName>
                                          <p:attrName>ppt_y</p:attrName>
                                        </p:attrNameLst>
                                      </p:cBhvr>
                                      <p:rCtr x="-12865" y="12801"/>
                                    </p:animMotion>
                                  </p:childTnLst>
                                  <p:subTnLst>
                                    <p:audio>
                                      <p:cMediaNode>
                                        <p:cTn display="0" masterRel="sameClick">
                                          <p:stCondLst>
                                            <p:cond evt="begin" delay="0">
                                              <p:tn val="52"/>
                                            </p:cond>
                                          </p:stCondLst>
                                          <p:endCondLst>
                                            <p:cond evt="onStopAudio" delay="0">
                                              <p:tgtEl>
                                                <p:sldTgt/>
                                              </p:tgtEl>
                                            </p:cond>
                                          </p:endCondLst>
                                        </p:cTn>
                                        <p:tgtEl>
                                          <p:sndTgt r:embed="rId8" name="CHIMES.WAV"/>
                                        </p:tgtEl>
                                      </p:cMediaNode>
                                    </p:audio>
                                  </p:subTnLst>
                                </p:cTn>
                              </p:par>
                              <p:par>
                                <p:cTn id="54" presetID="6" presetClass="emph" presetSubtype="0" fill="hold" nodeType="withEffect">
                                  <p:stCondLst>
                                    <p:cond delay="0"/>
                                  </p:stCondLst>
                                  <p:childTnLst>
                                    <p:animScale>
                                      <p:cBhvr>
                                        <p:cTn id="55" dur="2000" fill="hold"/>
                                        <p:tgtEl>
                                          <p:spTgt spid="12"/>
                                        </p:tgtEl>
                                      </p:cBhvr>
                                      <p:by x="20000" y="20000"/>
                                    </p:animScale>
                                  </p:childTnLst>
                                </p:cTn>
                              </p:par>
                              <p:par>
                                <p:cTn id="56" presetID="8" presetClass="emph" presetSubtype="0" fill="hold" nodeType="withEffect">
                                  <p:stCondLst>
                                    <p:cond delay="0"/>
                                  </p:stCondLst>
                                  <p:childTnLst>
                                    <p:animRot by="-1800000">
                                      <p:cBhvr>
                                        <p:cTn id="57" dur="2000" fill="hold"/>
                                        <p:tgtEl>
                                          <p:spTgt spid="12"/>
                                        </p:tgtEl>
                                        <p:attrNameLst>
                                          <p:attrName>r</p:attrName>
                                        </p:attrNameLst>
                                      </p:cBhvr>
                                    </p:animRot>
                                  </p:childTnLst>
                                </p:cTn>
                              </p:par>
                              <p:par>
                                <p:cTn id="58" presetID="22" presetClass="exit" presetSubtype="8" fill="hold" nodeType="withEffect">
                                  <p:stCondLst>
                                    <p:cond delay="1750"/>
                                  </p:stCondLst>
                                  <p:childTnLst>
                                    <p:animEffect transition="out" filter="wipe(left)">
                                      <p:cBhvr>
                                        <p:cTn id="59" dur="250"/>
                                        <p:tgtEl>
                                          <p:spTgt spid="12"/>
                                        </p:tgtEl>
                                      </p:cBhvr>
                                    </p:animEffect>
                                    <p:set>
                                      <p:cBhvr>
                                        <p:cTn id="60" dur="1" fill="hold">
                                          <p:stCondLst>
                                            <p:cond delay="249"/>
                                          </p:stCondLst>
                                        </p:cTn>
                                        <p:tgtEl>
                                          <p:spTgt spid="12"/>
                                        </p:tgtEl>
                                        <p:attrNameLst>
                                          <p:attrName>style.visibility</p:attrName>
                                        </p:attrNameLst>
                                      </p:cBhvr>
                                      <p:to>
                                        <p:strVal val="hidden"/>
                                      </p:to>
                                    </p:set>
                                  </p:childTnLst>
                                </p:cTn>
                              </p:par>
                              <p:par>
                                <p:cTn id="61" presetID="53" presetClass="exit" presetSubtype="32" fill="hold" nodeType="withEffect">
                                  <p:stCondLst>
                                    <p:cond delay="1750"/>
                                  </p:stCondLst>
                                  <p:childTnLst>
                                    <p:anim calcmode="lin" valueType="num">
                                      <p:cBhvr>
                                        <p:cTn id="62" dur="250"/>
                                        <p:tgtEl>
                                          <p:spTgt spid="12"/>
                                        </p:tgtEl>
                                        <p:attrNameLst>
                                          <p:attrName>ppt_w</p:attrName>
                                        </p:attrNameLst>
                                      </p:cBhvr>
                                      <p:tavLst>
                                        <p:tav tm="0">
                                          <p:val>
                                            <p:strVal val="ppt_w"/>
                                          </p:val>
                                        </p:tav>
                                        <p:tav tm="100000">
                                          <p:val>
                                            <p:fltVal val="0"/>
                                          </p:val>
                                        </p:tav>
                                      </p:tavLst>
                                    </p:anim>
                                    <p:anim calcmode="lin" valueType="num">
                                      <p:cBhvr>
                                        <p:cTn id="63" dur="250"/>
                                        <p:tgtEl>
                                          <p:spTgt spid="12"/>
                                        </p:tgtEl>
                                        <p:attrNameLst>
                                          <p:attrName>ppt_h</p:attrName>
                                        </p:attrNameLst>
                                      </p:cBhvr>
                                      <p:tavLst>
                                        <p:tav tm="0">
                                          <p:val>
                                            <p:strVal val="ppt_h"/>
                                          </p:val>
                                        </p:tav>
                                        <p:tav tm="100000">
                                          <p:val>
                                            <p:fltVal val="0"/>
                                          </p:val>
                                        </p:tav>
                                      </p:tavLst>
                                    </p:anim>
                                    <p:animEffect transition="out" filter="fade">
                                      <p:cBhvr>
                                        <p:cTn id="64" dur="250"/>
                                        <p:tgtEl>
                                          <p:spTgt spid="12"/>
                                        </p:tgtEl>
                                      </p:cBhvr>
                                    </p:animEffect>
                                    <p:set>
                                      <p:cBhvr>
                                        <p:cTn id="65" dur="1" fill="hold">
                                          <p:stCondLst>
                                            <p:cond delay="249"/>
                                          </p:stCondLst>
                                        </p:cTn>
                                        <p:tgtEl>
                                          <p:spTgt spid="12"/>
                                        </p:tgtEl>
                                        <p:attrNameLst>
                                          <p:attrName>style.visibility</p:attrName>
                                        </p:attrNameLst>
                                      </p:cBhvr>
                                      <p:to>
                                        <p:strVal val="hidden"/>
                                      </p:to>
                                    </p:set>
                                  </p:childTnLst>
                                </p:cTn>
                              </p:par>
                              <p:par>
                                <p:cTn id="66" presetID="55" presetClass="entr" presetSubtype="0" fill="hold" nodeType="withEffect">
                                  <p:stCondLst>
                                    <p:cond delay="1800"/>
                                  </p:stCondLst>
                                  <p:childTnLst>
                                    <p:set>
                                      <p:cBhvr>
                                        <p:cTn id="67" dur="1" fill="hold">
                                          <p:stCondLst>
                                            <p:cond delay="0"/>
                                          </p:stCondLst>
                                        </p:cTn>
                                        <p:tgtEl>
                                          <p:spTgt spid="15"/>
                                        </p:tgtEl>
                                        <p:attrNameLst>
                                          <p:attrName>style.visibility</p:attrName>
                                        </p:attrNameLst>
                                      </p:cBhvr>
                                      <p:to>
                                        <p:strVal val="visible"/>
                                      </p:to>
                                    </p:set>
                                    <p:anim calcmode="lin" valueType="num">
                                      <p:cBhvr>
                                        <p:cTn id="68" dur="250" fill="hold"/>
                                        <p:tgtEl>
                                          <p:spTgt spid="15"/>
                                        </p:tgtEl>
                                        <p:attrNameLst>
                                          <p:attrName>ppt_w</p:attrName>
                                        </p:attrNameLst>
                                      </p:cBhvr>
                                      <p:tavLst>
                                        <p:tav tm="0">
                                          <p:val>
                                            <p:strVal val="#ppt_w*0.70"/>
                                          </p:val>
                                        </p:tav>
                                        <p:tav tm="100000">
                                          <p:val>
                                            <p:strVal val="#ppt_w"/>
                                          </p:val>
                                        </p:tav>
                                      </p:tavLst>
                                    </p:anim>
                                    <p:anim calcmode="lin" valueType="num">
                                      <p:cBhvr>
                                        <p:cTn id="69" dur="250" fill="hold"/>
                                        <p:tgtEl>
                                          <p:spTgt spid="15"/>
                                        </p:tgtEl>
                                        <p:attrNameLst>
                                          <p:attrName>ppt_h</p:attrName>
                                        </p:attrNameLst>
                                      </p:cBhvr>
                                      <p:tavLst>
                                        <p:tav tm="0">
                                          <p:val>
                                            <p:strVal val="#ppt_h"/>
                                          </p:val>
                                        </p:tav>
                                        <p:tav tm="100000">
                                          <p:val>
                                            <p:strVal val="#ppt_h"/>
                                          </p:val>
                                        </p:tav>
                                      </p:tavLst>
                                    </p:anim>
                                    <p:animEffect transition="in" filter="fade">
                                      <p:cBhvr>
                                        <p:cTn id="70" dur="250"/>
                                        <p:tgtEl>
                                          <p:spTgt spid="15"/>
                                        </p:tgtEl>
                                      </p:cBhvr>
                                    </p:animEffect>
                                  </p:childTnLst>
                                  <p:subTnLst>
                                    <p:audio>
                                      <p:cMediaNode>
                                        <p:cTn display="0" masterRel="sameClick">
                                          <p:stCondLst>
                                            <p:cond evt="begin" delay="0">
                                              <p:tn val="66"/>
                                            </p:cond>
                                          </p:stCondLst>
                                          <p:endCondLst>
                                            <p:cond evt="onStopAudio" delay="0">
                                              <p:tgtEl>
                                                <p:sldTgt/>
                                              </p:tgtEl>
                                            </p:cond>
                                          </p:endCondLst>
                                        </p:cTn>
                                        <p:tgtEl>
                                          <p:sndTgt r:embed="rId10" name="CASHREG.WAV"/>
                                        </p:tgtEl>
                                      </p:cMediaNode>
                                    </p:audio>
                                  </p:subTnLst>
                                </p:cTn>
                              </p:par>
                              <p:par>
                                <p:cTn id="71" presetID="8" presetClass="emph" presetSubtype="0" fill="hold" nodeType="withEffect">
                                  <p:stCondLst>
                                    <p:cond delay="3000"/>
                                  </p:stCondLst>
                                  <p:childTnLst>
                                    <p:animRot by="21600000">
                                      <p:cBhvr>
                                        <p:cTn id="72" dur="4000" fill="hold"/>
                                        <p:tgtEl>
                                          <p:spTgt spid="15"/>
                                        </p:tgtEl>
                                        <p:attrNameLst>
                                          <p:attrName>r</p:attrName>
                                        </p:attrNameLst>
                                      </p:cBhvr>
                                    </p:animRot>
                                  </p:childTnLst>
                                  <p:subTnLst>
                                    <p:audio>
                                      <p:cMediaNode>
                                        <p:cTn display="0" masterRel="sameClick">
                                          <p:stCondLst>
                                            <p:cond evt="begin" delay="0">
                                              <p:tn val="71"/>
                                            </p:cond>
                                          </p:stCondLst>
                                          <p:endCondLst>
                                            <p:cond evt="onStopAudio" delay="0">
                                              <p:tgtEl>
                                                <p:sldTgt/>
                                              </p:tgtEl>
                                            </p:cond>
                                          </p:endCondLst>
                                        </p:cTn>
                                        <p:tgtEl>
                                          <p:sndTgt r:embed="rId11" name="wheelspin.wav"/>
                                        </p:tgtEl>
                                      </p:cMediaNode>
                                    </p:audio>
                                  </p:subTnLst>
                                </p:cTn>
                              </p:par>
                            </p:childTnLst>
                          </p:cTn>
                        </p:par>
                        <p:par>
                          <p:cTn id="73" fill="hold">
                            <p:stCondLst>
                              <p:cond delay="17500"/>
                            </p:stCondLst>
                            <p:childTnLst>
                              <p:par>
                                <p:cTn id="74" presetID="1" presetClass="exit" presetSubtype="0" fill="hold" nodeType="afterEffect">
                                  <p:stCondLst>
                                    <p:cond delay="0"/>
                                  </p:stCondLst>
                                  <p:childTnLst>
                                    <p:set>
                                      <p:cBhvr>
                                        <p:cTn id="75" dur="1" fill="hold">
                                          <p:stCondLst>
                                            <p:cond delay="0"/>
                                          </p:stCondLst>
                                        </p:cTn>
                                        <p:tgtEl>
                                          <p:spTgt spid="3"/>
                                        </p:tgtEl>
                                        <p:attrNameLst>
                                          <p:attrName>style.visibility</p:attrName>
                                        </p:attrNameLst>
                                      </p:cBhvr>
                                      <p:to>
                                        <p:strVal val="hidden"/>
                                      </p:to>
                                    </p:set>
                                  </p:childTnLst>
                                  <p:subTnLst>
                                    <p:audio>
                                      <p:cMediaNode>
                                        <p:cTn display="0" masterRel="sameClick">
                                          <p:stCondLst>
                                            <p:cond evt="begin" delay="0">
                                              <p:tn val="74"/>
                                            </p:cond>
                                          </p:stCondLst>
                                          <p:endCondLst>
                                            <p:cond evt="onStopAudio" delay="0">
                                              <p:tgtEl>
                                                <p:sldTgt/>
                                              </p:tgtEl>
                                            </p:cond>
                                          </p:endCondLst>
                                        </p:cTn>
                                        <p:tgtEl>
                                          <p:sndTgt r:embed="rId10" name="CASHREG.WAV"/>
                                        </p:tgtEl>
                                      </p:cMediaNode>
                                    </p:audio>
                                  </p:subTnLst>
                                </p:cTn>
                              </p:par>
                              <p:par>
                                <p:cTn id="76" presetID="1" presetClass="entr" presetSubtype="0" fill="hold" nodeType="withEffect">
                                  <p:stCondLst>
                                    <p:cond delay="0"/>
                                  </p:stCondLst>
                                  <p:childTnLst>
                                    <p:set>
                                      <p:cBhvr>
                                        <p:cTn id="77" dur="1" fill="hold">
                                          <p:stCondLst>
                                            <p:cond delay="0"/>
                                          </p:stCondLst>
                                        </p:cTn>
                                        <p:tgtEl>
                                          <p:spTgt spid="4"/>
                                        </p:tgtEl>
                                        <p:attrNameLst>
                                          <p:attrName>style.visibility</p:attrName>
                                        </p:attrNameLst>
                                      </p:cBhvr>
                                      <p:to>
                                        <p:strVal val="visible"/>
                                      </p:to>
                                    </p:set>
                                  </p:childTnLst>
                                </p:cTn>
                              </p:par>
                              <p:par>
                                <p:cTn id="78" presetID="10" presetClass="entr" presetSubtype="0" fill="hold" nodeType="withEffect">
                                  <p:stCondLst>
                                    <p:cond delay="0"/>
                                  </p:stCondLst>
                                  <p:childTnLst>
                                    <p:set>
                                      <p:cBhvr>
                                        <p:cTn id="79" dur="1" fill="hold">
                                          <p:stCondLst>
                                            <p:cond delay="0"/>
                                          </p:stCondLst>
                                        </p:cTn>
                                        <p:tgtEl>
                                          <p:spTgt spid="31"/>
                                        </p:tgtEl>
                                        <p:attrNameLst>
                                          <p:attrName>style.visibility</p:attrName>
                                        </p:attrNameLst>
                                      </p:cBhvr>
                                      <p:to>
                                        <p:strVal val="visible"/>
                                      </p:to>
                                    </p:set>
                                    <p:animEffect transition="in" filter="fade">
                                      <p:cBhvr>
                                        <p:cTn id="80" dur="500"/>
                                        <p:tgtEl>
                                          <p:spTgt spid="31"/>
                                        </p:tgtEl>
                                      </p:cBhvr>
                                    </p:animEffect>
                                  </p:childTnLst>
                                </p:cTn>
                              </p:par>
                            </p:childTnLst>
                          </p:cTn>
                        </p:par>
                        <p:par>
                          <p:cTn id="81" fill="hold">
                            <p:stCondLst>
                              <p:cond delay="18000"/>
                            </p:stCondLst>
                            <p:childTnLst>
                              <p:par>
                                <p:cTn id="82" presetID="22" presetClass="entr" presetSubtype="4" fill="hold" grpId="0" nodeType="afterEffect">
                                  <p:stCondLst>
                                    <p:cond delay="0"/>
                                  </p:stCondLst>
                                  <p:childTnLst>
                                    <p:set>
                                      <p:cBhvr>
                                        <p:cTn id="83" dur="1" fill="hold">
                                          <p:stCondLst>
                                            <p:cond delay="0"/>
                                          </p:stCondLst>
                                        </p:cTn>
                                        <p:tgtEl>
                                          <p:spTgt spid="30"/>
                                        </p:tgtEl>
                                        <p:attrNameLst>
                                          <p:attrName>style.visibility</p:attrName>
                                        </p:attrNameLst>
                                      </p:cBhvr>
                                      <p:to>
                                        <p:strVal val="visible"/>
                                      </p:to>
                                    </p:set>
                                    <p:animEffect transition="in" filter="wipe(down)">
                                      <p:cBhvr>
                                        <p:cTn id="84" dur="10"/>
                                        <p:tgtEl>
                                          <p:spTgt spid="30"/>
                                        </p:tgtEl>
                                      </p:cBhvr>
                                    </p:animEffect>
                                  </p:childTnLst>
                                </p:cTn>
                              </p:par>
                              <p:par>
                                <p:cTn id="85" presetID="42" presetClass="entr" presetSubtype="0" fill="hold" nodeType="withEffect">
                                  <p:stCondLst>
                                    <p:cond delay="2250"/>
                                  </p:stCondLst>
                                  <p:childTnLst>
                                    <p:set>
                                      <p:cBhvr>
                                        <p:cTn id="86" dur="1" fill="hold">
                                          <p:stCondLst>
                                            <p:cond delay="0"/>
                                          </p:stCondLst>
                                        </p:cTn>
                                        <p:tgtEl>
                                          <p:spTgt spid="18"/>
                                        </p:tgtEl>
                                        <p:attrNameLst>
                                          <p:attrName>style.visibility</p:attrName>
                                        </p:attrNameLst>
                                      </p:cBhvr>
                                      <p:to>
                                        <p:strVal val="visible"/>
                                      </p:to>
                                    </p:set>
                                    <p:animEffect transition="in" filter="fade">
                                      <p:cBhvr>
                                        <p:cTn id="87" dur="1000"/>
                                        <p:tgtEl>
                                          <p:spTgt spid="18"/>
                                        </p:tgtEl>
                                      </p:cBhvr>
                                    </p:animEffect>
                                    <p:anim calcmode="lin" valueType="num">
                                      <p:cBhvr>
                                        <p:cTn id="88" dur="1000" fill="hold"/>
                                        <p:tgtEl>
                                          <p:spTgt spid="18"/>
                                        </p:tgtEl>
                                        <p:attrNameLst>
                                          <p:attrName>ppt_x</p:attrName>
                                        </p:attrNameLst>
                                      </p:cBhvr>
                                      <p:tavLst>
                                        <p:tav tm="0">
                                          <p:val>
                                            <p:strVal val="#ppt_x"/>
                                          </p:val>
                                        </p:tav>
                                        <p:tav tm="100000">
                                          <p:val>
                                            <p:strVal val="#ppt_x"/>
                                          </p:val>
                                        </p:tav>
                                      </p:tavLst>
                                    </p:anim>
                                    <p:anim calcmode="lin" valueType="num">
                                      <p:cBhvr>
                                        <p:cTn id="89" dur="1000" fill="hold"/>
                                        <p:tgtEl>
                                          <p:spTgt spid="18"/>
                                        </p:tgtEl>
                                        <p:attrNameLst>
                                          <p:attrName>ppt_y</p:attrName>
                                        </p:attrNameLst>
                                      </p:cBhvr>
                                      <p:tavLst>
                                        <p:tav tm="0">
                                          <p:val>
                                            <p:strVal val="#ppt_y+.1"/>
                                          </p:val>
                                        </p:tav>
                                        <p:tav tm="100000">
                                          <p:val>
                                            <p:strVal val="#ppt_y"/>
                                          </p:val>
                                        </p:tav>
                                      </p:tavLst>
                                    </p:anim>
                                  </p:childTnLst>
                                </p:cTn>
                              </p:par>
                              <p:par>
                                <p:cTn id="90" presetID="12" presetClass="entr" presetSubtype="4" fill="hold" nodeType="withEffect">
                                  <p:stCondLst>
                                    <p:cond delay="2250"/>
                                  </p:stCondLst>
                                  <p:childTnLst>
                                    <p:set>
                                      <p:cBhvr>
                                        <p:cTn id="91" dur="1" fill="hold">
                                          <p:stCondLst>
                                            <p:cond delay="0"/>
                                          </p:stCondLst>
                                        </p:cTn>
                                        <p:tgtEl>
                                          <p:spTgt spid="18"/>
                                        </p:tgtEl>
                                        <p:attrNameLst>
                                          <p:attrName>style.visibility</p:attrName>
                                        </p:attrNameLst>
                                      </p:cBhvr>
                                      <p:to>
                                        <p:strVal val="visible"/>
                                      </p:to>
                                    </p:set>
                                    <p:anim calcmode="lin" valueType="num">
                                      <p:cBhvr additive="base">
                                        <p:cTn id="92" dur="500"/>
                                        <p:tgtEl>
                                          <p:spTgt spid="18"/>
                                        </p:tgtEl>
                                        <p:attrNameLst>
                                          <p:attrName>ppt_y</p:attrName>
                                        </p:attrNameLst>
                                      </p:cBhvr>
                                      <p:tavLst>
                                        <p:tav tm="0">
                                          <p:val>
                                            <p:strVal val="#ppt_y+#ppt_h*1.125000"/>
                                          </p:val>
                                        </p:tav>
                                        <p:tav tm="100000">
                                          <p:val>
                                            <p:strVal val="#ppt_y"/>
                                          </p:val>
                                        </p:tav>
                                      </p:tavLst>
                                    </p:anim>
                                    <p:animEffect transition="in" filter="wipe(up)">
                                      <p:cBhvr>
                                        <p:cTn id="93" dur="500"/>
                                        <p:tgtEl>
                                          <p:spTgt spid="18"/>
                                        </p:tgtEl>
                                      </p:cBhvr>
                                    </p:animEffect>
                                  </p:childTnLst>
                                </p:cTn>
                              </p:par>
                              <p:par>
                                <p:cTn id="94" presetID="64" presetClass="path" presetSubtype="0" repeatCount="indefinite" accel="50000" decel="50000" autoRev="1" fill="hold" nodeType="withEffect">
                                  <p:stCondLst>
                                    <p:cond delay="2250"/>
                                  </p:stCondLst>
                                  <p:childTnLst>
                                    <p:animMotion origin="layout" path="M 2.22222E-6 3.82716E-6 L 2.22222E-6 -0.01945 " pathEditMode="relative" rAng="0" ptsTypes="AA">
                                      <p:cBhvr>
                                        <p:cTn id="95" dur="1000" fill="hold"/>
                                        <p:tgtEl>
                                          <p:spTgt spid="18"/>
                                        </p:tgtEl>
                                        <p:attrNameLst>
                                          <p:attrName>ppt_x</p:attrName>
                                          <p:attrName>ppt_y</p:attrName>
                                        </p:attrNameLst>
                                      </p:cBhvr>
                                      <p:rCtr x="0" y="-988"/>
                                    </p:animMotion>
                                  </p:childTnLst>
                                </p:cTn>
                              </p:par>
                              <p:par>
                                <p:cTn id="96" presetID="1" presetClass="mediacall" presetSubtype="0" fill="hold" nodeType="withEffect">
                                  <p:stCondLst>
                                    <p:cond delay="2250"/>
                                  </p:stCondLst>
                                  <p:childTnLst>
                                    <p:cmd type="call" cmd="playFrom(0.0)">
                                      <p:cBhvr>
                                        <p:cTn id="97"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98" fill="hold" display="0">
                  <p:stCondLst>
                    <p:cond delay="indefinite"/>
                  </p:stCondLst>
                  <p:endCondLst>
                    <p:cond evt="onStopAudio" delay="0">
                      <p:tgtEl>
                        <p:sldTgt/>
                      </p:tgtEl>
                    </p:cond>
                  </p:endCondLst>
                </p:cTn>
                <p:tgtEl>
                  <p:spTgt spid="19"/>
                </p:tgtEl>
              </p:cMediaNode>
            </p:audio>
          </p:childTnLst>
        </p:cTn>
      </p:par>
    </p:tnLst>
    <p:bldLst>
      <p:bldP spid="30"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2A4F852A-142F-40C2-9F42-DD15D6DBD1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pic>
        <p:nvPicPr>
          <p:cNvPr id="9" name="图片 8">
            <a:extLst>
              <a:ext uri="{FF2B5EF4-FFF2-40B4-BE49-F238E27FC236}">
                <a16:creationId xmlns:a16="http://schemas.microsoft.com/office/drawing/2014/main" id="{D69A5195-EBDC-432C-A4D6-7B0D5C89D76F}"/>
              </a:ext>
            </a:extLst>
          </p:cNvPr>
          <p:cNvPicPr>
            <a:picLocks noChangeAspect="1"/>
          </p:cNvPicPr>
          <p:nvPr/>
        </p:nvPicPr>
        <p:blipFill rotWithShape="1">
          <a:blip r:embed="rId5">
            <a:extLst>
              <a:ext uri="{28A0092B-C50C-407E-A947-70E740481C1C}">
                <a14:useLocalDpi xmlns:a14="http://schemas.microsoft.com/office/drawing/2010/main" val="0"/>
              </a:ext>
            </a:extLst>
          </a:blip>
          <a:srcRect l="10375" r="-4801" b="26028"/>
          <a:stretch/>
        </p:blipFill>
        <p:spPr>
          <a:xfrm>
            <a:off x="4797146" y="-112581"/>
            <a:ext cx="4500302" cy="3231715"/>
          </a:xfrm>
          <a:prstGeom prst="rect">
            <a:avLst/>
          </a:prstGeom>
        </p:spPr>
      </p:pic>
      <p:pic>
        <p:nvPicPr>
          <p:cNvPr id="6" name="图片 5">
            <a:extLst>
              <a:ext uri="{FF2B5EF4-FFF2-40B4-BE49-F238E27FC236}">
                <a16:creationId xmlns:a16="http://schemas.microsoft.com/office/drawing/2014/main" id="{5F69B91F-AA5E-43E1-BDFD-B03191B5948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3303814"/>
            <a:ext cx="9144000" cy="1839686"/>
          </a:xfrm>
          <a:prstGeom prst="rect">
            <a:avLst/>
          </a:prstGeom>
        </p:spPr>
      </p:pic>
      <p:pic>
        <p:nvPicPr>
          <p:cNvPr id="7" name="图片 6">
            <a:extLst>
              <a:ext uri="{FF2B5EF4-FFF2-40B4-BE49-F238E27FC236}">
                <a16:creationId xmlns:a16="http://schemas.microsoft.com/office/drawing/2014/main" id="{FC044253-9597-4574-859F-89F0DF055DEE}"/>
              </a:ext>
            </a:extLst>
          </p:cNvPr>
          <p:cNvPicPr>
            <a:picLocks noChangeAspect="1"/>
          </p:cNvPicPr>
          <p:nvPr/>
        </p:nvPicPr>
        <p:blipFill rotWithShape="1">
          <a:blip r:embed="rId5">
            <a:extLst>
              <a:ext uri="{28A0092B-C50C-407E-A947-70E740481C1C}">
                <a14:useLocalDpi xmlns:a14="http://schemas.microsoft.com/office/drawing/2010/main" val="0"/>
              </a:ext>
            </a:extLst>
          </a:blip>
          <a:srcRect l="10375" r="-4801" b="26028"/>
          <a:stretch/>
        </p:blipFill>
        <p:spPr>
          <a:xfrm>
            <a:off x="-1" y="0"/>
            <a:ext cx="4500302" cy="3231715"/>
          </a:xfrm>
          <a:prstGeom prst="rect">
            <a:avLst/>
          </a:prstGeom>
        </p:spPr>
      </p:pic>
      <p:sp>
        <p:nvSpPr>
          <p:cNvPr id="8" name="矩形: 圆角 7">
            <a:extLst>
              <a:ext uri="{FF2B5EF4-FFF2-40B4-BE49-F238E27FC236}">
                <a16:creationId xmlns:a16="http://schemas.microsoft.com/office/drawing/2014/main" id="{906F5B2A-5E1E-4B28-9109-C7990C6A42B2}"/>
              </a:ext>
            </a:extLst>
          </p:cNvPr>
          <p:cNvSpPr/>
          <p:nvPr/>
        </p:nvSpPr>
        <p:spPr>
          <a:xfrm>
            <a:off x="364929" y="313267"/>
            <a:ext cx="8415004" cy="4601219"/>
          </a:xfrm>
          <a:prstGeom prst="roundRect">
            <a:avLst>
              <a:gd name="adj" fmla="val 5318"/>
            </a:avLst>
          </a:prstGeom>
          <a:solidFill>
            <a:schemeClr val="bg1"/>
          </a:solidFill>
          <a:ln w="28575">
            <a:solidFill>
              <a:srgbClr val="F183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zh-CN" altLang="en-US" sz="1350" kern="1200" dirty="0">
              <a:solidFill>
                <a:prstClr val="white"/>
              </a:solidFill>
              <a:latin typeface="字魂107号-萌趣欢乐体" panose="020F0502020204030204"/>
              <a:cs typeface="+mn-ea"/>
              <a:sym typeface="+mn-lt"/>
            </a:endParaRPr>
          </a:p>
        </p:txBody>
      </p:sp>
      <p:pic>
        <p:nvPicPr>
          <p:cNvPr id="3" name="图片 2">
            <a:extLst>
              <a:ext uri="{FF2B5EF4-FFF2-40B4-BE49-F238E27FC236}">
                <a16:creationId xmlns:a16="http://schemas.microsoft.com/office/drawing/2014/main" id="{94F09D85-56B3-4CFF-9C52-FEFF457F176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1001" y="680863"/>
            <a:ext cx="526212" cy="526212"/>
          </a:xfrm>
          <a:prstGeom prst="rect">
            <a:avLst/>
          </a:prstGeom>
        </p:spPr>
      </p:pic>
      <p:sp>
        <p:nvSpPr>
          <p:cNvPr id="10" name="文本框 9">
            <a:extLst>
              <a:ext uri="{FF2B5EF4-FFF2-40B4-BE49-F238E27FC236}">
                <a16:creationId xmlns:a16="http://schemas.microsoft.com/office/drawing/2014/main" id="{5998B87C-DA76-4326-B0CA-1812A9B64163}"/>
              </a:ext>
            </a:extLst>
          </p:cNvPr>
          <p:cNvSpPr txBox="1"/>
          <p:nvPr/>
        </p:nvSpPr>
        <p:spPr>
          <a:xfrm>
            <a:off x="775998" y="471038"/>
            <a:ext cx="7408440" cy="1738938"/>
          </a:xfrm>
          <a:prstGeom prst="rect">
            <a:avLst/>
          </a:prstGeom>
          <a:noFill/>
        </p:spPr>
        <p:txBody>
          <a:bodyPr wrap="square">
            <a:spAutoFit/>
          </a:bodyPr>
          <a:lstStyle/>
          <a:p>
            <a:pPr algn="ctr" defTabSz="685549">
              <a:buClrTx/>
              <a:defRPr/>
            </a:pPr>
            <a:r>
              <a:rPr lang="en-US" sz="2800" b="1" kern="1200" dirty="0" err="1">
                <a:solidFill>
                  <a:srgbClr val="C00000"/>
                </a:solidFill>
                <a:latin typeface="Times New Roman" panose="02020603050405020304" pitchFamily="18" charset="0"/>
                <a:ea typeface="Tahoma" panose="020B0604030504040204" pitchFamily="34" charset="0"/>
                <a:cs typeface="Times New Roman" panose="02020603050405020304" pitchFamily="18" charset="0"/>
              </a:rPr>
              <a:t>Câu</a:t>
            </a:r>
            <a:r>
              <a:rPr lang="en-US" sz="2800" b="1" kern="1200" dirty="0">
                <a:solidFill>
                  <a:srgbClr val="C00000"/>
                </a:solidFill>
                <a:latin typeface="Times New Roman" panose="02020603050405020304" pitchFamily="18" charset="0"/>
                <a:ea typeface="Tahoma" panose="020B0604030504040204" pitchFamily="34" charset="0"/>
                <a:cs typeface="Times New Roman" panose="02020603050405020304" pitchFamily="18" charset="0"/>
              </a:rPr>
              <a:t> 1:</a:t>
            </a:r>
            <a:r>
              <a:rPr lang="vi-VN" sz="2800" b="1" kern="1200" dirty="0">
                <a:solidFill>
                  <a:srgbClr val="C00000"/>
                </a:solidFill>
                <a:latin typeface="Times New Roman" panose="02020603050405020304" pitchFamily="18" charset="0"/>
                <a:ea typeface="Tahoma" panose="020B0604030504040204" pitchFamily="34" charset="0"/>
                <a:cs typeface="Times New Roman" panose="02020603050405020304" pitchFamily="18" charset="0"/>
              </a:rPr>
              <a:t> </a:t>
            </a:r>
            <a:r>
              <a:rPr lang="nl-NL" sz="2800" b="1" i="1" dirty="0">
                <a:solidFill>
                  <a:srgbClr val="C00000"/>
                </a:solidFill>
                <a:latin typeface="Times New Roman" panose="02020603050405020304" pitchFamily="18" charset="0"/>
                <a:cs typeface="Times New Roman" panose="02020603050405020304" pitchFamily="18" charset="0"/>
              </a:rPr>
              <a:t>Cậu bé phát hiện ra những chuyện buồn cười ở:</a:t>
            </a:r>
            <a:endParaRPr lang="vi-VN" sz="2800" b="1" kern="1200" dirty="0">
              <a:ln w="0"/>
              <a:solidFill>
                <a:srgbClr val="C00000"/>
              </a:solidFill>
              <a:latin typeface="Times New Roman" panose="02020603050405020304" pitchFamily="18" charset="0"/>
              <a:cs typeface="Times New Roman" panose="02020603050405020304" pitchFamily="18" charset="0"/>
            </a:endParaRPr>
          </a:p>
          <a:p>
            <a:pPr algn="ctr" defTabSz="685549">
              <a:buClrTx/>
              <a:defRPr/>
            </a:pPr>
            <a:endParaRPr lang="en-US" sz="2400" b="1" kern="1200" dirty="0">
              <a:solidFill>
                <a:srgbClr val="002060"/>
              </a:solidFill>
              <a:latin typeface="Times New Roman" panose="02020603050405020304" pitchFamily="18" charset="0"/>
              <a:ea typeface="Tahoma" panose="020B0604030504040204" pitchFamily="34" charset="0"/>
              <a:cs typeface="Times New Roman" panose="02020603050405020304" pitchFamily="18" charset="0"/>
            </a:endParaRPr>
          </a:p>
          <a:p>
            <a:pPr defTabSz="685800">
              <a:buClrTx/>
            </a:pPr>
            <a:endParaRPr lang="zh-CN" altLang="en-US" sz="2700" kern="1200" dirty="0">
              <a:solidFill>
                <a:srgbClr val="DF767E"/>
              </a:solidFill>
              <a:latin typeface="Times New Roman" panose="02020603050405020304" pitchFamily="18" charset="0"/>
              <a:cs typeface="Times New Roman" panose="02020603050405020304" pitchFamily="18" charset="0"/>
              <a:sym typeface="+mn-lt"/>
            </a:endParaRPr>
          </a:p>
        </p:txBody>
      </p:sp>
      <p:sp>
        <p:nvSpPr>
          <p:cNvPr id="12" name="文本框 11">
            <a:extLst>
              <a:ext uri="{FF2B5EF4-FFF2-40B4-BE49-F238E27FC236}">
                <a16:creationId xmlns:a16="http://schemas.microsoft.com/office/drawing/2014/main" id="{913E55BA-FD3A-4B87-AC70-22A0203589FE}"/>
              </a:ext>
            </a:extLst>
          </p:cNvPr>
          <p:cNvSpPr txBox="1"/>
          <p:nvPr/>
        </p:nvSpPr>
        <p:spPr>
          <a:xfrm>
            <a:off x="-1117049" y="1666526"/>
            <a:ext cx="3403192" cy="415498"/>
          </a:xfrm>
          <a:prstGeom prst="rect">
            <a:avLst/>
          </a:prstGeom>
          <a:noFill/>
        </p:spPr>
        <p:txBody>
          <a:bodyPr wrap="square" rtlCol="0" anchor="ctr">
            <a:spAutoFit/>
          </a:bodyPr>
          <a:lstStyle/>
          <a:p>
            <a:pPr defTabSz="685800">
              <a:buClrTx/>
            </a:pPr>
            <a:endParaRPr lang="zh-CN" altLang="en-US" sz="2100" kern="1200" dirty="0">
              <a:solidFill>
                <a:prstClr val="black"/>
              </a:solidFill>
              <a:latin typeface="字魂107号-萌趣欢乐体" panose="020F0502020204030204"/>
              <a:cs typeface="+mn-ea"/>
              <a:sym typeface="+mn-lt"/>
            </a:endParaRPr>
          </a:p>
        </p:txBody>
      </p:sp>
      <p:sp>
        <p:nvSpPr>
          <p:cNvPr id="22" name="圆角矩形 6">
            <a:extLst>
              <a:ext uri="{FF2B5EF4-FFF2-40B4-BE49-F238E27FC236}">
                <a16:creationId xmlns:a16="http://schemas.microsoft.com/office/drawing/2014/main" id="{FD7259AA-3123-4E31-B24C-FEBD2ACB0615}"/>
              </a:ext>
            </a:extLst>
          </p:cNvPr>
          <p:cNvSpPr/>
          <p:nvPr/>
        </p:nvSpPr>
        <p:spPr>
          <a:xfrm flipH="1">
            <a:off x="2920375" y="1452998"/>
            <a:ext cx="5122957" cy="1108134"/>
          </a:xfrm>
          <a:prstGeom prst="roundRect">
            <a:avLst>
              <a:gd name="adj" fmla="val 50000"/>
            </a:avLst>
          </a:prstGeom>
          <a:solidFill>
            <a:schemeClr val="accent3">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r>
              <a:rPr lang="en-GB" sz="1350" kern="1200" dirty="0">
                <a:solidFill>
                  <a:prstClr val="white"/>
                </a:solidFill>
                <a:latin typeface="字魂107号-萌趣欢乐体" panose="020F0502020204030204"/>
                <a:cs typeface="+mn-ea"/>
                <a:sym typeface="+mn-lt"/>
              </a:rPr>
              <a:t>k</a:t>
            </a:r>
          </a:p>
        </p:txBody>
      </p:sp>
      <p:sp>
        <p:nvSpPr>
          <p:cNvPr id="23" name="椭圆 22">
            <a:extLst>
              <a:ext uri="{FF2B5EF4-FFF2-40B4-BE49-F238E27FC236}">
                <a16:creationId xmlns:a16="http://schemas.microsoft.com/office/drawing/2014/main" id="{A729FDC4-E3E9-4713-BB38-F8D83F6588F8}"/>
              </a:ext>
            </a:extLst>
          </p:cNvPr>
          <p:cNvSpPr/>
          <p:nvPr/>
        </p:nvSpPr>
        <p:spPr>
          <a:xfrm>
            <a:off x="590770" y="1847289"/>
            <a:ext cx="1422413" cy="1303205"/>
          </a:xfrm>
          <a:prstGeom prst="ellipse">
            <a:avLst/>
          </a:prstGeom>
          <a:gradFill>
            <a:gsLst>
              <a:gs pos="0">
                <a:schemeClr val="accent3">
                  <a:lumMod val="60000"/>
                  <a:lumOff val="40000"/>
                </a:schemeClr>
              </a:gs>
              <a:gs pos="60000">
                <a:schemeClr val="accent3"/>
              </a:gs>
            </a:gsLst>
            <a:lin ang="2700000" scaled="0"/>
          </a:gradFill>
          <a:ln w="57150" cap="rnd">
            <a:noFill/>
            <a:prstDash val="solid"/>
            <a:round/>
          </a:ln>
          <a:effectLst>
            <a:outerShdw blurRad="76200" dist="50800" dir="5400000" algn="ctr" rotWithShape="0">
              <a:schemeClr val="accent3">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68580" tIns="34290" rIns="68580" bIns="3429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685324">
              <a:buClrTx/>
            </a:pPr>
            <a:endParaRPr lang="zh-CN" altLang="en-US" sz="2400" b="1" dirty="0">
              <a:solidFill>
                <a:prstClr val="white"/>
              </a:solidFill>
              <a:latin typeface="Nunito" panose="00000500000000000000" pitchFamily="2" charset="0"/>
              <a:cs typeface="+mn-ea"/>
              <a:sym typeface="+mn-lt"/>
            </a:endParaRPr>
          </a:p>
        </p:txBody>
      </p:sp>
      <p:grpSp>
        <p:nvGrpSpPr>
          <p:cNvPr id="14" name="组合 13">
            <a:extLst>
              <a:ext uri="{FF2B5EF4-FFF2-40B4-BE49-F238E27FC236}">
                <a16:creationId xmlns:a16="http://schemas.microsoft.com/office/drawing/2014/main" id="{DD192D99-B7A3-4073-82ED-1CBD51947391}"/>
              </a:ext>
            </a:extLst>
          </p:cNvPr>
          <p:cNvGrpSpPr/>
          <p:nvPr/>
        </p:nvGrpSpPr>
        <p:grpSpPr>
          <a:xfrm>
            <a:off x="2979622" y="2601518"/>
            <a:ext cx="5482791" cy="1148652"/>
            <a:chOff x="5486400" y="3147373"/>
            <a:chExt cx="6032500" cy="1247018"/>
          </a:xfrm>
        </p:grpSpPr>
        <p:sp>
          <p:nvSpPr>
            <p:cNvPr id="19" name="圆角矩形 23">
              <a:extLst>
                <a:ext uri="{FF2B5EF4-FFF2-40B4-BE49-F238E27FC236}">
                  <a16:creationId xmlns:a16="http://schemas.microsoft.com/office/drawing/2014/main" id="{811ECB85-E77C-4A20-8FF1-0B2C1A2D17DF}"/>
                </a:ext>
              </a:extLst>
            </p:cNvPr>
            <p:cNvSpPr/>
            <p:nvPr/>
          </p:nvSpPr>
          <p:spPr>
            <a:xfrm flipH="1">
              <a:off x="5486400" y="3147373"/>
              <a:ext cx="6032500" cy="1247018"/>
            </a:xfrm>
            <a:prstGeom prst="roundRect">
              <a:avLst>
                <a:gd name="adj" fmla="val 50000"/>
              </a:avLst>
            </a:prstGeom>
            <a:solidFill>
              <a:schemeClr val="accent2">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en-GB" sz="1350" kern="1200">
                <a:solidFill>
                  <a:prstClr val="white"/>
                </a:solidFill>
                <a:latin typeface="字魂107号-萌趣欢乐体" panose="020F0502020204030204"/>
                <a:cs typeface="+mn-ea"/>
                <a:sym typeface="+mn-lt"/>
              </a:endParaRPr>
            </a:p>
          </p:txBody>
        </p:sp>
        <p:sp>
          <p:nvSpPr>
            <p:cNvPr id="21" name="文本框 20">
              <a:extLst>
                <a:ext uri="{FF2B5EF4-FFF2-40B4-BE49-F238E27FC236}">
                  <a16:creationId xmlns:a16="http://schemas.microsoft.com/office/drawing/2014/main" id="{2F0BA6D0-F6F7-4036-B8A7-787E1B3CBF68}"/>
                </a:ext>
              </a:extLst>
            </p:cNvPr>
            <p:cNvSpPr txBox="1"/>
            <p:nvPr/>
          </p:nvSpPr>
          <p:spPr>
            <a:xfrm>
              <a:off x="7187721" y="3563442"/>
              <a:ext cx="4060851" cy="414880"/>
            </a:xfrm>
            <a:prstGeom prst="rect">
              <a:avLst/>
            </a:prstGeom>
            <a:noFill/>
          </p:spPr>
          <p:txBody>
            <a:bodyPr wrap="square" rtlCol="0" anchor="ctr">
              <a:spAutoFit/>
            </a:bodyPr>
            <a:lstStyle/>
            <a:p>
              <a:pPr defTabSz="685324">
                <a:lnSpc>
                  <a:spcPct val="150000"/>
                </a:lnSpc>
                <a:buClrTx/>
                <a:buSzPct val="100000"/>
                <a:defRPr/>
              </a:pPr>
              <a:endParaRPr lang="zh-CN" altLang="en-US" sz="900" kern="1200" dirty="0">
                <a:solidFill>
                  <a:prstClr val="black"/>
                </a:solidFill>
                <a:latin typeface="字魂107号-萌趣欢乐体" panose="020F0502020204030204"/>
                <a:cs typeface="+mn-ea"/>
                <a:sym typeface="+mn-lt"/>
              </a:endParaRPr>
            </a:p>
          </p:txBody>
        </p:sp>
      </p:grpSp>
      <p:sp>
        <p:nvSpPr>
          <p:cNvPr id="16" name="圆角矩形 27">
            <a:extLst>
              <a:ext uri="{FF2B5EF4-FFF2-40B4-BE49-F238E27FC236}">
                <a16:creationId xmlns:a16="http://schemas.microsoft.com/office/drawing/2014/main" id="{E7D3DFB3-D6D8-4F59-BF29-112FA97B3018}"/>
              </a:ext>
            </a:extLst>
          </p:cNvPr>
          <p:cNvSpPr/>
          <p:nvPr/>
        </p:nvSpPr>
        <p:spPr>
          <a:xfrm flipH="1">
            <a:off x="2115449" y="3822269"/>
            <a:ext cx="5419884" cy="1090369"/>
          </a:xfrm>
          <a:prstGeom prst="roundRect">
            <a:avLst>
              <a:gd name="adj" fmla="val 50000"/>
            </a:avLst>
          </a:prstGeom>
          <a:solidFill>
            <a:srgbClr val="DF767E">
              <a:alpha val="1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en-GB" sz="1350" kern="1200">
              <a:solidFill>
                <a:prstClr val="white"/>
              </a:solidFill>
              <a:latin typeface="字魂107号-萌趣欢乐体" panose="020F0502020204030204"/>
              <a:cs typeface="+mn-ea"/>
              <a:sym typeface="+mn-lt"/>
            </a:endParaRPr>
          </a:p>
        </p:txBody>
      </p:sp>
      <p:sp>
        <p:nvSpPr>
          <p:cNvPr id="17" name="椭圆 16">
            <a:extLst>
              <a:ext uri="{FF2B5EF4-FFF2-40B4-BE49-F238E27FC236}">
                <a16:creationId xmlns:a16="http://schemas.microsoft.com/office/drawing/2014/main" id="{2F2390D8-50E0-467B-8766-90B9FD3CDFC6}"/>
              </a:ext>
            </a:extLst>
          </p:cNvPr>
          <p:cNvSpPr/>
          <p:nvPr/>
        </p:nvSpPr>
        <p:spPr>
          <a:xfrm>
            <a:off x="576068" y="3458378"/>
            <a:ext cx="1539381" cy="1423526"/>
          </a:xfrm>
          <a:prstGeom prst="ellipse">
            <a:avLst/>
          </a:prstGeom>
          <a:solidFill>
            <a:srgbClr val="DF767E"/>
          </a:solidFill>
          <a:ln w="5715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68580" tIns="34290" rIns="68580" bIns="3429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685324">
              <a:buClrTx/>
            </a:pPr>
            <a:endParaRPr lang="zh-CN" altLang="en-US" sz="2000" b="1" dirty="0">
              <a:solidFill>
                <a:prstClr val="white"/>
              </a:solidFill>
              <a:latin typeface="Nunito" panose="00000500000000000000" pitchFamily="2" charset="0"/>
              <a:cs typeface="+mn-ea"/>
              <a:sym typeface="+mn-lt"/>
            </a:endParaRPr>
          </a:p>
        </p:txBody>
      </p:sp>
      <p:sp>
        <p:nvSpPr>
          <p:cNvPr id="18" name="文本框 17">
            <a:extLst>
              <a:ext uri="{FF2B5EF4-FFF2-40B4-BE49-F238E27FC236}">
                <a16:creationId xmlns:a16="http://schemas.microsoft.com/office/drawing/2014/main" id="{D609982E-6B00-4D1B-A259-4313798814FC}"/>
              </a:ext>
            </a:extLst>
          </p:cNvPr>
          <p:cNvSpPr txBox="1"/>
          <p:nvPr/>
        </p:nvSpPr>
        <p:spPr>
          <a:xfrm>
            <a:off x="2248467" y="3738168"/>
            <a:ext cx="4963349" cy="1177374"/>
          </a:xfrm>
          <a:prstGeom prst="rect">
            <a:avLst/>
          </a:prstGeom>
          <a:noFill/>
        </p:spPr>
        <p:txBody>
          <a:bodyPr wrap="square" rtlCol="0" anchor="ctr">
            <a:spAutoFit/>
          </a:bodyPr>
          <a:lstStyle/>
          <a:p>
            <a:pPr algn="ctr" defTabSz="685324">
              <a:lnSpc>
                <a:spcPct val="150000"/>
              </a:lnSpc>
              <a:buClrTx/>
              <a:buSzPct val="100000"/>
              <a:defRPr/>
            </a:pPr>
            <a:r>
              <a:rPr lang="en-US" altLang="zh-CN" sz="2500" b="1" kern="1200" dirty="0" err="1">
                <a:solidFill>
                  <a:srgbClr val="002060"/>
                </a:solidFill>
                <a:latin typeface="Times New Roman" panose="02020603050405020304" pitchFamily="18" charset="0"/>
                <a:cs typeface="Times New Roman" panose="02020603050405020304" pitchFamily="18" charset="0"/>
                <a:sym typeface="+mn-lt"/>
              </a:rPr>
              <a:t>Bị</a:t>
            </a:r>
            <a:r>
              <a:rPr lang="en-US" altLang="zh-CN" sz="2500" b="1" kern="1200" dirty="0">
                <a:solidFill>
                  <a:srgbClr val="002060"/>
                </a:solidFill>
                <a:latin typeface="Times New Roman" panose="02020603050405020304" pitchFamily="18" charset="0"/>
                <a:cs typeface="Times New Roman" panose="02020603050405020304" pitchFamily="18" charset="0"/>
                <a:sym typeface="+mn-lt"/>
              </a:rPr>
              <a:t> </a:t>
            </a:r>
            <a:r>
              <a:rPr lang="en-US" altLang="zh-CN" sz="2500" b="1" kern="1200" dirty="0" err="1">
                <a:solidFill>
                  <a:srgbClr val="002060"/>
                </a:solidFill>
                <a:latin typeface="Times New Roman" panose="02020603050405020304" pitchFamily="18" charset="0"/>
                <a:cs typeface="Times New Roman" panose="02020603050405020304" pitchFamily="18" charset="0"/>
                <a:sym typeface="+mn-lt"/>
              </a:rPr>
              <a:t>quan</a:t>
            </a:r>
            <a:r>
              <a:rPr lang="en-US" altLang="zh-CN" sz="2500" b="1" kern="1200" dirty="0">
                <a:solidFill>
                  <a:srgbClr val="002060"/>
                </a:solidFill>
                <a:latin typeface="Times New Roman" panose="02020603050405020304" pitchFamily="18" charset="0"/>
                <a:cs typeface="Times New Roman" panose="02020603050405020304" pitchFamily="18" charset="0"/>
                <a:sym typeface="+mn-lt"/>
              </a:rPr>
              <a:t> </a:t>
            </a:r>
            <a:r>
              <a:rPr lang="en-US" altLang="zh-CN" sz="2500" b="1" kern="1200" dirty="0" err="1">
                <a:solidFill>
                  <a:srgbClr val="002060"/>
                </a:solidFill>
                <a:latin typeface="Times New Roman" panose="02020603050405020304" pitchFamily="18" charset="0"/>
                <a:cs typeface="Times New Roman" panose="02020603050405020304" pitchFamily="18" charset="0"/>
                <a:sym typeface="+mn-lt"/>
              </a:rPr>
              <a:t>thị</a:t>
            </a:r>
            <a:r>
              <a:rPr lang="en-US" altLang="zh-CN" sz="2500" b="1" kern="1200" dirty="0">
                <a:solidFill>
                  <a:srgbClr val="002060"/>
                </a:solidFill>
                <a:latin typeface="Times New Roman" panose="02020603050405020304" pitchFamily="18" charset="0"/>
                <a:cs typeface="Times New Roman" panose="02020603050405020304" pitchFamily="18" charset="0"/>
                <a:sym typeface="+mn-lt"/>
              </a:rPr>
              <a:t> </a:t>
            </a:r>
            <a:r>
              <a:rPr lang="en-US" altLang="zh-CN" sz="2500" b="1" kern="1200" dirty="0" err="1">
                <a:solidFill>
                  <a:srgbClr val="002060"/>
                </a:solidFill>
                <a:latin typeface="Times New Roman" panose="02020603050405020304" pitchFamily="18" charset="0"/>
                <a:cs typeface="Times New Roman" panose="02020603050405020304" pitchFamily="18" charset="0"/>
                <a:sym typeface="+mn-lt"/>
              </a:rPr>
              <a:t>vệ</a:t>
            </a:r>
            <a:r>
              <a:rPr lang="en-US" altLang="zh-CN" sz="2500" b="1" kern="1200" dirty="0">
                <a:solidFill>
                  <a:srgbClr val="002060"/>
                </a:solidFill>
                <a:latin typeface="Times New Roman" panose="02020603050405020304" pitchFamily="18" charset="0"/>
                <a:cs typeface="Times New Roman" panose="02020603050405020304" pitchFamily="18" charset="0"/>
                <a:sym typeface="+mn-lt"/>
              </a:rPr>
              <a:t> </a:t>
            </a:r>
            <a:r>
              <a:rPr lang="en-US" altLang="zh-CN" sz="2500" b="1" kern="1200" dirty="0" err="1">
                <a:solidFill>
                  <a:srgbClr val="002060"/>
                </a:solidFill>
                <a:latin typeface="Times New Roman" panose="02020603050405020304" pitchFamily="18" charset="0"/>
                <a:cs typeface="Times New Roman" panose="02020603050405020304" pitchFamily="18" charset="0"/>
                <a:sym typeface="+mn-lt"/>
              </a:rPr>
              <a:t>đuổi</a:t>
            </a:r>
            <a:r>
              <a:rPr lang="en-US" altLang="zh-CN" sz="2500" b="1" kern="1200" dirty="0">
                <a:solidFill>
                  <a:srgbClr val="002060"/>
                </a:solidFill>
                <a:latin typeface="Times New Roman" panose="02020603050405020304" pitchFamily="18" charset="0"/>
                <a:cs typeface="Times New Roman" panose="02020603050405020304" pitchFamily="18" charset="0"/>
                <a:sym typeface="+mn-lt"/>
              </a:rPr>
              <a:t>, </a:t>
            </a:r>
            <a:r>
              <a:rPr lang="en-US" altLang="zh-CN" sz="2500" b="1" kern="1200" dirty="0" err="1">
                <a:solidFill>
                  <a:srgbClr val="002060"/>
                </a:solidFill>
                <a:latin typeface="Times New Roman" panose="02020603050405020304" pitchFamily="18" charset="0"/>
                <a:cs typeface="Times New Roman" panose="02020603050405020304" pitchFamily="18" charset="0"/>
                <a:sym typeface="+mn-lt"/>
              </a:rPr>
              <a:t>cuống</a:t>
            </a:r>
            <a:r>
              <a:rPr lang="en-US" altLang="zh-CN" sz="2500" b="1" kern="1200" dirty="0">
                <a:solidFill>
                  <a:srgbClr val="002060"/>
                </a:solidFill>
                <a:latin typeface="Times New Roman" panose="02020603050405020304" pitchFamily="18" charset="0"/>
                <a:cs typeface="Times New Roman" panose="02020603050405020304" pitchFamily="18" charset="0"/>
                <a:sym typeface="+mn-lt"/>
              </a:rPr>
              <a:t> </a:t>
            </a:r>
            <a:r>
              <a:rPr lang="en-US" altLang="zh-CN" sz="2500" b="1" kern="1200" err="1">
                <a:solidFill>
                  <a:srgbClr val="002060"/>
                </a:solidFill>
                <a:latin typeface="Times New Roman" panose="02020603050405020304" pitchFamily="18" charset="0"/>
                <a:cs typeface="Times New Roman" panose="02020603050405020304" pitchFamily="18" charset="0"/>
                <a:sym typeface="+mn-lt"/>
              </a:rPr>
              <a:t>quá</a:t>
            </a:r>
            <a:r>
              <a:rPr lang="en-US" altLang="zh-CN" sz="2500" b="1" kern="1200">
                <a:solidFill>
                  <a:srgbClr val="002060"/>
                </a:solidFill>
                <a:latin typeface="Times New Roman" panose="02020603050405020304" pitchFamily="18" charset="0"/>
                <a:cs typeface="Times New Roman" panose="02020603050405020304" pitchFamily="18" charset="0"/>
                <a:sym typeface="+mn-lt"/>
              </a:rPr>
              <a:t> </a:t>
            </a:r>
          </a:p>
          <a:p>
            <a:pPr algn="ctr" defTabSz="685324">
              <a:lnSpc>
                <a:spcPct val="150000"/>
              </a:lnSpc>
              <a:buClrTx/>
              <a:buSzPct val="100000"/>
              <a:defRPr/>
            </a:pPr>
            <a:r>
              <a:rPr lang="en-US" altLang="zh-CN" sz="2500" b="1" kern="1200">
                <a:solidFill>
                  <a:srgbClr val="002060"/>
                </a:solidFill>
                <a:latin typeface="Times New Roman" panose="02020603050405020304" pitchFamily="18" charset="0"/>
                <a:cs typeface="Times New Roman" panose="02020603050405020304" pitchFamily="18" charset="0"/>
                <a:sym typeface="+mn-lt"/>
              </a:rPr>
              <a:t>đứt </a:t>
            </a:r>
            <a:r>
              <a:rPr lang="en-US" altLang="zh-CN" sz="2500" b="1" kern="1200" dirty="0" err="1">
                <a:solidFill>
                  <a:srgbClr val="002060"/>
                </a:solidFill>
                <a:latin typeface="Times New Roman" panose="02020603050405020304" pitchFamily="18" charset="0"/>
                <a:cs typeface="Times New Roman" panose="02020603050405020304" pitchFamily="18" charset="0"/>
                <a:sym typeface="+mn-lt"/>
              </a:rPr>
              <a:t>dải</a:t>
            </a:r>
            <a:r>
              <a:rPr lang="en-US" altLang="zh-CN" sz="2500" b="1" kern="1200" dirty="0">
                <a:solidFill>
                  <a:srgbClr val="002060"/>
                </a:solidFill>
                <a:latin typeface="Times New Roman" panose="02020603050405020304" pitchFamily="18" charset="0"/>
                <a:cs typeface="Times New Roman" panose="02020603050405020304" pitchFamily="18" charset="0"/>
                <a:sym typeface="+mn-lt"/>
              </a:rPr>
              <a:t> </a:t>
            </a:r>
            <a:r>
              <a:rPr lang="en-US" altLang="zh-CN" sz="2500" b="1" kern="1200" dirty="0" err="1">
                <a:solidFill>
                  <a:srgbClr val="002060"/>
                </a:solidFill>
                <a:latin typeface="Times New Roman" panose="02020603050405020304" pitchFamily="18" charset="0"/>
                <a:cs typeface="Times New Roman" panose="02020603050405020304" pitchFamily="18" charset="0"/>
                <a:sym typeface="+mn-lt"/>
              </a:rPr>
              <a:t>rút</a:t>
            </a:r>
            <a:r>
              <a:rPr lang="en-US" altLang="zh-CN" sz="2500" b="1" kern="1200" dirty="0">
                <a:solidFill>
                  <a:srgbClr val="002060"/>
                </a:solidFill>
                <a:latin typeface="Times New Roman" panose="02020603050405020304" pitchFamily="18" charset="0"/>
                <a:cs typeface="Times New Roman" panose="02020603050405020304" pitchFamily="18" charset="0"/>
                <a:sym typeface="+mn-lt"/>
              </a:rPr>
              <a:t>.</a:t>
            </a:r>
            <a:endParaRPr lang="zh-CN" altLang="en-US" sz="2500" b="1" kern="1200" dirty="0">
              <a:solidFill>
                <a:srgbClr val="002060"/>
              </a:solidFill>
              <a:latin typeface="Times New Roman" panose="02020603050405020304" pitchFamily="18" charset="0"/>
              <a:cs typeface="Times New Roman" panose="02020603050405020304" pitchFamily="18" charset="0"/>
              <a:sym typeface="+mn-lt"/>
            </a:endParaRPr>
          </a:p>
        </p:txBody>
      </p:sp>
      <p:sp>
        <p:nvSpPr>
          <p:cNvPr id="2" name="TextBox 1"/>
          <p:cNvSpPr txBox="1"/>
          <p:nvPr/>
        </p:nvSpPr>
        <p:spPr>
          <a:xfrm>
            <a:off x="597141" y="1991114"/>
            <a:ext cx="1367738" cy="1323439"/>
          </a:xfrm>
          <a:prstGeom prst="rect">
            <a:avLst/>
          </a:prstGeom>
          <a:noFill/>
        </p:spPr>
        <p:txBody>
          <a:bodyPr wrap="square" rtlCol="0">
            <a:spAutoFit/>
          </a:bodyPr>
          <a:lstStyle/>
          <a:p>
            <a:pPr algn="ctr"/>
            <a:r>
              <a:rPr lang="en-US" altLang="zh-CN" sz="2200" b="1" dirty="0">
                <a:solidFill>
                  <a:srgbClr val="7030A0"/>
                </a:solidFill>
                <a:latin typeface="Times New Roman" panose="02020603050405020304" pitchFamily="18" charset="0"/>
                <a:cs typeface="Times New Roman" panose="02020603050405020304" pitchFamily="18" charset="0"/>
                <a:sym typeface="+mn-lt"/>
              </a:rPr>
              <a:t>Ở </a:t>
            </a:r>
            <a:r>
              <a:rPr lang="en-US" altLang="zh-CN" sz="2200" b="1" dirty="0" err="1">
                <a:solidFill>
                  <a:srgbClr val="7030A0"/>
                </a:solidFill>
                <a:latin typeface="Times New Roman" panose="02020603050405020304" pitchFamily="18" charset="0"/>
                <a:cs typeface="Times New Roman" panose="02020603050405020304" pitchFamily="18" charset="0"/>
                <a:sym typeface="+mn-lt"/>
              </a:rPr>
              <a:t>xung</a:t>
            </a:r>
            <a:r>
              <a:rPr lang="en-US" altLang="zh-CN" sz="2200" b="1" dirty="0">
                <a:solidFill>
                  <a:srgbClr val="7030A0"/>
                </a:solidFill>
                <a:latin typeface="Times New Roman" panose="02020603050405020304" pitchFamily="18" charset="0"/>
                <a:cs typeface="Times New Roman" panose="02020603050405020304" pitchFamily="18" charset="0"/>
                <a:sym typeface="+mn-lt"/>
              </a:rPr>
              <a:t> </a:t>
            </a:r>
            <a:r>
              <a:rPr lang="en-US" altLang="zh-CN" sz="2200" b="1" dirty="0" err="1">
                <a:solidFill>
                  <a:srgbClr val="7030A0"/>
                </a:solidFill>
                <a:latin typeface="Times New Roman" panose="02020603050405020304" pitchFamily="18" charset="0"/>
                <a:cs typeface="Times New Roman" panose="02020603050405020304" pitchFamily="18" charset="0"/>
                <a:sym typeface="+mn-lt"/>
              </a:rPr>
              <a:t>quanh</a:t>
            </a:r>
            <a:r>
              <a:rPr lang="en-US" altLang="zh-CN" sz="2200" b="1" dirty="0">
                <a:solidFill>
                  <a:srgbClr val="7030A0"/>
                </a:solidFill>
                <a:latin typeface="Times New Roman" panose="02020603050405020304" pitchFamily="18" charset="0"/>
                <a:cs typeface="Times New Roman" panose="02020603050405020304" pitchFamily="18" charset="0"/>
                <a:sym typeface="+mn-lt"/>
              </a:rPr>
              <a:t> </a:t>
            </a:r>
            <a:r>
              <a:rPr lang="en-US" altLang="zh-CN" sz="2200" b="1" dirty="0" err="1">
                <a:solidFill>
                  <a:srgbClr val="7030A0"/>
                </a:solidFill>
                <a:latin typeface="Times New Roman" panose="02020603050405020304" pitchFamily="18" charset="0"/>
                <a:cs typeface="Times New Roman" panose="02020603050405020304" pitchFamily="18" charset="0"/>
                <a:sym typeface="+mn-lt"/>
              </a:rPr>
              <a:t>cậu</a:t>
            </a:r>
            <a:endParaRPr lang="zh-CN" altLang="en-US" sz="2200" b="1" dirty="0">
              <a:solidFill>
                <a:srgbClr val="7030A0"/>
              </a:solidFill>
              <a:latin typeface="Times New Roman" panose="02020603050405020304" pitchFamily="18" charset="0"/>
              <a:cs typeface="Times New Roman" panose="02020603050405020304" pitchFamily="18" charset="0"/>
              <a:sym typeface="+mn-lt"/>
            </a:endParaRPr>
          </a:p>
          <a:p>
            <a:endParaRPr lang="en-US" dirty="0">
              <a:solidFill>
                <a:srgbClr val="7030A0"/>
              </a:solidFill>
              <a:latin typeface="Times New Roman" panose="02020603050405020304" pitchFamily="18" charset="0"/>
              <a:cs typeface="Times New Roman" panose="02020603050405020304" pitchFamily="18" charset="0"/>
            </a:endParaRPr>
          </a:p>
        </p:txBody>
      </p:sp>
      <p:sp>
        <p:nvSpPr>
          <p:cNvPr id="25" name="TextBox 24"/>
          <p:cNvSpPr txBox="1"/>
          <p:nvPr/>
        </p:nvSpPr>
        <p:spPr>
          <a:xfrm>
            <a:off x="2985001" y="1562714"/>
            <a:ext cx="4791767" cy="861774"/>
          </a:xfrm>
          <a:prstGeom prst="rect">
            <a:avLst/>
          </a:prstGeom>
          <a:noFill/>
        </p:spPr>
        <p:txBody>
          <a:bodyPr wrap="square" rtlCol="0">
            <a:spAutoFit/>
          </a:bodyPr>
          <a:lstStyle/>
          <a:p>
            <a:pPr algn="ctr"/>
            <a:r>
              <a:rPr lang="en-US" sz="2500" b="1" dirty="0">
                <a:solidFill>
                  <a:srgbClr val="002060"/>
                </a:solidFill>
                <a:latin typeface="Times New Roman" panose="02020603050405020304" pitchFamily="18" charset="0"/>
                <a:cs typeface="Times New Roman" panose="02020603050405020304" pitchFamily="18" charset="0"/>
              </a:rPr>
              <a:t>Ở </a:t>
            </a:r>
            <a:r>
              <a:rPr lang="en-US" sz="2500" b="1" dirty="0" err="1">
                <a:solidFill>
                  <a:srgbClr val="002060"/>
                </a:solidFill>
                <a:latin typeface="Times New Roman" panose="02020603050405020304" pitchFamily="18" charset="0"/>
                <a:cs typeface="Times New Roman" panose="02020603050405020304" pitchFamily="18" charset="0"/>
              </a:rPr>
              <a:t>nhà</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vua</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Sáng</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quên</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lau</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miệng</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mép</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vẫn</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còn</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dính</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cơm</a:t>
            </a:r>
            <a:r>
              <a:rPr lang="en-US" sz="2500" b="1" dirty="0">
                <a:solidFill>
                  <a:srgbClr val="002060"/>
                </a:solidFill>
                <a:latin typeface="Times New Roman" panose="02020603050405020304" pitchFamily="18" charset="0"/>
                <a:cs typeface="Times New Roman" panose="02020603050405020304" pitchFamily="18" charset="0"/>
              </a:rPr>
              <a:t>.</a:t>
            </a:r>
          </a:p>
        </p:txBody>
      </p:sp>
      <p:cxnSp>
        <p:nvCxnSpPr>
          <p:cNvPr id="27" name="Straight Arrow Connector 26"/>
          <p:cNvCxnSpPr>
            <a:stCxn id="23" idx="6"/>
          </p:cNvCxnSpPr>
          <p:nvPr/>
        </p:nvCxnSpPr>
        <p:spPr>
          <a:xfrm flipV="1">
            <a:off x="2013183" y="1948624"/>
            <a:ext cx="966439" cy="550268"/>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stCxn id="23" idx="6"/>
            <a:endCxn id="19" idx="3"/>
          </p:cNvCxnSpPr>
          <p:nvPr/>
        </p:nvCxnSpPr>
        <p:spPr>
          <a:xfrm>
            <a:off x="2013183" y="2498892"/>
            <a:ext cx="966439" cy="676952"/>
          </a:xfrm>
          <a:prstGeom prst="straightConnector1">
            <a:avLst/>
          </a:prstGeom>
          <a:ln w="28575" cap="flat" cmpd="sng" algn="ctr">
            <a:solidFill>
              <a:schemeClr val="accent5"/>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38" name="TextBox 37"/>
          <p:cNvSpPr txBox="1"/>
          <p:nvPr/>
        </p:nvSpPr>
        <p:spPr>
          <a:xfrm>
            <a:off x="3070265" y="2638384"/>
            <a:ext cx="5301504" cy="861774"/>
          </a:xfrm>
          <a:prstGeom prst="rect">
            <a:avLst/>
          </a:prstGeom>
          <a:noFill/>
        </p:spPr>
        <p:txBody>
          <a:bodyPr wrap="square" rtlCol="0">
            <a:spAutoFit/>
          </a:bodyPr>
          <a:lstStyle/>
          <a:p>
            <a:pPr algn="ctr"/>
            <a:r>
              <a:rPr lang="en-US" sz="2500" b="1" dirty="0">
                <a:solidFill>
                  <a:srgbClr val="002060"/>
                </a:solidFill>
                <a:latin typeface="Times New Roman" panose="02020603050405020304" pitchFamily="18" charset="0"/>
                <a:cs typeface="Times New Roman" panose="02020603050405020304" pitchFamily="18" charset="0"/>
              </a:rPr>
              <a:t>Ở </a:t>
            </a:r>
            <a:r>
              <a:rPr lang="en-US" sz="2500" b="1" dirty="0" err="1">
                <a:solidFill>
                  <a:srgbClr val="002060"/>
                </a:solidFill>
                <a:latin typeface="Times New Roman" panose="02020603050405020304" pitchFamily="18" charset="0"/>
                <a:cs typeface="Times New Roman" panose="02020603050405020304" pitchFamily="18" charset="0"/>
              </a:rPr>
              <a:t>quan</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coi</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vườn</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ngự</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uyển</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Trong</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túi</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căng</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phồng</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một</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quả</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táo</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đăng</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cắn</a:t>
            </a:r>
            <a:r>
              <a:rPr lang="en-US" sz="2500" b="1" dirty="0">
                <a:solidFill>
                  <a:srgbClr val="002060"/>
                </a:solidFill>
                <a:latin typeface="Times New Roman" panose="02020603050405020304" pitchFamily="18" charset="0"/>
                <a:cs typeface="Times New Roman" panose="02020603050405020304" pitchFamily="18" charset="0"/>
              </a:rPr>
              <a:t> </a:t>
            </a:r>
            <a:r>
              <a:rPr lang="en-US" sz="2500" b="1" dirty="0" err="1">
                <a:solidFill>
                  <a:srgbClr val="002060"/>
                </a:solidFill>
                <a:latin typeface="Times New Roman" panose="02020603050405020304" pitchFamily="18" charset="0"/>
                <a:cs typeface="Times New Roman" panose="02020603050405020304" pitchFamily="18" charset="0"/>
              </a:rPr>
              <a:t>dở</a:t>
            </a:r>
            <a:r>
              <a:rPr lang="en-US" sz="2500" b="1" dirty="0">
                <a:solidFill>
                  <a:srgbClr val="002060"/>
                </a:solidFill>
                <a:latin typeface="Times New Roman" panose="02020603050405020304" pitchFamily="18" charset="0"/>
                <a:cs typeface="Times New Roman" panose="02020603050405020304" pitchFamily="18" charset="0"/>
              </a:rPr>
              <a:t>. </a:t>
            </a:r>
          </a:p>
        </p:txBody>
      </p:sp>
      <p:sp>
        <p:nvSpPr>
          <p:cNvPr id="39" name="TextBox 38"/>
          <p:cNvSpPr txBox="1"/>
          <p:nvPr/>
        </p:nvSpPr>
        <p:spPr>
          <a:xfrm>
            <a:off x="521484" y="3748550"/>
            <a:ext cx="1608666" cy="923330"/>
          </a:xfrm>
          <a:prstGeom prst="rect">
            <a:avLst/>
          </a:prstGeom>
          <a:noFill/>
        </p:spPr>
        <p:txBody>
          <a:bodyPr wrap="square" rtlCol="0">
            <a:spAutoFit/>
          </a:bodyPr>
          <a:lstStyle/>
          <a:p>
            <a:pPr algn="ctr"/>
            <a:r>
              <a:rPr lang="en-US" altLang="zh-CN" sz="2000" b="1" dirty="0">
                <a:solidFill>
                  <a:prstClr val="white"/>
                </a:solidFill>
                <a:latin typeface="Times New Roman" panose="02020603050405020304" pitchFamily="18" charset="0"/>
                <a:cs typeface="Times New Roman" panose="02020603050405020304" pitchFamily="18" charset="0"/>
                <a:sym typeface="+mn-lt"/>
              </a:rPr>
              <a:t>Ở </a:t>
            </a:r>
            <a:r>
              <a:rPr lang="en-US" altLang="zh-CN" sz="2000" b="1" dirty="0" err="1">
                <a:solidFill>
                  <a:prstClr val="white"/>
                </a:solidFill>
                <a:latin typeface="Times New Roman" panose="02020603050405020304" pitchFamily="18" charset="0"/>
                <a:cs typeface="Times New Roman" panose="02020603050405020304" pitchFamily="18" charset="0"/>
                <a:sym typeface="+mn-lt"/>
              </a:rPr>
              <a:t>chính</a:t>
            </a:r>
            <a:r>
              <a:rPr lang="en-US" altLang="zh-CN" sz="2000" b="1" dirty="0">
                <a:solidFill>
                  <a:prstClr val="white"/>
                </a:solidFill>
                <a:latin typeface="Times New Roman" panose="02020603050405020304" pitchFamily="18" charset="0"/>
                <a:cs typeface="Times New Roman" panose="02020603050405020304" pitchFamily="18" charset="0"/>
                <a:sym typeface="+mn-lt"/>
              </a:rPr>
              <a:t> </a:t>
            </a:r>
          </a:p>
          <a:p>
            <a:pPr algn="ctr"/>
            <a:r>
              <a:rPr lang="en-US" altLang="zh-CN" sz="2000" b="1" dirty="0" err="1">
                <a:solidFill>
                  <a:prstClr val="white"/>
                </a:solidFill>
                <a:latin typeface="Times New Roman" panose="02020603050405020304" pitchFamily="18" charset="0"/>
                <a:cs typeface="Times New Roman" panose="02020603050405020304" pitchFamily="18" charset="0"/>
                <a:sym typeface="+mn-lt"/>
              </a:rPr>
              <a:t>bản</a:t>
            </a:r>
            <a:r>
              <a:rPr lang="en-US" altLang="zh-CN" sz="2000" b="1" dirty="0">
                <a:solidFill>
                  <a:prstClr val="white"/>
                </a:solidFill>
                <a:latin typeface="Times New Roman" panose="02020603050405020304" pitchFamily="18" charset="0"/>
                <a:cs typeface="Times New Roman" panose="02020603050405020304" pitchFamily="18" charset="0"/>
                <a:sym typeface="+mn-lt"/>
              </a:rPr>
              <a:t> </a:t>
            </a:r>
            <a:r>
              <a:rPr lang="en-US" altLang="zh-CN" sz="2000" b="1" dirty="0" err="1">
                <a:solidFill>
                  <a:prstClr val="white"/>
                </a:solidFill>
                <a:latin typeface="Times New Roman" panose="02020603050405020304" pitchFamily="18" charset="0"/>
                <a:cs typeface="Times New Roman" panose="02020603050405020304" pitchFamily="18" charset="0"/>
                <a:sym typeface="+mn-lt"/>
              </a:rPr>
              <a:t>thân</a:t>
            </a:r>
            <a:r>
              <a:rPr lang="en-US" altLang="zh-CN" sz="2000" b="1" dirty="0">
                <a:solidFill>
                  <a:prstClr val="white"/>
                </a:solidFill>
                <a:latin typeface="Times New Roman" panose="02020603050405020304" pitchFamily="18" charset="0"/>
                <a:cs typeface="Times New Roman" panose="02020603050405020304" pitchFamily="18" charset="0"/>
                <a:sym typeface="+mn-lt"/>
              </a:rPr>
              <a:t> </a:t>
            </a:r>
            <a:r>
              <a:rPr lang="en-US" altLang="zh-CN" sz="2000" b="1" dirty="0" err="1">
                <a:solidFill>
                  <a:prstClr val="white"/>
                </a:solidFill>
                <a:latin typeface="Times New Roman" panose="02020603050405020304" pitchFamily="18" charset="0"/>
                <a:cs typeface="Times New Roman" panose="02020603050405020304" pitchFamily="18" charset="0"/>
                <a:sym typeface="+mn-lt"/>
              </a:rPr>
              <a:t>cậu</a:t>
            </a:r>
            <a:endParaRPr lang="zh-CN" altLang="en-US" sz="2000" b="1" dirty="0">
              <a:solidFill>
                <a:prstClr val="white"/>
              </a:solidFill>
              <a:latin typeface="Times New Roman" panose="02020603050405020304" pitchFamily="18" charset="0"/>
              <a:cs typeface="Times New Roman" panose="02020603050405020304" pitchFamily="18" charset="0"/>
              <a:sym typeface="+mn-lt"/>
            </a:endParaRPr>
          </a:p>
          <a:p>
            <a:endParaRPr lang="en-US" dirty="0">
              <a:latin typeface="Times New Roman" panose="02020603050405020304" pitchFamily="18" charset="0"/>
              <a:cs typeface="Times New Roman" panose="02020603050405020304" pitchFamily="18" charset="0"/>
            </a:endParaRPr>
          </a:p>
        </p:txBody>
      </p:sp>
      <p:pic>
        <p:nvPicPr>
          <p:cNvPr id="40" name="Picture 39"/>
          <p:cNvPicPr>
            <a:picLocks noChangeAspect="1"/>
          </p:cNvPicPr>
          <p:nvPr/>
        </p:nvPicPr>
        <p:blipFill>
          <a:blip r:embed="rId8">
            <a:extLst>
              <a:ext uri="{BEBA8EAE-BF5A-486C-A8C5-ECC9F3942E4B}">
                <a14:imgProps xmlns:a14="http://schemas.microsoft.com/office/drawing/2010/main">
                  <a14:imgLayer r:embed="rId9">
                    <a14:imgEffect>
                      <a14:backgroundRemoval t="3732" b="96294" l="2944" r="99499"/>
                    </a14:imgEffect>
                  </a14:imgLayer>
                </a14:imgProps>
              </a:ext>
              <a:ext uri="{28A0092B-C50C-407E-A947-70E740481C1C}">
                <a14:useLocalDpi xmlns:a14="http://schemas.microsoft.com/office/drawing/2010/main" val="0"/>
              </a:ext>
            </a:extLst>
          </a:blip>
          <a:stretch>
            <a:fillRect/>
          </a:stretch>
        </p:blipFill>
        <p:spPr>
          <a:xfrm>
            <a:off x="6899900" y="3366921"/>
            <a:ext cx="1888808" cy="1600753"/>
          </a:xfrm>
          <a:prstGeom prst="rect">
            <a:avLst/>
          </a:prstGeom>
        </p:spPr>
      </p:pic>
    </p:spTree>
    <p:custDataLst>
      <p:tags r:id="rId1"/>
    </p:custDataLst>
    <p:extLst>
      <p:ext uri="{BB962C8B-B14F-4D97-AF65-F5344CB8AC3E}">
        <p14:creationId xmlns:p14="http://schemas.microsoft.com/office/powerpoint/2010/main" val="3655730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barn(inVertical)">
                                      <p:cBhvr>
                                        <p:cTn id="10" dur="500"/>
                                        <p:tgtEl>
                                          <p:spTgt spid="23"/>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27"/>
                                        </p:tgtEl>
                                        <p:attrNameLst>
                                          <p:attrName>style.visibility</p:attrName>
                                        </p:attrNameLst>
                                      </p:cBhvr>
                                      <p:to>
                                        <p:strVal val="visible"/>
                                      </p:to>
                                    </p:set>
                                    <p:animEffect transition="in" filter="wipe(down)">
                                      <p:cBhvr>
                                        <p:cTn id="15" dur="500"/>
                                        <p:tgtEl>
                                          <p:spTgt spid="27"/>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25"/>
                                        </p:tgtEl>
                                        <p:attrNameLst>
                                          <p:attrName>style.visibility</p:attrName>
                                        </p:attrNameLst>
                                      </p:cBhvr>
                                      <p:to>
                                        <p:strVal val="visible"/>
                                      </p:to>
                                    </p:set>
                                    <p:animEffect transition="in" filter="wipe(down)">
                                      <p:cBhvr>
                                        <p:cTn id="18" dur="500"/>
                                        <p:tgtEl>
                                          <p:spTgt spid="25"/>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22"/>
                                        </p:tgtEl>
                                        <p:attrNameLst>
                                          <p:attrName>style.visibility</p:attrName>
                                        </p:attrNameLst>
                                      </p:cBhvr>
                                      <p:to>
                                        <p:strVal val="visible"/>
                                      </p:to>
                                    </p:set>
                                    <p:animEffect transition="in" filter="wipe(down)">
                                      <p:cBhvr>
                                        <p:cTn id="21" dur="500"/>
                                        <p:tgtEl>
                                          <p:spTgt spid="22"/>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38"/>
                                        </p:tgtEl>
                                        <p:attrNameLst>
                                          <p:attrName>style.visibility</p:attrName>
                                        </p:attrNameLst>
                                      </p:cBhvr>
                                      <p:to>
                                        <p:strVal val="visible"/>
                                      </p:to>
                                    </p:set>
                                    <p:animEffect transition="in" filter="wipe(down)">
                                      <p:cBhvr>
                                        <p:cTn id="26" dur="500"/>
                                        <p:tgtEl>
                                          <p:spTgt spid="38"/>
                                        </p:tgtEl>
                                      </p:cBhvr>
                                    </p:animEffect>
                                  </p:childTnLst>
                                </p:cTn>
                              </p:par>
                              <p:par>
                                <p:cTn id="27" presetID="22" presetClass="entr" presetSubtype="4" fill="hold"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wipe(down)">
                                      <p:cBhvr>
                                        <p:cTn id="29" dur="500"/>
                                        <p:tgtEl>
                                          <p:spTgt spid="14"/>
                                        </p:tgtEl>
                                      </p:cBhvr>
                                    </p:animEffect>
                                  </p:childTnLst>
                                </p:cTn>
                              </p:par>
                              <p:par>
                                <p:cTn id="30" presetID="22" presetClass="entr" presetSubtype="4" fill="hold" nodeType="withEffect">
                                  <p:stCondLst>
                                    <p:cond delay="0"/>
                                  </p:stCondLst>
                                  <p:childTnLst>
                                    <p:set>
                                      <p:cBhvr>
                                        <p:cTn id="31" dur="1" fill="hold">
                                          <p:stCondLst>
                                            <p:cond delay="0"/>
                                          </p:stCondLst>
                                        </p:cTn>
                                        <p:tgtEl>
                                          <p:spTgt spid="30"/>
                                        </p:tgtEl>
                                        <p:attrNameLst>
                                          <p:attrName>style.visibility</p:attrName>
                                        </p:attrNameLst>
                                      </p:cBhvr>
                                      <p:to>
                                        <p:strVal val="visible"/>
                                      </p:to>
                                    </p:set>
                                    <p:animEffect transition="in" filter="wipe(down)">
                                      <p:cBhvr>
                                        <p:cTn id="32" dur="500"/>
                                        <p:tgtEl>
                                          <p:spTgt spid="30"/>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9"/>
                                        </p:tgtEl>
                                        <p:attrNameLst>
                                          <p:attrName>style.visibility</p:attrName>
                                        </p:attrNameLst>
                                      </p:cBhvr>
                                      <p:to>
                                        <p:strVal val="visible"/>
                                      </p:to>
                                    </p:set>
                                    <p:animEffect transition="in" filter="barn(inVertical)">
                                      <p:cBhvr>
                                        <p:cTn id="37" dur="500"/>
                                        <p:tgtEl>
                                          <p:spTgt spid="39"/>
                                        </p:tgtEl>
                                      </p:cBhvr>
                                    </p:animEffect>
                                  </p:childTnLst>
                                </p:cTn>
                              </p:par>
                              <p:par>
                                <p:cTn id="38" presetID="16" presetClass="entr" presetSubtype="21" fill="hold" grpId="0" nodeType="withEffect">
                                  <p:stCondLst>
                                    <p:cond delay="0"/>
                                  </p:stCondLst>
                                  <p:childTnLst>
                                    <p:set>
                                      <p:cBhvr>
                                        <p:cTn id="39" dur="1" fill="hold">
                                          <p:stCondLst>
                                            <p:cond delay="0"/>
                                          </p:stCondLst>
                                        </p:cTn>
                                        <p:tgtEl>
                                          <p:spTgt spid="17"/>
                                        </p:tgtEl>
                                        <p:attrNameLst>
                                          <p:attrName>style.visibility</p:attrName>
                                        </p:attrNameLst>
                                      </p:cBhvr>
                                      <p:to>
                                        <p:strVal val="visible"/>
                                      </p:to>
                                    </p:set>
                                    <p:animEffect transition="in" filter="barn(inVertical)">
                                      <p:cBhvr>
                                        <p:cTn id="40" dur="500"/>
                                        <p:tgtEl>
                                          <p:spTgt spid="17"/>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18"/>
                                        </p:tgtEl>
                                        <p:attrNameLst>
                                          <p:attrName>style.visibility</p:attrName>
                                        </p:attrNameLst>
                                      </p:cBhvr>
                                      <p:to>
                                        <p:strVal val="visible"/>
                                      </p:to>
                                    </p:set>
                                    <p:animEffect transition="in" filter="wipe(down)">
                                      <p:cBhvr>
                                        <p:cTn id="45" dur="500"/>
                                        <p:tgtEl>
                                          <p:spTgt spid="18"/>
                                        </p:tgtEl>
                                      </p:cBhvr>
                                    </p:animEffect>
                                  </p:childTnLst>
                                </p:cTn>
                              </p:par>
                              <p:par>
                                <p:cTn id="46" presetID="22" presetClass="entr" presetSubtype="4" fill="hold" grpId="0" nodeType="withEffect">
                                  <p:stCondLst>
                                    <p:cond delay="0"/>
                                  </p:stCondLst>
                                  <p:childTnLst>
                                    <p:set>
                                      <p:cBhvr>
                                        <p:cTn id="47" dur="1" fill="hold">
                                          <p:stCondLst>
                                            <p:cond delay="0"/>
                                          </p:stCondLst>
                                        </p:cTn>
                                        <p:tgtEl>
                                          <p:spTgt spid="16"/>
                                        </p:tgtEl>
                                        <p:attrNameLst>
                                          <p:attrName>style.visibility</p:attrName>
                                        </p:attrNameLst>
                                      </p:cBhvr>
                                      <p:to>
                                        <p:strVal val="visible"/>
                                      </p:to>
                                    </p:set>
                                    <p:animEffect transition="in" filter="wipe(down)">
                                      <p:cBhvr>
                                        <p:cTn id="48"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16" grpId="0" animBg="1"/>
      <p:bldP spid="17" grpId="0" animBg="1"/>
      <p:bldP spid="18" grpId="0"/>
      <p:bldP spid="2" grpId="0"/>
      <p:bldP spid="25" grpId="0"/>
      <p:bldP spid="38" grpId="0"/>
      <p:bldP spid="39"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12">
            <a:lum/>
          </a:blip>
          <a:srcRect/>
          <a:stretch>
            <a:fillRect/>
          </a:stretch>
        </a:blipFill>
        <a:effectLst/>
      </p:bgPr>
    </p:bg>
    <p:spTree>
      <p:nvGrpSpPr>
        <p:cNvPr id="1" name=""/>
        <p:cNvGrpSpPr/>
        <p:nvPr/>
      </p:nvGrpSpPr>
      <p:grpSpPr>
        <a:xfrm>
          <a:off x="0" y="0"/>
          <a:ext cx="0" cy="0"/>
          <a:chOff x="0" y="0"/>
          <a:chExt cx="0" cy="0"/>
        </a:xfrm>
      </p:grpSpPr>
      <p:pic>
        <p:nvPicPr>
          <p:cNvPr id="61" name="Picture 60" descr="A close up of a logo&#10;&#10;Description automatically generated">
            <a:extLst>
              <a:ext uri="{FF2B5EF4-FFF2-40B4-BE49-F238E27FC236}">
                <a16:creationId xmlns:a16="http://schemas.microsoft.com/office/drawing/2014/main" id="{F00FF06E-DBE0-484E-BD9B-941BEFC0863B}"/>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rot="713048">
            <a:off x="2269732" y="1832648"/>
            <a:ext cx="402265" cy="326282"/>
          </a:xfrm>
          <a:prstGeom prst="rect">
            <a:avLst/>
          </a:prstGeom>
        </p:spPr>
      </p:pic>
      <p:pic>
        <p:nvPicPr>
          <p:cNvPr id="4" name="Picture 3">
            <a:extLst>
              <a:ext uri="{FF2B5EF4-FFF2-40B4-BE49-F238E27FC236}">
                <a16:creationId xmlns:a16="http://schemas.microsoft.com/office/drawing/2014/main" id="{FFEBB429-0DF6-432D-9419-9B40A21B09C7}"/>
              </a:ext>
            </a:extLst>
          </p:cNvPr>
          <p:cNvPicPr>
            <a:picLocks noChangeAspect="1"/>
          </p:cNvPicPr>
          <p:nvPr/>
        </p:nvPicPr>
        <p:blipFill>
          <a:blip r:embed="rId14"/>
          <a:stretch>
            <a:fillRect/>
          </a:stretch>
        </p:blipFill>
        <p:spPr>
          <a:xfrm>
            <a:off x="1011400" y="1947749"/>
            <a:ext cx="1658387" cy="1829517"/>
          </a:xfrm>
          <a:prstGeom prst="rect">
            <a:avLst/>
          </a:prstGeom>
        </p:spPr>
      </p:pic>
      <p:pic>
        <p:nvPicPr>
          <p:cNvPr id="3" name="Picture 2">
            <a:extLst>
              <a:ext uri="{FF2B5EF4-FFF2-40B4-BE49-F238E27FC236}">
                <a16:creationId xmlns:a16="http://schemas.microsoft.com/office/drawing/2014/main" id="{96670446-3115-44F6-9B45-557A634D5A5B}"/>
              </a:ext>
            </a:extLst>
          </p:cNvPr>
          <p:cNvPicPr>
            <a:picLocks noChangeAspect="1"/>
          </p:cNvPicPr>
          <p:nvPr/>
        </p:nvPicPr>
        <p:blipFill>
          <a:blip r:embed="rId15"/>
          <a:stretch>
            <a:fillRect/>
          </a:stretch>
        </p:blipFill>
        <p:spPr>
          <a:xfrm>
            <a:off x="1009384" y="2508260"/>
            <a:ext cx="1711764" cy="1659236"/>
          </a:xfrm>
          <a:prstGeom prst="rect">
            <a:avLst/>
          </a:prstGeom>
        </p:spPr>
      </p:pic>
      <p:pic>
        <p:nvPicPr>
          <p:cNvPr id="25" name="Picture 24" descr="A close up of a logo&#10;&#10;Description automatically generated">
            <a:extLst>
              <a:ext uri="{FF2B5EF4-FFF2-40B4-BE49-F238E27FC236}">
                <a16:creationId xmlns:a16="http://schemas.microsoft.com/office/drawing/2014/main" id="{B1334589-9074-49BA-B231-2FD5E0824E65}"/>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2720966" y="-2405153"/>
            <a:ext cx="3702069" cy="2077692"/>
          </a:xfrm>
          <a:prstGeom prst="rect">
            <a:avLst/>
          </a:prstGeom>
        </p:spPr>
      </p:pic>
      <p:pic>
        <p:nvPicPr>
          <p:cNvPr id="31" name="Picture 30">
            <a:extLst>
              <a:ext uri="{FF2B5EF4-FFF2-40B4-BE49-F238E27FC236}">
                <a16:creationId xmlns:a16="http://schemas.microsoft.com/office/drawing/2014/main" id="{DC510AF4-FDAB-4D21-8224-9C0B089ED103}"/>
              </a:ext>
            </a:extLst>
          </p:cNvPr>
          <p:cNvPicPr>
            <a:picLocks noChangeAspect="1"/>
          </p:cNvPicPr>
          <p:nvPr/>
        </p:nvPicPr>
        <p:blipFill>
          <a:blip r:embed="rId17" cstate="print">
            <a:biLevel thresh="25000"/>
            <a:extLst>
              <a:ext uri="{28A0092B-C50C-407E-A947-70E740481C1C}">
                <a14:useLocalDpi xmlns:a14="http://schemas.microsoft.com/office/drawing/2010/main" val="0"/>
              </a:ext>
            </a:extLst>
          </a:blip>
          <a:stretch>
            <a:fillRect/>
          </a:stretch>
        </p:blipFill>
        <p:spPr>
          <a:xfrm>
            <a:off x="979258" y="1934963"/>
            <a:ext cx="1769156" cy="1637130"/>
          </a:xfrm>
          <a:prstGeom prst="rect">
            <a:avLst/>
          </a:prstGeom>
        </p:spPr>
      </p:pic>
      <p:pic>
        <p:nvPicPr>
          <p:cNvPr id="30" name="1">
            <a:extLst>
              <a:ext uri="{FF2B5EF4-FFF2-40B4-BE49-F238E27FC236}">
                <a16:creationId xmlns:a16="http://schemas.microsoft.com/office/drawing/2014/main" id="{09DD6665-D3B7-4B16-8A54-AB836C4816E2}"/>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193828" y="4426137"/>
            <a:ext cx="1042130" cy="406796"/>
          </a:xfrm>
          <a:prstGeom prst="rect">
            <a:avLst/>
          </a:prstGeom>
        </p:spPr>
      </p:pic>
      <p:pic>
        <p:nvPicPr>
          <p:cNvPr id="10" name="3">
            <a:extLst>
              <a:ext uri="{FF2B5EF4-FFF2-40B4-BE49-F238E27FC236}">
                <a16:creationId xmlns:a16="http://schemas.microsoft.com/office/drawing/2014/main" id="{46439FB1-7642-41C3-B701-F4EC7D1D0A18}"/>
              </a:ext>
            </a:extLst>
          </p:cNvPr>
          <p:cNvPicPr>
            <a:picLocks noChangeAspect="1"/>
          </p:cNvPicPr>
          <p:nvPr/>
        </p:nvPicPr>
        <p:blipFill>
          <a:blip r:embed="rId19"/>
          <a:stretch>
            <a:fillRect/>
          </a:stretch>
        </p:blipFill>
        <p:spPr>
          <a:xfrm>
            <a:off x="2447893" y="4426137"/>
            <a:ext cx="1046700" cy="406796"/>
          </a:xfrm>
          <a:prstGeom prst="rect">
            <a:avLst/>
          </a:prstGeom>
        </p:spPr>
      </p:pic>
      <p:pic>
        <p:nvPicPr>
          <p:cNvPr id="12" name="2">
            <a:extLst>
              <a:ext uri="{FF2B5EF4-FFF2-40B4-BE49-F238E27FC236}">
                <a16:creationId xmlns:a16="http://schemas.microsoft.com/office/drawing/2014/main" id="{6707A293-903E-4B64-8304-9CF89CB5C037}"/>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1322203" y="4426137"/>
            <a:ext cx="1042130" cy="406796"/>
          </a:xfrm>
          <a:prstGeom prst="rect">
            <a:avLst/>
          </a:prstGeom>
        </p:spPr>
      </p:pic>
      <p:pic>
        <p:nvPicPr>
          <p:cNvPr id="14" name="Picture 13">
            <a:extLst>
              <a:ext uri="{FF2B5EF4-FFF2-40B4-BE49-F238E27FC236}">
                <a16:creationId xmlns:a16="http://schemas.microsoft.com/office/drawing/2014/main" id="{3638472D-1DB4-4C08-846B-A7E60A2DC2D2}"/>
              </a:ext>
            </a:extLst>
          </p:cNvPr>
          <p:cNvPicPr>
            <a:picLocks noChangeAspect="1"/>
          </p:cNvPicPr>
          <p:nvPr/>
        </p:nvPicPr>
        <p:blipFill>
          <a:blip r:embed="rId21"/>
          <a:stretch>
            <a:fillRect/>
          </a:stretch>
        </p:blipFill>
        <p:spPr>
          <a:xfrm>
            <a:off x="1630256" y="3899881"/>
            <a:ext cx="685611" cy="685611"/>
          </a:xfrm>
          <a:prstGeom prst="rect">
            <a:avLst/>
          </a:prstGeom>
        </p:spPr>
      </p:pic>
      <p:pic>
        <p:nvPicPr>
          <p:cNvPr id="15" name="Picture 14">
            <a:extLst>
              <a:ext uri="{FF2B5EF4-FFF2-40B4-BE49-F238E27FC236}">
                <a16:creationId xmlns:a16="http://schemas.microsoft.com/office/drawing/2014/main" id="{FEB7FC6F-C70F-4469-B6D6-83FF1C41AB5C}"/>
              </a:ext>
            </a:extLst>
          </p:cNvPr>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1751768" y="3373335"/>
            <a:ext cx="177649" cy="300313"/>
          </a:xfrm>
          <a:prstGeom prst="rect">
            <a:avLst/>
          </a:prstGeom>
        </p:spPr>
      </p:pic>
      <p:pic>
        <p:nvPicPr>
          <p:cNvPr id="27" name="Picture 26"/>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rot="20407234">
            <a:off x="66294" y="1547213"/>
            <a:ext cx="1222070" cy="920747"/>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29" name="Rounded Rectangle 28"/>
          <p:cNvSpPr/>
          <p:nvPr/>
        </p:nvSpPr>
        <p:spPr>
          <a:xfrm>
            <a:off x="1467091" y="2137495"/>
            <a:ext cx="825308" cy="338838"/>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600">
              <a:buClrTx/>
            </a:pPr>
            <a:endParaRPr lang="en-US" sz="1350" kern="1200">
              <a:solidFill>
                <a:prstClr val="white"/>
              </a:solidFill>
              <a:latin typeface="Calibri"/>
            </a:endParaRPr>
          </a:p>
        </p:txBody>
      </p:sp>
      <p:sp>
        <p:nvSpPr>
          <p:cNvPr id="32" name="Rounded Rectangle 31"/>
          <p:cNvSpPr/>
          <p:nvPr/>
        </p:nvSpPr>
        <p:spPr>
          <a:xfrm>
            <a:off x="1397965" y="2619943"/>
            <a:ext cx="917902" cy="485128"/>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600">
              <a:buClrTx/>
            </a:pPr>
            <a:endParaRPr lang="en-US" sz="1350" kern="1200">
              <a:solidFill>
                <a:prstClr val="white"/>
              </a:solidFill>
              <a:latin typeface="Calibri"/>
            </a:endParaRPr>
          </a:p>
        </p:txBody>
      </p:sp>
      <p:grpSp>
        <p:nvGrpSpPr>
          <p:cNvPr id="18" name="Group 17">
            <a:extLst>
              <a:ext uri="{FF2B5EF4-FFF2-40B4-BE49-F238E27FC236}">
                <a16:creationId xmlns:a16="http://schemas.microsoft.com/office/drawing/2014/main" id="{8B8EDFF5-DC0F-49F4-9C3D-795EAC2AF4B2}"/>
              </a:ext>
            </a:extLst>
          </p:cNvPr>
          <p:cNvGrpSpPr/>
          <p:nvPr/>
        </p:nvGrpSpPr>
        <p:grpSpPr>
          <a:xfrm>
            <a:off x="1140659" y="2007586"/>
            <a:ext cx="1361392" cy="1302793"/>
            <a:chOff x="-1738081" y="3587742"/>
            <a:chExt cx="1833577" cy="1833577"/>
          </a:xfrm>
        </p:grpSpPr>
        <p:pic>
          <p:nvPicPr>
            <p:cNvPr id="8" name="Picture 7" descr="A picture containing invertebrate, animal&#10;&#10;Description automatically generated">
              <a:extLst>
                <a:ext uri="{FF2B5EF4-FFF2-40B4-BE49-F238E27FC236}">
                  <a16:creationId xmlns:a16="http://schemas.microsoft.com/office/drawing/2014/main" id="{BD256619-9050-494C-92FF-07090FE92261}"/>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1738081" y="3587742"/>
              <a:ext cx="1833577" cy="1833577"/>
            </a:xfrm>
            <a:prstGeom prst="rect">
              <a:avLst/>
            </a:prstGeom>
          </p:spPr>
        </p:pic>
        <p:sp>
          <p:nvSpPr>
            <p:cNvPr id="17" name="Rectangle 16">
              <a:extLst>
                <a:ext uri="{FF2B5EF4-FFF2-40B4-BE49-F238E27FC236}">
                  <a16:creationId xmlns:a16="http://schemas.microsoft.com/office/drawing/2014/main" id="{07BE3BC8-6F94-4508-B5F3-94435B1CCB90}"/>
                </a:ext>
              </a:extLst>
            </p:cNvPr>
            <p:cNvSpPr/>
            <p:nvPr/>
          </p:nvSpPr>
          <p:spPr>
            <a:xfrm>
              <a:off x="-1657540" y="4016574"/>
              <a:ext cx="1682587" cy="1039611"/>
            </a:xfrm>
            <a:prstGeom prst="rect">
              <a:avLst/>
            </a:prstGeom>
          </p:spPr>
          <p:txBody>
            <a:bodyPr wrap="square" anchor="ctr">
              <a:spAutoFit/>
            </a:bodyPr>
            <a:lstStyle/>
            <a:p>
              <a:pPr algn="ctr" defTabSz="685549">
                <a:buClrTx/>
                <a:defRPr/>
              </a:pPr>
              <a:r>
                <a:rPr lang="en-US" sz="105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Nụ</a:t>
              </a:r>
              <a:r>
                <a:rPr lang="en-US" sz="105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05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cười</a:t>
              </a:r>
              <a:r>
                <a:rPr lang="en-US" sz="105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05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là</a:t>
              </a:r>
              <a:r>
                <a:rPr lang="en-US" sz="105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05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liều</a:t>
              </a:r>
              <a:r>
                <a:rPr lang="en-US" sz="105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05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thuốc</a:t>
              </a:r>
              <a:r>
                <a:rPr lang="en-US" sz="105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05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tốt</a:t>
              </a:r>
              <a:r>
                <a:rPr lang="en-US" sz="105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05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nhất</a:t>
              </a:r>
              <a:r>
                <a:rPr lang="en-US" sz="105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05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cho</a:t>
              </a:r>
              <a:r>
                <a:rPr lang="en-US" sz="105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05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hạnh</a:t>
              </a:r>
              <a:r>
                <a:rPr lang="en-US" sz="105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05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phúc</a:t>
              </a:r>
              <a:r>
                <a:rPr lang="en-US" sz="105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05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của</a:t>
              </a:r>
              <a:r>
                <a:rPr lang="en-US" sz="1050" kern="1200" dirty="0">
                  <a:solidFill>
                    <a:prstClr val="white"/>
                  </a:solidFill>
                  <a:latin typeface="Tahoma" panose="020B0604030504040204" pitchFamily="34" charset="0"/>
                  <a:ea typeface="Tahoma" panose="020B0604030504040204" pitchFamily="34" charset="0"/>
                  <a:cs typeface="Tahoma" panose="020B0604030504040204" pitchFamily="34" charset="0"/>
                </a:rPr>
                <a:t> con </a:t>
              </a:r>
              <a:r>
                <a:rPr lang="en-US" sz="105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người</a:t>
              </a:r>
              <a:endParaRPr lang="en-US" sz="1050" kern="1200" dirty="0">
                <a:solidFill>
                  <a:prstClr val="white"/>
                </a:solidFill>
                <a:latin typeface="Tahoma" panose="020B0604030504040204" pitchFamily="34" charset="0"/>
                <a:ea typeface="Tahoma" panose="020B0604030504040204" pitchFamily="34" charset="0"/>
                <a:cs typeface="Tahoma" panose="020B0604030504040204" pitchFamily="34" charset="0"/>
              </a:endParaRPr>
            </a:p>
          </p:txBody>
        </p:sp>
      </p:grpSp>
      <p:pic>
        <p:nvPicPr>
          <p:cNvPr id="34" name="Magic sound effect">
            <a:hlinkClick r:id="" action="ppaction://media"/>
            <a:extLst>
              <a:ext uri="{FF2B5EF4-FFF2-40B4-BE49-F238E27FC236}">
                <a16:creationId xmlns:a16="http://schemas.microsoft.com/office/drawing/2014/main" id="{E56DA454-0B95-400A-A86B-160928009588}"/>
              </a:ext>
            </a:extLst>
          </p:cNvPr>
          <p:cNvPicPr>
            <a:picLocks noChangeAspect="1"/>
          </p:cNvPicPr>
          <p:nvPr>
            <a:audioFile r:link="rId2"/>
            <p:extLst>
              <p:ext uri="{DAA4B4D4-6D71-4841-9C94-3DE7FCFB9230}">
                <p14:media xmlns:p14="http://schemas.microsoft.com/office/powerpoint/2010/main" r:embed="rId3">
                  <p14:trim st="2016"/>
                </p14:media>
              </p:ext>
            </p:extLst>
          </p:nvPr>
        </p:nvPicPr>
        <p:blipFill>
          <a:blip r:embed="rId25"/>
          <a:stretch>
            <a:fillRect/>
          </a:stretch>
        </p:blipFill>
        <p:spPr>
          <a:xfrm>
            <a:off x="9384137" y="3322234"/>
            <a:ext cx="365390" cy="365390"/>
          </a:xfrm>
          <a:prstGeom prst="rect">
            <a:avLst/>
          </a:prstGeom>
        </p:spPr>
      </p:pic>
      <p:sp>
        <p:nvSpPr>
          <p:cNvPr id="35" name="TextBox 34">
            <a:extLst>
              <a:ext uri="{FF2B5EF4-FFF2-40B4-BE49-F238E27FC236}">
                <a16:creationId xmlns:a16="http://schemas.microsoft.com/office/drawing/2014/main" id="{C8624134-3E86-45B2-8853-06D14D26D64B}"/>
              </a:ext>
            </a:extLst>
          </p:cNvPr>
          <p:cNvSpPr txBox="1"/>
          <p:nvPr/>
        </p:nvSpPr>
        <p:spPr>
          <a:xfrm>
            <a:off x="4004603" y="424889"/>
            <a:ext cx="4478660" cy="969240"/>
          </a:xfrm>
          <a:prstGeom prst="rect">
            <a:avLst/>
          </a:prstGeom>
          <a:noFill/>
        </p:spPr>
        <p:txBody>
          <a:bodyPr wrap="square" rtlCol="0">
            <a:spAutoFit/>
          </a:bodyPr>
          <a:lstStyle/>
          <a:p>
            <a:pPr algn="ctr" defTabSz="685549">
              <a:buClrTx/>
              <a:defRPr/>
            </a:pPr>
            <a:r>
              <a:rPr lang="en-US" sz="2849" b="1" kern="1200" dirty="0" err="1">
                <a:solidFill>
                  <a:srgbClr val="002060"/>
                </a:solidFill>
                <a:latin typeface="Times New Roman" panose="02020603050405020304" pitchFamily="18" charset="0"/>
                <a:ea typeface="Tahoma" panose="020B0604030504040204" pitchFamily="34" charset="0"/>
                <a:cs typeface="Times New Roman" panose="02020603050405020304" pitchFamily="18" charset="0"/>
              </a:rPr>
              <a:t>Câu</a:t>
            </a:r>
            <a:r>
              <a:rPr lang="en-US" sz="2849" b="1" kern="1200" dirty="0">
                <a:solidFill>
                  <a:srgbClr val="002060"/>
                </a:solidFill>
                <a:latin typeface="Times New Roman" panose="02020603050405020304" pitchFamily="18" charset="0"/>
                <a:ea typeface="Tahoma" panose="020B0604030504040204" pitchFamily="34" charset="0"/>
                <a:cs typeface="Times New Roman" panose="02020603050405020304" pitchFamily="18" charset="0"/>
              </a:rPr>
              <a:t> 2: </a:t>
            </a:r>
            <a:r>
              <a:rPr lang="en-US" sz="2849" b="1" kern="1200" dirty="0" err="1">
                <a:solidFill>
                  <a:srgbClr val="002060"/>
                </a:solidFill>
                <a:latin typeface="Times New Roman" panose="02020603050405020304" pitchFamily="18" charset="0"/>
                <a:ea typeface="Tahoma" panose="020B0604030504040204" pitchFamily="34" charset="0"/>
                <a:cs typeface="Times New Roman" panose="02020603050405020304" pitchFamily="18" charset="0"/>
              </a:rPr>
              <a:t>Vì</a:t>
            </a:r>
            <a:r>
              <a:rPr lang="en-US" sz="2849" b="1" kern="1200" dirty="0">
                <a:solidFill>
                  <a:srgbClr val="002060"/>
                </a:solidFill>
                <a:latin typeface="Times New Roman" panose="02020603050405020304" pitchFamily="18" charset="0"/>
                <a:ea typeface="Tahoma" panose="020B0604030504040204" pitchFamily="34" charset="0"/>
                <a:cs typeface="Times New Roman" panose="02020603050405020304" pitchFamily="18" charset="0"/>
              </a:rPr>
              <a:t> </a:t>
            </a:r>
            <a:r>
              <a:rPr lang="en-US" sz="2849" b="1" kern="1200" dirty="0" err="1">
                <a:solidFill>
                  <a:srgbClr val="002060"/>
                </a:solidFill>
                <a:latin typeface="Times New Roman" panose="02020603050405020304" pitchFamily="18" charset="0"/>
                <a:ea typeface="Tahoma" panose="020B0604030504040204" pitchFamily="34" charset="0"/>
                <a:cs typeface="Times New Roman" panose="02020603050405020304" pitchFamily="18" charset="0"/>
              </a:rPr>
              <a:t>sao</a:t>
            </a:r>
            <a:r>
              <a:rPr lang="en-US" sz="2849" b="1" kern="1200" dirty="0">
                <a:solidFill>
                  <a:srgbClr val="002060"/>
                </a:solidFill>
                <a:latin typeface="Times New Roman" panose="02020603050405020304" pitchFamily="18" charset="0"/>
                <a:ea typeface="Tahoma" panose="020B0604030504040204" pitchFamily="34" charset="0"/>
                <a:cs typeface="Times New Roman" panose="02020603050405020304" pitchFamily="18" charset="0"/>
              </a:rPr>
              <a:t> </a:t>
            </a:r>
            <a:r>
              <a:rPr lang="en-US" sz="2849" b="1" kern="1200" dirty="0" err="1">
                <a:solidFill>
                  <a:srgbClr val="002060"/>
                </a:solidFill>
                <a:latin typeface="Times New Roman" panose="02020603050405020304" pitchFamily="18" charset="0"/>
                <a:ea typeface="Tahoma" panose="020B0604030504040204" pitchFamily="34" charset="0"/>
                <a:cs typeface="Times New Roman" panose="02020603050405020304" pitchFamily="18" charset="0"/>
              </a:rPr>
              <a:t>những</a:t>
            </a:r>
            <a:r>
              <a:rPr lang="en-US" sz="2849" b="1" kern="1200" dirty="0">
                <a:solidFill>
                  <a:srgbClr val="002060"/>
                </a:solidFill>
                <a:latin typeface="Times New Roman" panose="02020603050405020304" pitchFamily="18" charset="0"/>
                <a:ea typeface="Tahoma" panose="020B0604030504040204" pitchFamily="34" charset="0"/>
                <a:cs typeface="Times New Roman" panose="02020603050405020304" pitchFamily="18" charset="0"/>
              </a:rPr>
              <a:t> </a:t>
            </a:r>
            <a:r>
              <a:rPr lang="en-US" sz="2849" b="1" kern="1200" dirty="0" err="1">
                <a:solidFill>
                  <a:srgbClr val="002060"/>
                </a:solidFill>
                <a:latin typeface="Times New Roman" panose="02020603050405020304" pitchFamily="18" charset="0"/>
                <a:ea typeface="Tahoma" panose="020B0604030504040204" pitchFamily="34" charset="0"/>
                <a:cs typeface="Times New Roman" panose="02020603050405020304" pitchFamily="18" charset="0"/>
              </a:rPr>
              <a:t>chuyện</a:t>
            </a:r>
            <a:r>
              <a:rPr lang="en-US" sz="2849" b="1" kern="1200" dirty="0">
                <a:solidFill>
                  <a:srgbClr val="002060"/>
                </a:solidFill>
                <a:latin typeface="Times New Roman" panose="02020603050405020304" pitchFamily="18" charset="0"/>
                <a:ea typeface="Tahoma" panose="020B0604030504040204" pitchFamily="34" charset="0"/>
                <a:cs typeface="Times New Roman" panose="02020603050405020304" pitchFamily="18" charset="0"/>
              </a:rPr>
              <a:t> </a:t>
            </a:r>
            <a:r>
              <a:rPr lang="en-US" sz="2849" b="1" kern="1200" dirty="0" err="1">
                <a:solidFill>
                  <a:srgbClr val="002060"/>
                </a:solidFill>
                <a:latin typeface="Times New Roman" panose="02020603050405020304" pitchFamily="18" charset="0"/>
                <a:ea typeface="Tahoma" panose="020B0604030504040204" pitchFamily="34" charset="0"/>
                <a:cs typeface="Times New Roman" panose="02020603050405020304" pitchFamily="18" charset="0"/>
              </a:rPr>
              <a:t>ấy</a:t>
            </a:r>
            <a:r>
              <a:rPr lang="en-US" sz="2849" b="1" kern="1200" dirty="0">
                <a:solidFill>
                  <a:srgbClr val="002060"/>
                </a:solidFill>
                <a:latin typeface="Times New Roman" panose="02020603050405020304" pitchFamily="18" charset="0"/>
                <a:ea typeface="Tahoma" panose="020B0604030504040204" pitchFamily="34" charset="0"/>
                <a:cs typeface="Times New Roman" panose="02020603050405020304" pitchFamily="18" charset="0"/>
              </a:rPr>
              <a:t> </a:t>
            </a:r>
            <a:r>
              <a:rPr lang="en-US" sz="2849" b="1" kern="1200" dirty="0" err="1">
                <a:solidFill>
                  <a:srgbClr val="002060"/>
                </a:solidFill>
                <a:latin typeface="Times New Roman" panose="02020603050405020304" pitchFamily="18" charset="0"/>
                <a:ea typeface="Tahoma" panose="020B0604030504040204" pitchFamily="34" charset="0"/>
                <a:cs typeface="Times New Roman" panose="02020603050405020304" pitchFamily="18" charset="0"/>
              </a:rPr>
              <a:t>buồn</a:t>
            </a:r>
            <a:r>
              <a:rPr lang="en-US" sz="2849" b="1" kern="1200" dirty="0">
                <a:solidFill>
                  <a:srgbClr val="002060"/>
                </a:solidFill>
                <a:latin typeface="Times New Roman" panose="02020603050405020304" pitchFamily="18" charset="0"/>
                <a:ea typeface="Tahoma" panose="020B0604030504040204" pitchFamily="34" charset="0"/>
                <a:cs typeface="Times New Roman" panose="02020603050405020304" pitchFamily="18" charset="0"/>
              </a:rPr>
              <a:t> </a:t>
            </a:r>
            <a:r>
              <a:rPr lang="en-US" sz="2849" b="1" kern="1200" dirty="0" err="1">
                <a:solidFill>
                  <a:srgbClr val="002060"/>
                </a:solidFill>
                <a:latin typeface="Times New Roman" panose="02020603050405020304" pitchFamily="18" charset="0"/>
                <a:ea typeface="Tahoma" panose="020B0604030504040204" pitchFamily="34" charset="0"/>
                <a:cs typeface="Times New Roman" panose="02020603050405020304" pitchFamily="18" charset="0"/>
              </a:rPr>
              <a:t>cười</a:t>
            </a:r>
            <a:endParaRPr lang="en-US" sz="2849" kern="1200" dirty="0">
              <a:solidFill>
                <a:srgbClr val="002060"/>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36" name="TextBox 35">
            <a:extLst>
              <a:ext uri="{FF2B5EF4-FFF2-40B4-BE49-F238E27FC236}">
                <a16:creationId xmlns:a16="http://schemas.microsoft.com/office/drawing/2014/main" id="{5548E7CF-D360-4144-AF33-65AED6B91676}"/>
              </a:ext>
            </a:extLst>
          </p:cNvPr>
          <p:cNvSpPr txBox="1"/>
          <p:nvPr/>
        </p:nvSpPr>
        <p:spPr>
          <a:xfrm>
            <a:off x="4679660" y="1531481"/>
            <a:ext cx="4323620" cy="369332"/>
          </a:xfrm>
          <a:prstGeom prst="rect">
            <a:avLst/>
          </a:prstGeom>
          <a:noFill/>
        </p:spPr>
        <p:txBody>
          <a:bodyPr wrap="none" rtlCol="0">
            <a:spAutoFit/>
          </a:bodyPr>
          <a:lstStyle/>
          <a:p>
            <a:pPr defTabSz="685549">
              <a:buClrTx/>
              <a:defRPr/>
            </a:pPr>
            <a:r>
              <a:rPr lang="nl-NL" sz="1800" b="1" dirty="0">
                <a:latin typeface="Times New Roman" panose="02020603050405020304" pitchFamily="18" charset="0"/>
                <a:ea typeface="+mn-ea"/>
                <a:cs typeface="Times New Roman" panose="02020603050405020304" pitchFamily="18" charset="0"/>
              </a:rPr>
              <a:t>Vì mọi người thấy vua cười nên cười theo.</a:t>
            </a:r>
            <a:endParaRPr lang="en-US" sz="1800" b="1" kern="1200" dirty="0">
              <a:solidFill>
                <a:srgbClr val="C00000"/>
              </a:solidFill>
              <a:latin typeface="Times New Roman" panose="02020603050405020304" pitchFamily="18" charset="0"/>
              <a:ea typeface="+mn-ea"/>
              <a:cs typeface="Times New Roman" panose="02020603050405020304" pitchFamily="18" charset="0"/>
            </a:endParaRPr>
          </a:p>
        </p:txBody>
      </p:sp>
      <p:sp>
        <p:nvSpPr>
          <p:cNvPr id="37" name="TextBox 36">
            <a:extLst>
              <a:ext uri="{FF2B5EF4-FFF2-40B4-BE49-F238E27FC236}">
                <a16:creationId xmlns:a16="http://schemas.microsoft.com/office/drawing/2014/main" id="{D7A6994F-0630-4713-8748-399C79D2DD9F}"/>
              </a:ext>
            </a:extLst>
          </p:cNvPr>
          <p:cNvSpPr txBox="1"/>
          <p:nvPr/>
        </p:nvSpPr>
        <p:spPr>
          <a:xfrm>
            <a:off x="5081971" y="2002240"/>
            <a:ext cx="3929263" cy="646331"/>
          </a:xfrm>
          <a:prstGeom prst="rect">
            <a:avLst/>
          </a:prstGeom>
          <a:noFill/>
        </p:spPr>
        <p:txBody>
          <a:bodyPr wrap="square" rtlCol="0">
            <a:spAutoFit/>
          </a:bodyPr>
          <a:lstStyle/>
          <a:p>
            <a:pPr defTabSz="685549">
              <a:buClrTx/>
              <a:defRPr/>
            </a:pPr>
            <a:r>
              <a:rPr lang="nl-NL" sz="1800" b="1" dirty="0">
                <a:latin typeface="Times New Roman" panose="02020603050405020304" pitchFamily="18" charset="0"/>
                <a:cs typeface="Times New Roman" panose="02020603050405020304" pitchFamily="18" charset="0"/>
              </a:rPr>
              <a:t>Vì những chuyện ấy bất ngờ và trái ngược với lẽ tự nhiên.</a:t>
            </a:r>
            <a:endParaRPr lang="en-US" sz="1800" b="1" kern="1200" dirty="0">
              <a:solidFill>
                <a:srgbClr val="C00000"/>
              </a:solidFill>
              <a:latin typeface="Times New Roman" panose="02020603050405020304" pitchFamily="18" charset="0"/>
              <a:ea typeface="+mn-ea"/>
              <a:cs typeface="Times New Roman" panose="02020603050405020304" pitchFamily="18" charset="0"/>
            </a:endParaRPr>
          </a:p>
        </p:txBody>
      </p:sp>
      <p:sp>
        <p:nvSpPr>
          <p:cNvPr id="38" name="TextBox 37">
            <a:extLst>
              <a:ext uri="{FF2B5EF4-FFF2-40B4-BE49-F238E27FC236}">
                <a16:creationId xmlns:a16="http://schemas.microsoft.com/office/drawing/2014/main" id="{301BFAFA-D38F-44D0-AA98-393BAFBBEA3F}"/>
              </a:ext>
            </a:extLst>
          </p:cNvPr>
          <p:cNvSpPr txBox="1"/>
          <p:nvPr/>
        </p:nvSpPr>
        <p:spPr>
          <a:xfrm>
            <a:off x="5484162" y="2689874"/>
            <a:ext cx="2915856" cy="946285"/>
          </a:xfrm>
          <a:prstGeom prst="rect">
            <a:avLst/>
          </a:prstGeom>
          <a:noFill/>
        </p:spPr>
        <p:txBody>
          <a:bodyPr wrap="square" rtlCol="0">
            <a:spAutoFit/>
          </a:bodyPr>
          <a:lstStyle/>
          <a:p>
            <a:pPr defTabSz="685549">
              <a:buClrTx/>
              <a:defRPr/>
            </a:pPr>
            <a:r>
              <a:rPr lang="en-US" sz="1800" b="1" dirty="0" err="1">
                <a:solidFill>
                  <a:schemeClr val="tx1"/>
                </a:solidFill>
                <a:latin typeface="Times New Roman" panose="02020603050405020304" pitchFamily="18" charset="0"/>
                <a:ea typeface="Tahoma" panose="020B0604030504040204" pitchFamily="34" charset="0"/>
                <a:cs typeface="Times New Roman" panose="02020603050405020304" pitchFamily="18" charset="0"/>
              </a:rPr>
              <a:t>Vì</a:t>
            </a:r>
            <a:r>
              <a:rPr lang="en-US" sz="1800" b="1" dirty="0">
                <a:solidFill>
                  <a:schemeClr val="tx1"/>
                </a:solidFill>
                <a:latin typeface="Times New Roman" panose="02020603050405020304" pitchFamily="18" charset="0"/>
                <a:ea typeface="Tahoma" panose="020B0604030504040204" pitchFamily="34" charset="0"/>
                <a:cs typeface="Times New Roman" panose="02020603050405020304" pitchFamily="18" charset="0"/>
              </a:rPr>
              <a:t> </a:t>
            </a:r>
            <a:r>
              <a:rPr lang="en-US" sz="1800" b="1" dirty="0" err="1">
                <a:solidFill>
                  <a:schemeClr val="tx1"/>
                </a:solidFill>
                <a:latin typeface="Times New Roman" panose="02020603050405020304" pitchFamily="18" charset="0"/>
                <a:ea typeface="Tahoma" panose="020B0604030504040204" pitchFamily="34" charset="0"/>
                <a:cs typeface="Times New Roman" panose="02020603050405020304" pitchFamily="18" charset="0"/>
              </a:rPr>
              <a:t>cậu</a:t>
            </a:r>
            <a:r>
              <a:rPr lang="en-US" sz="1800" b="1" dirty="0">
                <a:solidFill>
                  <a:schemeClr val="tx1"/>
                </a:solidFill>
                <a:latin typeface="Times New Roman" panose="02020603050405020304" pitchFamily="18" charset="0"/>
                <a:ea typeface="Tahoma" panose="020B0604030504040204" pitchFamily="34" charset="0"/>
                <a:cs typeface="Times New Roman" panose="02020603050405020304" pitchFamily="18" charset="0"/>
              </a:rPr>
              <a:t> </a:t>
            </a:r>
            <a:r>
              <a:rPr lang="en-US" sz="1800" b="1" dirty="0" err="1">
                <a:solidFill>
                  <a:schemeClr val="tx1"/>
                </a:solidFill>
                <a:latin typeface="Times New Roman" panose="02020603050405020304" pitchFamily="18" charset="0"/>
                <a:ea typeface="Tahoma" panose="020B0604030504040204" pitchFamily="34" charset="0"/>
                <a:cs typeface="Times New Roman" panose="02020603050405020304" pitchFamily="18" charset="0"/>
              </a:rPr>
              <a:t>bé</a:t>
            </a:r>
            <a:r>
              <a:rPr lang="en-US" sz="1800" b="1" dirty="0">
                <a:solidFill>
                  <a:schemeClr val="tx1"/>
                </a:solidFill>
                <a:latin typeface="Times New Roman" panose="02020603050405020304" pitchFamily="18" charset="0"/>
                <a:ea typeface="Tahoma" panose="020B0604030504040204" pitchFamily="34" charset="0"/>
                <a:cs typeface="Times New Roman" panose="02020603050405020304" pitchFamily="18" charset="0"/>
              </a:rPr>
              <a:t> </a:t>
            </a:r>
            <a:r>
              <a:rPr lang="en-US" sz="1800" b="1" dirty="0" err="1">
                <a:solidFill>
                  <a:schemeClr val="tx1"/>
                </a:solidFill>
                <a:latin typeface="Times New Roman" panose="02020603050405020304" pitchFamily="18" charset="0"/>
                <a:ea typeface="Tahoma" panose="020B0604030504040204" pitchFamily="34" charset="0"/>
                <a:cs typeface="Times New Roman" panose="02020603050405020304" pitchFamily="18" charset="0"/>
              </a:rPr>
              <a:t>rất</a:t>
            </a:r>
            <a:r>
              <a:rPr lang="en-US" sz="1800" b="1" dirty="0">
                <a:solidFill>
                  <a:schemeClr val="tx1"/>
                </a:solidFill>
                <a:latin typeface="Times New Roman" panose="02020603050405020304" pitchFamily="18" charset="0"/>
                <a:ea typeface="Tahoma" panose="020B0604030504040204" pitchFamily="34" charset="0"/>
                <a:cs typeface="Times New Roman" panose="02020603050405020304" pitchFamily="18" charset="0"/>
              </a:rPr>
              <a:t> </a:t>
            </a:r>
            <a:r>
              <a:rPr lang="en-US" sz="1800" b="1" dirty="0" err="1">
                <a:solidFill>
                  <a:schemeClr val="tx1"/>
                </a:solidFill>
                <a:latin typeface="Times New Roman" panose="02020603050405020304" pitchFamily="18" charset="0"/>
                <a:ea typeface="Tahoma" panose="020B0604030504040204" pitchFamily="34" charset="0"/>
                <a:cs typeface="Times New Roman" panose="02020603050405020304" pitchFamily="18" charset="0"/>
              </a:rPr>
              <a:t>khôn</a:t>
            </a:r>
            <a:r>
              <a:rPr lang="en-US" sz="1800" b="1" dirty="0">
                <a:solidFill>
                  <a:schemeClr val="tx1"/>
                </a:solidFill>
                <a:latin typeface="Times New Roman" panose="02020603050405020304" pitchFamily="18" charset="0"/>
                <a:ea typeface="Tahoma" panose="020B0604030504040204" pitchFamily="34" charset="0"/>
                <a:cs typeface="Times New Roman" panose="02020603050405020304" pitchFamily="18" charset="0"/>
              </a:rPr>
              <a:t> </a:t>
            </a:r>
            <a:r>
              <a:rPr lang="en-US" sz="1800" b="1" dirty="0" err="1">
                <a:solidFill>
                  <a:schemeClr val="tx1"/>
                </a:solidFill>
                <a:latin typeface="Times New Roman" panose="02020603050405020304" pitchFamily="18" charset="0"/>
                <a:ea typeface="Tahoma" panose="020B0604030504040204" pitchFamily="34" charset="0"/>
                <a:cs typeface="Times New Roman" panose="02020603050405020304" pitchFamily="18" charset="0"/>
              </a:rPr>
              <a:t>khéo</a:t>
            </a:r>
            <a:r>
              <a:rPr lang="en-US" sz="1800" b="1" dirty="0">
                <a:solidFill>
                  <a:schemeClr val="tx1"/>
                </a:solidFill>
                <a:latin typeface="Times New Roman" panose="02020603050405020304" pitchFamily="18" charset="0"/>
                <a:ea typeface="Tahoma" panose="020B0604030504040204" pitchFamily="34" charset="0"/>
                <a:cs typeface="Times New Roman" panose="02020603050405020304" pitchFamily="18" charset="0"/>
              </a:rPr>
              <a:t>, </a:t>
            </a:r>
            <a:r>
              <a:rPr lang="en-US" sz="1800" b="1" dirty="0" err="1">
                <a:solidFill>
                  <a:schemeClr val="tx1"/>
                </a:solidFill>
                <a:latin typeface="Times New Roman" panose="02020603050405020304" pitchFamily="18" charset="0"/>
                <a:ea typeface="Tahoma" panose="020B0604030504040204" pitchFamily="34" charset="0"/>
                <a:cs typeface="Times New Roman" panose="02020603050405020304" pitchFamily="18" charset="0"/>
              </a:rPr>
              <a:t>biết</a:t>
            </a:r>
            <a:r>
              <a:rPr lang="en-US" sz="1800" b="1" dirty="0">
                <a:solidFill>
                  <a:schemeClr val="tx1"/>
                </a:solidFill>
                <a:latin typeface="Times New Roman" panose="02020603050405020304" pitchFamily="18" charset="0"/>
                <a:ea typeface="Tahoma" panose="020B0604030504040204" pitchFamily="34" charset="0"/>
                <a:cs typeface="Times New Roman" panose="02020603050405020304" pitchFamily="18" charset="0"/>
              </a:rPr>
              <a:t> </a:t>
            </a:r>
            <a:r>
              <a:rPr lang="en-US" sz="1800" b="1" dirty="0" err="1">
                <a:solidFill>
                  <a:schemeClr val="tx1"/>
                </a:solidFill>
                <a:latin typeface="Times New Roman" panose="02020603050405020304" pitchFamily="18" charset="0"/>
                <a:ea typeface="Tahoma" panose="020B0604030504040204" pitchFamily="34" charset="0"/>
                <a:cs typeface="Times New Roman" panose="02020603050405020304" pitchFamily="18" charset="0"/>
              </a:rPr>
              <a:t>tâm</a:t>
            </a:r>
            <a:r>
              <a:rPr lang="en-US" sz="1800" b="1" dirty="0">
                <a:solidFill>
                  <a:schemeClr val="tx1"/>
                </a:solidFill>
                <a:latin typeface="Times New Roman" panose="02020603050405020304" pitchFamily="18" charset="0"/>
                <a:ea typeface="Tahoma" panose="020B0604030504040204" pitchFamily="34" charset="0"/>
                <a:cs typeface="Times New Roman" panose="02020603050405020304" pitchFamily="18" charset="0"/>
              </a:rPr>
              <a:t> </a:t>
            </a:r>
            <a:r>
              <a:rPr lang="en-US" sz="1800" b="1" dirty="0" err="1">
                <a:solidFill>
                  <a:schemeClr val="tx1"/>
                </a:solidFill>
                <a:latin typeface="Times New Roman" panose="02020603050405020304" pitchFamily="18" charset="0"/>
                <a:ea typeface="Tahoma" panose="020B0604030504040204" pitchFamily="34" charset="0"/>
                <a:cs typeface="Times New Roman" panose="02020603050405020304" pitchFamily="18" charset="0"/>
              </a:rPr>
              <a:t>lí</a:t>
            </a:r>
            <a:r>
              <a:rPr lang="en-US" sz="1800" b="1" dirty="0">
                <a:solidFill>
                  <a:schemeClr val="tx1"/>
                </a:solidFill>
                <a:latin typeface="Times New Roman" panose="02020603050405020304" pitchFamily="18" charset="0"/>
                <a:ea typeface="Tahoma" panose="020B0604030504040204" pitchFamily="34" charset="0"/>
                <a:cs typeface="Times New Roman" panose="02020603050405020304" pitchFamily="18" charset="0"/>
              </a:rPr>
              <a:t> </a:t>
            </a:r>
            <a:r>
              <a:rPr lang="en-US" sz="1800" b="1" dirty="0" err="1">
                <a:solidFill>
                  <a:schemeClr val="tx1"/>
                </a:solidFill>
                <a:latin typeface="Times New Roman" panose="02020603050405020304" pitchFamily="18" charset="0"/>
                <a:ea typeface="Tahoma" panose="020B0604030504040204" pitchFamily="34" charset="0"/>
                <a:cs typeface="Times New Roman" panose="02020603050405020304" pitchFamily="18" charset="0"/>
              </a:rPr>
              <a:t>mọi</a:t>
            </a:r>
            <a:r>
              <a:rPr lang="en-US" sz="1800" b="1" dirty="0">
                <a:solidFill>
                  <a:schemeClr val="tx1"/>
                </a:solidFill>
                <a:latin typeface="Times New Roman" panose="02020603050405020304" pitchFamily="18" charset="0"/>
                <a:ea typeface="Tahoma" panose="020B0604030504040204" pitchFamily="34" charset="0"/>
                <a:cs typeface="Times New Roman" panose="02020603050405020304" pitchFamily="18" charset="0"/>
              </a:rPr>
              <a:t> </a:t>
            </a:r>
            <a:r>
              <a:rPr lang="en-US" sz="1800" b="1" dirty="0" err="1">
                <a:solidFill>
                  <a:schemeClr val="tx1"/>
                </a:solidFill>
                <a:latin typeface="Times New Roman" panose="02020603050405020304" pitchFamily="18" charset="0"/>
                <a:ea typeface="Tahoma" panose="020B0604030504040204" pitchFamily="34" charset="0"/>
                <a:cs typeface="Times New Roman" panose="02020603050405020304" pitchFamily="18" charset="0"/>
              </a:rPr>
              <a:t>người</a:t>
            </a:r>
            <a:r>
              <a:rPr lang="en-US" sz="1800" b="1" dirty="0">
                <a:solidFill>
                  <a:schemeClr val="tx1"/>
                </a:solidFill>
                <a:latin typeface="Times New Roman" panose="02020603050405020304" pitchFamily="18" charset="0"/>
                <a:ea typeface="Tahoma" panose="020B0604030504040204" pitchFamily="34" charset="0"/>
                <a:cs typeface="Times New Roman" panose="02020603050405020304" pitchFamily="18" charset="0"/>
              </a:rPr>
              <a:t>.</a:t>
            </a:r>
          </a:p>
          <a:p>
            <a:pPr defTabSz="685549">
              <a:buClrTx/>
              <a:defRPr/>
            </a:pPr>
            <a:endParaRPr lang="en-US" sz="1949" kern="1200" dirty="0">
              <a:solidFill>
                <a:srgbClr val="C00000"/>
              </a:solidFill>
              <a:latin typeface="Times New Roman" panose="02020603050405020304" pitchFamily="18" charset="0"/>
              <a:ea typeface="+mn-ea"/>
              <a:cs typeface="Times New Roman" panose="02020603050405020304" pitchFamily="18" charset="0"/>
            </a:endParaRPr>
          </a:p>
        </p:txBody>
      </p:sp>
      <p:pic>
        <p:nvPicPr>
          <p:cNvPr id="39" name="Picture 38">
            <a:extLst>
              <a:ext uri="{FF2B5EF4-FFF2-40B4-BE49-F238E27FC236}">
                <a16:creationId xmlns:a16="http://schemas.microsoft.com/office/drawing/2014/main" id="{7351ADC6-20B3-4CCF-9DF8-8EA4AC622084}"/>
              </a:ext>
            </a:extLst>
          </p:cNvPr>
          <p:cNvPicPr>
            <a:picLocks noChangeAspect="1"/>
          </p:cNvPicPr>
          <p:nvPr/>
        </p:nvPicPr>
        <p:blipFill>
          <a:blip r:embed="rId26"/>
          <a:stretch>
            <a:fillRect/>
          </a:stretch>
        </p:blipFill>
        <p:spPr>
          <a:xfrm>
            <a:off x="4342669" y="1508768"/>
            <a:ext cx="402225" cy="374801"/>
          </a:xfrm>
          <a:prstGeom prst="rect">
            <a:avLst/>
          </a:prstGeom>
        </p:spPr>
      </p:pic>
      <p:pic>
        <p:nvPicPr>
          <p:cNvPr id="44" name="Picture 43">
            <a:extLst>
              <a:ext uri="{FF2B5EF4-FFF2-40B4-BE49-F238E27FC236}">
                <a16:creationId xmlns:a16="http://schemas.microsoft.com/office/drawing/2014/main" id="{F1052473-D994-457E-AB27-BD41BE79A8A3}"/>
              </a:ext>
            </a:extLst>
          </p:cNvPr>
          <p:cNvPicPr>
            <a:picLocks noChangeAspect="1"/>
          </p:cNvPicPr>
          <p:nvPr/>
        </p:nvPicPr>
        <p:blipFill>
          <a:blip r:embed="rId27"/>
          <a:stretch>
            <a:fillRect/>
          </a:stretch>
        </p:blipFill>
        <p:spPr>
          <a:xfrm>
            <a:off x="4550621" y="2059052"/>
            <a:ext cx="402225" cy="387136"/>
          </a:xfrm>
          <a:prstGeom prst="rect">
            <a:avLst/>
          </a:prstGeom>
        </p:spPr>
      </p:pic>
      <p:pic>
        <p:nvPicPr>
          <p:cNvPr id="46" name="Picture 45">
            <a:extLst>
              <a:ext uri="{FF2B5EF4-FFF2-40B4-BE49-F238E27FC236}">
                <a16:creationId xmlns:a16="http://schemas.microsoft.com/office/drawing/2014/main" id="{05A3363A-AC58-4D37-8194-5A9B4BB15277}"/>
              </a:ext>
            </a:extLst>
          </p:cNvPr>
          <p:cNvPicPr>
            <a:picLocks noChangeAspect="1"/>
          </p:cNvPicPr>
          <p:nvPr/>
        </p:nvPicPr>
        <p:blipFill>
          <a:blip r:embed="rId28"/>
          <a:stretch>
            <a:fillRect/>
          </a:stretch>
        </p:blipFill>
        <p:spPr>
          <a:xfrm>
            <a:off x="5020181" y="2722732"/>
            <a:ext cx="402225" cy="374801"/>
          </a:xfrm>
          <a:prstGeom prst="rect">
            <a:avLst/>
          </a:prstGeom>
        </p:spPr>
      </p:pic>
      <p:pic>
        <p:nvPicPr>
          <p:cNvPr id="52" name="Picture 51">
            <a:extLst>
              <a:ext uri="{FF2B5EF4-FFF2-40B4-BE49-F238E27FC236}">
                <a16:creationId xmlns:a16="http://schemas.microsoft.com/office/drawing/2014/main" id="{F237EE6E-08B3-4C0C-A022-57AC16576CCC}"/>
              </a:ext>
            </a:extLst>
          </p:cNvPr>
          <p:cNvPicPr>
            <a:picLocks noChangeAspect="1"/>
          </p:cNvPicPr>
          <p:nvPr/>
        </p:nvPicPr>
        <p:blipFill>
          <a:blip r:embed="rId29"/>
          <a:stretch>
            <a:fillRect/>
          </a:stretch>
        </p:blipFill>
        <p:spPr>
          <a:xfrm>
            <a:off x="4339140" y="2007586"/>
            <a:ext cx="681041" cy="681041"/>
          </a:xfrm>
          <a:prstGeom prst="rect">
            <a:avLst/>
          </a:prstGeom>
        </p:spPr>
      </p:pic>
      <p:sp>
        <p:nvSpPr>
          <p:cNvPr id="53" name="Rounded Rectangle 52"/>
          <p:cNvSpPr/>
          <p:nvPr/>
        </p:nvSpPr>
        <p:spPr>
          <a:xfrm>
            <a:off x="7554393" y="3334382"/>
            <a:ext cx="1086340" cy="234810"/>
          </a:xfrm>
          <a:prstGeom prst="round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600">
              <a:buClrTx/>
            </a:pPr>
            <a:endParaRPr lang="en-US" sz="1350" kern="1200">
              <a:solidFill>
                <a:prstClr val="white"/>
              </a:solidFill>
              <a:latin typeface="Calibri"/>
            </a:endParaRPr>
          </a:p>
        </p:txBody>
      </p:sp>
    </p:spTree>
    <p:custDataLst>
      <p:tags r:id="rId1"/>
    </p:custDataLst>
    <p:extLst>
      <p:ext uri="{BB962C8B-B14F-4D97-AF65-F5344CB8AC3E}">
        <p14:creationId xmlns:p14="http://schemas.microsoft.com/office/powerpoint/2010/main" val="26544556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mph" presetSubtype="0" fill="hold" nodeType="clickEffect">
                                  <p:stCondLst>
                                    <p:cond delay="0"/>
                                  </p:stCondLst>
                                  <p:childTnLst>
                                    <p:anim calcmode="discrete" valueType="str">
                                      <p:cBhvr>
                                        <p:cTn id="6" dur="500" fill="hold"/>
                                        <p:tgtEl>
                                          <p:spTgt spid="30"/>
                                        </p:tgtEl>
                                        <p:attrNameLst>
                                          <p:attrName>style.visibility</p:attrName>
                                        </p:attrNameLst>
                                      </p:cBhvr>
                                      <p:tavLst>
                                        <p:tav tm="0">
                                          <p:val>
                                            <p:strVal val="hidden"/>
                                          </p:val>
                                        </p:tav>
                                        <p:tav tm="50000">
                                          <p:val>
                                            <p:strVal val="visible"/>
                                          </p:val>
                                        </p:tav>
                                      </p:tavLst>
                                    </p:anim>
                                  </p:childTnLst>
                                  <p:subTnLst>
                                    <p:audio>
                                      <p:cMediaNode>
                                        <p:cTn display="0" masterRel="sameClick">
                                          <p:stCondLst>
                                            <p:cond evt="begin" delay="0">
                                              <p:tn val="5"/>
                                            </p:cond>
                                          </p:stCondLst>
                                          <p:endCondLst>
                                            <p:cond evt="onStopAudio" delay="0">
                                              <p:tgtEl>
                                                <p:sldTgt/>
                                              </p:tgtEl>
                                            </p:cond>
                                          </p:endCondLst>
                                        </p:cTn>
                                        <p:tgtEl>
                                          <p:sndTgt r:embed="rId6" name="CLICK.WAV"/>
                                        </p:tgtEl>
                                      </p:cMediaNode>
                                    </p:audio>
                                  </p:subTnLst>
                                </p:cTn>
                              </p:par>
                            </p:childTnLst>
                          </p:cTn>
                        </p:par>
                        <p:par>
                          <p:cTn id="7" fill="hold">
                            <p:stCondLst>
                              <p:cond delay="500"/>
                            </p:stCondLst>
                            <p:childTnLst>
                              <p:par>
                                <p:cTn id="8" presetID="35" presetClass="emph" presetSubtype="0" fill="hold" nodeType="afterEffect">
                                  <p:stCondLst>
                                    <p:cond delay="0"/>
                                  </p:stCondLst>
                                  <p:childTnLst>
                                    <p:anim calcmode="discrete" valueType="str">
                                      <p:cBhvr>
                                        <p:cTn id="9" dur="500" fill="hold"/>
                                        <p:tgtEl>
                                          <p:spTgt spid="12"/>
                                        </p:tgtEl>
                                        <p:attrNameLst>
                                          <p:attrName>style.visibility</p:attrName>
                                        </p:attrNameLst>
                                      </p:cBhvr>
                                      <p:tavLst>
                                        <p:tav tm="0">
                                          <p:val>
                                            <p:strVal val="hidden"/>
                                          </p:val>
                                        </p:tav>
                                        <p:tav tm="50000">
                                          <p:val>
                                            <p:strVal val="visible"/>
                                          </p:val>
                                        </p:tav>
                                      </p:tavLst>
                                    </p:anim>
                                  </p:childTnLst>
                                  <p:subTnLst>
                                    <p:audio>
                                      <p:cMediaNode>
                                        <p:cTn display="0" masterRel="sameClick">
                                          <p:stCondLst>
                                            <p:cond evt="begin" delay="0">
                                              <p:tn val="8"/>
                                            </p:cond>
                                          </p:stCondLst>
                                          <p:endCondLst>
                                            <p:cond evt="onStopAudio" delay="0">
                                              <p:tgtEl>
                                                <p:sldTgt/>
                                              </p:tgtEl>
                                            </p:cond>
                                          </p:endCondLst>
                                        </p:cTn>
                                        <p:tgtEl>
                                          <p:sndTgt r:embed="rId6" name="CLICK.WAV"/>
                                        </p:tgtEl>
                                      </p:cMediaNode>
                                    </p:audio>
                                  </p:subTnLst>
                                </p:cTn>
                              </p:par>
                            </p:childTnLst>
                          </p:cTn>
                        </p:par>
                        <p:par>
                          <p:cTn id="10" fill="hold">
                            <p:stCondLst>
                              <p:cond delay="1000"/>
                            </p:stCondLst>
                            <p:childTnLst>
                              <p:par>
                                <p:cTn id="11" presetID="35" presetClass="emph" presetSubtype="0" fill="hold" nodeType="afterEffect">
                                  <p:stCondLst>
                                    <p:cond delay="0"/>
                                  </p:stCondLst>
                                  <p:childTnLst>
                                    <p:anim calcmode="discrete" valueType="str">
                                      <p:cBhvr>
                                        <p:cTn id="12" dur="500" fill="hold"/>
                                        <p:tgtEl>
                                          <p:spTgt spid="10"/>
                                        </p:tgtEl>
                                        <p:attrNameLst>
                                          <p:attrName>style.visibility</p:attrName>
                                        </p:attrNameLst>
                                      </p:cBhvr>
                                      <p:tavLst>
                                        <p:tav tm="0">
                                          <p:val>
                                            <p:strVal val="hidden"/>
                                          </p:val>
                                        </p:tav>
                                        <p:tav tm="50000">
                                          <p:val>
                                            <p:strVal val="visible"/>
                                          </p:val>
                                        </p:tav>
                                      </p:tavLst>
                                    </p:anim>
                                  </p:childTnLst>
                                  <p:subTnLst>
                                    <p:audio>
                                      <p:cMediaNode>
                                        <p:cTn display="0" masterRel="sameClick">
                                          <p:stCondLst>
                                            <p:cond evt="begin" delay="0">
                                              <p:tn val="11"/>
                                            </p:cond>
                                          </p:stCondLst>
                                          <p:endCondLst>
                                            <p:cond evt="onStopAudio" delay="0">
                                              <p:tgtEl>
                                                <p:sldTgt/>
                                              </p:tgtEl>
                                            </p:cond>
                                          </p:endCondLst>
                                        </p:cTn>
                                        <p:tgtEl>
                                          <p:sndTgt r:embed="rId6" name="CLICK.WAV"/>
                                        </p:tgtEl>
                                      </p:cMediaNode>
                                    </p:audio>
                                  </p:subTnLst>
                                </p:cTn>
                              </p:par>
                            </p:childTnLst>
                          </p:cTn>
                        </p:par>
                        <p:par>
                          <p:cTn id="13" fill="hold">
                            <p:stCondLst>
                              <p:cond delay="1500"/>
                            </p:stCondLst>
                            <p:childTnLst>
                              <p:par>
                                <p:cTn id="14" presetID="35" presetClass="emph" presetSubtype="0" fill="hold" nodeType="afterEffect">
                                  <p:stCondLst>
                                    <p:cond delay="0"/>
                                  </p:stCondLst>
                                  <p:childTnLst>
                                    <p:anim calcmode="discrete" valueType="str">
                                      <p:cBhvr>
                                        <p:cTn id="15" dur="500" fill="hold"/>
                                        <p:tgtEl>
                                          <p:spTgt spid="10"/>
                                        </p:tgtEl>
                                        <p:attrNameLst>
                                          <p:attrName>style.visibility</p:attrName>
                                        </p:attrNameLst>
                                      </p:cBhvr>
                                      <p:tavLst>
                                        <p:tav tm="0">
                                          <p:val>
                                            <p:strVal val="hidden"/>
                                          </p:val>
                                        </p:tav>
                                        <p:tav tm="50000">
                                          <p:val>
                                            <p:strVal val="visible"/>
                                          </p:val>
                                        </p:tav>
                                      </p:tavLst>
                                    </p:anim>
                                  </p:childTnLst>
                                  <p:subTnLst>
                                    <p:audio>
                                      <p:cMediaNode>
                                        <p:cTn display="0" masterRel="sameClick">
                                          <p:stCondLst>
                                            <p:cond evt="begin" delay="0">
                                              <p:tn val="14"/>
                                            </p:cond>
                                          </p:stCondLst>
                                          <p:endCondLst>
                                            <p:cond evt="onStopAudio" delay="0">
                                              <p:tgtEl>
                                                <p:sldTgt/>
                                              </p:tgtEl>
                                            </p:cond>
                                          </p:endCondLst>
                                        </p:cTn>
                                        <p:tgtEl>
                                          <p:sndTgt r:embed="rId6" name="CLICK.WAV"/>
                                        </p:tgtEl>
                                      </p:cMediaNode>
                                    </p:audio>
                                  </p:subTnLst>
                                </p:cTn>
                              </p:par>
                            </p:childTnLst>
                          </p:cTn>
                        </p:par>
                        <p:par>
                          <p:cTn id="16" fill="hold">
                            <p:stCondLst>
                              <p:cond delay="2000"/>
                            </p:stCondLst>
                            <p:childTnLst>
                              <p:par>
                                <p:cTn id="17" presetID="35" presetClass="emph" presetSubtype="0" fill="hold" nodeType="afterEffect">
                                  <p:stCondLst>
                                    <p:cond delay="0"/>
                                  </p:stCondLst>
                                  <p:childTnLst>
                                    <p:anim calcmode="discrete" valueType="str">
                                      <p:cBhvr>
                                        <p:cTn id="18" dur="500" fill="hold"/>
                                        <p:tgtEl>
                                          <p:spTgt spid="30"/>
                                        </p:tgtEl>
                                        <p:attrNameLst>
                                          <p:attrName>style.visibility</p:attrName>
                                        </p:attrNameLst>
                                      </p:cBhvr>
                                      <p:tavLst>
                                        <p:tav tm="0">
                                          <p:val>
                                            <p:strVal val="hidden"/>
                                          </p:val>
                                        </p:tav>
                                        <p:tav tm="50000">
                                          <p:val>
                                            <p:strVal val="visible"/>
                                          </p:val>
                                        </p:tav>
                                      </p:tavLst>
                                    </p:anim>
                                  </p:childTnLst>
                                  <p:subTnLst>
                                    <p:audio>
                                      <p:cMediaNode>
                                        <p:cTn display="0" masterRel="sameClick">
                                          <p:stCondLst>
                                            <p:cond evt="begin" delay="0">
                                              <p:tn val="17"/>
                                            </p:cond>
                                          </p:stCondLst>
                                          <p:endCondLst>
                                            <p:cond evt="onStopAudio" delay="0">
                                              <p:tgtEl>
                                                <p:sldTgt/>
                                              </p:tgtEl>
                                            </p:cond>
                                          </p:endCondLst>
                                        </p:cTn>
                                        <p:tgtEl>
                                          <p:sndTgt r:embed="rId6" name="CLICK.WAV"/>
                                        </p:tgtEl>
                                      </p:cMediaNode>
                                    </p:audio>
                                  </p:subTnLst>
                                </p:cTn>
                              </p:par>
                            </p:childTnLst>
                          </p:cTn>
                        </p:par>
                        <p:par>
                          <p:cTn id="19" fill="hold">
                            <p:stCondLst>
                              <p:cond delay="2500"/>
                            </p:stCondLst>
                            <p:childTnLst>
                              <p:par>
                                <p:cTn id="20" presetID="35" presetClass="emph" presetSubtype="0" fill="hold" nodeType="afterEffect">
                                  <p:stCondLst>
                                    <p:cond delay="0"/>
                                  </p:stCondLst>
                                  <p:childTnLst>
                                    <p:anim calcmode="discrete" valueType="str">
                                      <p:cBhvr>
                                        <p:cTn id="21" dur="500" fill="hold"/>
                                        <p:tgtEl>
                                          <p:spTgt spid="12"/>
                                        </p:tgtEl>
                                        <p:attrNameLst>
                                          <p:attrName>style.visibility</p:attrName>
                                        </p:attrNameLst>
                                      </p:cBhvr>
                                      <p:tavLst>
                                        <p:tav tm="0">
                                          <p:val>
                                            <p:strVal val="hidden"/>
                                          </p:val>
                                        </p:tav>
                                        <p:tav tm="50000">
                                          <p:val>
                                            <p:strVal val="visible"/>
                                          </p:val>
                                        </p:tav>
                                      </p:tavLst>
                                    </p:anim>
                                  </p:childTnLst>
                                  <p:subTnLst>
                                    <p:audio>
                                      <p:cMediaNode>
                                        <p:cTn display="0" masterRel="sameClick">
                                          <p:stCondLst>
                                            <p:cond evt="begin" delay="0">
                                              <p:tn val="20"/>
                                            </p:cond>
                                          </p:stCondLst>
                                          <p:endCondLst>
                                            <p:cond evt="onStopAudio" delay="0">
                                              <p:tgtEl>
                                                <p:sldTgt/>
                                              </p:tgtEl>
                                            </p:cond>
                                          </p:endCondLst>
                                        </p:cTn>
                                        <p:tgtEl>
                                          <p:sndTgt r:embed="rId6" name="CLICK.WAV"/>
                                        </p:tgtEl>
                                      </p:cMediaNode>
                                    </p:audio>
                                  </p:subTnLst>
                                </p:cTn>
                              </p:par>
                            </p:childTnLst>
                          </p:cTn>
                        </p:par>
                        <p:par>
                          <p:cTn id="22" fill="hold">
                            <p:stCondLst>
                              <p:cond delay="3000"/>
                            </p:stCondLst>
                            <p:childTnLst>
                              <p:par>
                                <p:cTn id="23" presetID="32" presetClass="emph" presetSubtype="0" fill="hold" nodeType="afterEffect">
                                  <p:stCondLst>
                                    <p:cond delay="0"/>
                                  </p:stCondLst>
                                  <p:childTnLst>
                                    <p:animRot by="120000">
                                      <p:cBhvr>
                                        <p:cTn id="24" dur="100" fill="hold">
                                          <p:stCondLst>
                                            <p:cond delay="0"/>
                                          </p:stCondLst>
                                        </p:cTn>
                                        <p:tgtEl>
                                          <p:spTgt spid="12"/>
                                        </p:tgtEl>
                                        <p:attrNameLst>
                                          <p:attrName>r</p:attrName>
                                        </p:attrNameLst>
                                      </p:cBhvr>
                                    </p:animRot>
                                    <p:animRot by="-240000">
                                      <p:cBhvr>
                                        <p:cTn id="25" dur="200" fill="hold">
                                          <p:stCondLst>
                                            <p:cond delay="200"/>
                                          </p:stCondLst>
                                        </p:cTn>
                                        <p:tgtEl>
                                          <p:spTgt spid="12"/>
                                        </p:tgtEl>
                                        <p:attrNameLst>
                                          <p:attrName>r</p:attrName>
                                        </p:attrNameLst>
                                      </p:cBhvr>
                                    </p:animRot>
                                    <p:animRot by="240000">
                                      <p:cBhvr>
                                        <p:cTn id="26" dur="200" fill="hold">
                                          <p:stCondLst>
                                            <p:cond delay="400"/>
                                          </p:stCondLst>
                                        </p:cTn>
                                        <p:tgtEl>
                                          <p:spTgt spid="12"/>
                                        </p:tgtEl>
                                        <p:attrNameLst>
                                          <p:attrName>r</p:attrName>
                                        </p:attrNameLst>
                                      </p:cBhvr>
                                    </p:animRot>
                                    <p:animRot by="-240000">
                                      <p:cBhvr>
                                        <p:cTn id="27" dur="200" fill="hold">
                                          <p:stCondLst>
                                            <p:cond delay="600"/>
                                          </p:stCondLst>
                                        </p:cTn>
                                        <p:tgtEl>
                                          <p:spTgt spid="12"/>
                                        </p:tgtEl>
                                        <p:attrNameLst>
                                          <p:attrName>r</p:attrName>
                                        </p:attrNameLst>
                                      </p:cBhvr>
                                    </p:animRot>
                                    <p:animRot by="120000">
                                      <p:cBhvr>
                                        <p:cTn id="28" dur="200" fill="hold">
                                          <p:stCondLst>
                                            <p:cond delay="800"/>
                                          </p:stCondLst>
                                        </p:cTn>
                                        <p:tgtEl>
                                          <p:spTgt spid="12"/>
                                        </p:tgtEl>
                                        <p:attrNameLst>
                                          <p:attrName>r</p:attrName>
                                        </p:attrNameLst>
                                      </p:cBhvr>
                                    </p:animRot>
                                  </p:childTnLst>
                                  <p:subTnLst>
                                    <p:audio>
                                      <p:cMediaNode>
                                        <p:cTn display="0" masterRel="sameClick">
                                          <p:stCondLst>
                                            <p:cond evt="begin" delay="0">
                                              <p:tn val="23"/>
                                            </p:cond>
                                          </p:stCondLst>
                                          <p:endCondLst>
                                            <p:cond evt="onStopAudio" delay="0">
                                              <p:tgtEl>
                                                <p:sldTgt/>
                                              </p:tgtEl>
                                            </p:cond>
                                          </p:endCondLst>
                                        </p:cTn>
                                        <p:tgtEl>
                                          <p:sndTgt r:embed="rId7" name="Check mark.wav"/>
                                        </p:tgtEl>
                                      </p:cMediaNode>
                                    </p:audio>
                                  </p:subTnLst>
                                </p:cTn>
                              </p:par>
                              <p:par>
                                <p:cTn id="29" presetID="1" presetClass="entr" presetSubtype="0" fill="hold" nodeType="with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par>
                                <p:cTn id="31" presetID="1" presetClass="exit" presetSubtype="0" fill="hold" nodeType="withEffect">
                                  <p:stCondLst>
                                    <p:cond delay="1000"/>
                                  </p:stCondLst>
                                  <p:childTnLst>
                                    <p:set>
                                      <p:cBhvr>
                                        <p:cTn id="32" dur="1" fill="hold">
                                          <p:stCondLst>
                                            <p:cond delay="0"/>
                                          </p:stCondLst>
                                        </p:cTn>
                                        <p:tgtEl>
                                          <p:spTgt spid="14"/>
                                        </p:tgtEl>
                                        <p:attrNameLst>
                                          <p:attrName>style.visibility</p:attrName>
                                        </p:attrNameLst>
                                      </p:cBhvr>
                                      <p:to>
                                        <p:strVal val="hidden"/>
                                      </p:to>
                                    </p:set>
                                  </p:childTnLst>
                                </p:cTn>
                              </p:par>
                              <p:par>
                                <p:cTn id="33" presetID="10" presetClass="exit" presetSubtype="0" fill="hold" nodeType="withEffect">
                                  <p:stCondLst>
                                    <p:cond delay="1000"/>
                                  </p:stCondLst>
                                  <p:childTnLst>
                                    <p:animEffect transition="out" filter="fade">
                                      <p:cBhvr>
                                        <p:cTn id="34" dur="500"/>
                                        <p:tgtEl>
                                          <p:spTgt spid="30"/>
                                        </p:tgtEl>
                                      </p:cBhvr>
                                    </p:animEffect>
                                    <p:set>
                                      <p:cBhvr>
                                        <p:cTn id="35" dur="1" fill="hold">
                                          <p:stCondLst>
                                            <p:cond delay="499"/>
                                          </p:stCondLst>
                                        </p:cTn>
                                        <p:tgtEl>
                                          <p:spTgt spid="30"/>
                                        </p:tgtEl>
                                        <p:attrNameLst>
                                          <p:attrName>style.visibility</p:attrName>
                                        </p:attrNameLst>
                                      </p:cBhvr>
                                      <p:to>
                                        <p:strVal val="hidden"/>
                                      </p:to>
                                    </p:set>
                                  </p:childTnLst>
                                </p:cTn>
                              </p:par>
                              <p:par>
                                <p:cTn id="36" presetID="10" presetClass="exit" presetSubtype="0" fill="hold" nodeType="withEffect">
                                  <p:stCondLst>
                                    <p:cond delay="1000"/>
                                  </p:stCondLst>
                                  <p:childTnLst>
                                    <p:animEffect transition="out" filter="fade">
                                      <p:cBhvr>
                                        <p:cTn id="37" dur="500"/>
                                        <p:tgtEl>
                                          <p:spTgt spid="10"/>
                                        </p:tgtEl>
                                      </p:cBhvr>
                                    </p:animEffect>
                                    <p:set>
                                      <p:cBhvr>
                                        <p:cTn id="38" dur="1" fill="hold">
                                          <p:stCondLst>
                                            <p:cond delay="499"/>
                                          </p:stCondLst>
                                        </p:cTn>
                                        <p:tgtEl>
                                          <p:spTgt spid="10"/>
                                        </p:tgtEl>
                                        <p:attrNameLst>
                                          <p:attrName>style.visibility</p:attrName>
                                        </p:attrNameLst>
                                      </p:cBhvr>
                                      <p:to>
                                        <p:strVal val="hidden"/>
                                      </p:to>
                                    </p:set>
                                  </p:childTnLst>
                                </p:cTn>
                              </p:par>
                            </p:childTnLst>
                          </p:cTn>
                        </p:par>
                        <p:par>
                          <p:cTn id="39" fill="hold">
                            <p:stCondLst>
                              <p:cond delay="4500"/>
                            </p:stCondLst>
                            <p:childTnLst>
                              <p:par>
                                <p:cTn id="40" presetID="64" presetClass="path" presetSubtype="0" accel="50000" decel="50000" fill="hold" nodeType="afterEffect">
                                  <p:stCondLst>
                                    <p:cond delay="0"/>
                                  </p:stCondLst>
                                  <p:childTnLst>
                                    <p:animMotion origin="layout" path="M -2.29167E-6 -1.48148E-6 L 0.2711 -0.50163 " pathEditMode="relative" rAng="0" ptsTypes="AA">
                                      <p:cBhvr>
                                        <p:cTn id="41" dur="2000" fill="hold"/>
                                        <p:tgtEl>
                                          <p:spTgt spid="12"/>
                                        </p:tgtEl>
                                        <p:attrNameLst>
                                          <p:attrName>ppt_x</p:attrName>
                                          <p:attrName>ppt_y</p:attrName>
                                        </p:attrNameLst>
                                      </p:cBhvr>
                                      <p:rCtr x="13568" y="-24907"/>
                                    </p:animMotion>
                                  </p:childTnLst>
                                  <p:subTnLst>
                                    <p:audio>
                                      <p:cMediaNode>
                                        <p:cTn display="0" masterRel="sameClick">
                                          <p:stCondLst>
                                            <p:cond evt="begin" delay="0">
                                              <p:tn val="40"/>
                                            </p:cond>
                                          </p:stCondLst>
                                          <p:endCondLst>
                                            <p:cond evt="onStopAudio" delay="0">
                                              <p:tgtEl>
                                                <p:sldTgt/>
                                              </p:tgtEl>
                                            </p:cond>
                                          </p:endCondLst>
                                        </p:cTn>
                                        <p:tgtEl>
                                          <p:sndTgt r:embed="rId8" name="CHIMES.WAV"/>
                                        </p:tgtEl>
                                      </p:cMediaNode>
                                    </p:audio>
                                  </p:subTnLst>
                                </p:cTn>
                              </p:par>
                            </p:childTnLst>
                          </p:cTn>
                        </p:par>
                        <p:par>
                          <p:cTn id="42" fill="hold">
                            <p:stCondLst>
                              <p:cond delay="6500"/>
                            </p:stCondLst>
                            <p:childTnLst>
                              <p:par>
                                <p:cTn id="43" presetID="6" presetClass="emph" presetSubtype="0" fill="hold" nodeType="afterEffect">
                                  <p:stCondLst>
                                    <p:cond delay="0"/>
                                  </p:stCondLst>
                                  <p:childTnLst>
                                    <p:animScale>
                                      <p:cBhvr>
                                        <p:cTn id="44" dur="1000" fill="hold"/>
                                        <p:tgtEl>
                                          <p:spTgt spid="12"/>
                                        </p:tgtEl>
                                      </p:cBhvr>
                                      <p:by x="300000" y="300000"/>
                                    </p:animScale>
                                  </p:childTnLst>
                                </p:cTn>
                              </p:par>
                              <p:par>
                                <p:cTn id="45" presetID="8" presetClass="emph" presetSubtype="0" fill="hold" nodeType="withEffect">
                                  <p:stCondLst>
                                    <p:cond delay="0"/>
                                  </p:stCondLst>
                                  <p:childTnLst>
                                    <p:animRot by="21600000">
                                      <p:cBhvr>
                                        <p:cTn id="46" dur="4000" fill="hold"/>
                                        <p:tgtEl>
                                          <p:spTgt spid="12"/>
                                        </p:tgtEl>
                                        <p:attrNameLst>
                                          <p:attrName>r</p:attrName>
                                        </p:attrNameLst>
                                      </p:cBhvr>
                                    </p:animRot>
                                  </p:childTnLst>
                                  <p:subTnLst>
                                    <p:audio>
                                      <p:cMediaNode>
                                        <p:cTn display="0" masterRel="sameClick">
                                          <p:stCondLst>
                                            <p:cond evt="begin" delay="0">
                                              <p:tn val="45"/>
                                            </p:cond>
                                          </p:stCondLst>
                                          <p:endCondLst>
                                            <p:cond evt="onStopAudio" delay="0">
                                              <p:tgtEl>
                                                <p:sldTgt/>
                                              </p:tgtEl>
                                            </p:cond>
                                          </p:endCondLst>
                                        </p:cTn>
                                        <p:tgtEl>
                                          <p:sndTgt r:embed="rId9" name="APPLAUSE.WAV"/>
                                        </p:tgtEl>
                                      </p:cMediaNode>
                                    </p:audio>
                                  </p:subTnLst>
                                </p:cTn>
                              </p:par>
                            </p:childTnLst>
                          </p:cTn>
                        </p:par>
                        <p:par>
                          <p:cTn id="47" fill="hold">
                            <p:stCondLst>
                              <p:cond delay="10500"/>
                            </p:stCondLst>
                            <p:childTnLst>
                              <p:par>
                                <p:cTn id="48" presetID="42" presetClass="path" presetSubtype="0" accel="50000" decel="50000" fill="hold" nodeType="afterEffect">
                                  <p:stCondLst>
                                    <p:cond delay="0"/>
                                  </p:stCondLst>
                                  <p:childTnLst>
                                    <p:animMotion origin="layout" path="M 0.2711 -0.50162 L 0.01667 -0.25092 " pathEditMode="relative" rAng="0" ptsTypes="AA">
                                      <p:cBhvr>
                                        <p:cTn id="49" dur="2000" fill="hold"/>
                                        <p:tgtEl>
                                          <p:spTgt spid="12"/>
                                        </p:tgtEl>
                                        <p:attrNameLst>
                                          <p:attrName>ppt_x</p:attrName>
                                          <p:attrName>ppt_y</p:attrName>
                                        </p:attrNameLst>
                                      </p:cBhvr>
                                      <p:rCtr x="-12721" y="12523"/>
                                    </p:animMotion>
                                  </p:childTnLst>
                                  <p:subTnLst>
                                    <p:audio>
                                      <p:cMediaNode>
                                        <p:cTn display="0" masterRel="sameClick">
                                          <p:stCondLst>
                                            <p:cond evt="begin" delay="0">
                                              <p:tn val="48"/>
                                            </p:cond>
                                          </p:stCondLst>
                                          <p:endCondLst>
                                            <p:cond evt="onStopAudio" delay="0">
                                              <p:tgtEl>
                                                <p:sldTgt/>
                                              </p:tgtEl>
                                            </p:cond>
                                          </p:endCondLst>
                                        </p:cTn>
                                        <p:tgtEl>
                                          <p:sndTgt r:embed="rId8" name="CHIMES.WAV"/>
                                        </p:tgtEl>
                                      </p:cMediaNode>
                                    </p:audio>
                                  </p:subTnLst>
                                </p:cTn>
                              </p:par>
                              <p:par>
                                <p:cTn id="50" presetID="6" presetClass="emph" presetSubtype="0" fill="hold" nodeType="withEffect">
                                  <p:stCondLst>
                                    <p:cond delay="0"/>
                                  </p:stCondLst>
                                  <p:childTnLst>
                                    <p:animScale>
                                      <p:cBhvr>
                                        <p:cTn id="51" dur="2000" fill="hold"/>
                                        <p:tgtEl>
                                          <p:spTgt spid="12"/>
                                        </p:tgtEl>
                                      </p:cBhvr>
                                      <p:by x="20000" y="20000"/>
                                    </p:animScale>
                                  </p:childTnLst>
                                </p:cTn>
                              </p:par>
                              <p:par>
                                <p:cTn id="52" presetID="8" presetClass="emph" presetSubtype="0" fill="hold" nodeType="withEffect">
                                  <p:stCondLst>
                                    <p:cond delay="0"/>
                                  </p:stCondLst>
                                  <p:childTnLst>
                                    <p:animRot by="-1800000">
                                      <p:cBhvr>
                                        <p:cTn id="53" dur="2000" fill="hold"/>
                                        <p:tgtEl>
                                          <p:spTgt spid="12"/>
                                        </p:tgtEl>
                                        <p:attrNameLst>
                                          <p:attrName>r</p:attrName>
                                        </p:attrNameLst>
                                      </p:cBhvr>
                                    </p:animRot>
                                  </p:childTnLst>
                                </p:cTn>
                              </p:par>
                              <p:par>
                                <p:cTn id="54" presetID="22" presetClass="exit" presetSubtype="8" fill="hold" nodeType="withEffect">
                                  <p:stCondLst>
                                    <p:cond delay="1750"/>
                                  </p:stCondLst>
                                  <p:childTnLst>
                                    <p:animEffect transition="out" filter="wipe(left)">
                                      <p:cBhvr>
                                        <p:cTn id="55" dur="250"/>
                                        <p:tgtEl>
                                          <p:spTgt spid="12"/>
                                        </p:tgtEl>
                                      </p:cBhvr>
                                    </p:animEffect>
                                    <p:set>
                                      <p:cBhvr>
                                        <p:cTn id="56" dur="1" fill="hold">
                                          <p:stCondLst>
                                            <p:cond delay="249"/>
                                          </p:stCondLst>
                                        </p:cTn>
                                        <p:tgtEl>
                                          <p:spTgt spid="12"/>
                                        </p:tgtEl>
                                        <p:attrNameLst>
                                          <p:attrName>style.visibility</p:attrName>
                                        </p:attrNameLst>
                                      </p:cBhvr>
                                      <p:to>
                                        <p:strVal val="hidden"/>
                                      </p:to>
                                    </p:set>
                                  </p:childTnLst>
                                </p:cTn>
                              </p:par>
                              <p:par>
                                <p:cTn id="57" presetID="53" presetClass="exit" presetSubtype="32" fill="hold" nodeType="withEffect">
                                  <p:stCondLst>
                                    <p:cond delay="1750"/>
                                  </p:stCondLst>
                                  <p:childTnLst>
                                    <p:anim calcmode="lin" valueType="num">
                                      <p:cBhvr>
                                        <p:cTn id="58" dur="250"/>
                                        <p:tgtEl>
                                          <p:spTgt spid="12"/>
                                        </p:tgtEl>
                                        <p:attrNameLst>
                                          <p:attrName>ppt_w</p:attrName>
                                        </p:attrNameLst>
                                      </p:cBhvr>
                                      <p:tavLst>
                                        <p:tav tm="0">
                                          <p:val>
                                            <p:strVal val="ppt_w"/>
                                          </p:val>
                                        </p:tav>
                                        <p:tav tm="100000">
                                          <p:val>
                                            <p:fltVal val="0"/>
                                          </p:val>
                                        </p:tav>
                                      </p:tavLst>
                                    </p:anim>
                                    <p:anim calcmode="lin" valueType="num">
                                      <p:cBhvr>
                                        <p:cTn id="59" dur="250"/>
                                        <p:tgtEl>
                                          <p:spTgt spid="12"/>
                                        </p:tgtEl>
                                        <p:attrNameLst>
                                          <p:attrName>ppt_h</p:attrName>
                                        </p:attrNameLst>
                                      </p:cBhvr>
                                      <p:tavLst>
                                        <p:tav tm="0">
                                          <p:val>
                                            <p:strVal val="ppt_h"/>
                                          </p:val>
                                        </p:tav>
                                        <p:tav tm="100000">
                                          <p:val>
                                            <p:fltVal val="0"/>
                                          </p:val>
                                        </p:tav>
                                      </p:tavLst>
                                    </p:anim>
                                    <p:animEffect transition="out" filter="fade">
                                      <p:cBhvr>
                                        <p:cTn id="60" dur="250"/>
                                        <p:tgtEl>
                                          <p:spTgt spid="12"/>
                                        </p:tgtEl>
                                      </p:cBhvr>
                                    </p:animEffect>
                                    <p:set>
                                      <p:cBhvr>
                                        <p:cTn id="61" dur="1" fill="hold">
                                          <p:stCondLst>
                                            <p:cond delay="249"/>
                                          </p:stCondLst>
                                        </p:cTn>
                                        <p:tgtEl>
                                          <p:spTgt spid="12"/>
                                        </p:tgtEl>
                                        <p:attrNameLst>
                                          <p:attrName>style.visibility</p:attrName>
                                        </p:attrNameLst>
                                      </p:cBhvr>
                                      <p:to>
                                        <p:strVal val="hidden"/>
                                      </p:to>
                                    </p:set>
                                  </p:childTnLst>
                                </p:cTn>
                              </p:par>
                              <p:par>
                                <p:cTn id="62" presetID="55" presetClass="entr" presetSubtype="0" fill="hold" nodeType="withEffect">
                                  <p:stCondLst>
                                    <p:cond delay="1800"/>
                                  </p:stCondLst>
                                  <p:childTnLst>
                                    <p:set>
                                      <p:cBhvr>
                                        <p:cTn id="63" dur="1" fill="hold">
                                          <p:stCondLst>
                                            <p:cond delay="0"/>
                                          </p:stCondLst>
                                        </p:cTn>
                                        <p:tgtEl>
                                          <p:spTgt spid="15"/>
                                        </p:tgtEl>
                                        <p:attrNameLst>
                                          <p:attrName>style.visibility</p:attrName>
                                        </p:attrNameLst>
                                      </p:cBhvr>
                                      <p:to>
                                        <p:strVal val="visible"/>
                                      </p:to>
                                    </p:set>
                                    <p:anim calcmode="lin" valueType="num">
                                      <p:cBhvr>
                                        <p:cTn id="64" dur="250" fill="hold"/>
                                        <p:tgtEl>
                                          <p:spTgt spid="15"/>
                                        </p:tgtEl>
                                        <p:attrNameLst>
                                          <p:attrName>ppt_w</p:attrName>
                                        </p:attrNameLst>
                                      </p:cBhvr>
                                      <p:tavLst>
                                        <p:tav tm="0">
                                          <p:val>
                                            <p:strVal val="#ppt_w*0.70"/>
                                          </p:val>
                                        </p:tav>
                                        <p:tav tm="100000">
                                          <p:val>
                                            <p:strVal val="#ppt_w"/>
                                          </p:val>
                                        </p:tav>
                                      </p:tavLst>
                                    </p:anim>
                                    <p:anim calcmode="lin" valueType="num">
                                      <p:cBhvr>
                                        <p:cTn id="65" dur="250" fill="hold"/>
                                        <p:tgtEl>
                                          <p:spTgt spid="15"/>
                                        </p:tgtEl>
                                        <p:attrNameLst>
                                          <p:attrName>ppt_h</p:attrName>
                                        </p:attrNameLst>
                                      </p:cBhvr>
                                      <p:tavLst>
                                        <p:tav tm="0">
                                          <p:val>
                                            <p:strVal val="#ppt_h"/>
                                          </p:val>
                                        </p:tav>
                                        <p:tav tm="100000">
                                          <p:val>
                                            <p:strVal val="#ppt_h"/>
                                          </p:val>
                                        </p:tav>
                                      </p:tavLst>
                                    </p:anim>
                                    <p:animEffect transition="in" filter="fade">
                                      <p:cBhvr>
                                        <p:cTn id="66" dur="250"/>
                                        <p:tgtEl>
                                          <p:spTgt spid="15"/>
                                        </p:tgtEl>
                                      </p:cBhvr>
                                    </p:animEffect>
                                  </p:childTnLst>
                                  <p:subTnLst>
                                    <p:audio>
                                      <p:cMediaNode>
                                        <p:cTn display="0" masterRel="sameClick">
                                          <p:stCondLst>
                                            <p:cond evt="begin" delay="0">
                                              <p:tn val="62"/>
                                            </p:cond>
                                          </p:stCondLst>
                                          <p:endCondLst>
                                            <p:cond evt="onStopAudio" delay="0">
                                              <p:tgtEl>
                                                <p:sldTgt/>
                                              </p:tgtEl>
                                            </p:cond>
                                          </p:endCondLst>
                                        </p:cTn>
                                        <p:tgtEl>
                                          <p:sndTgt r:embed="rId10" name="CASHREG.WAV"/>
                                        </p:tgtEl>
                                      </p:cMediaNode>
                                    </p:audio>
                                  </p:subTnLst>
                                </p:cTn>
                              </p:par>
                              <p:par>
                                <p:cTn id="67" presetID="8" presetClass="emph" presetSubtype="0" fill="hold" nodeType="withEffect">
                                  <p:stCondLst>
                                    <p:cond delay="3000"/>
                                  </p:stCondLst>
                                  <p:childTnLst>
                                    <p:animRot by="21600000">
                                      <p:cBhvr>
                                        <p:cTn id="68" dur="4000" fill="hold"/>
                                        <p:tgtEl>
                                          <p:spTgt spid="15"/>
                                        </p:tgtEl>
                                        <p:attrNameLst>
                                          <p:attrName>r</p:attrName>
                                        </p:attrNameLst>
                                      </p:cBhvr>
                                    </p:animRot>
                                  </p:childTnLst>
                                  <p:subTnLst>
                                    <p:audio>
                                      <p:cMediaNode>
                                        <p:cTn display="0" masterRel="sameClick">
                                          <p:stCondLst>
                                            <p:cond evt="begin" delay="0">
                                              <p:tn val="67"/>
                                            </p:cond>
                                          </p:stCondLst>
                                          <p:endCondLst>
                                            <p:cond evt="onStopAudio" delay="0">
                                              <p:tgtEl>
                                                <p:sldTgt/>
                                              </p:tgtEl>
                                            </p:cond>
                                          </p:endCondLst>
                                        </p:cTn>
                                        <p:tgtEl>
                                          <p:sndTgt r:embed="rId11" name="wheelspin.wav"/>
                                        </p:tgtEl>
                                      </p:cMediaNode>
                                    </p:audio>
                                  </p:subTnLst>
                                </p:cTn>
                              </p:par>
                            </p:childTnLst>
                          </p:cTn>
                        </p:par>
                        <p:par>
                          <p:cTn id="69" fill="hold">
                            <p:stCondLst>
                              <p:cond delay="17500"/>
                            </p:stCondLst>
                            <p:childTnLst>
                              <p:par>
                                <p:cTn id="70" presetID="1" presetClass="exit" presetSubtype="0" fill="hold" nodeType="afterEffect">
                                  <p:stCondLst>
                                    <p:cond delay="0"/>
                                  </p:stCondLst>
                                  <p:childTnLst>
                                    <p:set>
                                      <p:cBhvr>
                                        <p:cTn id="71" dur="1" fill="hold">
                                          <p:stCondLst>
                                            <p:cond delay="0"/>
                                          </p:stCondLst>
                                        </p:cTn>
                                        <p:tgtEl>
                                          <p:spTgt spid="3"/>
                                        </p:tgtEl>
                                        <p:attrNameLst>
                                          <p:attrName>style.visibility</p:attrName>
                                        </p:attrNameLst>
                                      </p:cBhvr>
                                      <p:to>
                                        <p:strVal val="hidden"/>
                                      </p:to>
                                    </p:set>
                                  </p:childTnLst>
                                  <p:subTnLst>
                                    <p:audio>
                                      <p:cMediaNode>
                                        <p:cTn display="0" masterRel="sameClick">
                                          <p:stCondLst>
                                            <p:cond evt="begin" delay="0">
                                              <p:tn val="70"/>
                                            </p:cond>
                                          </p:stCondLst>
                                          <p:endCondLst>
                                            <p:cond evt="onStopAudio" delay="0">
                                              <p:tgtEl>
                                                <p:sldTgt/>
                                              </p:tgtEl>
                                            </p:cond>
                                          </p:endCondLst>
                                        </p:cTn>
                                        <p:tgtEl>
                                          <p:sndTgt r:embed="rId10" name="CASHREG.WAV"/>
                                        </p:tgtEl>
                                      </p:cMediaNode>
                                    </p:audio>
                                  </p:subTnLst>
                                </p:cTn>
                              </p:par>
                              <p:par>
                                <p:cTn id="72" presetID="1" presetClass="entr" presetSubtype="0" fill="hold" nodeType="withEffect">
                                  <p:stCondLst>
                                    <p:cond delay="0"/>
                                  </p:stCondLst>
                                  <p:childTnLst>
                                    <p:set>
                                      <p:cBhvr>
                                        <p:cTn id="73" dur="1" fill="hold">
                                          <p:stCondLst>
                                            <p:cond delay="0"/>
                                          </p:stCondLst>
                                        </p:cTn>
                                        <p:tgtEl>
                                          <p:spTgt spid="4"/>
                                        </p:tgtEl>
                                        <p:attrNameLst>
                                          <p:attrName>style.visibility</p:attrName>
                                        </p:attrNameLst>
                                      </p:cBhvr>
                                      <p:to>
                                        <p:strVal val="visible"/>
                                      </p:to>
                                    </p:set>
                                  </p:childTnLst>
                                </p:cTn>
                              </p:par>
                              <p:par>
                                <p:cTn id="74" presetID="10" presetClass="entr" presetSubtype="0" fill="hold" nodeType="withEffect">
                                  <p:stCondLst>
                                    <p:cond delay="0"/>
                                  </p:stCondLst>
                                  <p:childTnLst>
                                    <p:set>
                                      <p:cBhvr>
                                        <p:cTn id="75" dur="1" fill="hold">
                                          <p:stCondLst>
                                            <p:cond delay="0"/>
                                          </p:stCondLst>
                                        </p:cTn>
                                        <p:tgtEl>
                                          <p:spTgt spid="31"/>
                                        </p:tgtEl>
                                        <p:attrNameLst>
                                          <p:attrName>style.visibility</p:attrName>
                                        </p:attrNameLst>
                                      </p:cBhvr>
                                      <p:to>
                                        <p:strVal val="visible"/>
                                      </p:to>
                                    </p:set>
                                    <p:animEffect transition="in" filter="fade">
                                      <p:cBhvr>
                                        <p:cTn id="76" dur="500"/>
                                        <p:tgtEl>
                                          <p:spTgt spid="31"/>
                                        </p:tgtEl>
                                      </p:cBhvr>
                                    </p:animEffect>
                                  </p:childTnLst>
                                </p:cTn>
                              </p:par>
                            </p:childTnLst>
                          </p:cTn>
                        </p:par>
                        <p:par>
                          <p:cTn id="77" fill="hold">
                            <p:stCondLst>
                              <p:cond delay="18000"/>
                            </p:stCondLst>
                            <p:childTnLst>
                              <p:par>
                                <p:cTn id="78" presetID="22" presetClass="entr" presetSubtype="4" fill="hold" grpId="0" nodeType="afterEffect">
                                  <p:stCondLst>
                                    <p:cond delay="0"/>
                                  </p:stCondLst>
                                  <p:childTnLst>
                                    <p:set>
                                      <p:cBhvr>
                                        <p:cTn id="79" dur="1" fill="hold">
                                          <p:stCondLst>
                                            <p:cond delay="0"/>
                                          </p:stCondLst>
                                        </p:cTn>
                                        <p:tgtEl>
                                          <p:spTgt spid="29"/>
                                        </p:tgtEl>
                                        <p:attrNameLst>
                                          <p:attrName>style.visibility</p:attrName>
                                        </p:attrNameLst>
                                      </p:cBhvr>
                                      <p:to>
                                        <p:strVal val="visible"/>
                                      </p:to>
                                    </p:set>
                                    <p:animEffect transition="in" filter="wipe(down)">
                                      <p:cBhvr>
                                        <p:cTn id="80" dur="10"/>
                                        <p:tgtEl>
                                          <p:spTgt spid="29"/>
                                        </p:tgtEl>
                                      </p:cBhvr>
                                    </p:animEffect>
                                  </p:childTnLst>
                                </p:cTn>
                              </p:par>
                              <p:par>
                                <p:cTn id="81" presetID="42" presetClass="entr" presetSubtype="0" fill="hold" nodeType="withEffect">
                                  <p:stCondLst>
                                    <p:cond delay="2250"/>
                                  </p:stCondLst>
                                  <p:childTnLst>
                                    <p:set>
                                      <p:cBhvr>
                                        <p:cTn id="82" dur="1" fill="hold">
                                          <p:stCondLst>
                                            <p:cond delay="0"/>
                                          </p:stCondLst>
                                        </p:cTn>
                                        <p:tgtEl>
                                          <p:spTgt spid="18"/>
                                        </p:tgtEl>
                                        <p:attrNameLst>
                                          <p:attrName>style.visibility</p:attrName>
                                        </p:attrNameLst>
                                      </p:cBhvr>
                                      <p:to>
                                        <p:strVal val="visible"/>
                                      </p:to>
                                    </p:set>
                                    <p:animEffect transition="in" filter="fade">
                                      <p:cBhvr>
                                        <p:cTn id="83" dur="1000"/>
                                        <p:tgtEl>
                                          <p:spTgt spid="18"/>
                                        </p:tgtEl>
                                      </p:cBhvr>
                                    </p:animEffect>
                                    <p:anim calcmode="lin" valueType="num">
                                      <p:cBhvr>
                                        <p:cTn id="84" dur="1000" fill="hold"/>
                                        <p:tgtEl>
                                          <p:spTgt spid="18"/>
                                        </p:tgtEl>
                                        <p:attrNameLst>
                                          <p:attrName>ppt_x</p:attrName>
                                        </p:attrNameLst>
                                      </p:cBhvr>
                                      <p:tavLst>
                                        <p:tav tm="0">
                                          <p:val>
                                            <p:strVal val="#ppt_x"/>
                                          </p:val>
                                        </p:tav>
                                        <p:tav tm="100000">
                                          <p:val>
                                            <p:strVal val="#ppt_x"/>
                                          </p:val>
                                        </p:tav>
                                      </p:tavLst>
                                    </p:anim>
                                    <p:anim calcmode="lin" valueType="num">
                                      <p:cBhvr>
                                        <p:cTn id="85" dur="1000" fill="hold"/>
                                        <p:tgtEl>
                                          <p:spTgt spid="18"/>
                                        </p:tgtEl>
                                        <p:attrNameLst>
                                          <p:attrName>ppt_y</p:attrName>
                                        </p:attrNameLst>
                                      </p:cBhvr>
                                      <p:tavLst>
                                        <p:tav tm="0">
                                          <p:val>
                                            <p:strVal val="#ppt_y+.1"/>
                                          </p:val>
                                        </p:tav>
                                        <p:tav tm="100000">
                                          <p:val>
                                            <p:strVal val="#ppt_y"/>
                                          </p:val>
                                        </p:tav>
                                      </p:tavLst>
                                    </p:anim>
                                  </p:childTnLst>
                                </p:cTn>
                              </p:par>
                              <p:par>
                                <p:cTn id="86" presetID="12" presetClass="entr" presetSubtype="4" fill="hold" nodeType="withEffect">
                                  <p:stCondLst>
                                    <p:cond delay="2250"/>
                                  </p:stCondLst>
                                  <p:childTnLst>
                                    <p:set>
                                      <p:cBhvr>
                                        <p:cTn id="87" dur="1" fill="hold">
                                          <p:stCondLst>
                                            <p:cond delay="0"/>
                                          </p:stCondLst>
                                        </p:cTn>
                                        <p:tgtEl>
                                          <p:spTgt spid="18"/>
                                        </p:tgtEl>
                                        <p:attrNameLst>
                                          <p:attrName>style.visibility</p:attrName>
                                        </p:attrNameLst>
                                      </p:cBhvr>
                                      <p:to>
                                        <p:strVal val="visible"/>
                                      </p:to>
                                    </p:set>
                                    <p:anim calcmode="lin" valueType="num">
                                      <p:cBhvr additive="base">
                                        <p:cTn id="88" dur="500"/>
                                        <p:tgtEl>
                                          <p:spTgt spid="18"/>
                                        </p:tgtEl>
                                        <p:attrNameLst>
                                          <p:attrName>ppt_y</p:attrName>
                                        </p:attrNameLst>
                                      </p:cBhvr>
                                      <p:tavLst>
                                        <p:tav tm="0">
                                          <p:val>
                                            <p:strVal val="#ppt_y+#ppt_h*1.125000"/>
                                          </p:val>
                                        </p:tav>
                                        <p:tav tm="100000">
                                          <p:val>
                                            <p:strVal val="#ppt_y"/>
                                          </p:val>
                                        </p:tav>
                                      </p:tavLst>
                                    </p:anim>
                                    <p:animEffect transition="in" filter="wipe(up)">
                                      <p:cBhvr>
                                        <p:cTn id="89" dur="500"/>
                                        <p:tgtEl>
                                          <p:spTgt spid="18"/>
                                        </p:tgtEl>
                                      </p:cBhvr>
                                    </p:animEffect>
                                  </p:childTnLst>
                                </p:cTn>
                              </p:par>
                              <p:par>
                                <p:cTn id="90" presetID="64" presetClass="path" presetSubtype="0" repeatCount="indefinite" accel="50000" decel="50000" autoRev="1" fill="hold" nodeType="withEffect">
                                  <p:stCondLst>
                                    <p:cond delay="2250"/>
                                  </p:stCondLst>
                                  <p:childTnLst>
                                    <p:animMotion origin="layout" path="M -1.94444E-6 4.69136E-6 L -1.94444E-6 -0.01945 " pathEditMode="relative" rAng="0" ptsTypes="AA">
                                      <p:cBhvr>
                                        <p:cTn id="91" dur="1000" fill="hold"/>
                                        <p:tgtEl>
                                          <p:spTgt spid="18"/>
                                        </p:tgtEl>
                                        <p:attrNameLst>
                                          <p:attrName>ppt_x</p:attrName>
                                          <p:attrName>ppt_y</p:attrName>
                                        </p:attrNameLst>
                                      </p:cBhvr>
                                      <p:rCtr x="0" y="-988"/>
                                    </p:animMotion>
                                  </p:childTnLst>
                                </p:cTn>
                              </p:par>
                              <p:par>
                                <p:cTn id="92" presetID="1" presetClass="mediacall" presetSubtype="0" fill="hold" nodeType="withEffect">
                                  <p:stCondLst>
                                    <p:cond delay="2250"/>
                                  </p:stCondLst>
                                  <p:childTnLst>
                                    <p:cmd type="call" cmd="playFrom(0.0)">
                                      <p:cBhvr>
                                        <p:cTn id="93" dur="1" fill="hold"/>
                                        <p:tgtEl>
                                          <p:spTgt spid="34"/>
                                        </p:tgtEl>
                                      </p:cBhvr>
                                    </p:cmd>
                                  </p:childTnLst>
                                </p:cTn>
                              </p:par>
                              <p:par>
                                <p:cTn id="94" presetID="2" presetClass="entr" presetSubtype="4" fill="hold" nodeType="withEffect">
                                  <p:stCondLst>
                                    <p:cond delay="0"/>
                                  </p:stCondLst>
                                  <p:childTnLst>
                                    <p:set>
                                      <p:cBhvr>
                                        <p:cTn id="95" dur="1" fill="hold">
                                          <p:stCondLst>
                                            <p:cond delay="0"/>
                                          </p:stCondLst>
                                        </p:cTn>
                                        <p:tgtEl>
                                          <p:spTgt spid="52"/>
                                        </p:tgtEl>
                                        <p:attrNameLst>
                                          <p:attrName>style.visibility</p:attrName>
                                        </p:attrNameLst>
                                      </p:cBhvr>
                                      <p:to>
                                        <p:strVal val="visible"/>
                                      </p:to>
                                    </p:set>
                                    <p:anim calcmode="lin" valueType="num">
                                      <p:cBhvr additive="base">
                                        <p:cTn id="96" dur="500" fill="hold"/>
                                        <p:tgtEl>
                                          <p:spTgt spid="52"/>
                                        </p:tgtEl>
                                        <p:attrNameLst>
                                          <p:attrName>ppt_x</p:attrName>
                                        </p:attrNameLst>
                                      </p:cBhvr>
                                      <p:tavLst>
                                        <p:tav tm="0">
                                          <p:val>
                                            <p:strVal val="#ppt_x"/>
                                          </p:val>
                                        </p:tav>
                                        <p:tav tm="100000">
                                          <p:val>
                                            <p:strVal val="#ppt_x"/>
                                          </p:val>
                                        </p:tav>
                                      </p:tavLst>
                                    </p:anim>
                                    <p:anim calcmode="lin" valueType="num">
                                      <p:cBhvr additive="base">
                                        <p:cTn id="97" dur="500" fill="hold"/>
                                        <p:tgtEl>
                                          <p:spTgt spid="5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80000">
                <p:cTn id="98" fill="hold" display="0">
                  <p:stCondLst>
                    <p:cond delay="indefinite"/>
                  </p:stCondLst>
                  <p:endCondLst>
                    <p:cond evt="onStopAudio" delay="0">
                      <p:tgtEl>
                        <p:sldTgt/>
                      </p:tgtEl>
                    </p:cond>
                  </p:endCondLst>
                </p:cTn>
                <p:tgtEl>
                  <p:spTgt spid="34"/>
                </p:tgtEl>
              </p:cMediaNode>
            </p:audio>
          </p:childTnLst>
        </p:cTn>
      </p:par>
    </p:tnLst>
    <p:bldLst>
      <p:bldP spid="29"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2A4F852A-142F-40C2-9F42-DD15D6DBD1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pic>
        <p:nvPicPr>
          <p:cNvPr id="9" name="图片 8">
            <a:extLst>
              <a:ext uri="{FF2B5EF4-FFF2-40B4-BE49-F238E27FC236}">
                <a16:creationId xmlns:a16="http://schemas.microsoft.com/office/drawing/2014/main" id="{D69A5195-EBDC-432C-A4D6-7B0D5C89D76F}"/>
              </a:ext>
            </a:extLst>
          </p:cNvPr>
          <p:cNvPicPr>
            <a:picLocks noChangeAspect="1"/>
          </p:cNvPicPr>
          <p:nvPr/>
        </p:nvPicPr>
        <p:blipFill rotWithShape="1">
          <a:blip r:embed="rId5">
            <a:extLst>
              <a:ext uri="{28A0092B-C50C-407E-A947-70E740481C1C}">
                <a14:useLocalDpi xmlns:a14="http://schemas.microsoft.com/office/drawing/2010/main" val="0"/>
              </a:ext>
            </a:extLst>
          </a:blip>
          <a:srcRect l="10375" r="-4801" b="26028"/>
          <a:stretch/>
        </p:blipFill>
        <p:spPr>
          <a:xfrm>
            <a:off x="4736699" y="-58966"/>
            <a:ext cx="4500302" cy="3231715"/>
          </a:xfrm>
          <a:prstGeom prst="rect">
            <a:avLst/>
          </a:prstGeom>
        </p:spPr>
      </p:pic>
      <p:pic>
        <p:nvPicPr>
          <p:cNvPr id="6" name="图片 5">
            <a:extLst>
              <a:ext uri="{FF2B5EF4-FFF2-40B4-BE49-F238E27FC236}">
                <a16:creationId xmlns:a16="http://schemas.microsoft.com/office/drawing/2014/main" id="{5F69B91F-AA5E-43E1-BDFD-B03191B5948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3303814"/>
            <a:ext cx="9144000" cy="1839686"/>
          </a:xfrm>
          <a:prstGeom prst="rect">
            <a:avLst/>
          </a:prstGeom>
        </p:spPr>
      </p:pic>
      <p:pic>
        <p:nvPicPr>
          <p:cNvPr id="7" name="图片 6">
            <a:extLst>
              <a:ext uri="{FF2B5EF4-FFF2-40B4-BE49-F238E27FC236}">
                <a16:creationId xmlns:a16="http://schemas.microsoft.com/office/drawing/2014/main" id="{FC044253-9597-4574-859F-89F0DF055DEE}"/>
              </a:ext>
            </a:extLst>
          </p:cNvPr>
          <p:cNvPicPr>
            <a:picLocks noChangeAspect="1"/>
          </p:cNvPicPr>
          <p:nvPr/>
        </p:nvPicPr>
        <p:blipFill rotWithShape="1">
          <a:blip r:embed="rId5">
            <a:extLst>
              <a:ext uri="{28A0092B-C50C-407E-A947-70E740481C1C}">
                <a14:useLocalDpi xmlns:a14="http://schemas.microsoft.com/office/drawing/2010/main" val="0"/>
              </a:ext>
            </a:extLst>
          </a:blip>
          <a:srcRect l="10375" r="-4801" b="26028"/>
          <a:stretch/>
        </p:blipFill>
        <p:spPr>
          <a:xfrm>
            <a:off x="-1" y="0"/>
            <a:ext cx="4500302" cy="3231715"/>
          </a:xfrm>
          <a:prstGeom prst="rect">
            <a:avLst/>
          </a:prstGeom>
        </p:spPr>
      </p:pic>
      <p:sp>
        <p:nvSpPr>
          <p:cNvPr id="8" name="矩形: 圆角 7">
            <a:extLst>
              <a:ext uri="{FF2B5EF4-FFF2-40B4-BE49-F238E27FC236}">
                <a16:creationId xmlns:a16="http://schemas.microsoft.com/office/drawing/2014/main" id="{906F5B2A-5E1E-4B28-9109-C7990C6A42B2}"/>
              </a:ext>
            </a:extLst>
          </p:cNvPr>
          <p:cNvSpPr/>
          <p:nvPr/>
        </p:nvSpPr>
        <p:spPr>
          <a:xfrm>
            <a:off x="206219" y="499715"/>
            <a:ext cx="8759981" cy="4487151"/>
          </a:xfrm>
          <a:prstGeom prst="roundRect">
            <a:avLst>
              <a:gd name="adj" fmla="val 5318"/>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zh-CN" altLang="en-US" sz="1350" kern="1200">
              <a:solidFill>
                <a:prstClr val="white"/>
              </a:solidFill>
              <a:latin typeface="字魂107号-萌趣欢乐体" panose="020F0502020204030204"/>
              <a:cs typeface="+mn-ea"/>
              <a:sym typeface="+mn-lt"/>
            </a:endParaRPr>
          </a:p>
        </p:txBody>
      </p:sp>
      <p:pic>
        <p:nvPicPr>
          <p:cNvPr id="3" name="图片 2">
            <a:extLst>
              <a:ext uri="{FF2B5EF4-FFF2-40B4-BE49-F238E27FC236}">
                <a16:creationId xmlns:a16="http://schemas.microsoft.com/office/drawing/2014/main" id="{94F09D85-56B3-4CFF-9C52-FEFF457F176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86696" y="120755"/>
            <a:ext cx="526212" cy="526212"/>
          </a:xfrm>
          <a:prstGeom prst="rect">
            <a:avLst/>
          </a:prstGeom>
        </p:spPr>
      </p:pic>
      <p:pic>
        <p:nvPicPr>
          <p:cNvPr id="20" name="图片 23" descr="8c028dabe04d64ea3c3aa11767f6d819">
            <a:extLst>
              <a:ext uri="{FF2B5EF4-FFF2-40B4-BE49-F238E27FC236}">
                <a16:creationId xmlns:a16="http://schemas.microsoft.com/office/drawing/2014/main" id="{74978D22-1740-4DFE-8D54-9434E640BBB3}"/>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50790" y="-801236"/>
            <a:ext cx="10102182" cy="6204550"/>
          </a:xfrm>
          <a:prstGeom prst="rect">
            <a:avLst/>
          </a:prstGeom>
        </p:spPr>
      </p:pic>
      <p:sp>
        <p:nvSpPr>
          <p:cNvPr id="10" name="文本框 9">
            <a:extLst>
              <a:ext uri="{FF2B5EF4-FFF2-40B4-BE49-F238E27FC236}">
                <a16:creationId xmlns:a16="http://schemas.microsoft.com/office/drawing/2014/main" id="{5998B87C-DA76-4326-B0CA-1812A9B64163}"/>
              </a:ext>
            </a:extLst>
          </p:cNvPr>
          <p:cNvSpPr txBox="1"/>
          <p:nvPr/>
        </p:nvSpPr>
        <p:spPr>
          <a:xfrm>
            <a:off x="2382837" y="-72099"/>
            <a:ext cx="4406743" cy="1523494"/>
          </a:xfrm>
          <a:prstGeom prst="rect">
            <a:avLst/>
          </a:prstGeom>
          <a:noFill/>
        </p:spPr>
        <p:txBody>
          <a:bodyPr wrap="square">
            <a:spAutoFit/>
          </a:bodyPr>
          <a:lstStyle/>
          <a:p>
            <a:pPr algn="ctr" defTabSz="685800">
              <a:buClrTx/>
            </a:pPr>
            <a:r>
              <a:rPr lang="nl-NL" sz="2200" b="1" dirty="0">
                <a:solidFill>
                  <a:schemeClr val="tx1"/>
                </a:solidFill>
                <a:latin typeface="Times New Roman" panose="02020603050405020304" pitchFamily="18" charset="0"/>
                <a:cs typeface="Times New Roman" panose="02020603050405020304" pitchFamily="18" charset="0"/>
              </a:rPr>
              <a:t>Câu 2: Những chuyện đó buồn cười vì những chuyện ấy bất ngờ và trái ngược với lẽ tự nhiên:</a:t>
            </a:r>
            <a:endParaRPr lang="en-US" sz="2200" b="1" kern="1200" dirty="0">
              <a:solidFill>
                <a:schemeClr val="tx1"/>
              </a:solidFill>
              <a:latin typeface="Times New Roman" panose="02020603050405020304" pitchFamily="18" charset="0"/>
              <a:cs typeface="Times New Roman" panose="02020603050405020304" pitchFamily="18" charset="0"/>
            </a:endParaRPr>
          </a:p>
          <a:p>
            <a:pPr defTabSz="685800">
              <a:buClrTx/>
            </a:pPr>
            <a:endParaRPr lang="zh-CN" altLang="en-US" sz="2700" kern="1200" dirty="0">
              <a:solidFill>
                <a:srgbClr val="DF767E"/>
              </a:solidFill>
              <a:latin typeface="Times New Roman" panose="02020603050405020304" pitchFamily="18" charset="0"/>
              <a:cs typeface="Times New Roman" panose="02020603050405020304" pitchFamily="18" charset="0"/>
              <a:sym typeface="+mn-lt"/>
            </a:endParaRPr>
          </a:p>
        </p:txBody>
      </p:sp>
      <p:grpSp>
        <p:nvGrpSpPr>
          <p:cNvPr id="11" name="组合 10">
            <a:extLst>
              <a:ext uri="{FF2B5EF4-FFF2-40B4-BE49-F238E27FC236}">
                <a16:creationId xmlns:a16="http://schemas.microsoft.com/office/drawing/2014/main" id="{74A02ABA-BBA8-42D1-A4CC-0006ED55633D}"/>
              </a:ext>
            </a:extLst>
          </p:cNvPr>
          <p:cNvGrpSpPr/>
          <p:nvPr/>
        </p:nvGrpSpPr>
        <p:grpSpPr>
          <a:xfrm>
            <a:off x="450732" y="1028626"/>
            <a:ext cx="8414818" cy="3589551"/>
            <a:chOff x="10250" y="630526"/>
            <a:chExt cx="6210711" cy="4833191"/>
          </a:xfrm>
        </p:grpSpPr>
        <p:grpSp>
          <p:nvGrpSpPr>
            <p:cNvPr id="13" name="íṥliḋé">
              <a:extLst>
                <a:ext uri="{FF2B5EF4-FFF2-40B4-BE49-F238E27FC236}">
                  <a16:creationId xmlns:a16="http://schemas.microsoft.com/office/drawing/2014/main" id="{E41DEB24-FC29-4513-9B1F-895A28DF5F8A}"/>
                </a:ext>
              </a:extLst>
            </p:cNvPr>
            <p:cNvGrpSpPr/>
            <p:nvPr/>
          </p:nvGrpSpPr>
          <p:grpSpPr>
            <a:xfrm>
              <a:off x="53912" y="630526"/>
              <a:ext cx="6167049" cy="1755815"/>
              <a:chOff x="6772482" y="2590855"/>
              <a:chExt cx="6167049" cy="1755815"/>
            </a:xfrm>
          </p:grpSpPr>
          <p:sp>
            <p:nvSpPr>
              <p:cNvPr id="27" name="ïṡḻïḑe">
                <a:extLst>
                  <a:ext uri="{FF2B5EF4-FFF2-40B4-BE49-F238E27FC236}">
                    <a16:creationId xmlns:a16="http://schemas.microsoft.com/office/drawing/2014/main" id="{65FC6FA7-23DA-4ACC-91EE-5E803B4FDDBA}"/>
                  </a:ext>
                </a:extLst>
              </p:cNvPr>
              <p:cNvSpPr/>
              <p:nvPr/>
            </p:nvSpPr>
            <p:spPr>
              <a:xfrm>
                <a:off x="7260691" y="2590855"/>
                <a:ext cx="5678840" cy="175581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81000" tIns="81000" rIns="81000" bIns="81000" rtlCol="0" anchor="t" anchorCtr="0">
                <a:spAutoFit/>
              </a:bodyPr>
              <a:lstStyle/>
              <a:p>
                <a:pPr defTabSz="685800">
                  <a:lnSpc>
                    <a:spcPct val="130000"/>
                  </a:lnSpc>
                  <a:buClrTx/>
                </a:pP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Trong</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buổi</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thiết</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triều</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nghiêm</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trang</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vua</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ngồi</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trên</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ngai</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vàng</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nhưng</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mép</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lại</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để</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dính</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cơm</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a:t>
                </a:r>
                <a:endParaRPr kumimoji="1" lang="zh-CN" altLang="en-US" sz="3000" b="1" kern="1200" dirty="0">
                  <a:solidFill>
                    <a:srgbClr val="002060"/>
                  </a:solidFill>
                  <a:latin typeface="Times New Roman" panose="02020603050405020304" pitchFamily="18" charset="0"/>
                  <a:cs typeface="Times New Roman" panose="02020603050405020304" pitchFamily="18" charset="0"/>
                  <a:sym typeface="+mn-lt"/>
                </a:endParaRPr>
              </a:p>
            </p:txBody>
          </p:sp>
          <p:sp>
            <p:nvSpPr>
              <p:cNvPr id="25" name="îṡļïḑé">
                <a:extLst>
                  <a:ext uri="{FF2B5EF4-FFF2-40B4-BE49-F238E27FC236}">
                    <a16:creationId xmlns:a16="http://schemas.microsoft.com/office/drawing/2014/main" id="{7C2D80A0-8FA6-46E2-9B80-CB6629BAF33C}"/>
                  </a:ext>
                </a:extLst>
              </p:cNvPr>
              <p:cNvSpPr txBox="1"/>
              <p:nvPr/>
            </p:nvSpPr>
            <p:spPr>
              <a:xfrm>
                <a:off x="6772482" y="2922647"/>
                <a:ext cx="395882" cy="539999"/>
              </a:xfrm>
              <a:prstGeom prst="rect">
                <a:avLst/>
              </a:prstGeom>
              <a:solidFill>
                <a:srgbClr val="DF767E"/>
              </a:solidFill>
              <a:ln w="5715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68580" tIns="34290" rIns="68580" bIns="34290" numCol="1" spcCol="0" rtlCol="0" fromWordArt="0" anchor="ctr" anchorCtr="0" forceAA="0" compatLnSpc="1">
                <a:noAutofit/>
              </a:bodyPr>
              <a:lstStyle>
                <a:defPPr>
                  <a:defRPr lang="zh-CN"/>
                </a:defPPr>
                <a:lvl1pPr algn="ctr" defTabSz="913765">
                  <a:defRPr sz="2000" b="1">
                    <a:solidFill>
                      <a:schemeClr val="bg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defTabSz="685324">
                  <a:buClrTx/>
                </a:pPr>
                <a:r>
                  <a:rPr lang="en-US" altLang="zh-CN" sz="3000" kern="1200" dirty="0">
                    <a:solidFill>
                      <a:prstClr val="white"/>
                    </a:solidFill>
                    <a:latin typeface="Times New Roman" panose="02020603050405020304" pitchFamily="18" charset="0"/>
                    <a:cs typeface="Times New Roman" panose="02020603050405020304" pitchFamily="18" charset="0"/>
                    <a:sym typeface="+mn-lt"/>
                  </a:rPr>
                  <a:t>01</a:t>
                </a:r>
                <a:endParaRPr lang="zh-CN" altLang="en-US" sz="3000" kern="1200" dirty="0">
                  <a:solidFill>
                    <a:prstClr val="white"/>
                  </a:solidFill>
                  <a:latin typeface="Times New Roman" panose="02020603050405020304" pitchFamily="18" charset="0"/>
                  <a:cs typeface="Times New Roman" panose="02020603050405020304" pitchFamily="18" charset="0"/>
                  <a:sym typeface="+mn-lt"/>
                </a:endParaRPr>
              </a:p>
            </p:txBody>
          </p:sp>
        </p:grpSp>
        <p:grpSp>
          <p:nvGrpSpPr>
            <p:cNvPr id="14" name="iṥḷídê">
              <a:extLst>
                <a:ext uri="{FF2B5EF4-FFF2-40B4-BE49-F238E27FC236}">
                  <a16:creationId xmlns:a16="http://schemas.microsoft.com/office/drawing/2014/main" id="{8A334268-DB9D-439A-B923-F0F00585892B}"/>
                </a:ext>
              </a:extLst>
            </p:cNvPr>
            <p:cNvGrpSpPr/>
            <p:nvPr/>
          </p:nvGrpSpPr>
          <p:grpSpPr>
            <a:xfrm>
              <a:off x="24124" y="2750621"/>
              <a:ext cx="6178958" cy="1789832"/>
              <a:chOff x="6742694" y="2742742"/>
              <a:chExt cx="6178958" cy="1789832"/>
            </a:xfrm>
          </p:grpSpPr>
          <p:sp>
            <p:nvSpPr>
              <p:cNvPr id="23" name="işlïḑè">
                <a:extLst>
                  <a:ext uri="{FF2B5EF4-FFF2-40B4-BE49-F238E27FC236}">
                    <a16:creationId xmlns:a16="http://schemas.microsoft.com/office/drawing/2014/main" id="{49BC2E8E-4DC1-47A0-A216-6BFAB5265EF5}"/>
                  </a:ext>
                </a:extLst>
              </p:cNvPr>
              <p:cNvSpPr/>
              <p:nvPr/>
            </p:nvSpPr>
            <p:spPr>
              <a:xfrm>
                <a:off x="7230331" y="2742742"/>
                <a:ext cx="5691321" cy="17898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81000" tIns="81000" rIns="81000" bIns="81000" rtlCol="0" anchor="t" anchorCtr="0">
                <a:spAutoFit/>
              </a:bodyPr>
              <a:lstStyle/>
              <a:p>
                <a:pPr defTabSz="685800">
                  <a:lnSpc>
                    <a:spcPct val="130000"/>
                  </a:lnSpc>
                  <a:buClrTx/>
                </a:pP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Viên</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quan</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coi</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vườn</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lại</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giấu</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miếng</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táo</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cắn</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dở</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trong</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túi</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áo</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a:t>
                </a:r>
                <a:endParaRPr kumimoji="1" lang="zh-CN" altLang="en-US" sz="3000" b="1" kern="1200" dirty="0">
                  <a:solidFill>
                    <a:srgbClr val="002060"/>
                  </a:solidFill>
                  <a:latin typeface="Times New Roman" panose="02020603050405020304" pitchFamily="18" charset="0"/>
                  <a:cs typeface="Times New Roman" panose="02020603050405020304" pitchFamily="18" charset="0"/>
                  <a:sym typeface="+mn-lt"/>
                </a:endParaRPr>
              </a:p>
            </p:txBody>
          </p:sp>
          <p:sp>
            <p:nvSpPr>
              <p:cNvPr id="21" name="íṡḻiḍê">
                <a:extLst>
                  <a:ext uri="{FF2B5EF4-FFF2-40B4-BE49-F238E27FC236}">
                    <a16:creationId xmlns:a16="http://schemas.microsoft.com/office/drawing/2014/main" id="{3F28D4FA-28FC-4CA2-9EF8-F7620AB27D15}"/>
                  </a:ext>
                </a:extLst>
              </p:cNvPr>
              <p:cNvSpPr txBox="1"/>
              <p:nvPr/>
            </p:nvSpPr>
            <p:spPr>
              <a:xfrm>
                <a:off x="6742694" y="3057862"/>
                <a:ext cx="425670" cy="540000"/>
              </a:xfrm>
              <a:prstGeom prst="rect">
                <a:avLst/>
              </a:prstGeom>
              <a:solidFill>
                <a:srgbClr val="DF767E"/>
              </a:solidFill>
              <a:ln w="5715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68580" tIns="34290" rIns="68580" bIns="34290" numCol="1" spcCol="0" rtlCol="0" fromWordArt="0" anchor="ctr" anchorCtr="0" forceAA="0" compatLnSpc="1">
                <a:noAutofit/>
              </a:bodyPr>
              <a:lstStyle>
                <a:defPPr>
                  <a:defRPr lang="zh-CN"/>
                </a:defPPr>
                <a:lvl1pPr algn="ctr" defTabSz="913765">
                  <a:defRPr sz="2000" b="1">
                    <a:solidFill>
                      <a:schemeClr val="bg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defTabSz="685324">
                  <a:buClrTx/>
                </a:pPr>
                <a:r>
                  <a:rPr lang="en-US" altLang="zh-CN" sz="3000" kern="1200" dirty="0">
                    <a:solidFill>
                      <a:prstClr val="white"/>
                    </a:solidFill>
                    <a:latin typeface="Times New Roman" panose="02020603050405020304" pitchFamily="18" charset="0"/>
                    <a:cs typeface="Times New Roman" panose="02020603050405020304" pitchFamily="18" charset="0"/>
                    <a:sym typeface="+mn-lt"/>
                  </a:rPr>
                  <a:t>02</a:t>
                </a:r>
                <a:endParaRPr lang="zh-CN" altLang="en-US" sz="3000" kern="1200" dirty="0">
                  <a:solidFill>
                    <a:prstClr val="white"/>
                  </a:solidFill>
                  <a:latin typeface="Times New Roman" panose="02020603050405020304" pitchFamily="18" charset="0"/>
                  <a:cs typeface="Times New Roman" panose="02020603050405020304" pitchFamily="18" charset="0"/>
                  <a:sym typeface="+mn-lt"/>
                </a:endParaRPr>
              </a:p>
            </p:txBody>
          </p:sp>
        </p:grpSp>
        <p:grpSp>
          <p:nvGrpSpPr>
            <p:cNvPr id="15" name="iśḷíďé">
              <a:extLst>
                <a:ext uri="{FF2B5EF4-FFF2-40B4-BE49-F238E27FC236}">
                  <a16:creationId xmlns:a16="http://schemas.microsoft.com/office/drawing/2014/main" id="{A94ED61C-42C0-48CB-8660-713C6D54E69E}"/>
                </a:ext>
              </a:extLst>
            </p:cNvPr>
            <p:cNvGrpSpPr/>
            <p:nvPr/>
          </p:nvGrpSpPr>
          <p:grpSpPr>
            <a:xfrm>
              <a:off x="10250" y="4481984"/>
              <a:ext cx="6143549" cy="981733"/>
              <a:chOff x="6728820" y="2505898"/>
              <a:chExt cx="6143549" cy="981733"/>
            </a:xfrm>
          </p:grpSpPr>
          <p:sp>
            <p:nvSpPr>
              <p:cNvPr id="19" name="íŝľiḓé">
                <a:extLst>
                  <a:ext uri="{FF2B5EF4-FFF2-40B4-BE49-F238E27FC236}">
                    <a16:creationId xmlns:a16="http://schemas.microsoft.com/office/drawing/2014/main" id="{7E1C3E0D-0927-475B-A99D-0292EB7A0820}"/>
                  </a:ext>
                </a:extLst>
              </p:cNvPr>
              <p:cNvSpPr/>
              <p:nvPr/>
            </p:nvSpPr>
            <p:spPr>
              <a:xfrm>
                <a:off x="7323689" y="2505898"/>
                <a:ext cx="5548680" cy="98173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81000" tIns="81000" rIns="81000" bIns="81000" rtlCol="0" anchor="t" anchorCtr="0">
                <a:spAutoFit/>
              </a:bodyPr>
              <a:lstStyle/>
              <a:p>
                <a:pPr defTabSz="685800">
                  <a:lnSpc>
                    <a:spcPct val="130000"/>
                  </a:lnSpc>
                  <a:buClrTx/>
                </a:pP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Cậu</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bé</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đứng</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lom</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khom</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vì</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đứt</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dải</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 </a:t>
                </a:r>
                <a:r>
                  <a:rPr kumimoji="1" lang="en-US" altLang="zh-CN" sz="3000" b="1" kern="1200" dirty="0" err="1">
                    <a:solidFill>
                      <a:srgbClr val="002060"/>
                    </a:solidFill>
                    <a:latin typeface="Times New Roman" panose="02020603050405020304" pitchFamily="18" charset="0"/>
                    <a:cs typeface="Times New Roman" panose="02020603050405020304" pitchFamily="18" charset="0"/>
                    <a:sym typeface="+mn-lt"/>
                  </a:rPr>
                  <a:t>rút</a:t>
                </a:r>
                <a:r>
                  <a:rPr kumimoji="1" lang="en-US" altLang="zh-CN" sz="3000" b="1" kern="1200" dirty="0">
                    <a:solidFill>
                      <a:srgbClr val="002060"/>
                    </a:solidFill>
                    <a:latin typeface="Times New Roman" panose="02020603050405020304" pitchFamily="18" charset="0"/>
                    <a:cs typeface="Times New Roman" panose="02020603050405020304" pitchFamily="18" charset="0"/>
                    <a:sym typeface="+mn-lt"/>
                  </a:rPr>
                  <a:t>.</a:t>
                </a:r>
                <a:endParaRPr kumimoji="1" lang="zh-CN" altLang="en-US" sz="3000" b="1" kern="1200" dirty="0">
                  <a:solidFill>
                    <a:srgbClr val="002060"/>
                  </a:solidFill>
                  <a:latin typeface="Times New Roman" panose="02020603050405020304" pitchFamily="18" charset="0"/>
                  <a:cs typeface="Times New Roman" panose="02020603050405020304" pitchFamily="18" charset="0"/>
                  <a:sym typeface="+mn-lt"/>
                </a:endParaRPr>
              </a:p>
            </p:txBody>
          </p:sp>
          <p:sp>
            <p:nvSpPr>
              <p:cNvPr id="17" name="ísḻîdê">
                <a:extLst>
                  <a:ext uri="{FF2B5EF4-FFF2-40B4-BE49-F238E27FC236}">
                    <a16:creationId xmlns:a16="http://schemas.microsoft.com/office/drawing/2014/main" id="{C8164011-7021-4C51-8551-215D62190EF3}"/>
                  </a:ext>
                </a:extLst>
              </p:cNvPr>
              <p:cNvSpPr txBox="1"/>
              <p:nvPr/>
            </p:nvSpPr>
            <p:spPr>
              <a:xfrm>
                <a:off x="6728820" y="2833574"/>
                <a:ext cx="453420" cy="540000"/>
              </a:xfrm>
              <a:prstGeom prst="rect">
                <a:avLst/>
              </a:prstGeom>
              <a:solidFill>
                <a:srgbClr val="DF767E"/>
              </a:solidFill>
              <a:ln w="5715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68580" tIns="34290" rIns="68580" bIns="34290" numCol="1" spcCol="0" rtlCol="0" fromWordArt="0" anchor="ctr" anchorCtr="0" forceAA="0" compatLnSpc="1">
                <a:noAutofit/>
              </a:bodyPr>
              <a:lstStyle>
                <a:defPPr>
                  <a:defRPr lang="zh-CN"/>
                </a:defPPr>
                <a:lvl1pPr algn="ctr" defTabSz="913765">
                  <a:defRPr sz="2000" b="1">
                    <a:solidFill>
                      <a:schemeClr val="bg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defTabSz="685324">
                  <a:buClrTx/>
                </a:pPr>
                <a:r>
                  <a:rPr lang="en-US" altLang="zh-CN" sz="3000" kern="1200" dirty="0">
                    <a:solidFill>
                      <a:prstClr val="white"/>
                    </a:solidFill>
                    <a:latin typeface="Times New Roman" panose="02020603050405020304" pitchFamily="18" charset="0"/>
                    <a:cs typeface="Times New Roman" panose="02020603050405020304" pitchFamily="18" charset="0"/>
                    <a:sym typeface="+mn-lt"/>
                  </a:rPr>
                  <a:t>03</a:t>
                </a:r>
                <a:endParaRPr lang="zh-CN" altLang="en-US" sz="3000" kern="1200" dirty="0">
                  <a:solidFill>
                    <a:prstClr val="white"/>
                  </a:solidFill>
                  <a:latin typeface="Times New Roman" panose="02020603050405020304" pitchFamily="18" charset="0"/>
                  <a:cs typeface="Times New Roman" panose="02020603050405020304" pitchFamily="18" charset="0"/>
                  <a:sym typeface="+mn-lt"/>
                </a:endParaRPr>
              </a:p>
            </p:txBody>
          </p:sp>
        </p:grpSp>
      </p:grpSp>
    </p:spTree>
    <p:custDataLst>
      <p:tags r:id="rId1"/>
    </p:custDataLst>
    <p:extLst>
      <p:ext uri="{BB962C8B-B14F-4D97-AF65-F5344CB8AC3E}">
        <p14:creationId xmlns:p14="http://schemas.microsoft.com/office/powerpoint/2010/main" val="2501086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left)">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12">
            <a:lum/>
          </a:blip>
          <a:srcRect/>
          <a:stretch>
            <a:fillRect/>
          </a:stretch>
        </a:blipFill>
        <a:effectLst/>
      </p:bgPr>
    </p:bg>
    <p:spTree>
      <p:nvGrpSpPr>
        <p:cNvPr id="1" name=""/>
        <p:cNvGrpSpPr/>
        <p:nvPr/>
      </p:nvGrpSpPr>
      <p:grpSpPr>
        <a:xfrm>
          <a:off x="0" y="0"/>
          <a:ext cx="0" cy="0"/>
          <a:chOff x="0" y="0"/>
          <a:chExt cx="0" cy="0"/>
        </a:xfrm>
      </p:grpSpPr>
      <p:pic>
        <p:nvPicPr>
          <p:cNvPr id="61" name="Picture 60" descr="A close up of a logo&#10;&#10;Description automatically generated">
            <a:extLst>
              <a:ext uri="{FF2B5EF4-FFF2-40B4-BE49-F238E27FC236}">
                <a16:creationId xmlns:a16="http://schemas.microsoft.com/office/drawing/2014/main" id="{F00FF06E-DBE0-484E-BD9B-941BEFC0863B}"/>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rot="713048">
            <a:off x="2278199" y="1832648"/>
            <a:ext cx="402265" cy="326282"/>
          </a:xfrm>
          <a:prstGeom prst="rect">
            <a:avLst/>
          </a:prstGeom>
        </p:spPr>
      </p:pic>
      <p:sp>
        <p:nvSpPr>
          <p:cNvPr id="48" name="TextBox 47">
            <a:extLst>
              <a:ext uri="{FF2B5EF4-FFF2-40B4-BE49-F238E27FC236}">
                <a16:creationId xmlns:a16="http://schemas.microsoft.com/office/drawing/2014/main" id="{5548E7CF-D360-4144-AF33-65AED6B91676}"/>
              </a:ext>
            </a:extLst>
          </p:cNvPr>
          <p:cNvSpPr txBox="1"/>
          <p:nvPr/>
        </p:nvSpPr>
        <p:spPr>
          <a:xfrm>
            <a:off x="4659578" y="1212604"/>
            <a:ext cx="4306622" cy="969496"/>
          </a:xfrm>
          <a:prstGeom prst="rect">
            <a:avLst/>
          </a:prstGeom>
          <a:noFill/>
        </p:spPr>
        <p:txBody>
          <a:bodyPr wrap="square" rtlCol="0">
            <a:spAutoFit/>
          </a:bodyPr>
          <a:lstStyle/>
          <a:p>
            <a:pPr algn="ctr" defTabSz="685549">
              <a:buClrTx/>
              <a:defRPr/>
            </a:pPr>
            <a:r>
              <a:rPr lang="en-US" sz="1900" b="1" kern="1200" dirty="0" err="1">
                <a:solidFill>
                  <a:srgbClr val="002060"/>
                </a:solidFill>
                <a:latin typeface="Times New Roman" panose="02020603050405020304" pitchFamily="18" charset="0"/>
                <a:ea typeface="+mn-ea"/>
                <a:cs typeface="Times New Roman" panose="02020603050405020304" pitchFamily="18" charset="0"/>
              </a:rPr>
              <a:t>Tiếng</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cười</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như</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mang</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lại</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phép</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màu</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p>
          <a:p>
            <a:pPr algn="ctr" defTabSz="685549">
              <a:buClrTx/>
              <a:defRPr/>
            </a:pPr>
            <a:r>
              <a:rPr lang="en-US" sz="1900" b="1" kern="1200" dirty="0" err="1">
                <a:solidFill>
                  <a:srgbClr val="002060"/>
                </a:solidFill>
                <a:latin typeface="Times New Roman" panose="02020603050405020304" pitchFamily="18" charset="0"/>
                <a:ea typeface="+mn-ea"/>
                <a:cs typeface="Times New Roman" panose="02020603050405020304" pitchFamily="18" charset="0"/>
              </a:rPr>
              <a:t>làm</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mọi</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gương</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mặt</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đều</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rạng</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rỡ</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tươi</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tỉnh</a:t>
            </a:r>
            <a:r>
              <a:rPr lang="en-US" sz="1900" b="1" kern="1200" dirty="0">
                <a:solidFill>
                  <a:srgbClr val="002060"/>
                </a:solidFill>
                <a:latin typeface="Times New Roman" panose="02020603050405020304" pitchFamily="18" charset="0"/>
                <a:ea typeface="+mn-ea"/>
                <a:cs typeface="Times New Roman" panose="02020603050405020304" pitchFamily="18" charset="0"/>
              </a:rPr>
              <a:t>.</a:t>
            </a:r>
          </a:p>
        </p:txBody>
      </p:sp>
      <p:sp>
        <p:nvSpPr>
          <p:cNvPr id="49" name="TextBox 48">
            <a:extLst>
              <a:ext uri="{FF2B5EF4-FFF2-40B4-BE49-F238E27FC236}">
                <a16:creationId xmlns:a16="http://schemas.microsoft.com/office/drawing/2014/main" id="{D7A6994F-0630-4713-8748-399C79D2DD9F}"/>
              </a:ext>
            </a:extLst>
          </p:cNvPr>
          <p:cNvSpPr txBox="1"/>
          <p:nvPr/>
        </p:nvSpPr>
        <p:spPr>
          <a:xfrm>
            <a:off x="5140695" y="2122966"/>
            <a:ext cx="3693639" cy="677108"/>
          </a:xfrm>
          <a:prstGeom prst="rect">
            <a:avLst/>
          </a:prstGeom>
          <a:noFill/>
        </p:spPr>
        <p:txBody>
          <a:bodyPr wrap="none" rtlCol="0">
            <a:spAutoFit/>
          </a:bodyPr>
          <a:lstStyle/>
          <a:p>
            <a:pPr algn="ctr" defTabSz="685549">
              <a:buClrTx/>
              <a:defRPr/>
            </a:pPr>
            <a:r>
              <a:rPr lang="en-US" sz="1900" b="1" kern="1200" dirty="0" err="1">
                <a:solidFill>
                  <a:srgbClr val="002060"/>
                </a:solidFill>
                <a:latin typeface="Times New Roman" panose="02020603050405020304" pitchFamily="18" charset="0"/>
                <a:ea typeface="+mn-ea"/>
                <a:cs typeface="Times New Roman" panose="02020603050405020304" pitchFamily="18" charset="0"/>
              </a:rPr>
              <a:t>Hoa</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nở</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chim</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hót</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những</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tia</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nắng</a:t>
            </a:r>
            <a:endParaRPr lang="en-US" sz="1900" b="1" kern="1200" dirty="0">
              <a:solidFill>
                <a:srgbClr val="002060"/>
              </a:solidFill>
              <a:latin typeface="Times New Roman" panose="02020603050405020304" pitchFamily="18" charset="0"/>
              <a:ea typeface="+mn-ea"/>
              <a:cs typeface="Times New Roman" panose="02020603050405020304" pitchFamily="18" charset="0"/>
            </a:endParaRPr>
          </a:p>
          <a:p>
            <a:pPr algn="ctr" defTabSz="685549">
              <a:buClrTx/>
              <a:defRPr/>
            </a:pP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mặt</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trời</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nhảy</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múa</a:t>
            </a:r>
            <a:r>
              <a:rPr lang="en-US" sz="1900" b="1" kern="1200" dirty="0">
                <a:solidFill>
                  <a:srgbClr val="002060"/>
                </a:solidFill>
                <a:latin typeface="Times New Roman" panose="02020603050405020304" pitchFamily="18" charset="0"/>
                <a:ea typeface="+mn-ea"/>
                <a:cs typeface="Times New Roman" panose="02020603050405020304" pitchFamily="18" charset="0"/>
              </a:rPr>
              <a:t>.</a:t>
            </a:r>
          </a:p>
        </p:txBody>
      </p:sp>
      <p:sp>
        <p:nvSpPr>
          <p:cNvPr id="50" name="TextBox 49">
            <a:extLst>
              <a:ext uri="{FF2B5EF4-FFF2-40B4-BE49-F238E27FC236}">
                <a16:creationId xmlns:a16="http://schemas.microsoft.com/office/drawing/2014/main" id="{301BFAFA-D38F-44D0-AA98-393BAFBBEA3F}"/>
              </a:ext>
            </a:extLst>
          </p:cNvPr>
          <p:cNvSpPr txBox="1"/>
          <p:nvPr/>
        </p:nvSpPr>
        <p:spPr>
          <a:xfrm>
            <a:off x="5941942" y="2804512"/>
            <a:ext cx="1790875" cy="384721"/>
          </a:xfrm>
          <a:prstGeom prst="rect">
            <a:avLst/>
          </a:prstGeom>
          <a:noFill/>
        </p:spPr>
        <p:txBody>
          <a:bodyPr wrap="none" rtlCol="0">
            <a:spAutoFit/>
          </a:bodyPr>
          <a:lstStyle/>
          <a:p>
            <a:pPr defTabSz="685549">
              <a:buClrTx/>
              <a:defRPr/>
            </a:pP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Cả</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r>
              <a:rPr lang="en-US" sz="1900" b="1" kern="1200" dirty="0" err="1">
                <a:solidFill>
                  <a:srgbClr val="002060"/>
                </a:solidFill>
                <a:latin typeface="Times New Roman" panose="02020603050405020304" pitchFamily="18" charset="0"/>
                <a:ea typeface="+mn-ea"/>
                <a:cs typeface="Times New Roman" panose="02020603050405020304" pitchFamily="18" charset="0"/>
              </a:rPr>
              <a:t>hai</a:t>
            </a:r>
            <a:r>
              <a:rPr lang="en-US" sz="1900" b="1" kern="1200" dirty="0">
                <a:solidFill>
                  <a:srgbClr val="002060"/>
                </a:solidFill>
                <a:latin typeface="Times New Roman" panose="02020603050405020304" pitchFamily="18" charset="0"/>
                <a:ea typeface="+mn-ea"/>
                <a:cs typeface="Times New Roman" panose="02020603050405020304" pitchFamily="18" charset="0"/>
              </a:rPr>
              <a:t> ý </a:t>
            </a:r>
            <a:r>
              <a:rPr lang="en-US" sz="1900" b="1" kern="1200" dirty="0" err="1">
                <a:solidFill>
                  <a:srgbClr val="002060"/>
                </a:solidFill>
                <a:latin typeface="Times New Roman" panose="02020603050405020304" pitchFamily="18" charset="0"/>
                <a:ea typeface="+mn-ea"/>
                <a:cs typeface="Times New Roman" panose="02020603050405020304" pitchFamily="18" charset="0"/>
              </a:rPr>
              <a:t>trên</a:t>
            </a:r>
            <a:r>
              <a:rPr lang="en-US" sz="1900" b="1" kern="1200" dirty="0">
                <a:solidFill>
                  <a:srgbClr val="002060"/>
                </a:solidFill>
                <a:latin typeface="Times New Roman" panose="02020603050405020304" pitchFamily="18" charset="0"/>
                <a:ea typeface="+mn-ea"/>
                <a:cs typeface="Times New Roman" panose="02020603050405020304" pitchFamily="18" charset="0"/>
              </a:rPr>
              <a:t> .</a:t>
            </a:r>
          </a:p>
        </p:txBody>
      </p:sp>
      <p:pic>
        <p:nvPicPr>
          <p:cNvPr id="4" name="Picture 3">
            <a:extLst>
              <a:ext uri="{FF2B5EF4-FFF2-40B4-BE49-F238E27FC236}">
                <a16:creationId xmlns:a16="http://schemas.microsoft.com/office/drawing/2014/main" id="{FFEBB429-0DF6-432D-9419-9B40A21B09C7}"/>
              </a:ext>
            </a:extLst>
          </p:cNvPr>
          <p:cNvPicPr>
            <a:picLocks noChangeAspect="1"/>
          </p:cNvPicPr>
          <p:nvPr/>
        </p:nvPicPr>
        <p:blipFill>
          <a:blip r:embed="rId14"/>
          <a:stretch>
            <a:fillRect/>
          </a:stretch>
        </p:blipFill>
        <p:spPr>
          <a:xfrm>
            <a:off x="1258565" y="2104650"/>
            <a:ext cx="1476360" cy="1829517"/>
          </a:xfrm>
          <a:prstGeom prst="rect">
            <a:avLst/>
          </a:prstGeom>
        </p:spPr>
      </p:pic>
      <p:pic>
        <p:nvPicPr>
          <p:cNvPr id="3" name="Picture 2">
            <a:extLst>
              <a:ext uri="{FF2B5EF4-FFF2-40B4-BE49-F238E27FC236}">
                <a16:creationId xmlns:a16="http://schemas.microsoft.com/office/drawing/2014/main" id="{96670446-3115-44F6-9B45-557A634D5A5B}"/>
              </a:ext>
            </a:extLst>
          </p:cNvPr>
          <p:cNvPicPr>
            <a:picLocks noChangeAspect="1"/>
          </p:cNvPicPr>
          <p:nvPr/>
        </p:nvPicPr>
        <p:blipFill>
          <a:blip r:embed="rId15"/>
          <a:stretch>
            <a:fillRect/>
          </a:stretch>
        </p:blipFill>
        <p:spPr>
          <a:xfrm>
            <a:off x="1258565" y="2508260"/>
            <a:ext cx="1471049" cy="1425908"/>
          </a:xfrm>
          <a:prstGeom prst="rect">
            <a:avLst/>
          </a:prstGeom>
        </p:spPr>
      </p:pic>
      <p:pic>
        <p:nvPicPr>
          <p:cNvPr id="10" name="1">
            <a:extLst>
              <a:ext uri="{FF2B5EF4-FFF2-40B4-BE49-F238E27FC236}">
                <a16:creationId xmlns:a16="http://schemas.microsoft.com/office/drawing/2014/main" id="{46439FB1-7642-41C3-B701-F4EC7D1D0A18}"/>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94228" y="4426137"/>
            <a:ext cx="1042130" cy="406796"/>
          </a:xfrm>
          <a:prstGeom prst="rect">
            <a:avLst/>
          </a:prstGeom>
        </p:spPr>
      </p:pic>
      <p:pic>
        <p:nvPicPr>
          <p:cNvPr id="11" name="2">
            <a:extLst>
              <a:ext uri="{FF2B5EF4-FFF2-40B4-BE49-F238E27FC236}">
                <a16:creationId xmlns:a16="http://schemas.microsoft.com/office/drawing/2014/main" id="{689876F3-23D2-4F2E-BFF0-34B990B73AEA}"/>
              </a:ext>
            </a:extLst>
          </p:cNvPr>
          <p:cNvPicPr>
            <a:picLocks noChangeAspect="1"/>
          </p:cNvPicPr>
          <p:nvPr/>
        </p:nvPicPr>
        <p:blipFill>
          <a:blip r:embed="rId17"/>
          <a:stretch>
            <a:fillRect/>
          </a:stretch>
        </p:blipFill>
        <p:spPr>
          <a:xfrm>
            <a:off x="1319918" y="4426137"/>
            <a:ext cx="1046700" cy="406796"/>
          </a:xfrm>
          <a:prstGeom prst="rect">
            <a:avLst/>
          </a:prstGeom>
        </p:spPr>
      </p:pic>
      <p:pic>
        <p:nvPicPr>
          <p:cNvPr id="14" name="Picture 13">
            <a:extLst>
              <a:ext uri="{FF2B5EF4-FFF2-40B4-BE49-F238E27FC236}">
                <a16:creationId xmlns:a16="http://schemas.microsoft.com/office/drawing/2014/main" id="{3638472D-1DB4-4C08-846B-A7E60A2DC2D2}"/>
              </a:ext>
            </a:extLst>
          </p:cNvPr>
          <p:cNvPicPr>
            <a:picLocks noChangeAspect="1"/>
          </p:cNvPicPr>
          <p:nvPr/>
        </p:nvPicPr>
        <p:blipFill>
          <a:blip r:embed="rId18"/>
          <a:stretch>
            <a:fillRect/>
          </a:stretch>
        </p:blipFill>
        <p:spPr>
          <a:xfrm>
            <a:off x="2734925" y="3921226"/>
            <a:ext cx="685611" cy="685611"/>
          </a:xfrm>
          <a:prstGeom prst="rect">
            <a:avLst/>
          </a:prstGeom>
        </p:spPr>
      </p:pic>
      <p:pic>
        <p:nvPicPr>
          <p:cNvPr id="19" name="Magic sound effect">
            <a:hlinkClick r:id="" action="ppaction://media"/>
            <a:extLst>
              <a:ext uri="{FF2B5EF4-FFF2-40B4-BE49-F238E27FC236}">
                <a16:creationId xmlns:a16="http://schemas.microsoft.com/office/drawing/2014/main" id="{E56DA454-0B95-400A-A86B-160928009588}"/>
              </a:ext>
            </a:extLst>
          </p:cNvPr>
          <p:cNvPicPr>
            <a:picLocks noChangeAspect="1"/>
          </p:cNvPicPr>
          <p:nvPr>
            <a:audioFile r:link="rId2"/>
            <p:extLst>
              <p:ext uri="{DAA4B4D4-6D71-4841-9C94-3DE7FCFB9230}">
                <p14:media xmlns:p14="http://schemas.microsoft.com/office/powerpoint/2010/main" r:embed="rId3">
                  <p14:trim st="2016"/>
                </p14:media>
              </p:ext>
            </p:extLst>
          </p:nvPr>
        </p:nvPicPr>
        <p:blipFill>
          <a:blip r:embed="rId19"/>
          <a:stretch>
            <a:fillRect/>
          </a:stretch>
        </p:blipFill>
        <p:spPr>
          <a:xfrm>
            <a:off x="9384137" y="3322234"/>
            <a:ext cx="365390" cy="365390"/>
          </a:xfrm>
          <a:prstGeom prst="rect">
            <a:avLst/>
          </a:prstGeom>
        </p:spPr>
      </p:pic>
      <p:pic>
        <p:nvPicPr>
          <p:cNvPr id="25" name="Picture 24" descr="A close up of a logo&#10;&#10;Description automatically generated">
            <a:extLst>
              <a:ext uri="{FF2B5EF4-FFF2-40B4-BE49-F238E27FC236}">
                <a16:creationId xmlns:a16="http://schemas.microsoft.com/office/drawing/2014/main" id="{B1334589-9074-49BA-B231-2FD5E0824E65}"/>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2720966" y="-2405153"/>
            <a:ext cx="3702069" cy="2077692"/>
          </a:xfrm>
          <a:prstGeom prst="rect">
            <a:avLst/>
          </a:prstGeom>
        </p:spPr>
      </p:pic>
      <p:pic>
        <p:nvPicPr>
          <p:cNvPr id="31" name="Picture 30">
            <a:extLst>
              <a:ext uri="{FF2B5EF4-FFF2-40B4-BE49-F238E27FC236}">
                <a16:creationId xmlns:a16="http://schemas.microsoft.com/office/drawing/2014/main" id="{DC510AF4-FDAB-4D21-8224-9C0B089ED103}"/>
              </a:ext>
            </a:extLst>
          </p:cNvPr>
          <p:cNvPicPr>
            <a:picLocks noChangeAspect="1"/>
          </p:cNvPicPr>
          <p:nvPr/>
        </p:nvPicPr>
        <p:blipFill>
          <a:blip r:embed="rId21" cstate="print">
            <a:biLevel thresh="25000"/>
            <a:extLst>
              <a:ext uri="{28A0092B-C50C-407E-A947-70E740481C1C}">
                <a14:useLocalDpi xmlns:a14="http://schemas.microsoft.com/office/drawing/2010/main" val="0"/>
              </a:ext>
            </a:extLst>
          </a:blip>
          <a:stretch>
            <a:fillRect/>
          </a:stretch>
        </p:blipFill>
        <p:spPr>
          <a:xfrm>
            <a:off x="1099990" y="1770781"/>
            <a:ext cx="1769156" cy="1637130"/>
          </a:xfrm>
          <a:prstGeom prst="rect">
            <a:avLst/>
          </a:prstGeom>
        </p:spPr>
      </p:pic>
      <p:pic>
        <p:nvPicPr>
          <p:cNvPr id="40" name="Picture 39">
            <a:extLst>
              <a:ext uri="{FF2B5EF4-FFF2-40B4-BE49-F238E27FC236}">
                <a16:creationId xmlns:a16="http://schemas.microsoft.com/office/drawing/2014/main" id="{7351ADC6-20B3-4CCF-9DF8-8EA4AC622084}"/>
              </a:ext>
            </a:extLst>
          </p:cNvPr>
          <p:cNvPicPr>
            <a:picLocks noChangeAspect="1"/>
          </p:cNvPicPr>
          <p:nvPr/>
        </p:nvPicPr>
        <p:blipFill>
          <a:blip r:embed="rId22"/>
          <a:stretch>
            <a:fillRect/>
          </a:stretch>
        </p:blipFill>
        <p:spPr>
          <a:xfrm>
            <a:off x="4345407" y="1260215"/>
            <a:ext cx="402225" cy="374801"/>
          </a:xfrm>
          <a:prstGeom prst="rect">
            <a:avLst/>
          </a:prstGeom>
        </p:spPr>
      </p:pic>
      <p:pic>
        <p:nvPicPr>
          <p:cNvPr id="41" name="Picture 40">
            <a:extLst>
              <a:ext uri="{FF2B5EF4-FFF2-40B4-BE49-F238E27FC236}">
                <a16:creationId xmlns:a16="http://schemas.microsoft.com/office/drawing/2014/main" id="{F1052473-D994-457E-AB27-BD41BE79A8A3}"/>
              </a:ext>
            </a:extLst>
          </p:cNvPr>
          <p:cNvPicPr>
            <a:picLocks noChangeAspect="1"/>
          </p:cNvPicPr>
          <p:nvPr/>
        </p:nvPicPr>
        <p:blipFill>
          <a:blip r:embed="rId23"/>
          <a:stretch>
            <a:fillRect/>
          </a:stretch>
        </p:blipFill>
        <p:spPr>
          <a:xfrm>
            <a:off x="4659578" y="2183206"/>
            <a:ext cx="402225" cy="374801"/>
          </a:xfrm>
          <a:prstGeom prst="rect">
            <a:avLst/>
          </a:prstGeom>
        </p:spPr>
      </p:pic>
      <p:pic>
        <p:nvPicPr>
          <p:cNvPr id="43" name="Picture 42">
            <a:extLst>
              <a:ext uri="{FF2B5EF4-FFF2-40B4-BE49-F238E27FC236}">
                <a16:creationId xmlns:a16="http://schemas.microsoft.com/office/drawing/2014/main" id="{05A3363A-AC58-4D37-8194-5A9B4BB15277}"/>
              </a:ext>
            </a:extLst>
          </p:cNvPr>
          <p:cNvPicPr>
            <a:picLocks noChangeAspect="1"/>
          </p:cNvPicPr>
          <p:nvPr/>
        </p:nvPicPr>
        <p:blipFill>
          <a:blip r:embed="rId24"/>
          <a:stretch>
            <a:fillRect/>
          </a:stretch>
        </p:blipFill>
        <p:spPr>
          <a:xfrm>
            <a:off x="5387317" y="2820557"/>
            <a:ext cx="402225" cy="374801"/>
          </a:xfrm>
          <a:prstGeom prst="rect">
            <a:avLst/>
          </a:prstGeom>
        </p:spPr>
      </p:pic>
      <p:pic>
        <p:nvPicPr>
          <p:cNvPr id="47" name="Picture 46">
            <a:extLst>
              <a:ext uri="{FF2B5EF4-FFF2-40B4-BE49-F238E27FC236}">
                <a16:creationId xmlns:a16="http://schemas.microsoft.com/office/drawing/2014/main" id="{F237EE6E-08B3-4C0C-A022-57AC16576CCC}"/>
              </a:ext>
            </a:extLst>
          </p:cNvPr>
          <p:cNvPicPr>
            <a:picLocks noChangeAspect="1"/>
          </p:cNvPicPr>
          <p:nvPr/>
        </p:nvPicPr>
        <p:blipFill>
          <a:blip r:embed="rId25"/>
          <a:stretch>
            <a:fillRect/>
          </a:stretch>
        </p:blipFill>
        <p:spPr>
          <a:xfrm>
            <a:off x="5094889" y="2706540"/>
            <a:ext cx="798389" cy="798389"/>
          </a:xfrm>
          <a:prstGeom prst="rect">
            <a:avLst/>
          </a:prstGeom>
        </p:spPr>
      </p:pic>
      <p:pic>
        <p:nvPicPr>
          <p:cNvPr id="12" name="3">
            <a:extLst>
              <a:ext uri="{FF2B5EF4-FFF2-40B4-BE49-F238E27FC236}">
                <a16:creationId xmlns:a16="http://schemas.microsoft.com/office/drawing/2014/main" id="{6707A293-903E-4B64-8304-9CF89CB5C037}"/>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2450177" y="4426137"/>
            <a:ext cx="1042130" cy="406796"/>
          </a:xfrm>
          <a:prstGeom prst="rect">
            <a:avLst/>
          </a:prstGeom>
        </p:spPr>
      </p:pic>
      <p:pic>
        <p:nvPicPr>
          <p:cNvPr id="15" name="Picture 14">
            <a:extLst>
              <a:ext uri="{FF2B5EF4-FFF2-40B4-BE49-F238E27FC236}">
                <a16:creationId xmlns:a16="http://schemas.microsoft.com/office/drawing/2014/main" id="{FEB7FC6F-C70F-4469-B6D6-83FF1C41AB5C}"/>
              </a:ext>
            </a:extLst>
          </p:cNvPr>
          <p:cNvPicPr>
            <a:picLocks noChangeAspect="1"/>
          </p:cNvPicPr>
          <p:nvPr/>
        </p:nvPicPr>
        <p:blipFill>
          <a:blip r:embed="rId27" cstate="print">
            <a:extLst>
              <a:ext uri="{28A0092B-C50C-407E-A947-70E740481C1C}">
                <a14:useLocalDpi xmlns:a14="http://schemas.microsoft.com/office/drawing/2010/main" val="0"/>
              </a:ext>
            </a:extLst>
          </a:blip>
          <a:stretch>
            <a:fillRect/>
          </a:stretch>
        </p:blipFill>
        <p:spPr>
          <a:xfrm>
            <a:off x="1884237" y="3220569"/>
            <a:ext cx="177649" cy="300313"/>
          </a:xfrm>
          <a:prstGeom prst="rect">
            <a:avLst/>
          </a:prstGeom>
        </p:spPr>
      </p:pic>
      <p:sp>
        <p:nvSpPr>
          <p:cNvPr id="26" name="TextBox 25">
            <a:extLst>
              <a:ext uri="{FF2B5EF4-FFF2-40B4-BE49-F238E27FC236}">
                <a16:creationId xmlns:a16="http://schemas.microsoft.com/office/drawing/2014/main" id="{C8624134-3E86-45B2-8853-06D14D26D64B}"/>
              </a:ext>
            </a:extLst>
          </p:cNvPr>
          <p:cNvSpPr txBox="1"/>
          <p:nvPr/>
        </p:nvSpPr>
        <p:spPr>
          <a:xfrm>
            <a:off x="4237042" y="555360"/>
            <a:ext cx="4715915" cy="1015663"/>
          </a:xfrm>
          <a:prstGeom prst="rect">
            <a:avLst/>
          </a:prstGeom>
          <a:noFill/>
        </p:spPr>
        <p:txBody>
          <a:bodyPr wrap="square" rtlCol="0">
            <a:spAutoFit/>
          </a:bodyPr>
          <a:lstStyle/>
          <a:p>
            <a:pPr algn="ctr" defTabSz="685549">
              <a:buClrTx/>
              <a:defRPr/>
            </a:pPr>
            <a:r>
              <a:rPr lang="en-US" sz="2000" b="1" kern="1200" dirty="0" err="1">
                <a:solidFill>
                  <a:srgbClr val="C00000"/>
                </a:solidFill>
                <a:latin typeface="Times New Roman" panose="02020603050405020304" pitchFamily="18" charset="0"/>
                <a:ea typeface="Tahoma" panose="020B0604030504040204" pitchFamily="34" charset="0"/>
                <a:cs typeface="Times New Roman" panose="02020603050405020304" pitchFamily="18" charset="0"/>
              </a:rPr>
              <a:t>Câu</a:t>
            </a:r>
            <a:r>
              <a:rPr lang="en-US" sz="2000" b="1" kern="1200" dirty="0">
                <a:solidFill>
                  <a:srgbClr val="C00000"/>
                </a:solidFill>
                <a:latin typeface="Times New Roman" panose="02020603050405020304" pitchFamily="18" charset="0"/>
                <a:ea typeface="Tahoma" panose="020B0604030504040204" pitchFamily="34" charset="0"/>
                <a:cs typeface="Times New Roman" panose="02020603050405020304" pitchFamily="18" charset="0"/>
              </a:rPr>
              <a:t> 3: </a:t>
            </a:r>
            <a:r>
              <a:rPr lang="en-US" sz="2000" b="1" dirty="0" err="1">
                <a:solidFill>
                  <a:srgbClr val="C00000"/>
                </a:solidFill>
                <a:latin typeface="Times New Roman" panose="02020603050405020304" pitchFamily="18" charset="0"/>
                <a:cs typeface="Times New Roman" panose="02020603050405020304" pitchFamily="18" charset="0"/>
              </a:rPr>
              <a:t>Tiếng</a:t>
            </a:r>
            <a:r>
              <a:rPr lang="en-US" sz="2000" b="1" dirty="0">
                <a:solidFill>
                  <a:srgbClr val="C00000"/>
                </a:solidFill>
                <a:latin typeface="Times New Roman" panose="02020603050405020304" pitchFamily="18" charset="0"/>
                <a:cs typeface="Times New Roman" panose="02020603050405020304" pitchFamily="18" charset="0"/>
              </a:rPr>
              <a:t> </a:t>
            </a:r>
            <a:r>
              <a:rPr lang="en-US" sz="2000" b="1" dirty="0" err="1">
                <a:solidFill>
                  <a:srgbClr val="C00000"/>
                </a:solidFill>
                <a:latin typeface="Times New Roman" panose="02020603050405020304" pitchFamily="18" charset="0"/>
                <a:cs typeface="Times New Roman" panose="02020603050405020304" pitchFamily="18" charset="0"/>
              </a:rPr>
              <a:t>cười</a:t>
            </a:r>
            <a:r>
              <a:rPr lang="en-US" sz="2000" b="1" dirty="0">
                <a:solidFill>
                  <a:srgbClr val="C00000"/>
                </a:solidFill>
                <a:latin typeface="Times New Roman" panose="02020603050405020304" pitchFamily="18" charset="0"/>
                <a:cs typeface="Times New Roman" panose="02020603050405020304" pitchFamily="18" charset="0"/>
              </a:rPr>
              <a:t> </a:t>
            </a:r>
            <a:r>
              <a:rPr lang="vi-VN" sz="2000" b="1" dirty="0">
                <a:solidFill>
                  <a:srgbClr val="C00000"/>
                </a:solidFill>
                <a:latin typeface="Times New Roman" panose="02020603050405020304" pitchFamily="18" charset="0"/>
                <a:cs typeface="Times New Roman" panose="02020603050405020304" pitchFamily="18" charset="0"/>
              </a:rPr>
              <a:t>thay đổi cuộc sống ở vương quốc buồn như thế nào</a:t>
            </a:r>
            <a:r>
              <a:rPr lang="en-US" sz="2000" b="1" dirty="0">
                <a:solidFill>
                  <a:srgbClr val="C00000"/>
                </a:solidFill>
                <a:latin typeface="Times New Roman" panose="02020603050405020304" pitchFamily="18" charset="0"/>
                <a:cs typeface="Times New Roman" panose="02020603050405020304" pitchFamily="18" charset="0"/>
              </a:rPr>
              <a:t>?</a:t>
            </a:r>
          </a:p>
          <a:p>
            <a:pPr algn="ctr" defTabSz="685549">
              <a:buClrTx/>
              <a:defRPr/>
            </a:pPr>
            <a:endParaRPr lang="en-US" sz="2000" b="1" kern="1200" dirty="0">
              <a:solidFill>
                <a:srgbClr val="C00000"/>
              </a:solidFill>
              <a:latin typeface="Times New Roman" panose="02020603050405020304" pitchFamily="18" charset="0"/>
              <a:ea typeface="Tahoma" panose="020B0604030504040204" pitchFamily="34" charset="0"/>
              <a:cs typeface="Times New Roman" panose="02020603050405020304" pitchFamily="18" charset="0"/>
            </a:endParaRPr>
          </a:p>
        </p:txBody>
      </p:sp>
      <p:pic>
        <p:nvPicPr>
          <p:cNvPr id="30" name="Picture 29"/>
          <p:cNvPicPr>
            <a:picLocks noChangeAspect="1"/>
          </p:cNvPicPr>
          <p:nvPr/>
        </p:nvPicPr>
        <p:blipFill>
          <a:blip r:embed="rId28" cstate="print">
            <a:extLst>
              <a:ext uri="{28A0092B-C50C-407E-A947-70E740481C1C}">
                <a14:useLocalDpi xmlns:a14="http://schemas.microsoft.com/office/drawing/2010/main" val="0"/>
              </a:ext>
            </a:extLst>
          </a:blip>
          <a:stretch>
            <a:fillRect/>
          </a:stretch>
        </p:blipFill>
        <p:spPr>
          <a:xfrm rot="20407234">
            <a:off x="74761" y="1547213"/>
            <a:ext cx="1222070" cy="920747"/>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33" name="Rounded Rectangle 32"/>
          <p:cNvSpPr/>
          <p:nvPr/>
        </p:nvSpPr>
        <p:spPr>
          <a:xfrm>
            <a:off x="1545586" y="2651138"/>
            <a:ext cx="825308" cy="338838"/>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600">
              <a:buClrTx/>
            </a:pPr>
            <a:endParaRPr lang="en-US" sz="1350" kern="1200">
              <a:solidFill>
                <a:prstClr val="white"/>
              </a:solidFill>
              <a:latin typeface="Calibri"/>
            </a:endParaRPr>
          </a:p>
        </p:txBody>
      </p:sp>
      <p:grpSp>
        <p:nvGrpSpPr>
          <p:cNvPr id="18" name="Group 17">
            <a:extLst>
              <a:ext uri="{FF2B5EF4-FFF2-40B4-BE49-F238E27FC236}">
                <a16:creationId xmlns:a16="http://schemas.microsoft.com/office/drawing/2014/main" id="{8B8EDFF5-DC0F-49F4-9C3D-795EAC2AF4B2}"/>
              </a:ext>
            </a:extLst>
          </p:cNvPr>
          <p:cNvGrpSpPr/>
          <p:nvPr/>
        </p:nvGrpSpPr>
        <p:grpSpPr>
          <a:xfrm>
            <a:off x="1399912" y="2104650"/>
            <a:ext cx="1188763" cy="1188761"/>
            <a:chOff x="1740753" y="2562737"/>
            <a:chExt cx="1833577" cy="1833577"/>
          </a:xfrm>
        </p:grpSpPr>
        <p:pic>
          <p:nvPicPr>
            <p:cNvPr id="8" name="Picture 7" descr="A picture containing invertebrate, animal&#10;&#10;Description automatically generated">
              <a:extLst>
                <a:ext uri="{FF2B5EF4-FFF2-40B4-BE49-F238E27FC236}">
                  <a16:creationId xmlns:a16="http://schemas.microsoft.com/office/drawing/2014/main" id="{BD256619-9050-494C-92FF-07090FE92261}"/>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1740753" y="2562737"/>
              <a:ext cx="1833577" cy="1833577"/>
            </a:xfrm>
            <a:prstGeom prst="rect">
              <a:avLst/>
            </a:prstGeom>
          </p:spPr>
        </p:pic>
        <p:sp>
          <p:nvSpPr>
            <p:cNvPr id="17" name="Rectangle 16">
              <a:extLst>
                <a:ext uri="{FF2B5EF4-FFF2-40B4-BE49-F238E27FC236}">
                  <a16:creationId xmlns:a16="http://schemas.microsoft.com/office/drawing/2014/main" id="{07BE3BC8-6F94-4508-B5F3-94435B1CCB90}"/>
                </a:ext>
              </a:extLst>
            </p:cNvPr>
            <p:cNvSpPr/>
            <p:nvPr/>
          </p:nvSpPr>
          <p:spPr>
            <a:xfrm>
              <a:off x="1860959" y="3265900"/>
              <a:ext cx="1593167" cy="427251"/>
            </a:xfrm>
            <a:prstGeom prst="rect">
              <a:avLst/>
            </a:prstGeom>
          </p:spPr>
          <p:txBody>
            <a:bodyPr wrap="square" anchor="ctr">
              <a:spAutoFit/>
            </a:bodyPr>
            <a:lstStyle/>
            <a:p>
              <a:pPr algn="ctr" defTabSz="685549">
                <a:buClrTx/>
                <a:defRPr/>
              </a:pPr>
              <a:endParaRPr lang="en-US" sz="1200" kern="1200" dirty="0">
                <a:solidFill>
                  <a:prstClr val="white"/>
                </a:solidFill>
                <a:latin typeface="Tahoma" panose="020B0604030504040204" pitchFamily="34" charset="0"/>
                <a:ea typeface="Tahoma" panose="020B0604030504040204" pitchFamily="34" charset="0"/>
                <a:cs typeface="Tahoma" panose="020B0604030504040204" pitchFamily="34" charset="0"/>
              </a:endParaRPr>
            </a:p>
          </p:txBody>
        </p:sp>
      </p:grpSp>
      <p:sp>
        <p:nvSpPr>
          <p:cNvPr id="28" name="Rectangle 27">
            <a:extLst>
              <a:ext uri="{FF2B5EF4-FFF2-40B4-BE49-F238E27FC236}">
                <a16:creationId xmlns:a16="http://schemas.microsoft.com/office/drawing/2014/main" id="{07BE3BC8-6F94-4508-B5F3-94435B1CCB90}"/>
              </a:ext>
            </a:extLst>
          </p:cNvPr>
          <p:cNvSpPr/>
          <p:nvPr/>
        </p:nvSpPr>
        <p:spPr>
          <a:xfrm>
            <a:off x="1441791" y="2310033"/>
            <a:ext cx="1032898" cy="646331"/>
          </a:xfrm>
          <a:prstGeom prst="rect">
            <a:avLst/>
          </a:prstGeom>
        </p:spPr>
        <p:txBody>
          <a:bodyPr wrap="square" anchor="ctr">
            <a:spAutoFit/>
          </a:bodyPr>
          <a:lstStyle/>
          <a:p>
            <a:pPr algn="ctr" defTabSz="685549">
              <a:buClrTx/>
              <a:defRPr/>
            </a:pPr>
            <a:r>
              <a:rPr lang="en-US" sz="120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Hãy</a:t>
            </a:r>
            <a:r>
              <a:rPr lang="en-US" sz="120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20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cười</a:t>
            </a:r>
            <a:r>
              <a:rPr lang="en-US" sz="120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20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thật</a:t>
            </a:r>
            <a:r>
              <a:rPr lang="en-US" sz="120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20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nhiều</a:t>
            </a:r>
            <a:r>
              <a:rPr lang="en-US" sz="120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20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các</a:t>
            </a:r>
            <a:r>
              <a:rPr lang="en-US" sz="120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20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em</a:t>
            </a:r>
            <a:r>
              <a:rPr lang="en-US" sz="1200" kern="1200"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US" sz="1200" kern="1200" dirty="0" err="1">
                <a:solidFill>
                  <a:prstClr val="white"/>
                </a:solidFill>
                <a:latin typeface="Tahoma" panose="020B0604030504040204" pitchFamily="34" charset="0"/>
                <a:ea typeface="Tahoma" panose="020B0604030504040204" pitchFamily="34" charset="0"/>
                <a:cs typeface="Tahoma" panose="020B0604030504040204" pitchFamily="34" charset="0"/>
              </a:rPr>
              <a:t>nhé</a:t>
            </a:r>
            <a:r>
              <a:rPr lang="en-US" sz="1200" kern="1200" dirty="0">
                <a:solidFill>
                  <a:prstClr val="white"/>
                </a:solidFill>
                <a:latin typeface="Tahoma" panose="020B0604030504040204" pitchFamily="34" charset="0"/>
                <a:ea typeface="Tahoma" panose="020B0604030504040204" pitchFamily="34" charset="0"/>
                <a:cs typeface="Tahoma" panose="020B0604030504040204" pitchFamily="34" charset="0"/>
              </a:rPr>
              <a:t>!</a:t>
            </a:r>
          </a:p>
        </p:txBody>
      </p:sp>
      <p:sp>
        <p:nvSpPr>
          <p:cNvPr id="34" name="Rounded Rectangle 33"/>
          <p:cNvSpPr/>
          <p:nvPr/>
        </p:nvSpPr>
        <p:spPr>
          <a:xfrm>
            <a:off x="7554393" y="3334382"/>
            <a:ext cx="1086340" cy="234810"/>
          </a:xfrm>
          <a:prstGeom prst="round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600">
              <a:buClrTx/>
            </a:pPr>
            <a:endParaRPr lang="en-US" sz="1350" kern="1200">
              <a:solidFill>
                <a:prstClr val="white"/>
              </a:solidFill>
              <a:latin typeface="Calibri"/>
            </a:endParaRPr>
          </a:p>
        </p:txBody>
      </p:sp>
    </p:spTree>
    <p:custDataLst>
      <p:tags r:id="rId1"/>
    </p:custDataLst>
    <p:extLst>
      <p:ext uri="{BB962C8B-B14F-4D97-AF65-F5344CB8AC3E}">
        <p14:creationId xmlns:p14="http://schemas.microsoft.com/office/powerpoint/2010/main" val="31176223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mph" presetSubtype="0" fill="hold" nodeType="clickEffect">
                                  <p:stCondLst>
                                    <p:cond delay="0"/>
                                  </p:stCondLst>
                                  <p:childTnLst>
                                    <p:anim calcmode="discrete" valueType="str">
                                      <p:cBhvr>
                                        <p:cTn id="6" dur="500" fill="hold"/>
                                        <p:tgtEl>
                                          <p:spTgt spid="10"/>
                                        </p:tgtEl>
                                        <p:attrNameLst>
                                          <p:attrName>style.visibility</p:attrName>
                                        </p:attrNameLst>
                                      </p:cBhvr>
                                      <p:tavLst>
                                        <p:tav tm="0">
                                          <p:val>
                                            <p:strVal val="hidden"/>
                                          </p:val>
                                        </p:tav>
                                        <p:tav tm="50000">
                                          <p:val>
                                            <p:strVal val="visible"/>
                                          </p:val>
                                        </p:tav>
                                      </p:tavLst>
                                    </p:anim>
                                  </p:childTnLst>
                                  <p:subTnLst>
                                    <p:audio>
                                      <p:cMediaNode>
                                        <p:cTn display="0" masterRel="sameClick">
                                          <p:stCondLst>
                                            <p:cond evt="begin" delay="0">
                                              <p:tn val="5"/>
                                            </p:cond>
                                          </p:stCondLst>
                                          <p:endCondLst>
                                            <p:cond evt="onStopAudio" delay="0">
                                              <p:tgtEl>
                                                <p:sldTgt/>
                                              </p:tgtEl>
                                            </p:cond>
                                          </p:endCondLst>
                                        </p:cTn>
                                        <p:tgtEl>
                                          <p:sndTgt r:embed="rId6" name="CLICK.WAV"/>
                                        </p:tgtEl>
                                      </p:cMediaNode>
                                    </p:audio>
                                  </p:subTnLst>
                                </p:cTn>
                              </p:par>
                            </p:childTnLst>
                          </p:cTn>
                        </p:par>
                        <p:par>
                          <p:cTn id="7" fill="hold">
                            <p:stCondLst>
                              <p:cond delay="500"/>
                            </p:stCondLst>
                            <p:childTnLst>
                              <p:par>
                                <p:cTn id="8" presetID="35" presetClass="emph" presetSubtype="0" fill="hold" nodeType="afterEffect">
                                  <p:stCondLst>
                                    <p:cond delay="0"/>
                                  </p:stCondLst>
                                  <p:childTnLst>
                                    <p:anim calcmode="discrete" valueType="str">
                                      <p:cBhvr>
                                        <p:cTn id="9" dur="500" fill="hold"/>
                                        <p:tgtEl>
                                          <p:spTgt spid="11"/>
                                        </p:tgtEl>
                                        <p:attrNameLst>
                                          <p:attrName>style.visibility</p:attrName>
                                        </p:attrNameLst>
                                      </p:cBhvr>
                                      <p:tavLst>
                                        <p:tav tm="0">
                                          <p:val>
                                            <p:strVal val="hidden"/>
                                          </p:val>
                                        </p:tav>
                                        <p:tav tm="50000">
                                          <p:val>
                                            <p:strVal val="visible"/>
                                          </p:val>
                                        </p:tav>
                                      </p:tavLst>
                                    </p:anim>
                                  </p:childTnLst>
                                  <p:subTnLst>
                                    <p:audio>
                                      <p:cMediaNode>
                                        <p:cTn display="0" masterRel="sameClick">
                                          <p:stCondLst>
                                            <p:cond evt="begin" delay="0">
                                              <p:tn val="8"/>
                                            </p:cond>
                                          </p:stCondLst>
                                          <p:endCondLst>
                                            <p:cond evt="onStopAudio" delay="0">
                                              <p:tgtEl>
                                                <p:sldTgt/>
                                              </p:tgtEl>
                                            </p:cond>
                                          </p:endCondLst>
                                        </p:cTn>
                                        <p:tgtEl>
                                          <p:sndTgt r:embed="rId6" name="CLICK.WAV"/>
                                        </p:tgtEl>
                                      </p:cMediaNode>
                                    </p:audio>
                                  </p:subTnLst>
                                </p:cTn>
                              </p:par>
                            </p:childTnLst>
                          </p:cTn>
                        </p:par>
                        <p:par>
                          <p:cTn id="10" fill="hold">
                            <p:stCondLst>
                              <p:cond delay="1000"/>
                            </p:stCondLst>
                            <p:childTnLst>
                              <p:par>
                                <p:cTn id="11" presetID="35" presetClass="emph" presetSubtype="0" fill="hold" nodeType="afterEffect">
                                  <p:stCondLst>
                                    <p:cond delay="0"/>
                                  </p:stCondLst>
                                  <p:childTnLst>
                                    <p:anim calcmode="discrete" valueType="str">
                                      <p:cBhvr>
                                        <p:cTn id="12" dur="500" fill="hold"/>
                                        <p:tgtEl>
                                          <p:spTgt spid="12"/>
                                        </p:tgtEl>
                                        <p:attrNameLst>
                                          <p:attrName>style.visibility</p:attrName>
                                        </p:attrNameLst>
                                      </p:cBhvr>
                                      <p:tavLst>
                                        <p:tav tm="0">
                                          <p:val>
                                            <p:strVal val="hidden"/>
                                          </p:val>
                                        </p:tav>
                                        <p:tav tm="50000">
                                          <p:val>
                                            <p:strVal val="visible"/>
                                          </p:val>
                                        </p:tav>
                                      </p:tavLst>
                                    </p:anim>
                                  </p:childTnLst>
                                  <p:subTnLst>
                                    <p:audio>
                                      <p:cMediaNode>
                                        <p:cTn display="0" masterRel="sameClick">
                                          <p:stCondLst>
                                            <p:cond evt="begin" delay="0">
                                              <p:tn val="11"/>
                                            </p:cond>
                                          </p:stCondLst>
                                          <p:endCondLst>
                                            <p:cond evt="onStopAudio" delay="0">
                                              <p:tgtEl>
                                                <p:sldTgt/>
                                              </p:tgtEl>
                                            </p:cond>
                                          </p:endCondLst>
                                        </p:cTn>
                                        <p:tgtEl>
                                          <p:sndTgt r:embed="rId6" name="CLICK.WAV"/>
                                        </p:tgtEl>
                                      </p:cMediaNode>
                                    </p:audio>
                                  </p:subTnLst>
                                </p:cTn>
                              </p:par>
                            </p:childTnLst>
                          </p:cTn>
                        </p:par>
                        <p:par>
                          <p:cTn id="13" fill="hold">
                            <p:stCondLst>
                              <p:cond delay="1500"/>
                            </p:stCondLst>
                            <p:childTnLst>
                              <p:par>
                                <p:cTn id="14" presetID="35" presetClass="emph" presetSubtype="0" fill="hold" nodeType="afterEffect">
                                  <p:stCondLst>
                                    <p:cond delay="0"/>
                                  </p:stCondLst>
                                  <p:childTnLst>
                                    <p:anim calcmode="discrete" valueType="str">
                                      <p:cBhvr>
                                        <p:cTn id="15" dur="500" fill="hold"/>
                                        <p:tgtEl>
                                          <p:spTgt spid="10"/>
                                        </p:tgtEl>
                                        <p:attrNameLst>
                                          <p:attrName>style.visibility</p:attrName>
                                        </p:attrNameLst>
                                      </p:cBhvr>
                                      <p:tavLst>
                                        <p:tav tm="0">
                                          <p:val>
                                            <p:strVal val="hidden"/>
                                          </p:val>
                                        </p:tav>
                                        <p:tav tm="50000">
                                          <p:val>
                                            <p:strVal val="visible"/>
                                          </p:val>
                                        </p:tav>
                                      </p:tavLst>
                                    </p:anim>
                                  </p:childTnLst>
                                  <p:subTnLst>
                                    <p:audio>
                                      <p:cMediaNode>
                                        <p:cTn display="0" masterRel="sameClick">
                                          <p:stCondLst>
                                            <p:cond evt="begin" delay="0">
                                              <p:tn val="14"/>
                                            </p:cond>
                                          </p:stCondLst>
                                          <p:endCondLst>
                                            <p:cond evt="onStopAudio" delay="0">
                                              <p:tgtEl>
                                                <p:sldTgt/>
                                              </p:tgtEl>
                                            </p:cond>
                                          </p:endCondLst>
                                        </p:cTn>
                                        <p:tgtEl>
                                          <p:sndTgt r:embed="rId6" name="CLICK.WAV"/>
                                        </p:tgtEl>
                                      </p:cMediaNode>
                                    </p:audio>
                                  </p:subTnLst>
                                </p:cTn>
                              </p:par>
                            </p:childTnLst>
                          </p:cTn>
                        </p:par>
                        <p:par>
                          <p:cTn id="16" fill="hold">
                            <p:stCondLst>
                              <p:cond delay="2000"/>
                            </p:stCondLst>
                            <p:childTnLst>
                              <p:par>
                                <p:cTn id="17" presetID="35" presetClass="emph" presetSubtype="0" fill="hold" nodeType="afterEffect">
                                  <p:stCondLst>
                                    <p:cond delay="0"/>
                                  </p:stCondLst>
                                  <p:childTnLst>
                                    <p:anim calcmode="discrete" valueType="str">
                                      <p:cBhvr>
                                        <p:cTn id="18" dur="500" fill="hold"/>
                                        <p:tgtEl>
                                          <p:spTgt spid="12"/>
                                        </p:tgtEl>
                                        <p:attrNameLst>
                                          <p:attrName>style.visibility</p:attrName>
                                        </p:attrNameLst>
                                      </p:cBhvr>
                                      <p:tavLst>
                                        <p:tav tm="0">
                                          <p:val>
                                            <p:strVal val="hidden"/>
                                          </p:val>
                                        </p:tav>
                                        <p:tav tm="50000">
                                          <p:val>
                                            <p:strVal val="visible"/>
                                          </p:val>
                                        </p:tav>
                                      </p:tavLst>
                                    </p:anim>
                                  </p:childTnLst>
                                  <p:subTnLst>
                                    <p:audio>
                                      <p:cMediaNode>
                                        <p:cTn display="0" masterRel="sameClick">
                                          <p:stCondLst>
                                            <p:cond evt="begin" delay="0">
                                              <p:tn val="17"/>
                                            </p:cond>
                                          </p:stCondLst>
                                          <p:endCondLst>
                                            <p:cond evt="onStopAudio" delay="0">
                                              <p:tgtEl>
                                                <p:sldTgt/>
                                              </p:tgtEl>
                                            </p:cond>
                                          </p:endCondLst>
                                        </p:cTn>
                                        <p:tgtEl>
                                          <p:sndTgt r:embed="rId6" name="CLICK.WAV"/>
                                        </p:tgtEl>
                                      </p:cMediaNode>
                                    </p:audio>
                                  </p:subTnLst>
                                </p:cTn>
                              </p:par>
                            </p:childTnLst>
                          </p:cTn>
                        </p:par>
                        <p:par>
                          <p:cTn id="19" fill="hold">
                            <p:stCondLst>
                              <p:cond delay="2500"/>
                            </p:stCondLst>
                            <p:childTnLst>
                              <p:par>
                                <p:cTn id="20" presetID="35" presetClass="emph" presetSubtype="0" fill="hold" nodeType="afterEffect">
                                  <p:stCondLst>
                                    <p:cond delay="0"/>
                                  </p:stCondLst>
                                  <p:childTnLst>
                                    <p:anim calcmode="discrete" valueType="str">
                                      <p:cBhvr>
                                        <p:cTn id="21" dur="500" fill="hold"/>
                                        <p:tgtEl>
                                          <p:spTgt spid="11"/>
                                        </p:tgtEl>
                                        <p:attrNameLst>
                                          <p:attrName>style.visibility</p:attrName>
                                        </p:attrNameLst>
                                      </p:cBhvr>
                                      <p:tavLst>
                                        <p:tav tm="0">
                                          <p:val>
                                            <p:strVal val="hidden"/>
                                          </p:val>
                                        </p:tav>
                                        <p:tav tm="50000">
                                          <p:val>
                                            <p:strVal val="visible"/>
                                          </p:val>
                                        </p:tav>
                                      </p:tavLst>
                                    </p:anim>
                                  </p:childTnLst>
                                  <p:subTnLst>
                                    <p:audio>
                                      <p:cMediaNode>
                                        <p:cTn display="0" masterRel="sameClick">
                                          <p:stCondLst>
                                            <p:cond evt="begin" delay="0">
                                              <p:tn val="20"/>
                                            </p:cond>
                                          </p:stCondLst>
                                          <p:endCondLst>
                                            <p:cond evt="onStopAudio" delay="0">
                                              <p:tgtEl>
                                                <p:sldTgt/>
                                              </p:tgtEl>
                                            </p:cond>
                                          </p:endCondLst>
                                        </p:cTn>
                                        <p:tgtEl>
                                          <p:sndTgt r:embed="rId6" name="CLICK.WAV"/>
                                        </p:tgtEl>
                                      </p:cMediaNode>
                                    </p:audio>
                                  </p:subTnLst>
                                </p:cTn>
                              </p:par>
                            </p:childTnLst>
                          </p:cTn>
                        </p:par>
                        <p:par>
                          <p:cTn id="22" fill="hold">
                            <p:stCondLst>
                              <p:cond delay="3000"/>
                            </p:stCondLst>
                            <p:childTnLst>
                              <p:par>
                                <p:cTn id="23" presetID="32" presetClass="emph" presetSubtype="0" fill="hold" nodeType="afterEffect">
                                  <p:stCondLst>
                                    <p:cond delay="0"/>
                                  </p:stCondLst>
                                  <p:childTnLst>
                                    <p:animRot by="120000">
                                      <p:cBhvr>
                                        <p:cTn id="24" dur="100" fill="hold">
                                          <p:stCondLst>
                                            <p:cond delay="0"/>
                                          </p:stCondLst>
                                        </p:cTn>
                                        <p:tgtEl>
                                          <p:spTgt spid="12"/>
                                        </p:tgtEl>
                                        <p:attrNameLst>
                                          <p:attrName>r</p:attrName>
                                        </p:attrNameLst>
                                      </p:cBhvr>
                                    </p:animRot>
                                    <p:animRot by="-240000">
                                      <p:cBhvr>
                                        <p:cTn id="25" dur="200" fill="hold">
                                          <p:stCondLst>
                                            <p:cond delay="200"/>
                                          </p:stCondLst>
                                        </p:cTn>
                                        <p:tgtEl>
                                          <p:spTgt spid="12"/>
                                        </p:tgtEl>
                                        <p:attrNameLst>
                                          <p:attrName>r</p:attrName>
                                        </p:attrNameLst>
                                      </p:cBhvr>
                                    </p:animRot>
                                    <p:animRot by="240000">
                                      <p:cBhvr>
                                        <p:cTn id="26" dur="200" fill="hold">
                                          <p:stCondLst>
                                            <p:cond delay="400"/>
                                          </p:stCondLst>
                                        </p:cTn>
                                        <p:tgtEl>
                                          <p:spTgt spid="12"/>
                                        </p:tgtEl>
                                        <p:attrNameLst>
                                          <p:attrName>r</p:attrName>
                                        </p:attrNameLst>
                                      </p:cBhvr>
                                    </p:animRot>
                                    <p:animRot by="-240000">
                                      <p:cBhvr>
                                        <p:cTn id="27" dur="200" fill="hold">
                                          <p:stCondLst>
                                            <p:cond delay="600"/>
                                          </p:stCondLst>
                                        </p:cTn>
                                        <p:tgtEl>
                                          <p:spTgt spid="12"/>
                                        </p:tgtEl>
                                        <p:attrNameLst>
                                          <p:attrName>r</p:attrName>
                                        </p:attrNameLst>
                                      </p:cBhvr>
                                    </p:animRot>
                                    <p:animRot by="120000">
                                      <p:cBhvr>
                                        <p:cTn id="28" dur="200" fill="hold">
                                          <p:stCondLst>
                                            <p:cond delay="800"/>
                                          </p:stCondLst>
                                        </p:cTn>
                                        <p:tgtEl>
                                          <p:spTgt spid="12"/>
                                        </p:tgtEl>
                                        <p:attrNameLst>
                                          <p:attrName>r</p:attrName>
                                        </p:attrNameLst>
                                      </p:cBhvr>
                                    </p:animRot>
                                  </p:childTnLst>
                                  <p:subTnLst>
                                    <p:audio>
                                      <p:cMediaNode>
                                        <p:cTn display="0" masterRel="sameClick">
                                          <p:stCondLst>
                                            <p:cond evt="begin" delay="0">
                                              <p:tn val="23"/>
                                            </p:cond>
                                          </p:stCondLst>
                                          <p:endCondLst>
                                            <p:cond evt="onStopAudio" delay="0">
                                              <p:tgtEl>
                                                <p:sldTgt/>
                                              </p:tgtEl>
                                            </p:cond>
                                          </p:endCondLst>
                                        </p:cTn>
                                        <p:tgtEl>
                                          <p:sndTgt r:embed="rId7" name="Check mark.wav"/>
                                        </p:tgtEl>
                                      </p:cMediaNode>
                                    </p:audio>
                                  </p:subTnLst>
                                </p:cTn>
                              </p:par>
                              <p:par>
                                <p:cTn id="29" presetID="1" presetClass="entr" presetSubtype="0" fill="hold" nodeType="with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par>
                                <p:cTn id="31" presetID="2" presetClass="entr" presetSubtype="4" fill="hold" nodeType="withEffect">
                                  <p:stCondLst>
                                    <p:cond delay="0"/>
                                  </p:stCondLst>
                                  <p:childTnLst>
                                    <p:set>
                                      <p:cBhvr>
                                        <p:cTn id="32" dur="1" fill="hold">
                                          <p:stCondLst>
                                            <p:cond delay="0"/>
                                          </p:stCondLst>
                                        </p:cTn>
                                        <p:tgtEl>
                                          <p:spTgt spid="47"/>
                                        </p:tgtEl>
                                        <p:attrNameLst>
                                          <p:attrName>style.visibility</p:attrName>
                                        </p:attrNameLst>
                                      </p:cBhvr>
                                      <p:to>
                                        <p:strVal val="visible"/>
                                      </p:to>
                                    </p:set>
                                    <p:anim calcmode="lin" valueType="num">
                                      <p:cBhvr additive="base">
                                        <p:cTn id="33" dur="500" fill="hold"/>
                                        <p:tgtEl>
                                          <p:spTgt spid="47"/>
                                        </p:tgtEl>
                                        <p:attrNameLst>
                                          <p:attrName>ppt_x</p:attrName>
                                        </p:attrNameLst>
                                      </p:cBhvr>
                                      <p:tavLst>
                                        <p:tav tm="0">
                                          <p:val>
                                            <p:strVal val="#ppt_x"/>
                                          </p:val>
                                        </p:tav>
                                        <p:tav tm="100000">
                                          <p:val>
                                            <p:strVal val="#ppt_x"/>
                                          </p:val>
                                        </p:tav>
                                      </p:tavLst>
                                    </p:anim>
                                    <p:anim calcmode="lin" valueType="num">
                                      <p:cBhvr additive="base">
                                        <p:cTn id="34" dur="500" fill="hold"/>
                                        <p:tgtEl>
                                          <p:spTgt spid="47"/>
                                        </p:tgtEl>
                                        <p:attrNameLst>
                                          <p:attrName>ppt_y</p:attrName>
                                        </p:attrNameLst>
                                      </p:cBhvr>
                                      <p:tavLst>
                                        <p:tav tm="0">
                                          <p:val>
                                            <p:strVal val="1+#ppt_h/2"/>
                                          </p:val>
                                        </p:tav>
                                        <p:tav tm="100000">
                                          <p:val>
                                            <p:strVal val="#ppt_y"/>
                                          </p:val>
                                        </p:tav>
                                      </p:tavLst>
                                    </p:anim>
                                  </p:childTnLst>
                                </p:cTn>
                              </p:par>
                              <p:par>
                                <p:cTn id="35" presetID="1" presetClass="exit" presetSubtype="0" fill="hold" nodeType="withEffect">
                                  <p:stCondLst>
                                    <p:cond delay="1000"/>
                                  </p:stCondLst>
                                  <p:childTnLst>
                                    <p:set>
                                      <p:cBhvr>
                                        <p:cTn id="36" dur="1" fill="hold">
                                          <p:stCondLst>
                                            <p:cond delay="0"/>
                                          </p:stCondLst>
                                        </p:cTn>
                                        <p:tgtEl>
                                          <p:spTgt spid="14"/>
                                        </p:tgtEl>
                                        <p:attrNameLst>
                                          <p:attrName>style.visibility</p:attrName>
                                        </p:attrNameLst>
                                      </p:cBhvr>
                                      <p:to>
                                        <p:strVal val="hidden"/>
                                      </p:to>
                                    </p:set>
                                  </p:childTnLst>
                                </p:cTn>
                              </p:par>
                              <p:par>
                                <p:cTn id="37" presetID="10" presetClass="exit" presetSubtype="0" fill="hold" nodeType="withEffect">
                                  <p:stCondLst>
                                    <p:cond delay="1000"/>
                                  </p:stCondLst>
                                  <p:childTnLst>
                                    <p:animEffect transition="out" filter="fade">
                                      <p:cBhvr>
                                        <p:cTn id="38" dur="500"/>
                                        <p:tgtEl>
                                          <p:spTgt spid="10"/>
                                        </p:tgtEl>
                                      </p:cBhvr>
                                    </p:animEffect>
                                    <p:set>
                                      <p:cBhvr>
                                        <p:cTn id="39" dur="1" fill="hold">
                                          <p:stCondLst>
                                            <p:cond delay="499"/>
                                          </p:stCondLst>
                                        </p:cTn>
                                        <p:tgtEl>
                                          <p:spTgt spid="10"/>
                                        </p:tgtEl>
                                        <p:attrNameLst>
                                          <p:attrName>style.visibility</p:attrName>
                                        </p:attrNameLst>
                                      </p:cBhvr>
                                      <p:to>
                                        <p:strVal val="hidden"/>
                                      </p:to>
                                    </p:set>
                                  </p:childTnLst>
                                </p:cTn>
                              </p:par>
                              <p:par>
                                <p:cTn id="40" presetID="10" presetClass="exit" presetSubtype="0" fill="hold" nodeType="withEffect">
                                  <p:stCondLst>
                                    <p:cond delay="1000"/>
                                  </p:stCondLst>
                                  <p:childTnLst>
                                    <p:animEffect transition="out" filter="fade">
                                      <p:cBhvr>
                                        <p:cTn id="41" dur="500"/>
                                        <p:tgtEl>
                                          <p:spTgt spid="11"/>
                                        </p:tgtEl>
                                      </p:cBhvr>
                                    </p:animEffect>
                                    <p:set>
                                      <p:cBhvr>
                                        <p:cTn id="42" dur="1" fill="hold">
                                          <p:stCondLst>
                                            <p:cond delay="499"/>
                                          </p:stCondLst>
                                        </p:cTn>
                                        <p:tgtEl>
                                          <p:spTgt spid="11"/>
                                        </p:tgtEl>
                                        <p:attrNameLst>
                                          <p:attrName>style.visibility</p:attrName>
                                        </p:attrNameLst>
                                      </p:cBhvr>
                                      <p:to>
                                        <p:strVal val="hidden"/>
                                      </p:to>
                                    </p:set>
                                  </p:childTnLst>
                                </p:cTn>
                              </p:par>
                            </p:childTnLst>
                          </p:cTn>
                        </p:par>
                        <p:par>
                          <p:cTn id="43" fill="hold">
                            <p:stCondLst>
                              <p:cond delay="4500"/>
                            </p:stCondLst>
                            <p:childTnLst>
                              <p:par>
                                <p:cTn id="44" presetID="64" presetClass="path" presetSubtype="0" accel="50000" decel="50000" fill="hold" nodeType="afterEffect">
                                  <p:stCondLst>
                                    <p:cond delay="0"/>
                                  </p:stCondLst>
                                  <p:childTnLst>
                                    <p:animMotion origin="layout" path="M 2.08333E-7 -1.48148E-6 L 0.1474 -0.50208 " pathEditMode="relative" rAng="0" ptsTypes="AA">
                                      <p:cBhvr>
                                        <p:cTn id="45" dur="2000" fill="hold"/>
                                        <p:tgtEl>
                                          <p:spTgt spid="12"/>
                                        </p:tgtEl>
                                        <p:attrNameLst>
                                          <p:attrName>ppt_x</p:attrName>
                                          <p:attrName>ppt_y</p:attrName>
                                        </p:attrNameLst>
                                      </p:cBhvr>
                                      <p:rCtr x="7370" y="-25116"/>
                                    </p:animMotion>
                                  </p:childTnLst>
                                  <p:subTnLst>
                                    <p:audio>
                                      <p:cMediaNode>
                                        <p:cTn display="0" masterRel="sameClick">
                                          <p:stCondLst>
                                            <p:cond evt="begin" delay="0">
                                              <p:tn val="44"/>
                                            </p:cond>
                                          </p:stCondLst>
                                          <p:endCondLst>
                                            <p:cond evt="onStopAudio" delay="0">
                                              <p:tgtEl>
                                                <p:sldTgt/>
                                              </p:tgtEl>
                                            </p:cond>
                                          </p:endCondLst>
                                        </p:cTn>
                                        <p:tgtEl>
                                          <p:sndTgt r:embed="rId8" name="CHIMES.WAV"/>
                                        </p:tgtEl>
                                      </p:cMediaNode>
                                    </p:audio>
                                  </p:subTnLst>
                                </p:cTn>
                              </p:par>
                            </p:childTnLst>
                          </p:cTn>
                        </p:par>
                        <p:par>
                          <p:cTn id="46" fill="hold">
                            <p:stCondLst>
                              <p:cond delay="6500"/>
                            </p:stCondLst>
                            <p:childTnLst>
                              <p:par>
                                <p:cTn id="47" presetID="6" presetClass="emph" presetSubtype="0" fill="hold" nodeType="afterEffect">
                                  <p:stCondLst>
                                    <p:cond delay="0"/>
                                  </p:stCondLst>
                                  <p:childTnLst>
                                    <p:animScale>
                                      <p:cBhvr>
                                        <p:cTn id="48" dur="1000" fill="hold"/>
                                        <p:tgtEl>
                                          <p:spTgt spid="12"/>
                                        </p:tgtEl>
                                      </p:cBhvr>
                                      <p:by x="300000" y="300000"/>
                                    </p:animScale>
                                  </p:childTnLst>
                                </p:cTn>
                              </p:par>
                              <p:par>
                                <p:cTn id="49" presetID="8" presetClass="emph" presetSubtype="0" fill="hold" nodeType="withEffect">
                                  <p:stCondLst>
                                    <p:cond delay="0"/>
                                  </p:stCondLst>
                                  <p:childTnLst>
                                    <p:animRot by="21600000">
                                      <p:cBhvr>
                                        <p:cTn id="50" dur="4000" fill="hold"/>
                                        <p:tgtEl>
                                          <p:spTgt spid="12"/>
                                        </p:tgtEl>
                                        <p:attrNameLst>
                                          <p:attrName>r</p:attrName>
                                        </p:attrNameLst>
                                      </p:cBhvr>
                                    </p:animRot>
                                  </p:childTnLst>
                                  <p:subTnLst>
                                    <p:audio>
                                      <p:cMediaNode>
                                        <p:cTn display="0" masterRel="sameClick">
                                          <p:stCondLst>
                                            <p:cond evt="begin" delay="0">
                                              <p:tn val="49"/>
                                            </p:cond>
                                          </p:stCondLst>
                                          <p:endCondLst>
                                            <p:cond evt="onStopAudio" delay="0">
                                              <p:tgtEl>
                                                <p:sldTgt/>
                                              </p:tgtEl>
                                            </p:cond>
                                          </p:endCondLst>
                                        </p:cTn>
                                        <p:tgtEl>
                                          <p:sndTgt r:embed="rId9" name="APPLAUSE.WAV"/>
                                        </p:tgtEl>
                                      </p:cMediaNode>
                                    </p:audio>
                                  </p:subTnLst>
                                </p:cTn>
                              </p:par>
                            </p:childTnLst>
                          </p:cTn>
                        </p:par>
                        <p:par>
                          <p:cTn id="51" fill="hold">
                            <p:stCondLst>
                              <p:cond delay="10500"/>
                            </p:stCondLst>
                            <p:childTnLst>
                              <p:par>
                                <p:cTn id="52" presetID="42" presetClass="path" presetSubtype="0" accel="50000" decel="50000" fill="hold" nodeType="afterEffect">
                                  <p:stCondLst>
                                    <p:cond delay="0"/>
                                  </p:stCondLst>
                                  <p:childTnLst>
                                    <p:animMotion origin="layout" path="M 0.1474 -0.50208 L -0.10794 -0.25092 " pathEditMode="relative" rAng="0" ptsTypes="AA">
                                      <p:cBhvr>
                                        <p:cTn id="53" dur="2000" fill="hold"/>
                                        <p:tgtEl>
                                          <p:spTgt spid="12"/>
                                        </p:tgtEl>
                                        <p:attrNameLst>
                                          <p:attrName>ppt_x</p:attrName>
                                          <p:attrName>ppt_y</p:attrName>
                                        </p:attrNameLst>
                                      </p:cBhvr>
                                      <p:rCtr x="-12773" y="12546"/>
                                    </p:animMotion>
                                  </p:childTnLst>
                                  <p:subTnLst>
                                    <p:audio>
                                      <p:cMediaNode>
                                        <p:cTn display="0" masterRel="sameClick">
                                          <p:stCondLst>
                                            <p:cond evt="begin" delay="0">
                                              <p:tn val="52"/>
                                            </p:cond>
                                          </p:stCondLst>
                                          <p:endCondLst>
                                            <p:cond evt="onStopAudio" delay="0">
                                              <p:tgtEl>
                                                <p:sldTgt/>
                                              </p:tgtEl>
                                            </p:cond>
                                          </p:endCondLst>
                                        </p:cTn>
                                        <p:tgtEl>
                                          <p:sndTgt r:embed="rId8" name="CHIMES.WAV"/>
                                        </p:tgtEl>
                                      </p:cMediaNode>
                                    </p:audio>
                                  </p:subTnLst>
                                </p:cTn>
                              </p:par>
                              <p:par>
                                <p:cTn id="54" presetID="6" presetClass="emph" presetSubtype="0" fill="hold" nodeType="withEffect">
                                  <p:stCondLst>
                                    <p:cond delay="0"/>
                                  </p:stCondLst>
                                  <p:childTnLst>
                                    <p:animScale>
                                      <p:cBhvr>
                                        <p:cTn id="55" dur="2000" fill="hold"/>
                                        <p:tgtEl>
                                          <p:spTgt spid="12"/>
                                        </p:tgtEl>
                                      </p:cBhvr>
                                      <p:by x="20000" y="20000"/>
                                    </p:animScale>
                                  </p:childTnLst>
                                </p:cTn>
                              </p:par>
                              <p:par>
                                <p:cTn id="56" presetID="8" presetClass="emph" presetSubtype="0" fill="hold" nodeType="withEffect">
                                  <p:stCondLst>
                                    <p:cond delay="0"/>
                                  </p:stCondLst>
                                  <p:childTnLst>
                                    <p:animRot by="-1800000">
                                      <p:cBhvr>
                                        <p:cTn id="57" dur="2000" fill="hold"/>
                                        <p:tgtEl>
                                          <p:spTgt spid="12"/>
                                        </p:tgtEl>
                                        <p:attrNameLst>
                                          <p:attrName>r</p:attrName>
                                        </p:attrNameLst>
                                      </p:cBhvr>
                                    </p:animRot>
                                  </p:childTnLst>
                                </p:cTn>
                              </p:par>
                              <p:par>
                                <p:cTn id="58" presetID="22" presetClass="exit" presetSubtype="8" fill="hold" nodeType="withEffect">
                                  <p:stCondLst>
                                    <p:cond delay="1750"/>
                                  </p:stCondLst>
                                  <p:childTnLst>
                                    <p:animEffect transition="out" filter="wipe(left)">
                                      <p:cBhvr>
                                        <p:cTn id="59" dur="250"/>
                                        <p:tgtEl>
                                          <p:spTgt spid="12"/>
                                        </p:tgtEl>
                                      </p:cBhvr>
                                    </p:animEffect>
                                    <p:set>
                                      <p:cBhvr>
                                        <p:cTn id="60" dur="1" fill="hold">
                                          <p:stCondLst>
                                            <p:cond delay="249"/>
                                          </p:stCondLst>
                                        </p:cTn>
                                        <p:tgtEl>
                                          <p:spTgt spid="12"/>
                                        </p:tgtEl>
                                        <p:attrNameLst>
                                          <p:attrName>style.visibility</p:attrName>
                                        </p:attrNameLst>
                                      </p:cBhvr>
                                      <p:to>
                                        <p:strVal val="hidden"/>
                                      </p:to>
                                    </p:set>
                                  </p:childTnLst>
                                </p:cTn>
                              </p:par>
                              <p:par>
                                <p:cTn id="61" presetID="53" presetClass="exit" presetSubtype="32" fill="hold" nodeType="withEffect">
                                  <p:stCondLst>
                                    <p:cond delay="1750"/>
                                  </p:stCondLst>
                                  <p:childTnLst>
                                    <p:anim calcmode="lin" valueType="num">
                                      <p:cBhvr>
                                        <p:cTn id="62" dur="250"/>
                                        <p:tgtEl>
                                          <p:spTgt spid="12"/>
                                        </p:tgtEl>
                                        <p:attrNameLst>
                                          <p:attrName>ppt_w</p:attrName>
                                        </p:attrNameLst>
                                      </p:cBhvr>
                                      <p:tavLst>
                                        <p:tav tm="0">
                                          <p:val>
                                            <p:strVal val="ppt_w"/>
                                          </p:val>
                                        </p:tav>
                                        <p:tav tm="100000">
                                          <p:val>
                                            <p:fltVal val="0"/>
                                          </p:val>
                                        </p:tav>
                                      </p:tavLst>
                                    </p:anim>
                                    <p:anim calcmode="lin" valueType="num">
                                      <p:cBhvr>
                                        <p:cTn id="63" dur="250"/>
                                        <p:tgtEl>
                                          <p:spTgt spid="12"/>
                                        </p:tgtEl>
                                        <p:attrNameLst>
                                          <p:attrName>ppt_h</p:attrName>
                                        </p:attrNameLst>
                                      </p:cBhvr>
                                      <p:tavLst>
                                        <p:tav tm="0">
                                          <p:val>
                                            <p:strVal val="ppt_h"/>
                                          </p:val>
                                        </p:tav>
                                        <p:tav tm="100000">
                                          <p:val>
                                            <p:fltVal val="0"/>
                                          </p:val>
                                        </p:tav>
                                      </p:tavLst>
                                    </p:anim>
                                    <p:animEffect transition="out" filter="fade">
                                      <p:cBhvr>
                                        <p:cTn id="64" dur="250"/>
                                        <p:tgtEl>
                                          <p:spTgt spid="12"/>
                                        </p:tgtEl>
                                      </p:cBhvr>
                                    </p:animEffect>
                                    <p:set>
                                      <p:cBhvr>
                                        <p:cTn id="65" dur="1" fill="hold">
                                          <p:stCondLst>
                                            <p:cond delay="249"/>
                                          </p:stCondLst>
                                        </p:cTn>
                                        <p:tgtEl>
                                          <p:spTgt spid="12"/>
                                        </p:tgtEl>
                                        <p:attrNameLst>
                                          <p:attrName>style.visibility</p:attrName>
                                        </p:attrNameLst>
                                      </p:cBhvr>
                                      <p:to>
                                        <p:strVal val="hidden"/>
                                      </p:to>
                                    </p:set>
                                  </p:childTnLst>
                                </p:cTn>
                              </p:par>
                              <p:par>
                                <p:cTn id="66" presetID="55" presetClass="entr" presetSubtype="0" fill="hold" nodeType="withEffect">
                                  <p:stCondLst>
                                    <p:cond delay="1800"/>
                                  </p:stCondLst>
                                  <p:childTnLst>
                                    <p:set>
                                      <p:cBhvr>
                                        <p:cTn id="67" dur="1" fill="hold">
                                          <p:stCondLst>
                                            <p:cond delay="0"/>
                                          </p:stCondLst>
                                        </p:cTn>
                                        <p:tgtEl>
                                          <p:spTgt spid="15"/>
                                        </p:tgtEl>
                                        <p:attrNameLst>
                                          <p:attrName>style.visibility</p:attrName>
                                        </p:attrNameLst>
                                      </p:cBhvr>
                                      <p:to>
                                        <p:strVal val="visible"/>
                                      </p:to>
                                    </p:set>
                                    <p:anim calcmode="lin" valueType="num">
                                      <p:cBhvr>
                                        <p:cTn id="68" dur="250" fill="hold"/>
                                        <p:tgtEl>
                                          <p:spTgt spid="15"/>
                                        </p:tgtEl>
                                        <p:attrNameLst>
                                          <p:attrName>ppt_w</p:attrName>
                                        </p:attrNameLst>
                                      </p:cBhvr>
                                      <p:tavLst>
                                        <p:tav tm="0">
                                          <p:val>
                                            <p:strVal val="#ppt_w*0.70"/>
                                          </p:val>
                                        </p:tav>
                                        <p:tav tm="100000">
                                          <p:val>
                                            <p:strVal val="#ppt_w"/>
                                          </p:val>
                                        </p:tav>
                                      </p:tavLst>
                                    </p:anim>
                                    <p:anim calcmode="lin" valueType="num">
                                      <p:cBhvr>
                                        <p:cTn id="69" dur="250" fill="hold"/>
                                        <p:tgtEl>
                                          <p:spTgt spid="15"/>
                                        </p:tgtEl>
                                        <p:attrNameLst>
                                          <p:attrName>ppt_h</p:attrName>
                                        </p:attrNameLst>
                                      </p:cBhvr>
                                      <p:tavLst>
                                        <p:tav tm="0">
                                          <p:val>
                                            <p:strVal val="#ppt_h"/>
                                          </p:val>
                                        </p:tav>
                                        <p:tav tm="100000">
                                          <p:val>
                                            <p:strVal val="#ppt_h"/>
                                          </p:val>
                                        </p:tav>
                                      </p:tavLst>
                                    </p:anim>
                                    <p:animEffect transition="in" filter="fade">
                                      <p:cBhvr>
                                        <p:cTn id="70" dur="250"/>
                                        <p:tgtEl>
                                          <p:spTgt spid="15"/>
                                        </p:tgtEl>
                                      </p:cBhvr>
                                    </p:animEffect>
                                  </p:childTnLst>
                                  <p:subTnLst>
                                    <p:audio>
                                      <p:cMediaNode>
                                        <p:cTn display="0" masterRel="sameClick">
                                          <p:stCondLst>
                                            <p:cond evt="begin" delay="0">
                                              <p:tn val="66"/>
                                            </p:cond>
                                          </p:stCondLst>
                                          <p:endCondLst>
                                            <p:cond evt="onStopAudio" delay="0">
                                              <p:tgtEl>
                                                <p:sldTgt/>
                                              </p:tgtEl>
                                            </p:cond>
                                          </p:endCondLst>
                                        </p:cTn>
                                        <p:tgtEl>
                                          <p:sndTgt r:embed="rId10" name="CASHREG.WAV"/>
                                        </p:tgtEl>
                                      </p:cMediaNode>
                                    </p:audio>
                                  </p:subTnLst>
                                </p:cTn>
                              </p:par>
                              <p:par>
                                <p:cTn id="71" presetID="8" presetClass="emph" presetSubtype="0" fill="hold" nodeType="withEffect">
                                  <p:stCondLst>
                                    <p:cond delay="3000"/>
                                  </p:stCondLst>
                                  <p:childTnLst>
                                    <p:animRot by="21600000">
                                      <p:cBhvr>
                                        <p:cTn id="72" dur="4000" fill="hold"/>
                                        <p:tgtEl>
                                          <p:spTgt spid="15"/>
                                        </p:tgtEl>
                                        <p:attrNameLst>
                                          <p:attrName>r</p:attrName>
                                        </p:attrNameLst>
                                      </p:cBhvr>
                                    </p:animRot>
                                  </p:childTnLst>
                                  <p:subTnLst>
                                    <p:audio>
                                      <p:cMediaNode>
                                        <p:cTn display="0" masterRel="sameClick">
                                          <p:stCondLst>
                                            <p:cond evt="begin" delay="0">
                                              <p:tn val="71"/>
                                            </p:cond>
                                          </p:stCondLst>
                                          <p:endCondLst>
                                            <p:cond evt="onStopAudio" delay="0">
                                              <p:tgtEl>
                                                <p:sldTgt/>
                                              </p:tgtEl>
                                            </p:cond>
                                          </p:endCondLst>
                                        </p:cTn>
                                        <p:tgtEl>
                                          <p:sndTgt r:embed="rId11" name="wheelspin.wav"/>
                                        </p:tgtEl>
                                      </p:cMediaNode>
                                    </p:audio>
                                  </p:subTnLst>
                                </p:cTn>
                              </p:par>
                            </p:childTnLst>
                          </p:cTn>
                        </p:par>
                        <p:par>
                          <p:cTn id="73" fill="hold">
                            <p:stCondLst>
                              <p:cond delay="17500"/>
                            </p:stCondLst>
                            <p:childTnLst>
                              <p:par>
                                <p:cTn id="74" presetID="1" presetClass="exit" presetSubtype="0" fill="hold" nodeType="afterEffect">
                                  <p:stCondLst>
                                    <p:cond delay="0"/>
                                  </p:stCondLst>
                                  <p:childTnLst>
                                    <p:set>
                                      <p:cBhvr>
                                        <p:cTn id="75" dur="1" fill="hold">
                                          <p:stCondLst>
                                            <p:cond delay="0"/>
                                          </p:stCondLst>
                                        </p:cTn>
                                        <p:tgtEl>
                                          <p:spTgt spid="3"/>
                                        </p:tgtEl>
                                        <p:attrNameLst>
                                          <p:attrName>style.visibility</p:attrName>
                                        </p:attrNameLst>
                                      </p:cBhvr>
                                      <p:to>
                                        <p:strVal val="hidden"/>
                                      </p:to>
                                    </p:set>
                                  </p:childTnLst>
                                  <p:subTnLst>
                                    <p:audio>
                                      <p:cMediaNode>
                                        <p:cTn display="0" masterRel="sameClick">
                                          <p:stCondLst>
                                            <p:cond evt="begin" delay="0">
                                              <p:tn val="74"/>
                                            </p:cond>
                                          </p:stCondLst>
                                          <p:endCondLst>
                                            <p:cond evt="onStopAudio" delay="0">
                                              <p:tgtEl>
                                                <p:sldTgt/>
                                              </p:tgtEl>
                                            </p:cond>
                                          </p:endCondLst>
                                        </p:cTn>
                                        <p:tgtEl>
                                          <p:sndTgt r:embed="rId10" name="CASHREG.WAV"/>
                                        </p:tgtEl>
                                      </p:cMediaNode>
                                    </p:audio>
                                  </p:subTnLst>
                                </p:cTn>
                              </p:par>
                              <p:par>
                                <p:cTn id="76" presetID="1" presetClass="entr" presetSubtype="0" fill="hold" nodeType="withEffect">
                                  <p:stCondLst>
                                    <p:cond delay="0"/>
                                  </p:stCondLst>
                                  <p:childTnLst>
                                    <p:set>
                                      <p:cBhvr>
                                        <p:cTn id="77" dur="1" fill="hold">
                                          <p:stCondLst>
                                            <p:cond delay="0"/>
                                          </p:stCondLst>
                                        </p:cTn>
                                        <p:tgtEl>
                                          <p:spTgt spid="4"/>
                                        </p:tgtEl>
                                        <p:attrNameLst>
                                          <p:attrName>style.visibility</p:attrName>
                                        </p:attrNameLst>
                                      </p:cBhvr>
                                      <p:to>
                                        <p:strVal val="visible"/>
                                      </p:to>
                                    </p:set>
                                  </p:childTnLst>
                                </p:cTn>
                              </p:par>
                              <p:par>
                                <p:cTn id="78" presetID="10" presetClass="entr" presetSubtype="0" fill="hold" nodeType="withEffect">
                                  <p:stCondLst>
                                    <p:cond delay="0"/>
                                  </p:stCondLst>
                                  <p:childTnLst>
                                    <p:set>
                                      <p:cBhvr>
                                        <p:cTn id="79" dur="1" fill="hold">
                                          <p:stCondLst>
                                            <p:cond delay="0"/>
                                          </p:stCondLst>
                                        </p:cTn>
                                        <p:tgtEl>
                                          <p:spTgt spid="31"/>
                                        </p:tgtEl>
                                        <p:attrNameLst>
                                          <p:attrName>style.visibility</p:attrName>
                                        </p:attrNameLst>
                                      </p:cBhvr>
                                      <p:to>
                                        <p:strVal val="visible"/>
                                      </p:to>
                                    </p:set>
                                    <p:animEffect transition="in" filter="fade">
                                      <p:cBhvr>
                                        <p:cTn id="80" dur="500"/>
                                        <p:tgtEl>
                                          <p:spTgt spid="31"/>
                                        </p:tgtEl>
                                      </p:cBhvr>
                                    </p:animEffect>
                                  </p:childTnLst>
                                </p:cTn>
                              </p:par>
                              <p:par>
                                <p:cTn id="81" presetID="42" presetClass="entr" presetSubtype="0" fill="hold" nodeType="withEffect">
                                  <p:stCondLst>
                                    <p:cond delay="2250"/>
                                  </p:stCondLst>
                                  <p:childTnLst>
                                    <p:set>
                                      <p:cBhvr>
                                        <p:cTn id="82" dur="1" fill="hold">
                                          <p:stCondLst>
                                            <p:cond delay="0"/>
                                          </p:stCondLst>
                                        </p:cTn>
                                        <p:tgtEl>
                                          <p:spTgt spid="18"/>
                                        </p:tgtEl>
                                        <p:attrNameLst>
                                          <p:attrName>style.visibility</p:attrName>
                                        </p:attrNameLst>
                                      </p:cBhvr>
                                      <p:to>
                                        <p:strVal val="visible"/>
                                      </p:to>
                                    </p:set>
                                    <p:animEffect transition="in" filter="fade">
                                      <p:cBhvr>
                                        <p:cTn id="83" dur="1000"/>
                                        <p:tgtEl>
                                          <p:spTgt spid="18"/>
                                        </p:tgtEl>
                                      </p:cBhvr>
                                    </p:animEffect>
                                    <p:anim calcmode="lin" valueType="num">
                                      <p:cBhvr>
                                        <p:cTn id="84" dur="1000" fill="hold"/>
                                        <p:tgtEl>
                                          <p:spTgt spid="18"/>
                                        </p:tgtEl>
                                        <p:attrNameLst>
                                          <p:attrName>ppt_x</p:attrName>
                                        </p:attrNameLst>
                                      </p:cBhvr>
                                      <p:tavLst>
                                        <p:tav tm="0">
                                          <p:val>
                                            <p:strVal val="#ppt_x"/>
                                          </p:val>
                                        </p:tav>
                                        <p:tav tm="100000">
                                          <p:val>
                                            <p:strVal val="#ppt_x"/>
                                          </p:val>
                                        </p:tav>
                                      </p:tavLst>
                                    </p:anim>
                                    <p:anim calcmode="lin" valueType="num">
                                      <p:cBhvr>
                                        <p:cTn id="85" dur="1000" fill="hold"/>
                                        <p:tgtEl>
                                          <p:spTgt spid="18"/>
                                        </p:tgtEl>
                                        <p:attrNameLst>
                                          <p:attrName>ppt_y</p:attrName>
                                        </p:attrNameLst>
                                      </p:cBhvr>
                                      <p:tavLst>
                                        <p:tav tm="0">
                                          <p:val>
                                            <p:strVal val="#ppt_y+.1"/>
                                          </p:val>
                                        </p:tav>
                                        <p:tav tm="100000">
                                          <p:val>
                                            <p:strVal val="#ppt_y"/>
                                          </p:val>
                                        </p:tav>
                                      </p:tavLst>
                                    </p:anim>
                                  </p:childTnLst>
                                </p:cTn>
                              </p:par>
                              <p:par>
                                <p:cTn id="86" presetID="12" presetClass="entr" presetSubtype="4" fill="hold" nodeType="withEffect">
                                  <p:stCondLst>
                                    <p:cond delay="2250"/>
                                  </p:stCondLst>
                                  <p:childTnLst>
                                    <p:set>
                                      <p:cBhvr>
                                        <p:cTn id="87" dur="1" fill="hold">
                                          <p:stCondLst>
                                            <p:cond delay="0"/>
                                          </p:stCondLst>
                                        </p:cTn>
                                        <p:tgtEl>
                                          <p:spTgt spid="18"/>
                                        </p:tgtEl>
                                        <p:attrNameLst>
                                          <p:attrName>style.visibility</p:attrName>
                                        </p:attrNameLst>
                                      </p:cBhvr>
                                      <p:to>
                                        <p:strVal val="visible"/>
                                      </p:to>
                                    </p:set>
                                    <p:anim calcmode="lin" valueType="num">
                                      <p:cBhvr additive="base">
                                        <p:cTn id="88" dur="500"/>
                                        <p:tgtEl>
                                          <p:spTgt spid="18"/>
                                        </p:tgtEl>
                                        <p:attrNameLst>
                                          <p:attrName>ppt_y</p:attrName>
                                        </p:attrNameLst>
                                      </p:cBhvr>
                                      <p:tavLst>
                                        <p:tav tm="0">
                                          <p:val>
                                            <p:strVal val="#ppt_y+#ppt_h*1.125000"/>
                                          </p:val>
                                        </p:tav>
                                        <p:tav tm="100000">
                                          <p:val>
                                            <p:strVal val="#ppt_y"/>
                                          </p:val>
                                        </p:tav>
                                      </p:tavLst>
                                    </p:anim>
                                    <p:animEffect transition="in" filter="wipe(up)">
                                      <p:cBhvr>
                                        <p:cTn id="89" dur="500"/>
                                        <p:tgtEl>
                                          <p:spTgt spid="18"/>
                                        </p:tgtEl>
                                      </p:cBhvr>
                                    </p:animEffect>
                                  </p:childTnLst>
                                </p:cTn>
                              </p:par>
                              <p:par>
                                <p:cTn id="90" presetID="64" presetClass="path" presetSubtype="0" repeatCount="indefinite" accel="50000" decel="50000" autoRev="1" fill="hold" nodeType="withEffect">
                                  <p:stCondLst>
                                    <p:cond delay="2250"/>
                                  </p:stCondLst>
                                  <p:childTnLst>
                                    <p:animMotion origin="layout" path="M 2.86496E-6 2.92756E-6 L 2.86496E-6 -0.01944 " pathEditMode="relative" rAng="0" ptsTypes="AA">
                                      <p:cBhvr>
                                        <p:cTn id="91" dur="1000" fill="hold"/>
                                        <p:tgtEl>
                                          <p:spTgt spid="18"/>
                                        </p:tgtEl>
                                        <p:attrNameLst>
                                          <p:attrName>ppt_x</p:attrName>
                                          <p:attrName>ppt_y</p:attrName>
                                        </p:attrNameLst>
                                      </p:cBhvr>
                                      <p:rCtr x="0" y="-972"/>
                                    </p:animMotion>
                                  </p:childTnLst>
                                </p:cTn>
                              </p:par>
                              <p:par>
                                <p:cTn id="92" presetID="1" presetClass="mediacall" presetSubtype="0" fill="hold" nodeType="withEffect">
                                  <p:stCondLst>
                                    <p:cond delay="2250"/>
                                  </p:stCondLst>
                                  <p:childTnLst>
                                    <p:cmd type="call" cmd="playFrom(0.0)">
                                      <p:cBhvr>
                                        <p:cTn id="93" dur="1" fill="hold"/>
                                        <p:tgtEl>
                                          <p:spTgt spid="19"/>
                                        </p:tgtEl>
                                      </p:cBhvr>
                                    </p:cmd>
                                  </p:childTnLst>
                                </p:cTn>
                              </p:par>
                            </p:childTnLst>
                          </p:cTn>
                        </p:par>
                        <p:par>
                          <p:cTn id="94" fill="hold">
                            <p:stCondLst>
                              <p:cond delay="21750"/>
                            </p:stCondLst>
                            <p:childTnLst>
                              <p:par>
                                <p:cTn id="95" presetID="22" presetClass="entr" presetSubtype="4" fill="hold" nodeType="afterEffect">
                                  <p:stCondLst>
                                    <p:cond delay="0"/>
                                  </p:stCondLst>
                                  <p:childTnLst>
                                    <p:set>
                                      <p:cBhvr>
                                        <p:cTn id="96" dur="1" fill="hold">
                                          <p:stCondLst>
                                            <p:cond delay="0"/>
                                          </p:stCondLst>
                                        </p:cTn>
                                        <p:tgtEl>
                                          <p:spTgt spid="28">
                                            <p:txEl>
                                              <p:pRg st="0" end="0"/>
                                            </p:txEl>
                                          </p:spTgt>
                                        </p:tgtEl>
                                        <p:attrNameLst>
                                          <p:attrName>style.visibility</p:attrName>
                                        </p:attrNameLst>
                                      </p:cBhvr>
                                      <p:to>
                                        <p:strVal val="visible"/>
                                      </p:to>
                                    </p:set>
                                    <p:animEffect transition="in" filter="wipe(down)">
                                      <p:cBhvr>
                                        <p:cTn id="97" dur="500"/>
                                        <p:tgtEl>
                                          <p:spTgt spid="2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98" fill="hold" display="0">
                  <p:stCondLst>
                    <p:cond delay="indefinite"/>
                  </p:stCondLst>
                  <p:endCondLst>
                    <p:cond evt="onStopAudio" delay="0">
                      <p:tgtEl>
                        <p:sldTgt/>
                      </p:tgtEl>
                    </p:cond>
                  </p:endCondLst>
                </p:cTn>
                <p:tgtEl>
                  <p:spTgt spid="19"/>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
            <a:extLst>
              <a:ext uri="{FF2B5EF4-FFF2-40B4-BE49-F238E27FC236}">
                <a16:creationId xmlns:a16="http://schemas.microsoft.com/office/drawing/2014/main" id="{79A08EB1-5A00-4431-A7D6-1C5C54B5E11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0003"/>
          <a:stretch/>
        </p:blipFill>
        <p:spPr>
          <a:xfrm>
            <a:off x="-15363" y="-154004"/>
            <a:ext cx="9176296" cy="5297504"/>
          </a:xfrm>
          <a:prstGeom prst="rect">
            <a:avLst/>
          </a:prstGeom>
        </p:spPr>
      </p:pic>
      <p:grpSp>
        <p:nvGrpSpPr>
          <p:cNvPr id="9" name="组合 9">
            <a:extLst>
              <a:ext uri="{FF2B5EF4-FFF2-40B4-BE49-F238E27FC236}">
                <a16:creationId xmlns:a16="http://schemas.microsoft.com/office/drawing/2014/main" id="{BECA7CCC-9957-4B9B-8332-9922A3B79A6E}"/>
              </a:ext>
            </a:extLst>
          </p:cNvPr>
          <p:cNvGrpSpPr/>
          <p:nvPr/>
        </p:nvGrpSpPr>
        <p:grpSpPr>
          <a:xfrm>
            <a:off x="5857833" y="2284699"/>
            <a:ext cx="184731" cy="1029264"/>
            <a:chOff x="3771007" y="1083236"/>
            <a:chExt cx="184731" cy="1029264"/>
          </a:xfrm>
        </p:grpSpPr>
        <p:sp>
          <p:nvSpPr>
            <p:cNvPr id="10" name="矩形 10">
              <a:extLst>
                <a:ext uri="{FF2B5EF4-FFF2-40B4-BE49-F238E27FC236}">
                  <a16:creationId xmlns:a16="http://schemas.microsoft.com/office/drawing/2014/main" id="{CCAED9FD-70BC-4BA8-9FFB-4D06B9552E67}"/>
                </a:ext>
              </a:extLst>
            </p:cNvPr>
            <p:cNvSpPr/>
            <p:nvPr/>
          </p:nvSpPr>
          <p:spPr>
            <a:xfrm>
              <a:off x="3771007" y="1083236"/>
              <a:ext cx="184731" cy="1015663"/>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6000" b="0" i="0" u="none" strike="noStrike" kern="0" cap="none" spc="0" normalizeH="0" baseline="0" noProof="0" dirty="0">
                <a:ln w="152400">
                  <a:solidFill>
                    <a:prstClr val="white"/>
                  </a:solidFill>
                </a:ln>
                <a:solidFill>
                  <a:srgbClr val="002060"/>
                </a:solidFill>
                <a:effectLst>
                  <a:innerShdw blurRad="63500" dist="50800" dir="13500000">
                    <a:prstClr val="black">
                      <a:alpha val="50000"/>
                    </a:prstClr>
                  </a:innerShdw>
                </a:effectLst>
                <a:uLnTx/>
                <a:uFillTx/>
                <a:latin typeface="UVN Bai Sau Nang" panose="04030905020802020C03" pitchFamily="82" charset="0"/>
                <a:ea typeface="字魂27号-布丁体" panose="00000505000000000000" pitchFamily="2" charset="-122"/>
                <a:cs typeface="Arial"/>
                <a:sym typeface="Arial"/>
              </a:endParaRPr>
            </a:p>
          </p:txBody>
        </p:sp>
        <p:sp>
          <p:nvSpPr>
            <p:cNvPr id="11" name="矩形 11">
              <a:extLst>
                <a:ext uri="{FF2B5EF4-FFF2-40B4-BE49-F238E27FC236}">
                  <a16:creationId xmlns:a16="http://schemas.microsoft.com/office/drawing/2014/main" id="{8730EC17-EAB3-4DC4-894C-F718780B198C}"/>
                </a:ext>
              </a:extLst>
            </p:cNvPr>
            <p:cNvSpPr/>
            <p:nvPr/>
          </p:nvSpPr>
          <p:spPr>
            <a:xfrm>
              <a:off x="3771007" y="1096837"/>
              <a:ext cx="184731" cy="1015663"/>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6000" b="0" i="0" u="none" strike="noStrike" kern="0" cap="none" spc="0" normalizeH="0" baseline="0" noProof="0" dirty="0">
                <a:ln>
                  <a:noFill/>
                </a:ln>
                <a:solidFill>
                  <a:srgbClr val="002060"/>
                </a:solidFill>
                <a:effectLst/>
                <a:uLnTx/>
                <a:uFillTx/>
                <a:latin typeface="UVN Bai Sau Nang" panose="04030905020802020C03" pitchFamily="82" charset="0"/>
                <a:ea typeface="字魂27号-布丁体" panose="00000505000000000000" pitchFamily="2" charset="-122"/>
                <a:cs typeface="Arial"/>
                <a:sym typeface="Arial"/>
              </a:endParaRPr>
            </a:p>
          </p:txBody>
        </p:sp>
      </p:grpSp>
      <p:pic>
        <p:nvPicPr>
          <p:cNvPr id="18" name="图片 23" descr="8c028dabe04d64ea3c3aa11767f6d819">
            <a:extLst>
              <a:ext uri="{FF2B5EF4-FFF2-40B4-BE49-F238E27FC236}">
                <a16:creationId xmlns:a16="http://schemas.microsoft.com/office/drawing/2014/main" id="{74978D22-1740-4DFE-8D54-9434E640BBB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64934" y="-833242"/>
            <a:ext cx="10102182" cy="6204550"/>
          </a:xfrm>
          <a:prstGeom prst="rect">
            <a:avLst/>
          </a:prstGeom>
        </p:spPr>
      </p:pic>
      <p:grpSp>
        <p:nvGrpSpPr>
          <p:cNvPr id="29" name="组合 6"/>
          <p:cNvGrpSpPr/>
          <p:nvPr/>
        </p:nvGrpSpPr>
        <p:grpSpPr>
          <a:xfrm>
            <a:off x="2570147" y="545014"/>
            <a:ext cx="4339946" cy="1637912"/>
            <a:chOff x="1105359" y="1931305"/>
            <a:chExt cx="10205577" cy="3940857"/>
          </a:xfrm>
          <a:effectLst>
            <a:outerShdw blurRad="50800" dist="38100" dir="5400000" sx="101000" sy="101000" algn="t" rotWithShape="0">
              <a:srgbClr val="5FBDAC">
                <a:alpha val="40000"/>
              </a:srgbClr>
            </a:outerShdw>
          </a:effectLst>
        </p:grpSpPr>
        <p:sp>
          <p:nvSpPr>
            <p:cNvPr id="30" name="矩形: 圆角 5"/>
            <p:cNvSpPr/>
            <p:nvPr/>
          </p:nvSpPr>
          <p:spPr>
            <a:xfrm>
              <a:off x="1105359" y="1931305"/>
              <a:ext cx="10205577" cy="3940857"/>
            </a:xfrm>
            <a:prstGeom prst="roundRect">
              <a:avLst>
                <a:gd name="adj" fmla="val 7241"/>
              </a:avLst>
            </a:prstGeom>
            <a:solidFill>
              <a:srgbClr val="20BA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1200" b="0" i="0" u="none" strike="noStrike" kern="0" cap="none" spc="0" normalizeH="0" baseline="0" noProof="0">
                <a:ln>
                  <a:noFill/>
                </a:ln>
                <a:solidFill>
                  <a:prstClr val="white"/>
                </a:solidFill>
                <a:effectLst/>
                <a:uLnTx/>
                <a:uFillTx/>
                <a:latin typeface="Calibri" panose="020F0502020204030204"/>
                <a:ea typeface="宋体" panose="02010600030101010101" pitchFamily="2" charset="-122"/>
                <a:cs typeface="方正卡通简体"/>
                <a:sym typeface="+mn-lt"/>
              </a:endParaRPr>
            </a:p>
          </p:txBody>
        </p:sp>
        <p:sp>
          <p:nvSpPr>
            <p:cNvPr id="31" name="矩形: 圆角 14"/>
            <p:cNvSpPr/>
            <p:nvPr/>
          </p:nvSpPr>
          <p:spPr>
            <a:xfrm>
              <a:off x="1266824" y="2068164"/>
              <a:ext cx="9886951" cy="3642073"/>
            </a:xfrm>
            <a:prstGeom prst="roundRect">
              <a:avLst>
                <a:gd name="adj" fmla="val 7241"/>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1200" b="0" i="0" u="none" strike="noStrike" kern="0" cap="none" spc="0" normalizeH="0" baseline="0" noProof="0">
                <a:ln>
                  <a:noFill/>
                </a:ln>
                <a:solidFill>
                  <a:prstClr val="white"/>
                </a:solidFill>
                <a:effectLst/>
                <a:uLnTx/>
                <a:uFillTx/>
                <a:latin typeface="Calibri" panose="020F0502020204030204"/>
                <a:ea typeface="宋体" panose="02010600030101010101" pitchFamily="2" charset="-122"/>
                <a:cs typeface="方正卡通简体"/>
                <a:sym typeface="+mn-lt"/>
              </a:endParaRPr>
            </a:p>
          </p:txBody>
        </p:sp>
        <p:sp>
          <p:nvSpPr>
            <p:cNvPr id="32" name="矩形: 圆角 16"/>
            <p:cNvSpPr/>
            <p:nvPr/>
          </p:nvSpPr>
          <p:spPr>
            <a:xfrm>
              <a:off x="1199690" y="1993218"/>
              <a:ext cx="10030285" cy="3778932"/>
            </a:xfrm>
            <a:prstGeom prst="roundRect">
              <a:avLst>
                <a:gd name="adj" fmla="val 7241"/>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1200" b="0" i="0" u="none" strike="noStrike" kern="0" cap="none" spc="0" normalizeH="0" baseline="0" noProof="0">
                <a:ln>
                  <a:noFill/>
                </a:ln>
                <a:solidFill>
                  <a:prstClr val="white"/>
                </a:solidFill>
                <a:effectLst/>
                <a:uLnTx/>
                <a:uFillTx/>
                <a:latin typeface="Calibri" panose="020F0502020204030204"/>
                <a:ea typeface="宋体" panose="02010600030101010101" pitchFamily="2" charset="-122"/>
                <a:cs typeface="方正卡通简体"/>
                <a:sym typeface="+mn-lt"/>
              </a:endParaRPr>
            </a:p>
          </p:txBody>
        </p:sp>
      </p:grpSp>
      <p:sp>
        <p:nvSpPr>
          <p:cNvPr id="2" name="TextBox 1"/>
          <p:cNvSpPr txBox="1"/>
          <p:nvPr/>
        </p:nvSpPr>
        <p:spPr>
          <a:xfrm>
            <a:off x="2403021" y="793378"/>
            <a:ext cx="4674197" cy="1631216"/>
          </a:xfrm>
          <a:prstGeom prst="rect">
            <a:avLst/>
          </a:prstGeom>
          <a:noFill/>
        </p:spPr>
        <p:txBody>
          <a:bodyPr wrap="square" rtlCol="0">
            <a:spAutoFit/>
          </a:bodyPr>
          <a:lstStyle/>
          <a:p>
            <a:pPr algn="ctr"/>
            <a:r>
              <a:rPr lang="en-US" sz="3500" b="1" dirty="0" err="1">
                <a:solidFill>
                  <a:srgbClr val="002060"/>
                </a:solidFill>
                <a:latin typeface="Times New Roman" panose="02020603050405020304" pitchFamily="18" charset="0"/>
                <a:cs typeface="Times New Roman" panose="02020603050405020304" pitchFamily="18" charset="0"/>
              </a:rPr>
              <a:t>Đoạn</a:t>
            </a:r>
            <a:r>
              <a:rPr lang="en-US" sz="3500" b="1" dirty="0">
                <a:solidFill>
                  <a:srgbClr val="002060"/>
                </a:solidFill>
                <a:latin typeface="Times New Roman" panose="02020603050405020304" pitchFamily="18" charset="0"/>
                <a:cs typeface="Times New Roman" panose="02020603050405020304" pitchFamily="18" charset="0"/>
              </a:rPr>
              <a:t> 1,2: </a:t>
            </a:r>
            <a:r>
              <a:rPr lang="en-US" sz="3500" b="1" dirty="0" err="1">
                <a:solidFill>
                  <a:srgbClr val="002060"/>
                </a:solidFill>
                <a:latin typeface="Times New Roman" panose="02020603050405020304" pitchFamily="18" charset="0"/>
                <a:cs typeface="Times New Roman" panose="02020603050405020304" pitchFamily="18" charset="0"/>
              </a:rPr>
              <a:t>Tiếng</a:t>
            </a:r>
            <a:r>
              <a:rPr lang="en-US" sz="3500" b="1" dirty="0">
                <a:solidFill>
                  <a:srgbClr val="002060"/>
                </a:solidFill>
                <a:latin typeface="Times New Roman" panose="02020603050405020304" pitchFamily="18" charset="0"/>
                <a:cs typeface="Times New Roman" panose="02020603050405020304" pitchFamily="18" charset="0"/>
              </a:rPr>
              <a:t> </a:t>
            </a:r>
            <a:r>
              <a:rPr lang="en-US" sz="3500" b="1" dirty="0" err="1">
                <a:solidFill>
                  <a:srgbClr val="002060"/>
                </a:solidFill>
                <a:latin typeface="Times New Roman" panose="02020603050405020304" pitchFamily="18" charset="0"/>
                <a:cs typeface="Times New Roman" panose="02020603050405020304" pitchFamily="18" charset="0"/>
              </a:rPr>
              <a:t>cười</a:t>
            </a:r>
            <a:r>
              <a:rPr lang="en-US" sz="3500" b="1" dirty="0">
                <a:solidFill>
                  <a:srgbClr val="002060"/>
                </a:solidFill>
                <a:latin typeface="Times New Roman" panose="02020603050405020304" pitchFamily="18" charset="0"/>
                <a:cs typeface="Times New Roman" panose="02020603050405020304" pitchFamily="18" charset="0"/>
              </a:rPr>
              <a:t> có ở </a:t>
            </a:r>
            <a:r>
              <a:rPr lang="en-US" sz="3500" b="1" dirty="0" err="1">
                <a:solidFill>
                  <a:srgbClr val="002060"/>
                </a:solidFill>
                <a:latin typeface="Times New Roman" panose="02020603050405020304" pitchFamily="18" charset="0"/>
                <a:cs typeface="Times New Roman" panose="02020603050405020304" pitchFamily="18" charset="0"/>
              </a:rPr>
              <a:t>xung</a:t>
            </a:r>
            <a:r>
              <a:rPr lang="en-US" sz="3500" b="1" dirty="0">
                <a:solidFill>
                  <a:srgbClr val="002060"/>
                </a:solidFill>
                <a:latin typeface="Times New Roman" panose="02020603050405020304" pitchFamily="18" charset="0"/>
                <a:cs typeface="Times New Roman" panose="02020603050405020304" pitchFamily="18" charset="0"/>
              </a:rPr>
              <a:t> </a:t>
            </a:r>
            <a:r>
              <a:rPr lang="en-US" sz="3500" b="1" dirty="0" err="1">
                <a:solidFill>
                  <a:srgbClr val="002060"/>
                </a:solidFill>
                <a:latin typeface="Times New Roman" panose="02020603050405020304" pitchFamily="18" charset="0"/>
                <a:cs typeface="Times New Roman" panose="02020603050405020304" pitchFamily="18" charset="0"/>
              </a:rPr>
              <a:t>quanh</a:t>
            </a:r>
            <a:r>
              <a:rPr lang="en-US" sz="3500" b="1" dirty="0">
                <a:solidFill>
                  <a:srgbClr val="002060"/>
                </a:solidFill>
                <a:latin typeface="Times New Roman" panose="02020603050405020304" pitchFamily="18" charset="0"/>
                <a:cs typeface="Times New Roman" panose="02020603050405020304" pitchFamily="18" charset="0"/>
              </a:rPr>
              <a:t> ta.</a:t>
            </a:r>
            <a:endParaRPr lang="en-US" sz="3500" dirty="0">
              <a:solidFill>
                <a:srgbClr val="002060"/>
              </a:solidFill>
              <a:latin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3000" b="1" i="0" u="none" strike="noStrike" kern="0" cap="none" spc="0" normalizeH="0" baseline="0" noProof="0" dirty="0">
              <a:ln>
                <a:noFill/>
              </a:ln>
              <a:solidFill>
                <a:srgbClr val="0070C0"/>
              </a:solidFill>
              <a:effectLst/>
              <a:uLnTx/>
              <a:uFillTx/>
              <a:latin typeface="Times New Roman" panose="02020603050405020304" pitchFamily="18" charset="0"/>
              <a:cs typeface="Times New Roman" panose="02020603050405020304" pitchFamily="18" charset="0"/>
              <a:sym typeface="Arial"/>
            </a:endParaRPr>
          </a:p>
        </p:txBody>
      </p:sp>
      <p:grpSp>
        <p:nvGrpSpPr>
          <p:cNvPr id="33" name="组合 6"/>
          <p:cNvGrpSpPr/>
          <p:nvPr/>
        </p:nvGrpSpPr>
        <p:grpSpPr>
          <a:xfrm>
            <a:off x="4242652" y="2578940"/>
            <a:ext cx="4474789" cy="1880688"/>
            <a:chOff x="1105359" y="1931305"/>
            <a:chExt cx="10205577" cy="3940857"/>
          </a:xfrm>
          <a:effectLst>
            <a:outerShdw blurRad="50800" dist="38100" dir="5400000" sx="101000" sy="101000" algn="t" rotWithShape="0">
              <a:srgbClr val="5FBDAC">
                <a:alpha val="40000"/>
              </a:srgbClr>
            </a:outerShdw>
          </a:effectLst>
        </p:grpSpPr>
        <p:sp>
          <p:nvSpPr>
            <p:cNvPr id="34" name="矩形: 圆角 5"/>
            <p:cNvSpPr/>
            <p:nvPr/>
          </p:nvSpPr>
          <p:spPr>
            <a:xfrm>
              <a:off x="1105359" y="1931305"/>
              <a:ext cx="10205577" cy="3940857"/>
            </a:xfrm>
            <a:prstGeom prst="roundRect">
              <a:avLst>
                <a:gd name="adj" fmla="val 7241"/>
              </a:avLst>
            </a:prstGeom>
            <a:solidFill>
              <a:srgbClr val="20BA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1200" b="0" i="0" u="none" strike="noStrike" kern="0" cap="none" spc="0" normalizeH="0" baseline="0" noProof="0">
                <a:ln>
                  <a:noFill/>
                </a:ln>
                <a:solidFill>
                  <a:prstClr val="white"/>
                </a:solidFill>
                <a:effectLst/>
                <a:uLnTx/>
                <a:uFillTx/>
                <a:latin typeface="Calibri" panose="020F0502020204030204"/>
                <a:ea typeface="宋体" panose="02010600030101010101" pitchFamily="2" charset="-122"/>
                <a:cs typeface="方正卡通简体"/>
                <a:sym typeface="+mn-lt"/>
              </a:endParaRPr>
            </a:p>
          </p:txBody>
        </p:sp>
        <p:sp>
          <p:nvSpPr>
            <p:cNvPr id="35" name="矩形: 圆角 14"/>
            <p:cNvSpPr/>
            <p:nvPr/>
          </p:nvSpPr>
          <p:spPr>
            <a:xfrm>
              <a:off x="1266824" y="2068164"/>
              <a:ext cx="9886951" cy="3642073"/>
            </a:xfrm>
            <a:prstGeom prst="roundRect">
              <a:avLst>
                <a:gd name="adj" fmla="val 7241"/>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1200" b="0" i="0" u="none" strike="noStrike" kern="0" cap="none" spc="0" normalizeH="0" baseline="0" noProof="0">
                <a:ln>
                  <a:noFill/>
                </a:ln>
                <a:solidFill>
                  <a:prstClr val="white"/>
                </a:solidFill>
                <a:effectLst/>
                <a:uLnTx/>
                <a:uFillTx/>
                <a:latin typeface="Calibri" panose="020F0502020204030204"/>
                <a:ea typeface="宋体" panose="02010600030101010101" pitchFamily="2" charset="-122"/>
                <a:cs typeface="方正卡通简体"/>
                <a:sym typeface="+mn-lt"/>
              </a:endParaRPr>
            </a:p>
          </p:txBody>
        </p:sp>
        <p:sp>
          <p:nvSpPr>
            <p:cNvPr id="36" name="矩形: 圆角 16"/>
            <p:cNvSpPr/>
            <p:nvPr/>
          </p:nvSpPr>
          <p:spPr>
            <a:xfrm>
              <a:off x="1199690" y="1993218"/>
              <a:ext cx="10030285" cy="3778932"/>
            </a:xfrm>
            <a:prstGeom prst="roundRect">
              <a:avLst>
                <a:gd name="adj" fmla="val 7241"/>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1200" b="0" i="0" u="none" strike="noStrike" kern="0" cap="none" spc="0" normalizeH="0" baseline="0" noProof="0">
                <a:ln>
                  <a:noFill/>
                </a:ln>
                <a:solidFill>
                  <a:prstClr val="white"/>
                </a:solidFill>
                <a:effectLst/>
                <a:uLnTx/>
                <a:uFillTx/>
                <a:latin typeface="Calibri" panose="020F0502020204030204"/>
                <a:ea typeface="宋体" panose="02010600030101010101" pitchFamily="2" charset="-122"/>
                <a:cs typeface="方正卡通简体"/>
                <a:sym typeface="+mn-lt"/>
              </a:endParaRPr>
            </a:p>
          </p:txBody>
        </p:sp>
      </p:grpSp>
      <p:sp>
        <p:nvSpPr>
          <p:cNvPr id="22" name="TextBox 21"/>
          <p:cNvSpPr txBox="1"/>
          <p:nvPr/>
        </p:nvSpPr>
        <p:spPr>
          <a:xfrm>
            <a:off x="4233003" y="2712838"/>
            <a:ext cx="4405880" cy="2246769"/>
          </a:xfrm>
          <a:prstGeom prst="rect">
            <a:avLst/>
          </a:prstGeom>
          <a:noFill/>
        </p:spPr>
        <p:txBody>
          <a:bodyPr wrap="square" rtlCol="0">
            <a:spAutoFit/>
          </a:bodyPr>
          <a:lstStyle/>
          <a:p>
            <a:pPr algn="ctr"/>
            <a:r>
              <a:rPr lang="en-US" sz="3500" b="1" dirty="0" err="1">
                <a:solidFill>
                  <a:srgbClr val="002060"/>
                </a:solidFill>
                <a:latin typeface="Times New Roman" panose="02020603050405020304" pitchFamily="18" charset="0"/>
                <a:cs typeface="Times New Roman" panose="02020603050405020304" pitchFamily="18" charset="0"/>
              </a:rPr>
              <a:t>Đoạn</a:t>
            </a:r>
            <a:r>
              <a:rPr lang="en-US" sz="3500" b="1" dirty="0">
                <a:solidFill>
                  <a:srgbClr val="002060"/>
                </a:solidFill>
                <a:latin typeface="Times New Roman" panose="02020603050405020304" pitchFamily="18" charset="0"/>
                <a:cs typeface="Times New Roman" panose="02020603050405020304" pitchFamily="18" charset="0"/>
              </a:rPr>
              <a:t> 3: </a:t>
            </a:r>
            <a:r>
              <a:rPr lang="en-US" sz="3500" b="1" dirty="0" err="1">
                <a:solidFill>
                  <a:srgbClr val="002060"/>
                </a:solidFill>
                <a:latin typeface="Times New Roman" panose="02020603050405020304" pitchFamily="18" charset="0"/>
                <a:cs typeface="Times New Roman" panose="02020603050405020304" pitchFamily="18" charset="0"/>
              </a:rPr>
              <a:t>Tiếng</a:t>
            </a:r>
            <a:r>
              <a:rPr lang="en-US" sz="3500" b="1" dirty="0">
                <a:solidFill>
                  <a:srgbClr val="002060"/>
                </a:solidFill>
                <a:latin typeface="Times New Roman" panose="02020603050405020304" pitchFamily="18" charset="0"/>
                <a:cs typeface="Times New Roman" panose="02020603050405020304" pitchFamily="18" charset="0"/>
              </a:rPr>
              <a:t> </a:t>
            </a:r>
            <a:r>
              <a:rPr lang="en-US" sz="3500" b="1" dirty="0" err="1">
                <a:solidFill>
                  <a:srgbClr val="002060"/>
                </a:solidFill>
                <a:latin typeface="Times New Roman" panose="02020603050405020304" pitchFamily="18" charset="0"/>
                <a:cs typeface="Times New Roman" panose="02020603050405020304" pitchFamily="18" charset="0"/>
              </a:rPr>
              <a:t>cười</a:t>
            </a:r>
            <a:r>
              <a:rPr lang="en-US" sz="3500" b="1" dirty="0">
                <a:solidFill>
                  <a:srgbClr val="002060"/>
                </a:solidFill>
                <a:latin typeface="Times New Roman" panose="02020603050405020304" pitchFamily="18" charset="0"/>
                <a:cs typeface="Times New Roman" panose="02020603050405020304" pitchFamily="18" charset="0"/>
              </a:rPr>
              <a:t> </a:t>
            </a:r>
            <a:r>
              <a:rPr lang="en-US" sz="3500" b="1" dirty="0" err="1">
                <a:solidFill>
                  <a:srgbClr val="002060"/>
                </a:solidFill>
                <a:latin typeface="Times New Roman" panose="02020603050405020304" pitchFamily="18" charset="0"/>
                <a:cs typeface="Times New Roman" panose="02020603050405020304" pitchFamily="18" charset="0"/>
              </a:rPr>
              <a:t>làm</a:t>
            </a:r>
            <a:r>
              <a:rPr lang="en-US" sz="3500" b="1" dirty="0">
                <a:solidFill>
                  <a:srgbClr val="002060"/>
                </a:solidFill>
                <a:latin typeface="Times New Roman" panose="02020603050405020304" pitchFamily="18" charset="0"/>
                <a:cs typeface="Times New Roman" panose="02020603050405020304" pitchFamily="18" charset="0"/>
              </a:rPr>
              <a:t> </a:t>
            </a:r>
            <a:r>
              <a:rPr lang="en-US" sz="3500" b="1" dirty="0" err="1">
                <a:solidFill>
                  <a:srgbClr val="002060"/>
                </a:solidFill>
                <a:latin typeface="Times New Roman" panose="02020603050405020304" pitchFamily="18" charset="0"/>
                <a:cs typeface="Times New Roman" panose="02020603050405020304" pitchFamily="18" charset="0"/>
              </a:rPr>
              <a:t>thay</a:t>
            </a:r>
            <a:r>
              <a:rPr lang="en-US" sz="3500" b="1" dirty="0">
                <a:solidFill>
                  <a:srgbClr val="002060"/>
                </a:solidFill>
                <a:latin typeface="Times New Roman" panose="02020603050405020304" pitchFamily="18" charset="0"/>
                <a:cs typeface="Times New Roman" panose="02020603050405020304" pitchFamily="18" charset="0"/>
              </a:rPr>
              <a:t> </a:t>
            </a:r>
            <a:r>
              <a:rPr lang="en-US" sz="3500" b="1" dirty="0" err="1">
                <a:solidFill>
                  <a:srgbClr val="002060"/>
                </a:solidFill>
                <a:latin typeface="Times New Roman" panose="02020603050405020304" pitchFamily="18" charset="0"/>
                <a:cs typeface="Times New Roman" panose="02020603050405020304" pitchFamily="18" charset="0"/>
              </a:rPr>
              <a:t>đổi</a:t>
            </a:r>
            <a:r>
              <a:rPr lang="en-US" sz="3500" b="1" dirty="0">
                <a:solidFill>
                  <a:srgbClr val="002060"/>
                </a:solidFill>
                <a:latin typeface="Times New Roman" panose="02020603050405020304" pitchFamily="18" charset="0"/>
                <a:cs typeface="Times New Roman" panose="02020603050405020304" pitchFamily="18" charset="0"/>
              </a:rPr>
              <a:t> </a:t>
            </a:r>
            <a:r>
              <a:rPr lang="en-US" sz="3500" b="1" dirty="0" err="1">
                <a:solidFill>
                  <a:srgbClr val="002060"/>
                </a:solidFill>
                <a:latin typeface="Times New Roman" panose="02020603050405020304" pitchFamily="18" charset="0"/>
                <a:cs typeface="Times New Roman" panose="02020603050405020304" pitchFamily="18" charset="0"/>
              </a:rPr>
              <a:t>cuộc</a:t>
            </a:r>
            <a:r>
              <a:rPr lang="en-US" sz="3500" b="1" dirty="0">
                <a:solidFill>
                  <a:srgbClr val="002060"/>
                </a:solidFill>
                <a:latin typeface="Times New Roman" panose="02020603050405020304" pitchFamily="18" charset="0"/>
                <a:cs typeface="Times New Roman" panose="02020603050405020304" pitchFamily="18" charset="0"/>
              </a:rPr>
              <a:t> </a:t>
            </a:r>
            <a:r>
              <a:rPr lang="en-US" sz="3500" b="1" dirty="0" err="1">
                <a:solidFill>
                  <a:srgbClr val="002060"/>
                </a:solidFill>
                <a:latin typeface="Times New Roman" panose="02020603050405020304" pitchFamily="18" charset="0"/>
                <a:cs typeface="Times New Roman" panose="02020603050405020304" pitchFamily="18" charset="0"/>
              </a:rPr>
              <a:t>sống</a:t>
            </a:r>
            <a:r>
              <a:rPr lang="en-US" sz="3500" b="1" dirty="0">
                <a:solidFill>
                  <a:srgbClr val="002060"/>
                </a:solidFill>
                <a:latin typeface="Times New Roman" panose="02020603050405020304" pitchFamily="18" charset="0"/>
                <a:cs typeface="Times New Roman" panose="02020603050405020304" pitchFamily="18" charset="0"/>
              </a:rPr>
              <a:t> u </a:t>
            </a:r>
            <a:r>
              <a:rPr lang="en-US" sz="3500" b="1" dirty="0" err="1">
                <a:solidFill>
                  <a:srgbClr val="002060"/>
                </a:solidFill>
                <a:latin typeface="Times New Roman" panose="02020603050405020304" pitchFamily="18" charset="0"/>
                <a:cs typeface="Times New Roman" panose="02020603050405020304" pitchFamily="18" charset="0"/>
              </a:rPr>
              <a:t>buồn</a:t>
            </a:r>
            <a:r>
              <a:rPr lang="en-US" sz="3500" b="1" dirty="0">
                <a:solidFill>
                  <a:srgbClr val="002060"/>
                </a:solidFill>
                <a:latin typeface="Times New Roman" panose="02020603050405020304" pitchFamily="18" charset="0"/>
                <a:cs typeface="Times New Roman" panose="02020603050405020304" pitchFamily="18" charset="0"/>
              </a:rPr>
              <a:t>.</a:t>
            </a:r>
            <a:endParaRPr lang="en-US" sz="3500" dirty="0">
              <a:solidFill>
                <a:srgbClr val="002060"/>
              </a:solidFill>
              <a:latin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3500" b="1" i="0" u="none" strike="noStrike" kern="0" cap="none" spc="0" normalizeH="0" baseline="0" noProof="0" dirty="0">
              <a:ln>
                <a:noFill/>
              </a:ln>
              <a:solidFill>
                <a:srgbClr val="0070C0"/>
              </a:solidFill>
              <a:effectLst/>
              <a:uLnTx/>
              <a:uFillTx/>
              <a:latin typeface="Times New Roman" panose="02020603050405020304" pitchFamily="18" charset="0"/>
              <a:cs typeface="Times New Roman" panose="02020603050405020304" pitchFamily="18" charset="0"/>
              <a:sym typeface="Arial"/>
            </a:endParaRPr>
          </a:p>
        </p:txBody>
      </p:sp>
      <p:pic>
        <p:nvPicPr>
          <p:cNvPr id="21" name="Picture 20"/>
          <p:cNvPicPr>
            <a:picLocks noChangeAspect="1"/>
          </p:cNvPicPr>
          <p:nvPr/>
        </p:nvPicPr>
        <p:blipFill>
          <a:blip r:embed="rId6">
            <a:extLst>
              <a:ext uri="{BEBA8EAE-BF5A-486C-A8C5-ECC9F3942E4B}">
                <a14:imgProps xmlns:a14="http://schemas.microsoft.com/office/drawing/2010/main">
                  <a14:imgLayer r:embed="rId7">
                    <a14:imgEffect>
                      <a14:backgroundRemoval t="10000" b="99000" l="48320" r="100000">
                        <a14:backgroundMark x1="22500" y1="16840" x2="23980" y2="83640"/>
                      </a14:backgroundRemoval>
                    </a14:imgEffect>
                  </a14:imgLayer>
                </a14:imgProps>
              </a:ext>
              <a:ext uri="{28A0092B-C50C-407E-A947-70E740481C1C}">
                <a14:useLocalDpi xmlns:a14="http://schemas.microsoft.com/office/drawing/2010/main" val="0"/>
              </a:ext>
            </a:extLst>
          </a:blip>
          <a:stretch>
            <a:fillRect/>
          </a:stretch>
        </p:blipFill>
        <p:spPr>
          <a:xfrm flipH="1">
            <a:off x="225988" y="227125"/>
            <a:ext cx="4433266" cy="4834255"/>
          </a:xfrm>
          <a:prstGeom prst="rect">
            <a:avLst/>
          </a:prstGeom>
        </p:spPr>
      </p:pic>
    </p:spTree>
    <p:custDataLst>
      <p:tags r:id="rId1"/>
    </p:custDataLst>
    <p:extLst>
      <p:ext uri="{BB962C8B-B14F-4D97-AF65-F5344CB8AC3E}">
        <p14:creationId xmlns:p14="http://schemas.microsoft.com/office/powerpoint/2010/main" val="2976810825"/>
      </p:ext>
    </p:extLst>
  </p:cSld>
  <p:clrMapOvr>
    <a:masterClrMapping/>
  </p:clrMapOvr>
  <p:transition spd="slow" advClick="0">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500"/>
                                        <p:tgtEl>
                                          <p:spTgt spid="29"/>
                                        </p:tgtEl>
                                      </p:cBhvr>
                                    </p:animEffect>
                                    <p:anim calcmode="lin" valueType="num">
                                      <p:cBhvr>
                                        <p:cTn id="8" dur="500" fill="hold"/>
                                        <p:tgtEl>
                                          <p:spTgt spid="29"/>
                                        </p:tgtEl>
                                        <p:attrNameLst>
                                          <p:attrName>ppt_x</p:attrName>
                                        </p:attrNameLst>
                                      </p:cBhvr>
                                      <p:tavLst>
                                        <p:tav tm="0">
                                          <p:val>
                                            <p:strVal val="#ppt_x"/>
                                          </p:val>
                                        </p:tav>
                                        <p:tav tm="100000">
                                          <p:val>
                                            <p:strVal val="#ppt_x"/>
                                          </p:val>
                                        </p:tav>
                                      </p:tavLst>
                                    </p:anim>
                                    <p:anim calcmode="lin" valueType="num">
                                      <p:cBhvr>
                                        <p:cTn id="9" dur="500" fill="hold"/>
                                        <p:tgtEl>
                                          <p:spTgt spid="29"/>
                                        </p:tgtEl>
                                        <p:attrNameLst>
                                          <p:attrName>ppt_y</p:attrName>
                                        </p:attrNameLst>
                                      </p:cBhvr>
                                      <p:tavLst>
                                        <p:tav tm="0">
                                          <p:val>
                                            <p:strVal val="#ppt_y+.1"/>
                                          </p:val>
                                        </p:tav>
                                        <p:tav tm="100000">
                                          <p:val>
                                            <p:strVal val="#ppt_y"/>
                                          </p:val>
                                        </p:tav>
                                      </p:tavLst>
                                    </p:anim>
                                  </p:childTnLst>
                                </p:cTn>
                              </p:par>
                              <p:par>
                                <p:cTn id="10" presetID="22" presetClass="entr" presetSubtype="4"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33"/>
                                        </p:tgtEl>
                                        <p:attrNameLst>
                                          <p:attrName>style.visibility</p:attrName>
                                        </p:attrNameLst>
                                      </p:cBhvr>
                                      <p:to>
                                        <p:strVal val="visible"/>
                                      </p:to>
                                    </p:set>
                                    <p:animEffect transition="in" filter="fade">
                                      <p:cBhvr>
                                        <p:cTn id="17" dur="500"/>
                                        <p:tgtEl>
                                          <p:spTgt spid="33"/>
                                        </p:tgtEl>
                                      </p:cBhvr>
                                    </p:animEffect>
                                    <p:anim calcmode="lin" valueType="num">
                                      <p:cBhvr>
                                        <p:cTn id="18" dur="500" fill="hold"/>
                                        <p:tgtEl>
                                          <p:spTgt spid="33"/>
                                        </p:tgtEl>
                                        <p:attrNameLst>
                                          <p:attrName>ppt_x</p:attrName>
                                        </p:attrNameLst>
                                      </p:cBhvr>
                                      <p:tavLst>
                                        <p:tav tm="0">
                                          <p:val>
                                            <p:strVal val="#ppt_x"/>
                                          </p:val>
                                        </p:tav>
                                        <p:tav tm="100000">
                                          <p:val>
                                            <p:strVal val="#ppt_x"/>
                                          </p:val>
                                        </p:tav>
                                      </p:tavLst>
                                    </p:anim>
                                    <p:anim calcmode="lin" valueType="num">
                                      <p:cBhvr>
                                        <p:cTn id="19" dur="500" fill="hold"/>
                                        <p:tgtEl>
                                          <p:spTgt spid="33"/>
                                        </p:tgtEl>
                                        <p:attrNameLst>
                                          <p:attrName>ppt_y</p:attrName>
                                        </p:attrNameLst>
                                      </p:cBhvr>
                                      <p:tavLst>
                                        <p:tav tm="0">
                                          <p:val>
                                            <p:strVal val="#ppt_y+.1"/>
                                          </p:val>
                                        </p:tav>
                                        <p:tav tm="100000">
                                          <p:val>
                                            <p:strVal val="#ppt_y"/>
                                          </p:val>
                                        </p:tav>
                                      </p:tavLst>
                                    </p:anim>
                                  </p:childTnLst>
                                </p:cTn>
                              </p:par>
                              <p:par>
                                <p:cTn id="20" presetID="22" presetClass="entr" presetSubtype="4" fill="hold" grpId="0" nodeType="with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wipe(down)">
                                      <p:cBhvr>
                                        <p:cTn id="2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2A4F852A-142F-40C2-9F42-DD15D6DBD1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pic>
        <p:nvPicPr>
          <p:cNvPr id="5" name="图片 4">
            <a:extLst>
              <a:ext uri="{FF2B5EF4-FFF2-40B4-BE49-F238E27FC236}">
                <a16:creationId xmlns:a16="http://schemas.microsoft.com/office/drawing/2014/main" id="{4A95F410-5DDB-4A94-8B0B-75733354F65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6341301" y="1"/>
            <a:ext cx="2802698" cy="3663789"/>
          </a:xfrm>
          <a:prstGeom prst="rect">
            <a:avLst/>
          </a:prstGeom>
        </p:spPr>
      </p:pic>
      <p:pic>
        <p:nvPicPr>
          <p:cNvPr id="9" name="图片 8">
            <a:extLst>
              <a:ext uri="{FF2B5EF4-FFF2-40B4-BE49-F238E27FC236}">
                <a16:creationId xmlns:a16="http://schemas.microsoft.com/office/drawing/2014/main" id="{EE0CC3AB-616C-4220-AC6D-0900730A6A20}"/>
              </a:ext>
            </a:extLst>
          </p:cNvPr>
          <p:cNvPicPr>
            <a:picLocks noChangeAspect="1"/>
          </p:cNvPicPr>
          <p:nvPr/>
        </p:nvPicPr>
        <p:blipFill rotWithShape="1">
          <a:blip r:embed="rId6">
            <a:extLst>
              <a:ext uri="{28A0092B-C50C-407E-A947-70E740481C1C}">
                <a14:useLocalDpi xmlns:a14="http://schemas.microsoft.com/office/drawing/2010/main" val="0"/>
              </a:ext>
            </a:extLst>
          </a:blip>
          <a:srcRect l="10375" r="-4801" b="26028"/>
          <a:stretch/>
        </p:blipFill>
        <p:spPr>
          <a:xfrm>
            <a:off x="-1" y="0"/>
            <a:ext cx="4696537" cy="3372633"/>
          </a:xfrm>
          <a:prstGeom prst="rect">
            <a:avLst/>
          </a:prstGeom>
        </p:spPr>
      </p:pic>
      <p:pic>
        <p:nvPicPr>
          <p:cNvPr id="3" name="图片 2">
            <a:extLst>
              <a:ext uri="{FF2B5EF4-FFF2-40B4-BE49-F238E27FC236}">
                <a16:creationId xmlns:a16="http://schemas.microsoft.com/office/drawing/2014/main" id="{2A1611DF-A828-4D92-84A3-1DD9DF28B0C1}"/>
              </a:ext>
            </a:extLst>
          </p:cNvPr>
          <p:cNvPicPr>
            <a:picLocks noChangeAspect="1"/>
          </p:cNvPicPr>
          <p:nvPr/>
        </p:nvPicPr>
        <p:blipFill rotWithShape="1">
          <a:blip r:embed="rId7">
            <a:extLst>
              <a:ext uri="{BEBA8EAE-BF5A-486C-A8C5-ECC9F3942E4B}">
                <a14:imgProps xmlns:a14="http://schemas.microsoft.com/office/drawing/2010/main">
                  <a14:imgLayer r:embed="rId8">
                    <a14:imgEffect>
                      <a14:colorTemperature colorTemp="8800"/>
                    </a14:imgEffect>
                    <a14:imgEffect>
                      <a14:saturation sat="66000"/>
                    </a14:imgEffect>
                  </a14:imgLayer>
                </a14:imgProps>
              </a:ext>
              <a:ext uri="{28A0092B-C50C-407E-A947-70E740481C1C}">
                <a14:useLocalDpi xmlns:a14="http://schemas.microsoft.com/office/drawing/2010/main" val="0"/>
              </a:ext>
            </a:extLst>
          </a:blip>
          <a:srcRect t="20457" b="20731"/>
          <a:stretch/>
        </p:blipFill>
        <p:spPr>
          <a:xfrm>
            <a:off x="213255" y="333151"/>
            <a:ext cx="8557854" cy="5033114"/>
          </a:xfrm>
          <a:prstGeom prst="rect">
            <a:avLst/>
          </a:prstGeom>
        </p:spPr>
      </p:pic>
      <p:sp>
        <p:nvSpPr>
          <p:cNvPr id="11" name="文本框 10">
            <a:extLst>
              <a:ext uri="{FF2B5EF4-FFF2-40B4-BE49-F238E27FC236}">
                <a16:creationId xmlns:a16="http://schemas.microsoft.com/office/drawing/2014/main" id="{DE12D7AB-5AAC-4E2B-8515-390C572230EF}"/>
              </a:ext>
            </a:extLst>
          </p:cNvPr>
          <p:cNvSpPr txBox="1"/>
          <p:nvPr/>
        </p:nvSpPr>
        <p:spPr>
          <a:xfrm>
            <a:off x="1053112" y="1844083"/>
            <a:ext cx="6546865" cy="2169825"/>
          </a:xfrm>
          <a:prstGeom prst="rect">
            <a:avLst/>
          </a:prstGeom>
          <a:noFill/>
        </p:spPr>
        <p:txBody>
          <a:bodyPr wrap="square">
            <a:spAutoFit/>
          </a:bodyPr>
          <a:lstStyle/>
          <a:p>
            <a:pPr algn="ctr">
              <a:lnSpc>
                <a:spcPct val="150000"/>
              </a:lnSpc>
            </a:pPr>
            <a:r>
              <a:rPr lang="nl-NL" sz="3000" b="1" dirty="0">
                <a:solidFill>
                  <a:srgbClr val="002060"/>
                </a:solidFill>
                <a:latin typeface="Times New Roman" panose="02020603050405020304" pitchFamily="18" charset="0"/>
                <a:cs typeface="Times New Roman" panose="02020603050405020304" pitchFamily="18" charset="0"/>
              </a:rPr>
              <a:t>Tiếng cười như một phép màu làm cho cuộc sống của vương quốc u buồn thay đổi, thoát khỏi nguy cơ tàn lụi.</a:t>
            </a:r>
            <a:endParaRPr lang="zh-CN" altLang="en-US" sz="3000" dirty="0">
              <a:solidFill>
                <a:srgbClr val="002060"/>
              </a:solidFill>
              <a:latin typeface="Times New Roman" panose="02020603050405020304" pitchFamily="18" charset="0"/>
              <a:cs typeface="Times New Roman" panose="02020603050405020304" pitchFamily="18" charset="0"/>
              <a:sym typeface="+mn-lt"/>
            </a:endParaRPr>
          </a:p>
        </p:txBody>
      </p:sp>
      <p:pic>
        <p:nvPicPr>
          <p:cNvPr id="8" name="图片 1">
            <a:extLst>
              <a:ext uri="{FF2B5EF4-FFF2-40B4-BE49-F238E27FC236}">
                <a16:creationId xmlns:a16="http://schemas.microsoft.com/office/drawing/2014/main" id="{65334953-F384-41F2-A586-5E9BAABACFDA}"/>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20818624">
            <a:off x="-1024485" y="-139598"/>
            <a:ext cx="4437355" cy="2327977"/>
          </a:xfrm>
          <a:prstGeom prst="rect">
            <a:avLst/>
          </a:prstGeom>
        </p:spPr>
      </p:pic>
      <p:sp>
        <p:nvSpPr>
          <p:cNvPr id="12" name="文本框 11">
            <a:extLst>
              <a:ext uri="{FF2B5EF4-FFF2-40B4-BE49-F238E27FC236}">
                <a16:creationId xmlns:a16="http://schemas.microsoft.com/office/drawing/2014/main" id="{0A6C640A-D42F-41CC-8A93-63E3A70AA6D6}"/>
              </a:ext>
            </a:extLst>
          </p:cNvPr>
          <p:cNvSpPr txBox="1"/>
          <p:nvPr/>
        </p:nvSpPr>
        <p:spPr>
          <a:xfrm rot="20239722">
            <a:off x="-534777" y="1157669"/>
            <a:ext cx="3880821" cy="707886"/>
          </a:xfrm>
          <a:prstGeom prst="rect">
            <a:avLst/>
          </a:prstGeom>
          <a:noFill/>
        </p:spPr>
        <p:txBody>
          <a:bodyPr wrap="square" rtlCol="0">
            <a:spAutoFit/>
          </a:bodyPr>
          <a:lstStyle/>
          <a:p>
            <a:pPr algn="ctr"/>
            <a:r>
              <a:rPr lang="en-US" altLang="zh-CN" sz="4000" b="1" dirty="0">
                <a:solidFill>
                  <a:schemeClr val="bg1"/>
                </a:solidFill>
                <a:latin typeface="UVN Ba Le" panose="04030605060802020503" pitchFamily="82" charset="0"/>
                <a:cs typeface="+mn-ea"/>
                <a:sym typeface="+mn-lt"/>
              </a:rPr>
              <a:t>NỘI DUNG</a:t>
            </a:r>
            <a:endParaRPr lang="zh-CN" altLang="en-US" sz="4000" b="1" dirty="0">
              <a:solidFill>
                <a:schemeClr val="bg1"/>
              </a:solidFill>
              <a:latin typeface="UVN Ba Le" panose="04030605060802020503" pitchFamily="82" charset="0"/>
              <a:cs typeface="+mn-ea"/>
              <a:sym typeface="+mn-lt"/>
            </a:endParaRPr>
          </a:p>
        </p:txBody>
      </p:sp>
      <p:pic>
        <p:nvPicPr>
          <p:cNvPr id="10" name="图片 8">
            <a:extLst>
              <a:ext uri="{FF2B5EF4-FFF2-40B4-BE49-F238E27FC236}">
                <a16:creationId xmlns:a16="http://schemas.microsoft.com/office/drawing/2014/main" id="{2058C7B1-49C9-4948-AA40-6121B43C97F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flipH="1">
            <a:off x="6014887" y="621828"/>
            <a:ext cx="3455525" cy="4744437"/>
          </a:xfrm>
          <a:prstGeom prst="rect">
            <a:avLst/>
          </a:prstGeom>
        </p:spPr>
      </p:pic>
    </p:spTree>
    <p:custDataLst>
      <p:tags r:id="rId1"/>
    </p:custDataLst>
    <p:extLst>
      <p:ext uri="{BB962C8B-B14F-4D97-AF65-F5344CB8AC3E}">
        <p14:creationId xmlns:p14="http://schemas.microsoft.com/office/powerpoint/2010/main" val="10711656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E6A08613-A1B4-42C0-865C-EC322C0038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pic>
        <p:nvPicPr>
          <p:cNvPr id="7" name="图片 6">
            <a:extLst>
              <a:ext uri="{FF2B5EF4-FFF2-40B4-BE49-F238E27FC236}">
                <a16:creationId xmlns:a16="http://schemas.microsoft.com/office/drawing/2014/main" id="{059AFFEF-676B-431D-9C61-6822223CB74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3303814"/>
            <a:ext cx="9144000" cy="1839686"/>
          </a:xfrm>
          <a:prstGeom prst="rect">
            <a:avLst/>
          </a:prstGeom>
        </p:spPr>
      </p:pic>
      <p:pic>
        <p:nvPicPr>
          <p:cNvPr id="9" name="图片 8">
            <a:extLst>
              <a:ext uri="{FF2B5EF4-FFF2-40B4-BE49-F238E27FC236}">
                <a16:creationId xmlns:a16="http://schemas.microsoft.com/office/drawing/2014/main" id="{D9FD5A43-D9F2-4BF9-939D-BFD4D17AF33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82759" y="0"/>
            <a:ext cx="2007120" cy="2221364"/>
          </a:xfrm>
          <a:prstGeom prst="rect">
            <a:avLst/>
          </a:prstGeom>
        </p:spPr>
      </p:pic>
      <p:pic>
        <p:nvPicPr>
          <p:cNvPr id="11" name="图片 10">
            <a:extLst>
              <a:ext uri="{FF2B5EF4-FFF2-40B4-BE49-F238E27FC236}">
                <a16:creationId xmlns:a16="http://schemas.microsoft.com/office/drawing/2014/main" id="{BCFE4E51-2FA1-4F78-9143-0DC3F20ABB1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 y="1"/>
            <a:ext cx="2073320" cy="2710319"/>
          </a:xfrm>
          <a:prstGeom prst="rect">
            <a:avLst/>
          </a:prstGeom>
        </p:spPr>
      </p:pic>
      <p:pic>
        <p:nvPicPr>
          <p:cNvPr id="10" name="图片 1"/>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375903" y="-184390"/>
            <a:ext cx="5963215" cy="4727083"/>
          </a:xfrm>
          <a:prstGeom prst="rect">
            <a:avLst/>
          </a:prstGeom>
        </p:spPr>
      </p:pic>
      <p:grpSp>
        <p:nvGrpSpPr>
          <p:cNvPr id="12" name="组合 12">
            <a:extLst>
              <a:ext uri="{FF2B5EF4-FFF2-40B4-BE49-F238E27FC236}">
                <a16:creationId xmlns:a16="http://schemas.microsoft.com/office/drawing/2014/main" id="{F1BB3A29-F24C-44D6-8C7D-11207F8321BB}"/>
              </a:ext>
            </a:extLst>
          </p:cNvPr>
          <p:cNvGrpSpPr/>
          <p:nvPr/>
        </p:nvGrpSpPr>
        <p:grpSpPr>
          <a:xfrm>
            <a:off x="2073321" y="1699424"/>
            <a:ext cx="4966424" cy="1614539"/>
            <a:chOff x="-200952" y="287768"/>
            <a:chExt cx="4966424" cy="1614539"/>
          </a:xfrm>
        </p:grpSpPr>
        <p:grpSp>
          <p:nvGrpSpPr>
            <p:cNvPr id="16" name="组合 9">
              <a:extLst>
                <a:ext uri="{FF2B5EF4-FFF2-40B4-BE49-F238E27FC236}">
                  <a16:creationId xmlns:a16="http://schemas.microsoft.com/office/drawing/2014/main" id="{BECA7CCC-9957-4B9B-8332-9922A3B79A6E}"/>
                </a:ext>
              </a:extLst>
            </p:cNvPr>
            <p:cNvGrpSpPr/>
            <p:nvPr/>
          </p:nvGrpSpPr>
          <p:grpSpPr>
            <a:xfrm>
              <a:off x="3583560" y="873043"/>
              <a:ext cx="184731" cy="1029264"/>
              <a:chOff x="3771007" y="1083236"/>
              <a:chExt cx="184731" cy="1029264"/>
            </a:xfrm>
          </p:grpSpPr>
          <p:sp>
            <p:nvSpPr>
              <p:cNvPr id="18" name="矩形 10">
                <a:extLst>
                  <a:ext uri="{FF2B5EF4-FFF2-40B4-BE49-F238E27FC236}">
                    <a16:creationId xmlns:a16="http://schemas.microsoft.com/office/drawing/2014/main" id="{CCAED9FD-70BC-4BA8-9FFB-4D06B9552E67}"/>
                  </a:ext>
                </a:extLst>
              </p:cNvPr>
              <p:cNvSpPr/>
              <p:nvPr/>
            </p:nvSpPr>
            <p:spPr>
              <a:xfrm>
                <a:off x="3771007" y="1083236"/>
                <a:ext cx="184731" cy="1015663"/>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6000" b="0" i="0" u="none" strike="noStrike" kern="0" cap="none" spc="0" normalizeH="0" baseline="0" noProof="0" dirty="0">
                  <a:ln w="152400">
                    <a:solidFill>
                      <a:prstClr val="white"/>
                    </a:solidFill>
                  </a:ln>
                  <a:solidFill>
                    <a:srgbClr val="002060"/>
                  </a:solidFill>
                  <a:effectLst>
                    <a:innerShdw blurRad="63500" dist="50800" dir="13500000">
                      <a:prstClr val="black">
                        <a:alpha val="50000"/>
                      </a:prstClr>
                    </a:innerShdw>
                  </a:effectLst>
                  <a:uLnTx/>
                  <a:uFillTx/>
                  <a:latin typeface="UTM Tam Le" panose="02040603050506020204" pitchFamily="18" charset="0"/>
                  <a:ea typeface="字魂27号-布丁体" panose="00000505000000000000" pitchFamily="2" charset="-122"/>
                  <a:sym typeface="Arial"/>
                </a:endParaRPr>
              </a:p>
            </p:txBody>
          </p:sp>
          <p:sp>
            <p:nvSpPr>
              <p:cNvPr id="19" name="矩形 11">
                <a:extLst>
                  <a:ext uri="{FF2B5EF4-FFF2-40B4-BE49-F238E27FC236}">
                    <a16:creationId xmlns:a16="http://schemas.microsoft.com/office/drawing/2014/main" id="{8730EC17-EAB3-4DC4-894C-F718780B198C}"/>
                  </a:ext>
                </a:extLst>
              </p:cNvPr>
              <p:cNvSpPr/>
              <p:nvPr/>
            </p:nvSpPr>
            <p:spPr>
              <a:xfrm>
                <a:off x="3771007" y="1096837"/>
                <a:ext cx="184731" cy="1015663"/>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6000" b="0" i="0" u="none" strike="noStrike" kern="0" cap="none" spc="0" normalizeH="0" baseline="0" noProof="0" dirty="0">
                  <a:ln>
                    <a:noFill/>
                  </a:ln>
                  <a:solidFill>
                    <a:srgbClr val="002060"/>
                  </a:solidFill>
                  <a:effectLst/>
                  <a:uLnTx/>
                  <a:uFillTx/>
                  <a:latin typeface="UTM Tam Le" panose="02040603050506020204" pitchFamily="18" charset="0"/>
                  <a:ea typeface="字魂27号-布丁体" panose="00000505000000000000" pitchFamily="2" charset="-122"/>
                  <a:sym typeface="Arial"/>
                </a:endParaRPr>
              </a:p>
            </p:txBody>
          </p:sp>
        </p:grpSp>
        <p:sp>
          <p:nvSpPr>
            <p:cNvPr id="14" name="矩形 7">
              <a:extLst>
                <a:ext uri="{FF2B5EF4-FFF2-40B4-BE49-F238E27FC236}">
                  <a16:creationId xmlns:a16="http://schemas.microsoft.com/office/drawing/2014/main" id="{F965DF25-BFD2-4C93-B8D6-85B44F8469E8}"/>
                </a:ext>
              </a:extLst>
            </p:cNvPr>
            <p:cNvSpPr/>
            <p:nvPr/>
          </p:nvSpPr>
          <p:spPr>
            <a:xfrm>
              <a:off x="-200952" y="287768"/>
              <a:ext cx="4966424" cy="63094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CN" sz="3500" b="0" i="0" u="none" strike="noStrike" kern="0" cap="none" spc="0" normalizeH="0" baseline="0" noProof="0" dirty="0">
                  <a:ln w="152400">
                    <a:solidFill>
                      <a:prstClr val="white"/>
                    </a:solidFill>
                  </a:ln>
                  <a:solidFill>
                    <a:srgbClr val="002060"/>
                  </a:solidFill>
                  <a:effectLst>
                    <a:innerShdw blurRad="63500" dist="50800" dir="13500000">
                      <a:prstClr val="black">
                        <a:alpha val="50000"/>
                      </a:prstClr>
                    </a:innerShdw>
                  </a:effectLst>
                  <a:uLnTx/>
                  <a:uFillTx/>
                  <a:latin typeface="UTM Tam Le" panose="02040603050506020204" pitchFamily="18" charset="0"/>
                  <a:ea typeface="字魂27号-布丁体" panose="00000505000000000000" pitchFamily="2" charset="-122"/>
                  <a:sym typeface="Arial"/>
                </a:rPr>
                <a:t>LUYỆN</a:t>
              </a:r>
              <a:r>
                <a:rPr kumimoji="0" lang="en-US" altLang="zh-CN" sz="3500" b="0" i="0" u="none" strike="noStrike" kern="0" cap="none" spc="0" normalizeH="0" noProof="0" dirty="0">
                  <a:ln w="152400">
                    <a:solidFill>
                      <a:prstClr val="white"/>
                    </a:solidFill>
                  </a:ln>
                  <a:solidFill>
                    <a:srgbClr val="002060"/>
                  </a:solidFill>
                  <a:effectLst>
                    <a:innerShdw blurRad="63500" dist="50800" dir="13500000">
                      <a:prstClr val="black">
                        <a:alpha val="50000"/>
                      </a:prstClr>
                    </a:innerShdw>
                  </a:effectLst>
                  <a:uLnTx/>
                  <a:uFillTx/>
                  <a:latin typeface="UTM Tam Le" panose="02040603050506020204" pitchFamily="18" charset="0"/>
                  <a:ea typeface="字魂27号-布丁体" panose="00000505000000000000" pitchFamily="2" charset="-122"/>
                  <a:sym typeface="Arial"/>
                </a:rPr>
                <a:t> ĐỌC PHÂN VAI</a:t>
              </a:r>
              <a:endParaRPr kumimoji="0" lang="zh-CN" altLang="en-US" sz="3500" b="0" i="0" u="none" strike="noStrike" kern="0" cap="none" spc="0" normalizeH="0" baseline="0" noProof="0" dirty="0">
                <a:ln w="152400">
                  <a:solidFill>
                    <a:prstClr val="white"/>
                  </a:solidFill>
                </a:ln>
                <a:solidFill>
                  <a:srgbClr val="002060"/>
                </a:solidFill>
                <a:effectLst>
                  <a:innerShdw blurRad="63500" dist="50800" dir="13500000">
                    <a:prstClr val="black">
                      <a:alpha val="50000"/>
                    </a:prstClr>
                  </a:innerShdw>
                </a:effectLst>
                <a:uLnTx/>
                <a:uFillTx/>
                <a:latin typeface="UTM Tam Le" panose="02040603050506020204" pitchFamily="18" charset="0"/>
                <a:ea typeface="字魂27号-布丁体" panose="00000505000000000000" pitchFamily="2" charset="-122"/>
                <a:sym typeface="Arial"/>
              </a:endParaRPr>
            </a:p>
          </p:txBody>
        </p:sp>
      </p:grpSp>
      <p:pic>
        <p:nvPicPr>
          <p:cNvPr id="20" name="图片 3"/>
          <p:cNvPicPr>
            <a:picLocks noChangeAspect="1"/>
          </p:cNvPicPr>
          <p:nvPr/>
        </p:nvPicPr>
        <p:blipFill rotWithShape="1">
          <a:blip r:embed="rId9">
            <a:extLst>
              <a:ext uri="{28A0092B-C50C-407E-A947-70E740481C1C}">
                <a14:useLocalDpi xmlns:a14="http://schemas.microsoft.com/office/drawing/2010/main" val="0"/>
              </a:ext>
            </a:extLst>
          </a:blip>
          <a:srcRect b="3774"/>
          <a:stretch>
            <a:fillRect/>
          </a:stretch>
        </p:blipFill>
        <p:spPr>
          <a:xfrm>
            <a:off x="0" y="2900772"/>
            <a:ext cx="4156249" cy="2242728"/>
          </a:xfrm>
          <a:prstGeom prst="rect">
            <a:avLst/>
          </a:prstGeom>
        </p:spPr>
      </p:pic>
      <p:sp>
        <p:nvSpPr>
          <p:cNvPr id="21" name="矩形 8">
            <a:extLst>
              <a:ext uri="{FF2B5EF4-FFF2-40B4-BE49-F238E27FC236}">
                <a16:creationId xmlns:a16="http://schemas.microsoft.com/office/drawing/2014/main" id="{F10C95BB-F375-4B8D-BF44-79965C5E9E6F}"/>
              </a:ext>
            </a:extLst>
          </p:cNvPr>
          <p:cNvSpPr/>
          <p:nvPr/>
        </p:nvSpPr>
        <p:spPr>
          <a:xfrm>
            <a:off x="2043990" y="1702969"/>
            <a:ext cx="4966424" cy="63094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CN" sz="3500" b="0" i="0" u="none" strike="noStrike" kern="0" cap="none" spc="0" normalizeH="0" baseline="0" noProof="0" dirty="0">
                <a:ln>
                  <a:noFill/>
                </a:ln>
                <a:solidFill>
                  <a:srgbClr val="C00000"/>
                </a:solidFill>
                <a:effectLst/>
                <a:uLnTx/>
                <a:uFillTx/>
                <a:latin typeface="UTM Tam Le" panose="02040603050506020204" pitchFamily="18" charset="0"/>
                <a:ea typeface="字魂27号-布丁体" panose="00000505000000000000" pitchFamily="2" charset="-122"/>
                <a:sym typeface="Arial"/>
              </a:rPr>
              <a:t>LUYỆN</a:t>
            </a:r>
            <a:r>
              <a:rPr kumimoji="0" lang="en-US" altLang="zh-CN" sz="3500" b="0" i="0" u="none" strike="noStrike" kern="0" cap="none" spc="0" normalizeH="0" noProof="0" dirty="0">
                <a:ln>
                  <a:noFill/>
                </a:ln>
                <a:solidFill>
                  <a:srgbClr val="C00000"/>
                </a:solidFill>
                <a:effectLst/>
                <a:uLnTx/>
                <a:uFillTx/>
                <a:latin typeface="UTM Tam Le" panose="02040603050506020204" pitchFamily="18" charset="0"/>
                <a:ea typeface="字魂27号-布丁体" panose="00000505000000000000" pitchFamily="2" charset="-122"/>
                <a:sym typeface="Arial"/>
              </a:rPr>
              <a:t> ĐỌC PHÂN VAI</a:t>
            </a:r>
            <a:endParaRPr kumimoji="0" lang="zh-CN" altLang="en-US" sz="3500" b="0" i="0" u="none" strike="noStrike" kern="0" cap="none" spc="0" normalizeH="0" baseline="0" noProof="0" dirty="0">
              <a:ln>
                <a:noFill/>
              </a:ln>
              <a:solidFill>
                <a:srgbClr val="C00000"/>
              </a:solidFill>
              <a:effectLst/>
              <a:uLnTx/>
              <a:uFillTx/>
              <a:latin typeface="UTM Tam Le" panose="02040603050506020204" pitchFamily="18" charset="0"/>
              <a:ea typeface="字魂27号-布丁体" panose="00000505000000000000" pitchFamily="2" charset="-122"/>
              <a:sym typeface="Arial"/>
            </a:endParaRPr>
          </a:p>
        </p:txBody>
      </p:sp>
      <p:pic>
        <p:nvPicPr>
          <p:cNvPr id="13" name="图片 12">
            <a:extLst>
              <a:ext uri="{FF2B5EF4-FFF2-40B4-BE49-F238E27FC236}">
                <a16:creationId xmlns:a16="http://schemas.microsoft.com/office/drawing/2014/main" id="{D28763F4-90E9-42C8-B373-8E309E6DE5F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118529" y="1795713"/>
            <a:ext cx="3251237" cy="2751239"/>
          </a:xfrm>
          <a:prstGeom prst="rect">
            <a:avLst/>
          </a:prstGeom>
        </p:spPr>
      </p:pic>
    </p:spTree>
    <p:custDataLst>
      <p:tags r:id="rId1"/>
    </p:custDataLst>
    <p:extLst>
      <p:ext uri="{BB962C8B-B14F-4D97-AF65-F5344CB8AC3E}">
        <p14:creationId xmlns:p14="http://schemas.microsoft.com/office/powerpoint/2010/main" val="34266485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4" presetClass="entr" presetSubtype="10" fill="hold" nodeType="after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randombar(horizontal)">
                                      <p:cBhvr>
                                        <p:cTn id="13" dur="500"/>
                                        <p:tgtEl>
                                          <p:spTgt spid="11"/>
                                        </p:tgtEl>
                                      </p:cBhvr>
                                    </p:animEffect>
                                  </p:childTnLst>
                                </p:cTn>
                              </p:par>
                            </p:childTnLst>
                          </p:cTn>
                        </p:par>
                        <p:par>
                          <p:cTn id="14" fill="hold">
                            <p:stCondLst>
                              <p:cond delay="1500"/>
                            </p:stCondLst>
                            <p:childTnLst>
                              <p:par>
                                <p:cTn id="15" presetID="14" presetClass="entr" presetSubtype="10" fill="hold" nodeType="after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randombar(horizontal)">
                                      <p:cBhvr>
                                        <p:cTn id="17" dur="500"/>
                                        <p:tgtEl>
                                          <p:spTgt spid="9"/>
                                        </p:tgtEl>
                                      </p:cBhvr>
                                    </p:animEffect>
                                  </p:childTnLst>
                                </p:cTn>
                              </p:par>
                            </p:childTnLst>
                          </p:cTn>
                        </p:par>
                        <p:par>
                          <p:cTn id="18" fill="hold">
                            <p:stCondLst>
                              <p:cond delay="2000"/>
                            </p:stCondLst>
                            <p:childTnLst>
                              <p:par>
                                <p:cTn id="19" presetID="2" presetClass="entr" presetSubtype="6" fill="hold" nodeType="after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500" fill="hold"/>
                                        <p:tgtEl>
                                          <p:spTgt spid="13"/>
                                        </p:tgtEl>
                                        <p:attrNameLst>
                                          <p:attrName>ppt_x</p:attrName>
                                        </p:attrNameLst>
                                      </p:cBhvr>
                                      <p:tavLst>
                                        <p:tav tm="0">
                                          <p:val>
                                            <p:strVal val="1+#ppt_w/2"/>
                                          </p:val>
                                        </p:tav>
                                        <p:tav tm="100000">
                                          <p:val>
                                            <p:strVal val="#ppt_x"/>
                                          </p:val>
                                        </p:tav>
                                      </p:tavLst>
                                    </p:anim>
                                    <p:anim calcmode="lin" valueType="num">
                                      <p:cBhvr additive="base">
                                        <p:cTn id="22" dur="500" fill="hold"/>
                                        <p:tgtEl>
                                          <p:spTgt spid="13"/>
                                        </p:tgtEl>
                                        <p:attrNameLst>
                                          <p:attrName>ppt_y</p:attrName>
                                        </p:attrNameLst>
                                      </p:cBhvr>
                                      <p:tavLst>
                                        <p:tav tm="0">
                                          <p:val>
                                            <p:strVal val="1+#ppt_h/2"/>
                                          </p:val>
                                        </p:tav>
                                        <p:tav tm="100000">
                                          <p:val>
                                            <p:strVal val="#ppt_y"/>
                                          </p:val>
                                        </p:tav>
                                      </p:tavLst>
                                    </p:anim>
                                  </p:childTnLst>
                                </p:cTn>
                              </p:par>
                            </p:childTnLst>
                          </p:cTn>
                        </p:par>
                        <p:par>
                          <p:cTn id="23" fill="hold">
                            <p:stCondLst>
                              <p:cond delay="2500"/>
                            </p:stCondLst>
                            <p:childTnLst>
                              <p:par>
                                <p:cTn id="24" presetID="6" presetClass="entr" presetSubtype="16" fill="hold" nodeType="after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circle(in)">
                                      <p:cBhvr>
                                        <p:cTn id="26" dur="3800"/>
                                        <p:tgtEl>
                                          <p:spTgt spid="10"/>
                                        </p:tgtEl>
                                      </p:cBhvr>
                                    </p:animEffect>
                                  </p:childTnLst>
                                </p:cTn>
                              </p:par>
                            </p:childTnLst>
                          </p:cTn>
                        </p:par>
                        <p:par>
                          <p:cTn id="27" fill="hold">
                            <p:stCondLst>
                              <p:cond delay="6300"/>
                            </p:stCondLst>
                            <p:childTnLst>
                              <p:par>
                                <p:cTn id="28" presetID="2" presetClass="entr" presetSubtype="2" decel="44000" fill="hold" nodeType="afterEffect">
                                  <p:stCondLst>
                                    <p:cond delay="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750" fill="hold"/>
                                        <p:tgtEl>
                                          <p:spTgt spid="20"/>
                                        </p:tgtEl>
                                        <p:attrNameLst>
                                          <p:attrName>ppt_x</p:attrName>
                                        </p:attrNameLst>
                                      </p:cBhvr>
                                      <p:tavLst>
                                        <p:tav tm="0">
                                          <p:val>
                                            <p:strVal val="1+#ppt_w/2"/>
                                          </p:val>
                                        </p:tav>
                                        <p:tav tm="100000">
                                          <p:val>
                                            <p:strVal val="#ppt_x"/>
                                          </p:val>
                                        </p:tav>
                                      </p:tavLst>
                                    </p:anim>
                                    <p:anim calcmode="lin" valueType="num">
                                      <p:cBhvr additive="base">
                                        <p:cTn id="31" dur="750" fill="hold"/>
                                        <p:tgtEl>
                                          <p:spTgt spid="20"/>
                                        </p:tgtEl>
                                        <p:attrNameLst>
                                          <p:attrName>ppt_y</p:attrName>
                                        </p:attrNameLst>
                                      </p:cBhvr>
                                      <p:tavLst>
                                        <p:tav tm="0">
                                          <p:val>
                                            <p:strVal val="#ppt_y"/>
                                          </p:val>
                                        </p:tav>
                                        <p:tav tm="100000">
                                          <p:val>
                                            <p:strVal val="#ppt_y"/>
                                          </p:val>
                                        </p:tav>
                                      </p:tavLst>
                                    </p:anim>
                                  </p:childTnLst>
                                </p:cTn>
                              </p:par>
                            </p:childTnLst>
                          </p:cTn>
                        </p:par>
                        <p:par>
                          <p:cTn id="32" fill="hold">
                            <p:stCondLst>
                              <p:cond delay="7050"/>
                            </p:stCondLst>
                            <p:childTnLst>
                              <p:par>
                                <p:cTn id="33" presetID="6" presetClass="entr" presetSubtype="16" fill="hold" nodeType="after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circle(in)">
                                      <p:cBhvr>
                                        <p:cTn id="35" dur="2000"/>
                                        <p:tgtEl>
                                          <p:spTgt spid="12"/>
                                        </p:tgtEl>
                                      </p:cBhvr>
                                    </p:animEffect>
                                  </p:childTnLst>
                                </p:cTn>
                              </p:par>
                              <p:par>
                                <p:cTn id="36" presetID="6" presetClass="entr" presetSubtype="16" fill="hold" grpId="0" nodeType="withEffect">
                                  <p:stCondLst>
                                    <p:cond delay="0"/>
                                  </p:stCondLst>
                                  <p:childTnLst>
                                    <p:set>
                                      <p:cBhvr>
                                        <p:cTn id="37" dur="1" fill="hold">
                                          <p:stCondLst>
                                            <p:cond delay="0"/>
                                          </p:stCondLst>
                                        </p:cTn>
                                        <p:tgtEl>
                                          <p:spTgt spid="21"/>
                                        </p:tgtEl>
                                        <p:attrNameLst>
                                          <p:attrName>style.visibility</p:attrName>
                                        </p:attrNameLst>
                                      </p:cBhvr>
                                      <p:to>
                                        <p:strVal val="visible"/>
                                      </p:to>
                                    </p:set>
                                    <p:animEffect transition="in" filter="circle(in)">
                                      <p:cBhvr>
                                        <p:cTn id="38" dur="2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2A4F852A-142F-40C2-9F42-DD15D6DBD1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pic>
        <p:nvPicPr>
          <p:cNvPr id="9" name="图片 8">
            <a:extLst>
              <a:ext uri="{FF2B5EF4-FFF2-40B4-BE49-F238E27FC236}">
                <a16:creationId xmlns:a16="http://schemas.microsoft.com/office/drawing/2014/main" id="{D69A5195-EBDC-432C-A4D6-7B0D5C89D76F}"/>
              </a:ext>
            </a:extLst>
          </p:cNvPr>
          <p:cNvPicPr>
            <a:picLocks noChangeAspect="1"/>
          </p:cNvPicPr>
          <p:nvPr/>
        </p:nvPicPr>
        <p:blipFill rotWithShape="1">
          <a:blip r:embed="rId5">
            <a:extLst>
              <a:ext uri="{28A0092B-C50C-407E-A947-70E740481C1C}">
                <a14:useLocalDpi xmlns:a14="http://schemas.microsoft.com/office/drawing/2010/main" val="0"/>
              </a:ext>
            </a:extLst>
          </a:blip>
          <a:srcRect l="10375" r="-4801" b="26028"/>
          <a:stretch/>
        </p:blipFill>
        <p:spPr>
          <a:xfrm>
            <a:off x="4768958" y="29826"/>
            <a:ext cx="4500302" cy="3231715"/>
          </a:xfrm>
          <a:prstGeom prst="rect">
            <a:avLst/>
          </a:prstGeom>
        </p:spPr>
      </p:pic>
      <p:pic>
        <p:nvPicPr>
          <p:cNvPr id="6" name="图片 5">
            <a:extLst>
              <a:ext uri="{FF2B5EF4-FFF2-40B4-BE49-F238E27FC236}">
                <a16:creationId xmlns:a16="http://schemas.microsoft.com/office/drawing/2014/main" id="{5F69B91F-AA5E-43E1-BDFD-B03191B5948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3303814"/>
            <a:ext cx="9144000" cy="1839686"/>
          </a:xfrm>
          <a:prstGeom prst="rect">
            <a:avLst/>
          </a:prstGeom>
        </p:spPr>
      </p:pic>
      <p:pic>
        <p:nvPicPr>
          <p:cNvPr id="7" name="图片 6">
            <a:extLst>
              <a:ext uri="{FF2B5EF4-FFF2-40B4-BE49-F238E27FC236}">
                <a16:creationId xmlns:a16="http://schemas.microsoft.com/office/drawing/2014/main" id="{FC044253-9597-4574-859F-89F0DF055DEE}"/>
              </a:ext>
            </a:extLst>
          </p:cNvPr>
          <p:cNvPicPr>
            <a:picLocks noChangeAspect="1"/>
          </p:cNvPicPr>
          <p:nvPr/>
        </p:nvPicPr>
        <p:blipFill rotWithShape="1">
          <a:blip r:embed="rId5">
            <a:extLst>
              <a:ext uri="{28A0092B-C50C-407E-A947-70E740481C1C}">
                <a14:useLocalDpi xmlns:a14="http://schemas.microsoft.com/office/drawing/2010/main" val="0"/>
              </a:ext>
            </a:extLst>
          </a:blip>
          <a:srcRect l="10375" r="-4801" b="26028"/>
          <a:stretch/>
        </p:blipFill>
        <p:spPr>
          <a:xfrm>
            <a:off x="-200723" y="7434"/>
            <a:ext cx="4500302" cy="3231715"/>
          </a:xfrm>
          <a:prstGeom prst="rect">
            <a:avLst/>
          </a:prstGeom>
        </p:spPr>
      </p:pic>
      <p:sp>
        <p:nvSpPr>
          <p:cNvPr id="8" name="矩形: 圆角 7">
            <a:extLst>
              <a:ext uri="{FF2B5EF4-FFF2-40B4-BE49-F238E27FC236}">
                <a16:creationId xmlns:a16="http://schemas.microsoft.com/office/drawing/2014/main" id="{906F5B2A-5E1E-4B28-9109-C7990C6A42B2}"/>
              </a:ext>
            </a:extLst>
          </p:cNvPr>
          <p:cNvSpPr/>
          <p:nvPr/>
        </p:nvSpPr>
        <p:spPr>
          <a:xfrm>
            <a:off x="148259" y="44605"/>
            <a:ext cx="8847481" cy="5054290"/>
          </a:xfrm>
          <a:prstGeom prst="roundRect">
            <a:avLst>
              <a:gd name="adj" fmla="val 5318"/>
            </a:avLst>
          </a:prstGeom>
          <a:solidFill>
            <a:schemeClr val="accent2">
              <a:lumMod val="20000"/>
              <a:lumOff val="80000"/>
            </a:schemeClr>
          </a:solidFill>
          <a:ln w="28575">
            <a:solidFill>
              <a:srgbClr val="F183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 typeface="Arial"/>
              <a:buNone/>
              <a:tabLst/>
              <a:defRPr/>
            </a:pPr>
            <a:endParaRPr kumimoji="0" lang="zh-CN" altLang="en-US" sz="1350" b="0" i="0" u="none" strike="noStrike" kern="1200" cap="none" spc="0" normalizeH="0" baseline="0" noProof="0">
              <a:ln>
                <a:noFill/>
              </a:ln>
              <a:solidFill>
                <a:prstClr val="white"/>
              </a:solidFill>
              <a:effectLst/>
              <a:uLnTx/>
              <a:uFillTx/>
              <a:latin typeface="字魂107号-萌趣欢乐体" panose="020F0502020204030204"/>
              <a:cs typeface="+mn-ea"/>
              <a:sym typeface="+mn-lt"/>
            </a:endParaRPr>
          </a:p>
        </p:txBody>
      </p:sp>
      <p:sp>
        <p:nvSpPr>
          <p:cNvPr id="13" name="TextBox 12"/>
          <p:cNvSpPr txBox="1"/>
          <p:nvPr/>
        </p:nvSpPr>
        <p:spPr>
          <a:xfrm>
            <a:off x="117006" y="60804"/>
            <a:ext cx="8834525" cy="65248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 typeface="Arial"/>
              <a:buNone/>
              <a:tabLst/>
              <a:defRPr/>
            </a:pPr>
            <a:r>
              <a:rPr kumimoji="0" lang="vi-VN" sz="1800" b="1" i="0" u="none" strike="noStrike" kern="120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sym typeface="Arial"/>
              </a:rPr>
              <a:t>Vương quốc vắng nụ cười</a:t>
            </a:r>
            <a:r>
              <a:rPr kumimoji="0" lang="en-US" sz="1800" b="1" i="0" u="none" strike="noStrike" kern="120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sym typeface="Arial"/>
              </a:rPr>
              <a:t> </a:t>
            </a:r>
            <a:r>
              <a:rPr kumimoji="0" lang="vi-VN" sz="1800" b="1" i="0" u="none" strike="noStrike" kern="120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sym typeface="Arial"/>
              </a:rPr>
              <a:t>(</a:t>
            </a:r>
            <a:r>
              <a:rPr kumimoji="0" lang="en-US" sz="1800" b="1" i="0" u="none" strike="noStrike" kern="120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sym typeface="Arial"/>
              </a:rPr>
              <a:t>t</a:t>
            </a:r>
            <a:r>
              <a:rPr kumimoji="0" lang="vi-VN" sz="1800" b="1" i="0" u="none" strike="noStrike" kern="120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sym typeface="Arial"/>
              </a:rPr>
              <a:t>iếp theo)</a:t>
            </a:r>
          </a:p>
          <a:p>
            <a:pPr marL="0" marR="0" lvl="0" indent="0" algn="just" defTabSz="914400" rtl="0" eaLnBrk="1" fontAlgn="auto" latinLnBrk="0" hangingPunct="1">
              <a:lnSpc>
                <a:spcPct val="100000"/>
              </a:lnSpc>
              <a:spcBef>
                <a:spcPts val="0"/>
              </a:spcBef>
              <a:spcAft>
                <a:spcPts val="0"/>
              </a:spcAft>
              <a:buClrTx/>
              <a:buSzTx/>
              <a:buFont typeface="Arial"/>
              <a:buNone/>
              <a:tabLst/>
              <a:defRPr/>
            </a:pPr>
            <a:r>
              <a:rPr kumimoji="0" lang="vi-VN" sz="16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sym typeface="Arial"/>
              </a:rPr>
              <a:t>     </a:t>
            </a:r>
            <a:r>
              <a:rPr kumimoji="0" lang="vi-VN"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Cả triều đình háo hức nhìn con người phi thường vừa xuất hiện. Hóa ra, đó chỉ là một cậu bé chừng mười tuổi, tóc để trái đào. Nhà vua bèn ngọt ngào bảo cậu:</a:t>
            </a:r>
          </a:p>
          <a:p>
            <a:pPr marL="0" marR="0" lvl="0" indent="0" algn="just" defTabSz="914400" rtl="0" eaLnBrk="1" fontAlgn="auto" latinLnBrk="0" hangingPunct="1">
              <a:lnSpc>
                <a:spcPct val="100000"/>
              </a:lnSpc>
              <a:spcBef>
                <a:spcPts val="0"/>
              </a:spcBef>
              <a:spcAft>
                <a:spcPts val="0"/>
              </a:spcAft>
              <a:buClrTx/>
              <a:buSzTx/>
              <a:buFont typeface="Arial"/>
              <a:buNone/>
              <a:tabLst/>
              <a:defRPr/>
            </a:pPr>
            <a:r>
              <a:rPr kumimoji="0" lang="vi-VN"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   - Hãy nói cho ta biết vì sao cháu cười được</a:t>
            </a: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 </a:t>
            </a:r>
            <a:r>
              <a:rPr kumimoji="0" lang="vi-VN"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a:t>
            </a:r>
          </a:p>
          <a:p>
            <a:pPr marL="0" marR="0" lvl="0" indent="0" algn="just" defTabSz="914400" rtl="0" eaLnBrk="1" fontAlgn="auto" latinLnBrk="0" hangingPunct="1">
              <a:lnSpc>
                <a:spcPct val="100000"/>
              </a:lnSpc>
              <a:spcBef>
                <a:spcPts val="0"/>
              </a:spcBef>
              <a:spcAft>
                <a:spcPts val="0"/>
              </a:spcAft>
              <a:buClrTx/>
              <a:buSzTx/>
              <a:buFont typeface="Arial"/>
              <a:buNone/>
              <a:tabLst/>
              <a:defRPr/>
            </a:pPr>
            <a:r>
              <a:rPr kumimoji="0" lang="vi-VN"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   - Muôn tâu Bệ hạ, những chuyện buồn cười không thiếu đâu ạ. Ngay tại đây cũng có. Bệ hạ tha cho tội chết, cháu sẽ nói.</a:t>
            </a:r>
            <a:endPar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endParaRPr>
          </a:p>
          <a:p>
            <a:pPr marL="0" marR="0" lvl="0" indent="0" algn="just" defTabSz="914400" rtl="0" eaLnBrk="1" fontAlgn="auto" latinLnBrk="0" hangingPunct="1">
              <a:lnSpc>
                <a:spcPct val="100000"/>
              </a:lnSpc>
              <a:spcBef>
                <a:spcPts val="0"/>
              </a:spcBef>
              <a:spcAft>
                <a:spcPts val="0"/>
              </a:spcAft>
              <a:buClrTx/>
              <a:buSzTx/>
              <a:buFont typeface="Arial"/>
              <a:buNone/>
              <a:tabLst/>
              <a:defRPr/>
            </a:pP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   - </a:t>
            </a:r>
            <a:r>
              <a:rPr kumimoji="0" lang="en-US" sz="1600" b="1"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sym typeface="Arial"/>
              </a:rPr>
              <a:t>Nói</a:t>
            </a: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 </a:t>
            </a:r>
            <a:r>
              <a:rPr kumimoji="0" lang="en-US" sz="1600" b="1"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sym typeface="Arial"/>
              </a:rPr>
              <a:t>đi</a:t>
            </a: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 ta </a:t>
            </a:r>
            <a:r>
              <a:rPr kumimoji="0" lang="en-US" sz="1600" b="1"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sym typeface="Arial"/>
              </a:rPr>
              <a:t>trọng</a:t>
            </a: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 </a:t>
            </a:r>
            <a:r>
              <a:rPr kumimoji="0" lang="en-US" sz="1600" b="1"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sym typeface="Arial"/>
              </a:rPr>
              <a:t>thưởng</a:t>
            </a: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a:t>
            </a:r>
            <a:endParaRPr kumimoji="0" lang="vi-VN"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endParaRPr>
          </a:p>
          <a:p>
            <a:pPr marL="0" marR="0" lvl="0" indent="0" algn="just" defTabSz="914400" rtl="0" eaLnBrk="1" fontAlgn="auto" latinLnBrk="0" hangingPunct="1">
              <a:lnSpc>
                <a:spcPct val="100000"/>
              </a:lnSpc>
              <a:spcBef>
                <a:spcPts val="0"/>
              </a:spcBef>
              <a:spcAft>
                <a:spcPts val="0"/>
              </a:spcAft>
              <a:buClrTx/>
              <a:buSzTx/>
              <a:buFont typeface="Arial"/>
              <a:buNone/>
              <a:tabLst/>
              <a:defRPr/>
            </a:pP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  </a:t>
            </a:r>
            <a:r>
              <a:rPr kumimoji="0" lang="vi-VN"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Cậu bé ấp úng:</a:t>
            </a:r>
          </a:p>
          <a:p>
            <a:pPr marL="0" marR="0" lvl="0" indent="0" algn="just" defTabSz="914400" rtl="0" eaLnBrk="1" fontAlgn="auto" latinLnBrk="0" hangingPunct="1">
              <a:lnSpc>
                <a:spcPct val="100000"/>
              </a:lnSpc>
              <a:spcBef>
                <a:spcPts val="0"/>
              </a:spcBef>
              <a:spcAft>
                <a:spcPts val="0"/>
              </a:spcAft>
              <a:buClrTx/>
              <a:buSzTx/>
              <a:buFont typeface="Arial"/>
              <a:buNone/>
              <a:tabLst/>
              <a:defRPr/>
            </a:pPr>
            <a:r>
              <a:rPr kumimoji="0" lang="vi-VN"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   - Chẳng hạn, sáng nay, Bệ hạ đã quên... lau miệng ạ.</a:t>
            </a:r>
          </a:p>
          <a:p>
            <a:pPr marL="0" marR="0" lvl="0" indent="0" algn="just" defTabSz="914400" rtl="0" eaLnBrk="1" fontAlgn="auto" latinLnBrk="0" hangingPunct="1">
              <a:lnSpc>
                <a:spcPct val="100000"/>
              </a:lnSpc>
              <a:spcBef>
                <a:spcPts val="0"/>
              </a:spcBef>
              <a:spcAft>
                <a:spcPts val="0"/>
              </a:spcAft>
              <a:buClrTx/>
              <a:buSzTx/>
              <a:buFont typeface="Arial"/>
              <a:buNone/>
              <a:tabLst/>
              <a:defRPr/>
            </a:pPr>
            <a:r>
              <a:rPr kumimoji="0" lang="vi-VN"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   Nhà vua giật mình, đưa tay lên mép. Một hạt cơm lăn xuống áo hoàng bào. Các quan đưa tay bụm miệng cười. Đến khi cậu bé chỉ quả táo cắn dở đang căng phồng trong túi áo của quan coi vườn ngự uyển thì ai nấy đều bật cười thành tiếng.</a:t>
            </a:r>
          </a:p>
          <a:p>
            <a:pPr marL="0" marR="0" lvl="0" indent="0" algn="just" defTabSz="914400" rtl="0" eaLnBrk="1" fontAlgn="auto" latinLnBrk="0" hangingPunct="1">
              <a:lnSpc>
                <a:spcPct val="100000"/>
              </a:lnSpc>
              <a:spcBef>
                <a:spcPts val="0"/>
              </a:spcBef>
              <a:spcAft>
                <a:spcPts val="0"/>
              </a:spcAft>
              <a:buClrTx/>
              <a:buSzTx/>
              <a:buFont typeface="Arial"/>
              <a:buNone/>
              <a:tabLst/>
              <a:defRPr/>
            </a:pPr>
            <a:r>
              <a:rPr kumimoji="0" lang="vi-VN"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Nhà vua gật gù. Thế rồi, ngắm nhìn cậu bé, ngài bỗng hỏi:</a:t>
            </a:r>
          </a:p>
          <a:p>
            <a:pPr marL="0" marR="0" lvl="0" indent="0" algn="just" defTabSz="914400" rtl="0" eaLnBrk="1" fontAlgn="auto" latinLnBrk="0" hangingPunct="1">
              <a:lnSpc>
                <a:spcPct val="100000"/>
              </a:lnSpc>
              <a:spcBef>
                <a:spcPts val="0"/>
              </a:spcBef>
              <a:spcAft>
                <a:spcPts val="0"/>
              </a:spcAft>
              <a:buClrTx/>
              <a:buSzTx/>
              <a:buFont typeface="Arial"/>
              <a:buNone/>
              <a:tabLst/>
              <a:defRPr/>
            </a:pPr>
            <a:r>
              <a:rPr kumimoji="0" lang="vi-VN"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   - Này cháu, vì sao nãy giờ cháu cứ đứng lom khom thế?</a:t>
            </a:r>
          </a:p>
          <a:p>
            <a:pPr marL="0" marR="0" lvl="0" indent="0" algn="just" defTabSz="914400" rtl="0" eaLnBrk="1" fontAlgn="auto" latinLnBrk="0" hangingPunct="1">
              <a:lnSpc>
                <a:spcPct val="100000"/>
              </a:lnSpc>
              <a:spcBef>
                <a:spcPts val="0"/>
              </a:spcBef>
              <a:spcAft>
                <a:spcPts val="0"/>
              </a:spcAft>
              <a:buClrTx/>
              <a:buSzTx/>
              <a:buFont typeface="Arial"/>
              <a:buNone/>
              <a:tabLst/>
              <a:defRPr/>
            </a:pPr>
            <a:r>
              <a:rPr kumimoji="0" lang="vi-VN"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   - Tâu Bệ hạ, ban nãy cháu bị quan thị vệ đuổi, cuống quá nên... đứt dải rút ạ.</a:t>
            </a:r>
          </a:p>
          <a:p>
            <a:pPr marL="0" marR="0" lvl="0" indent="0" algn="just" defTabSz="914400" rtl="0" eaLnBrk="1" fontAlgn="auto" latinLnBrk="0" hangingPunct="1">
              <a:lnSpc>
                <a:spcPct val="100000"/>
              </a:lnSpc>
              <a:spcBef>
                <a:spcPts val="0"/>
              </a:spcBef>
              <a:spcAft>
                <a:spcPts val="0"/>
              </a:spcAft>
              <a:buClrTx/>
              <a:buSzTx/>
              <a:buFont typeface="Arial"/>
              <a:buNone/>
              <a:tabLst/>
              <a:defRPr/>
            </a:pPr>
            <a:r>
              <a:rPr kumimoji="0" lang="vi-VN"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   Triều đình được mẻ cười vỡ bụng. Tiếng cười thật dễ lây. Ngày hôm đó, vương quốc nọ như có phép mầu làm thay đổi. Đến đâu cũng gặp những gương mặt tươi tỉnh, rạng rỡ. Hoa bắt đầu nở. Chim bắt đầu hót. Còn những tia nắng mặt trời thì nhảy múa và sỏi đá cũng biết reo vang dưới những bánh xe. Vương quốc u buồn đã thoát khỏi nguy c</a:t>
            </a: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ơ </a:t>
            </a:r>
            <a:r>
              <a:rPr kumimoji="0" lang="en-US" sz="1600" b="1"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sym typeface="Arial"/>
              </a:rPr>
              <a:t>tàn</a:t>
            </a: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 </a:t>
            </a:r>
            <a:r>
              <a:rPr kumimoji="0" lang="en-US" sz="1600" b="1"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sym typeface="Arial"/>
              </a:rPr>
              <a:t>lụi</a:t>
            </a: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						</a:t>
            </a:r>
            <a:r>
              <a:rPr kumimoji="0" lang="en-US" sz="1600" b="1" i="1"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sym typeface="Arial"/>
              </a:rPr>
              <a:t>                                                 </a:t>
            </a:r>
            <a:r>
              <a:rPr kumimoji="0" lang="vi-VN" sz="1600" b="0"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Theo </a:t>
            </a:r>
            <a:r>
              <a:rPr kumimoji="0" lang="vi-VN"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t>TRẦN ĐỨC TIẾN</a:t>
            </a:r>
            <a:endParaRPr kumimoji="0" lang="vi-VN" sz="1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endParaRPr>
          </a:p>
          <a:p>
            <a:pPr marL="0" marR="0" lvl="0" indent="0" algn="just" defTabSz="914400" rtl="0" eaLnBrk="1" fontAlgn="auto" latinLnBrk="0" hangingPunct="1">
              <a:lnSpc>
                <a:spcPct val="100000"/>
              </a:lnSpc>
              <a:spcBef>
                <a:spcPts val="0"/>
              </a:spcBef>
              <a:spcAft>
                <a:spcPts val="0"/>
              </a:spcAft>
              <a:buClrTx/>
              <a:buSzTx/>
              <a:buFont typeface="Arial"/>
              <a:buNone/>
              <a:tabLst/>
              <a:defRPr/>
            </a:pPr>
            <a:br>
              <a:rPr kumimoji="0" lang="vi-VN" sz="1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br>
            <a:br>
              <a:rPr kumimoji="0" lang="vi-VN" sz="1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rPr>
            </a:b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sym typeface="Arial"/>
            </a:endParaRPr>
          </a:p>
          <a:p>
            <a:pPr marL="0" marR="0" lvl="0" indent="0" algn="just" defTabSz="914400" rtl="0" eaLnBrk="1" fontAlgn="auto" latinLnBrk="0" hangingPunct="1">
              <a:lnSpc>
                <a:spcPct val="100000"/>
              </a:lnSpc>
              <a:spcBef>
                <a:spcPts val="0"/>
              </a:spcBef>
              <a:spcAft>
                <a:spcPts val="0"/>
              </a:spcAft>
              <a:buClrTx/>
              <a:buSzTx/>
              <a:buFont typeface="Arial"/>
              <a:buNone/>
              <a:tabLst/>
              <a:defRPr/>
            </a:pPr>
            <a:endParaRPr kumimoji="0" lang="vi-VN" sz="1600" b="1" i="0" u="none" strike="noStrike" kern="1200" cap="none" spc="0" normalizeH="0" baseline="0" noProof="0" dirty="0">
              <a:ln>
                <a:noFill/>
              </a:ln>
              <a:solidFill>
                <a:prstClr val="black"/>
              </a:solidFill>
              <a:effectLst/>
              <a:uLnTx/>
              <a:uFillTx/>
              <a:latin typeface="Nunito" panose="00000500000000000000" pitchFamily="2" charset="0"/>
              <a:cs typeface="Times New Roman" panose="02020603050405020304" pitchFamily="18" charset="0"/>
              <a:sym typeface="Arial"/>
            </a:endParaRPr>
          </a:p>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600" b="1" i="0" u="none" strike="noStrike" kern="0" cap="none" spc="0" normalizeH="0" baseline="0" noProof="0" dirty="0">
              <a:ln>
                <a:noFill/>
              </a:ln>
              <a:solidFill>
                <a:prstClr val="black"/>
              </a:solidFill>
              <a:effectLst/>
              <a:uLnTx/>
              <a:uFillTx/>
              <a:latin typeface="Nunito" panose="00000500000000000000" pitchFamily="2" charset="0"/>
              <a:cs typeface="Arial"/>
              <a:sym typeface="Arial"/>
            </a:endParaRPr>
          </a:p>
        </p:txBody>
      </p:sp>
    </p:spTree>
    <p:custDataLst>
      <p:tags r:id="rId1"/>
    </p:custDataLst>
    <p:extLst>
      <p:ext uri="{BB962C8B-B14F-4D97-AF65-F5344CB8AC3E}">
        <p14:creationId xmlns:p14="http://schemas.microsoft.com/office/powerpoint/2010/main" val="249064588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E6A08613-A1B4-42C0-865C-EC322C0038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pic>
        <p:nvPicPr>
          <p:cNvPr id="7" name="图片 6">
            <a:extLst>
              <a:ext uri="{FF2B5EF4-FFF2-40B4-BE49-F238E27FC236}">
                <a16:creationId xmlns:a16="http://schemas.microsoft.com/office/drawing/2014/main" id="{059AFFEF-676B-431D-9C61-6822223CB74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3303814"/>
            <a:ext cx="9144000" cy="1839686"/>
          </a:xfrm>
          <a:prstGeom prst="rect">
            <a:avLst/>
          </a:prstGeom>
        </p:spPr>
      </p:pic>
      <p:pic>
        <p:nvPicPr>
          <p:cNvPr id="9" name="图片 8">
            <a:extLst>
              <a:ext uri="{FF2B5EF4-FFF2-40B4-BE49-F238E27FC236}">
                <a16:creationId xmlns:a16="http://schemas.microsoft.com/office/drawing/2014/main" id="{D9FD5A43-D9F2-4BF9-939D-BFD4D17AF33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82759" y="0"/>
            <a:ext cx="2007120" cy="2221364"/>
          </a:xfrm>
          <a:prstGeom prst="rect">
            <a:avLst/>
          </a:prstGeom>
        </p:spPr>
      </p:pic>
      <p:pic>
        <p:nvPicPr>
          <p:cNvPr id="11" name="图片 10">
            <a:extLst>
              <a:ext uri="{FF2B5EF4-FFF2-40B4-BE49-F238E27FC236}">
                <a16:creationId xmlns:a16="http://schemas.microsoft.com/office/drawing/2014/main" id="{BCFE4E51-2FA1-4F78-9143-0DC3F20ABB1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 y="1"/>
            <a:ext cx="2073320" cy="2710319"/>
          </a:xfrm>
          <a:prstGeom prst="rect">
            <a:avLst/>
          </a:prstGeom>
        </p:spPr>
      </p:pic>
      <p:pic>
        <p:nvPicPr>
          <p:cNvPr id="10" name="图片 1"/>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375903" y="-184390"/>
            <a:ext cx="5963215" cy="4727083"/>
          </a:xfrm>
          <a:prstGeom prst="rect">
            <a:avLst/>
          </a:prstGeom>
        </p:spPr>
      </p:pic>
      <p:grpSp>
        <p:nvGrpSpPr>
          <p:cNvPr id="16" name="组合 9">
            <a:extLst>
              <a:ext uri="{FF2B5EF4-FFF2-40B4-BE49-F238E27FC236}">
                <a16:creationId xmlns:a16="http://schemas.microsoft.com/office/drawing/2014/main" id="{BECA7CCC-9957-4B9B-8332-9922A3B79A6E}"/>
              </a:ext>
            </a:extLst>
          </p:cNvPr>
          <p:cNvGrpSpPr/>
          <p:nvPr/>
        </p:nvGrpSpPr>
        <p:grpSpPr>
          <a:xfrm>
            <a:off x="5857833" y="2284699"/>
            <a:ext cx="184731" cy="1029264"/>
            <a:chOff x="3771007" y="1083236"/>
            <a:chExt cx="184731" cy="1029264"/>
          </a:xfrm>
        </p:grpSpPr>
        <p:sp>
          <p:nvSpPr>
            <p:cNvPr id="18" name="矩形 10">
              <a:extLst>
                <a:ext uri="{FF2B5EF4-FFF2-40B4-BE49-F238E27FC236}">
                  <a16:creationId xmlns:a16="http://schemas.microsoft.com/office/drawing/2014/main" id="{CCAED9FD-70BC-4BA8-9FFB-4D06B9552E67}"/>
                </a:ext>
              </a:extLst>
            </p:cNvPr>
            <p:cNvSpPr/>
            <p:nvPr/>
          </p:nvSpPr>
          <p:spPr>
            <a:xfrm>
              <a:off x="3771007" y="1083236"/>
              <a:ext cx="184731" cy="1015663"/>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6000" b="0" i="0" u="none" strike="noStrike" kern="0" cap="none" spc="0" normalizeH="0" baseline="0" noProof="0" dirty="0">
                <a:ln w="152400">
                  <a:solidFill>
                    <a:prstClr val="white"/>
                  </a:solidFill>
                </a:ln>
                <a:solidFill>
                  <a:srgbClr val="002060"/>
                </a:solidFill>
                <a:effectLst>
                  <a:innerShdw blurRad="63500" dist="50800" dir="13500000">
                    <a:prstClr val="black">
                      <a:alpha val="50000"/>
                    </a:prstClr>
                  </a:innerShdw>
                </a:effectLst>
                <a:uLnTx/>
                <a:uFillTx/>
                <a:latin typeface="UVN Bai Sau Nang" panose="04030905020802020C03" pitchFamily="82" charset="0"/>
                <a:ea typeface="字魂27号-布丁体" panose="00000505000000000000" pitchFamily="2" charset="-122"/>
                <a:cs typeface="Arial"/>
                <a:sym typeface="Arial"/>
              </a:endParaRPr>
            </a:p>
          </p:txBody>
        </p:sp>
        <p:sp>
          <p:nvSpPr>
            <p:cNvPr id="19" name="矩形 11">
              <a:extLst>
                <a:ext uri="{FF2B5EF4-FFF2-40B4-BE49-F238E27FC236}">
                  <a16:creationId xmlns:a16="http://schemas.microsoft.com/office/drawing/2014/main" id="{8730EC17-EAB3-4DC4-894C-F718780B198C}"/>
                </a:ext>
              </a:extLst>
            </p:cNvPr>
            <p:cNvSpPr/>
            <p:nvPr/>
          </p:nvSpPr>
          <p:spPr>
            <a:xfrm>
              <a:off x="3771007" y="1096837"/>
              <a:ext cx="184731" cy="1015663"/>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6000" b="0" i="0" u="none" strike="noStrike" kern="0" cap="none" spc="0" normalizeH="0" baseline="0" noProof="0" dirty="0">
                <a:ln>
                  <a:noFill/>
                </a:ln>
                <a:solidFill>
                  <a:srgbClr val="002060"/>
                </a:solidFill>
                <a:effectLst/>
                <a:uLnTx/>
                <a:uFillTx/>
                <a:latin typeface="UVN Bai Sau Nang" panose="04030905020802020C03" pitchFamily="82" charset="0"/>
                <a:ea typeface="字魂27号-布丁体" panose="00000505000000000000" pitchFamily="2" charset="-122"/>
                <a:cs typeface="Arial"/>
                <a:sym typeface="Arial"/>
              </a:endParaRPr>
            </a:p>
          </p:txBody>
        </p:sp>
      </p:grpSp>
      <p:pic>
        <p:nvPicPr>
          <p:cNvPr id="20" name="图片 3"/>
          <p:cNvPicPr>
            <a:picLocks noChangeAspect="1"/>
          </p:cNvPicPr>
          <p:nvPr/>
        </p:nvPicPr>
        <p:blipFill rotWithShape="1">
          <a:blip r:embed="rId9">
            <a:extLst>
              <a:ext uri="{28A0092B-C50C-407E-A947-70E740481C1C}">
                <a14:useLocalDpi xmlns:a14="http://schemas.microsoft.com/office/drawing/2010/main" val="0"/>
              </a:ext>
            </a:extLst>
          </a:blip>
          <a:srcRect b="3774"/>
          <a:stretch>
            <a:fillRect/>
          </a:stretch>
        </p:blipFill>
        <p:spPr>
          <a:xfrm>
            <a:off x="0" y="2900772"/>
            <a:ext cx="4156249" cy="2242728"/>
          </a:xfrm>
          <a:prstGeom prst="rect">
            <a:avLst/>
          </a:prstGeom>
        </p:spPr>
      </p:pic>
      <p:sp>
        <p:nvSpPr>
          <p:cNvPr id="21" name="矩形 8">
            <a:extLst>
              <a:ext uri="{FF2B5EF4-FFF2-40B4-BE49-F238E27FC236}">
                <a16:creationId xmlns:a16="http://schemas.microsoft.com/office/drawing/2014/main" id="{F10C95BB-F375-4B8D-BF44-79965C5E9E6F}"/>
              </a:ext>
            </a:extLst>
          </p:cNvPr>
          <p:cNvSpPr/>
          <p:nvPr/>
        </p:nvSpPr>
        <p:spPr>
          <a:xfrm>
            <a:off x="1978493" y="1697493"/>
            <a:ext cx="5054589" cy="63094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CN" sz="3500" b="0" i="0" u="none" strike="noStrike" kern="0" cap="none" spc="0" normalizeH="0" baseline="0" noProof="0" dirty="0">
                <a:ln>
                  <a:noFill/>
                </a:ln>
                <a:solidFill>
                  <a:srgbClr val="C00000"/>
                </a:solidFill>
                <a:effectLst/>
                <a:uLnTx/>
                <a:uFillTx/>
                <a:latin typeface="UTM Tam Le" panose="02040603050506020204" pitchFamily="18" charset="0"/>
                <a:ea typeface="字魂27号-布丁体" panose="00000505000000000000" pitchFamily="2" charset="-122"/>
                <a:sym typeface="Arial"/>
              </a:rPr>
              <a:t>LUYỆN ĐỌC</a:t>
            </a:r>
            <a:r>
              <a:rPr kumimoji="0" lang="en-US" altLang="zh-CN" sz="3500" b="0" i="0" u="none" strike="noStrike" kern="0" cap="none" spc="0" normalizeH="0" noProof="0" dirty="0">
                <a:ln>
                  <a:noFill/>
                </a:ln>
                <a:solidFill>
                  <a:srgbClr val="C00000"/>
                </a:solidFill>
                <a:effectLst/>
                <a:uLnTx/>
                <a:uFillTx/>
                <a:latin typeface="UTM Tam Le" panose="02040603050506020204" pitchFamily="18" charset="0"/>
                <a:ea typeface="字魂27号-布丁体" panose="00000505000000000000" pitchFamily="2" charset="-122"/>
                <a:sym typeface="Arial"/>
              </a:rPr>
              <a:t> DIỄN CẢM</a:t>
            </a:r>
            <a:endParaRPr kumimoji="0" lang="zh-CN" altLang="en-US" sz="3500" b="0" i="0" u="none" strike="noStrike" kern="0" cap="none" spc="0" normalizeH="0" baseline="0" noProof="0" dirty="0">
              <a:ln>
                <a:noFill/>
              </a:ln>
              <a:solidFill>
                <a:srgbClr val="C00000"/>
              </a:solidFill>
              <a:effectLst/>
              <a:uLnTx/>
              <a:uFillTx/>
              <a:latin typeface="UTM Tam Le" panose="02040603050506020204" pitchFamily="18" charset="0"/>
              <a:ea typeface="字魂27号-布丁体" panose="00000505000000000000" pitchFamily="2" charset="-122"/>
              <a:sym typeface="Arial"/>
            </a:endParaRPr>
          </a:p>
        </p:txBody>
      </p:sp>
      <p:pic>
        <p:nvPicPr>
          <p:cNvPr id="13" name="图片 12">
            <a:extLst>
              <a:ext uri="{FF2B5EF4-FFF2-40B4-BE49-F238E27FC236}">
                <a16:creationId xmlns:a16="http://schemas.microsoft.com/office/drawing/2014/main" id="{D28763F4-90E9-42C8-B373-8E309E6DE5F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118529" y="1795713"/>
            <a:ext cx="3251237" cy="2751239"/>
          </a:xfrm>
          <a:prstGeom prst="rect">
            <a:avLst/>
          </a:prstGeom>
        </p:spPr>
      </p:pic>
    </p:spTree>
    <p:custDataLst>
      <p:tags r:id="rId1"/>
    </p:custDataLst>
    <p:extLst>
      <p:ext uri="{BB962C8B-B14F-4D97-AF65-F5344CB8AC3E}">
        <p14:creationId xmlns:p14="http://schemas.microsoft.com/office/powerpoint/2010/main" val="39309215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4" presetClass="entr" presetSubtype="10" fill="hold" nodeType="after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randombar(horizontal)">
                                      <p:cBhvr>
                                        <p:cTn id="13" dur="500"/>
                                        <p:tgtEl>
                                          <p:spTgt spid="11"/>
                                        </p:tgtEl>
                                      </p:cBhvr>
                                    </p:animEffect>
                                  </p:childTnLst>
                                </p:cTn>
                              </p:par>
                            </p:childTnLst>
                          </p:cTn>
                        </p:par>
                        <p:par>
                          <p:cTn id="14" fill="hold">
                            <p:stCondLst>
                              <p:cond delay="1500"/>
                            </p:stCondLst>
                            <p:childTnLst>
                              <p:par>
                                <p:cTn id="15" presetID="14" presetClass="entr" presetSubtype="10" fill="hold" nodeType="after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randombar(horizontal)">
                                      <p:cBhvr>
                                        <p:cTn id="17" dur="500"/>
                                        <p:tgtEl>
                                          <p:spTgt spid="9"/>
                                        </p:tgtEl>
                                      </p:cBhvr>
                                    </p:animEffect>
                                  </p:childTnLst>
                                </p:cTn>
                              </p:par>
                            </p:childTnLst>
                          </p:cTn>
                        </p:par>
                        <p:par>
                          <p:cTn id="18" fill="hold">
                            <p:stCondLst>
                              <p:cond delay="2000"/>
                            </p:stCondLst>
                            <p:childTnLst>
                              <p:par>
                                <p:cTn id="19" presetID="2" presetClass="entr" presetSubtype="6" fill="hold" nodeType="after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500" fill="hold"/>
                                        <p:tgtEl>
                                          <p:spTgt spid="13"/>
                                        </p:tgtEl>
                                        <p:attrNameLst>
                                          <p:attrName>ppt_x</p:attrName>
                                        </p:attrNameLst>
                                      </p:cBhvr>
                                      <p:tavLst>
                                        <p:tav tm="0">
                                          <p:val>
                                            <p:strVal val="1+#ppt_w/2"/>
                                          </p:val>
                                        </p:tav>
                                        <p:tav tm="100000">
                                          <p:val>
                                            <p:strVal val="#ppt_x"/>
                                          </p:val>
                                        </p:tav>
                                      </p:tavLst>
                                    </p:anim>
                                    <p:anim calcmode="lin" valueType="num">
                                      <p:cBhvr additive="base">
                                        <p:cTn id="22" dur="500" fill="hold"/>
                                        <p:tgtEl>
                                          <p:spTgt spid="13"/>
                                        </p:tgtEl>
                                        <p:attrNameLst>
                                          <p:attrName>ppt_y</p:attrName>
                                        </p:attrNameLst>
                                      </p:cBhvr>
                                      <p:tavLst>
                                        <p:tav tm="0">
                                          <p:val>
                                            <p:strVal val="1+#ppt_h/2"/>
                                          </p:val>
                                        </p:tav>
                                        <p:tav tm="100000">
                                          <p:val>
                                            <p:strVal val="#ppt_y"/>
                                          </p:val>
                                        </p:tav>
                                      </p:tavLst>
                                    </p:anim>
                                  </p:childTnLst>
                                </p:cTn>
                              </p:par>
                            </p:childTnLst>
                          </p:cTn>
                        </p:par>
                        <p:par>
                          <p:cTn id="23" fill="hold">
                            <p:stCondLst>
                              <p:cond delay="2500"/>
                            </p:stCondLst>
                            <p:childTnLst>
                              <p:par>
                                <p:cTn id="24" presetID="6" presetClass="entr" presetSubtype="16" fill="hold" nodeType="after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circle(in)">
                                      <p:cBhvr>
                                        <p:cTn id="26" dur="1000"/>
                                        <p:tgtEl>
                                          <p:spTgt spid="10"/>
                                        </p:tgtEl>
                                      </p:cBhvr>
                                    </p:animEffect>
                                  </p:childTnLst>
                                </p:cTn>
                              </p:par>
                            </p:childTnLst>
                          </p:cTn>
                        </p:par>
                        <p:par>
                          <p:cTn id="27" fill="hold">
                            <p:stCondLst>
                              <p:cond delay="3500"/>
                            </p:stCondLst>
                            <p:childTnLst>
                              <p:par>
                                <p:cTn id="28" presetID="2" presetClass="entr" presetSubtype="2" decel="44000" fill="hold" nodeType="afterEffect">
                                  <p:stCondLst>
                                    <p:cond delay="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750" fill="hold"/>
                                        <p:tgtEl>
                                          <p:spTgt spid="20"/>
                                        </p:tgtEl>
                                        <p:attrNameLst>
                                          <p:attrName>ppt_x</p:attrName>
                                        </p:attrNameLst>
                                      </p:cBhvr>
                                      <p:tavLst>
                                        <p:tav tm="0">
                                          <p:val>
                                            <p:strVal val="1+#ppt_w/2"/>
                                          </p:val>
                                        </p:tav>
                                        <p:tav tm="100000">
                                          <p:val>
                                            <p:strVal val="#ppt_x"/>
                                          </p:val>
                                        </p:tav>
                                      </p:tavLst>
                                    </p:anim>
                                    <p:anim calcmode="lin" valueType="num">
                                      <p:cBhvr additive="base">
                                        <p:cTn id="31" dur="750" fill="hold"/>
                                        <p:tgtEl>
                                          <p:spTgt spid="20"/>
                                        </p:tgtEl>
                                        <p:attrNameLst>
                                          <p:attrName>ppt_y</p:attrName>
                                        </p:attrNameLst>
                                      </p:cBhvr>
                                      <p:tavLst>
                                        <p:tav tm="0">
                                          <p:val>
                                            <p:strVal val="#ppt_y"/>
                                          </p:val>
                                        </p:tav>
                                        <p:tav tm="100000">
                                          <p:val>
                                            <p:strVal val="#ppt_y"/>
                                          </p:val>
                                        </p:tav>
                                      </p:tavLst>
                                    </p:anim>
                                  </p:childTnLst>
                                </p:cTn>
                              </p:par>
                              <p:par>
                                <p:cTn id="32" presetID="6" presetClass="entr" presetSubtype="16" fill="hold" grpId="0" nodeType="withEffect">
                                  <p:stCondLst>
                                    <p:cond delay="0"/>
                                  </p:stCondLst>
                                  <p:childTnLst>
                                    <p:set>
                                      <p:cBhvr>
                                        <p:cTn id="33" dur="1" fill="hold">
                                          <p:stCondLst>
                                            <p:cond delay="0"/>
                                          </p:stCondLst>
                                        </p:cTn>
                                        <p:tgtEl>
                                          <p:spTgt spid="21"/>
                                        </p:tgtEl>
                                        <p:attrNameLst>
                                          <p:attrName>style.visibility</p:attrName>
                                        </p:attrNameLst>
                                      </p:cBhvr>
                                      <p:to>
                                        <p:strVal val="visible"/>
                                      </p:to>
                                    </p:set>
                                    <p:animEffect transition="in" filter="circle(in)">
                                      <p:cBhvr>
                                        <p:cTn id="34"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 name="图片 1">
            <a:extLst>
              <a:ext uri="{FF2B5EF4-FFF2-40B4-BE49-F238E27FC236}">
                <a16:creationId xmlns:a16="http://schemas.microsoft.com/office/drawing/2014/main" id="{79A08EB1-5A00-4431-A7D6-1C5C54B5E11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0003"/>
          <a:stretch/>
        </p:blipFill>
        <p:spPr>
          <a:xfrm>
            <a:off x="283480" y="3173542"/>
            <a:ext cx="9182436" cy="4829487"/>
          </a:xfrm>
          <a:prstGeom prst="rect">
            <a:avLst/>
          </a:prstGeom>
        </p:spPr>
      </p:pic>
      <p:sp>
        <p:nvSpPr>
          <p:cNvPr id="28" name="矩形 2">
            <a:extLst>
              <a:ext uri="{FF2B5EF4-FFF2-40B4-BE49-F238E27FC236}">
                <a16:creationId xmlns:a16="http://schemas.microsoft.com/office/drawing/2014/main" id="{E485DD1D-21FB-46C7-93D9-1DBC060E737E}"/>
              </a:ext>
            </a:extLst>
          </p:cNvPr>
          <p:cNvSpPr/>
          <p:nvPr/>
        </p:nvSpPr>
        <p:spPr>
          <a:xfrm>
            <a:off x="402853" y="263644"/>
            <a:ext cx="7760267" cy="4386148"/>
          </a:xfrm>
          <a:prstGeom prst="rect">
            <a:avLst/>
          </a:prstGeom>
          <a:solidFill>
            <a:schemeClr val="bg1">
              <a:alpha val="50000"/>
            </a:schemeClr>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800" kern="1200" dirty="0">
              <a:solidFill>
                <a:schemeClr val="lt1"/>
              </a:solidFill>
              <a:effectLst/>
              <a:latin typeface="+mn-lt"/>
              <a:ea typeface="+mn-ea"/>
              <a:cs typeface="+mn-cs"/>
            </a:endParaRPr>
          </a:p>
        </p:txBody>
      </p:sp>
      <p:grpSp>
        <p:nvGrpSpPr>
          <p:cNvPr id="29" name="组合 15">
            <a:extLst>
              <a:ext uri="{FF2B5EF4-FFF2-40B4-BE49-F238E27FC236}">
                <a16:creationId xmlns:a16="http://schemas.microsoft.com/office/drawing/2014/main" id="{728328FC-6F8C-4057-BE52-7DBFD80B9B21}"/>
              </a:ext>
            </a:extLst>
          </p:cNvPr>
          <p:cNvGrpSpPr/>
          <p:nvPr/>
        </p:nvGrpSpPr>
        <p:grpSpPr>
          <a:xfrm>
            <a:off x="417293" y="274385"/>
            <a:ext cx="7864343" cy="4177993"/>
            <a:chOff x="2246898" y="972460"/>
            <a:chExt cx="7698203" cy="3497470"/>
          </a:xfrm>
        </p:grpSpPr>
        <p:sp>
          <p:nvSpPr>
            <p:cNvPr id="30" name="圆角矩形 13">
              <a:extLst>
                <a:ext uri="{FF2B5EF4-FFF2-40B4-BE49-F238E27FC236}">
                  <a16:creationId xmlns:a16="http://schemas.microsoft.com/office/drawing/2014/main" id="{B123BE56-B922-4452-BE12-D2E606E936FE}"/>
                </a:ext>
              </a:extLst>
            </p:cNvPr>
            <p:cNvSpPr/>
            <p:nvPr userDrawn="1"/>
          </p:nvSpPr>
          <p:spPr>
            <a:xfrm>
              <a:off x="2246898" y="972460"/>
              <a:ext cx="7698203" cy="3497470"/>
            </a:xfrm>
            <a:prstGeom prst="roundRect">
              <a:avLst/>
            </a:prstGeom>
            <a:solidFill>
              <a:schemeClr val="bg1"/>
            </a:solidFill>
            <a:ln w="1270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latin typeface="字魂70号-灵悦黑体" panose="00000500000000000000" pitchFamily="2" charset="-122"/>
                <a:ea typeface="字魂70号-灵悦黑体" panose="00000500000000000000" pitchFamily="2" charset="-122"/>
              </a:endParaRPr>
            </a:p>
          </p:txBody>
        </p:sp>
        <p:sp>
          <p:nvSpPr>
            <p:cNvPr id="31" name="圆角矩形 14">
              <a:extLst>
                <a:ext uri="{FF2B5EF4-FFF2-40B4-BE49-F238E27FC236}">
                  <a16:creationId xmlns:a16="http://schemas.microsoft.com/office/drawing/2014/main" id="{3192C113-A068-4631-95B7-73C574C31F10}"/>
                </a:ext>
              </a:extLst>
            </p:cNvPr>
            <p:cNvSpPr/>
            <p:nvPr userDrawn="1"/>
          </p:nvSpPr>
          <p:spPr>
            <a:xfrm>
              <a:off x="2399599" y="1105418"/>
              <a:ext cx="7371740" cy="3240061"/>
            </a:xfrm>
            <a:prstGeom prst="roundRect">
              <a:avLst/>
            </a:prstGeom>
            <a:solidFill>
              <a:schemeClr val="bg1"/>
            </a:solidFill>
            <a:ln w="25400">
              <a:solidFill>
                <a:schemeClr val="accent6">
                  <a:lumMod val="7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latin typeface="字魂70号-灵悦黑体" panose="00000500000000000000" pitchFamily="2" charset="-122"/>
                <a:ea typeface="字魂70号-灵悦黑体" panose="00000500000000000000" pitchFamily="2" charset="-122"/>
              </a:endParaRPr>
            </a:p>
          </p:txBody>
        </p:sp>
      </p:grpSp>
      <p:sp>
        <p:nvSpPr>
          <p:cNvPr id="3" name="Rectangle 2"/>
          <p:cNvSpPr/>
          <p:nvPr/>
        </p:nvSpPr>
        <p:spPr>
          <a:xfrm>
            <a:off x="680092" y="593666"/>
            <a:ext cx="7534186" cy="3539430"/>
          </a:xfrm>
          <a:prstGeom prst="rect">
            <a:avLst/>
          </a:prstGeom>
        </p:spPr>
        <p:txBody>
          <a:bodyPr wrap="square">
            <a:spAutoFit/>
          </a:bodyPr>
          <a:lstStyle/>
          <a:p>
            <a:pPr algn="just"/>
            <a:r>
              <a:rPr lang="vi-VN" sz="2800" b="1" kern="1200" dirty="0">
                <a:solidFill>
                  <a:srgbClr val="002060"/>
                </a:solidFill>
                <a:latin typeface="Times New Roman" panose="02020603050405020304" pitchFamily="18" charset="0"/>
                <a:cs typeface="Times New Roman" panose="02020603050405020304" pitchFamily="18" charset="0"/>
              </a:rPr>
              <a:t>Triều đình được mẻ cười vỡ bụng. Tiếng cười thật </a:t>
            </a:r>
            <a:r>
              <a:rPr lang="vi-VN" sz="2800" b="1" u="sng" kern="1200" dirty="0">
                <a:solidFill>
                  <a:srgbClr val="002060"/>
                </a:solidFill>
                <a:latin typeface="Times New Roman" panose="02020603050405020304" pitchFamily="18" charset="0"/>
                <a:cs typeface="Times New Roman" panose="02020603050405020304" pitchFamily="18" charset="0"/>
              </a:rPr>
              <a:t>dễ lây</a:t>
            </a:r>
            <a:r>
              <a:rPr lang="vi-VN" sz="2800" b="1" kern="1200" dirty="0">
                <a:solidFill>
                  <a:srgbClr val="002060"/>
                </a:solidFill>
                <a:latin typeface="Times New Roman" panose="02020603050405020304" pitchFamily="18" charset="0"/>
                <a:cs typeface="Times New Roman" panose="02020603050405020304" pitchFamily="18" charset="0"/>
              </a:rPr>
              <a:t>. Ngày hôm đó, vương quốc nọ như có </a:t>
            </a:r>
            <a:r>
              <a:rPr lang="vi-VN" sz="2800" b="1" u="sng" kern="1200">
                <a:solidFill>
                  <a:srgbClr val="002060"/>
                </a:solidFill>
                <a:latin typeface="Times New Roman" panose="02020603050405020304" pitchFamily="18" charset="0"/>
                <a:cs typeface="Times New Roman" panose="02020603050405020304" pitchFamily="18" charset="0"/>
              </a:rPr>
              <a:t>phép mầu</a:t>
            </a:r>
            <a:r>
              <a:rPr lang="en-US" sz="2800" b="1" kern="1200">
                <a:solidFill>
                  <a:srgbClr val="002060"/>
                </a:solidFill>
                <a:latin typeface="Times New Roman" panose="02020603050405020304" pitchFamily="18" charset="0"/>
                <a:cs typeface="Times New Roman" panose="02020603050405020304" pitchFamily="18" charset="0"/>
              </a:rPr>
              <a:t> </a:t>
            </a:r>
            <a:r>
              <a:rPr lang="vi-VN" sz="2800" b="1" kern="1200">
                <a:solidFill>
                  <a:srgbClr val="002060"/>
                </a:solidFill>
                <a:latin typeface="Times New Roman" panose="02020603050405020304" pitchFamily="18" charset="0"/>
                <a:cs typeface="Times New Roman" panose="02020603050405020304" pitchFamily="18" charset="0"/>
              </a:rPr>
              <a:t>làm </a:t>
            </a:r>
            <a:r>
              <a:rPr lang="vi-VN" sz="2800" b="1" kern="1200" dirty="0">
                <a:solidFill>
                  <a:srgbClr val="002060"/>
                </a:solidFill>
                <a:latin typeface="Times New Roman" panose="02020603050405020304" pitchFamily="18" charset="0"/>
                <a:cs typeface="Times New Roman" panose="02020603050405020304" pitchFamily="18" charset="0"/>
              </a:rPr>
              <a:t>thay đổi. Đến đâu cũng gặp những gương mặt </a:t>
            </a:r>
            <a:r>
              <a:rPr lang="vi-VN" sz="2800" b="1" u="sng" kern="1200" dirty="0">
                <a:solidFill>
                  <a:srgbClr val="002060"/>
                </a:solidFill>
                <a:latin typeface="Times New Roman" panose="02020603050405020304" pitchFamily="18" charset="0"/>
                <a:cs typeface="Times New Roman" panose="02020603050405020304" pitchFamily="18" charset="0"/>
              </a:rPr>
              <a:t>tươi tỉnh, rạng rỡ</a:t>
            </a:r>
            <a:r>
              <a:rPr lang="vi-VN" sz="2800" b="1" kern="1200" dirty="0">
                <a:solidFill>
                  <a:srgbClr val="002060"/>
                </a:solidFill>
                <a:latin typeface="Times New Roman" panose="02020603050405020304" pitchFamily="18" charset="0"/>
                <a:cs typeface="Times New Roman" panose="02020603050405020304" pitchFamily="18" charset="0"/>
              </a:rPr>
              <a:t>. Hoa </a:t>
            </a:r>
            <a:r>
              <a:rPr lang="vi-VN" sz="2800" b="1" u="sng" kern="1200" dirty="0">
                <a:solidFill>
                  <a:srgbClr val="002060"/>
                </a:solidFill>
                <a:latin typeface="Times New Roman" panose="02020603050405020304" pitchFamily="18" charset="0"/>
                <a:cs typeface="Times New Roman" panose="02020603050405020304" pitchFamily="18" charset="0"/>
              </a:rPr>
              <a:t>bắt đầu nở</a:t>
            </a:r>
            <a:r>
              <a:rPr lang="vi-VN" sz="2800" b="1" kern="1200" dirty="0">
                <a:solidFill>
                  <a:srgbClr val="002060"/>
                </a:solidFill>
                <a:latin typeface="Times New Roman" panose="02020603050405020304" pitchFamily="18" charset="0"/>
                <a:cs typeface="Times New Roman" panose="02020603050405020304" pitchFamily="18" charset="0"/>
              </a:rPr>
              <a:t>. Chim </a:t>
            </a:r>
            <a:r>
              <a:rPr lang="vi-VN" sz="2800" b="1" u="sng" kern="1200" dirty="0">
                <a:solidFill>
                  <a:srgbClr val="002060"/>
                </a:solidFill>
                <a:latin typeface="Times New Roman" panose="02020603050405020304" pitchFamily="18" charset="0"/>
                <a:cs typeface="Times New Roman" panose="02020603050405020304" pitchFamily="18" charset="0"/>
              </a:rPr>
              <a:t>bắt đầu hót</a:t>
            </a:r>
            <a:r>
              <a:rPr lang="vi-VN" sz="2800" b="1" kern="1200" dirty="0">
                <a:solidFill>
                  <a:srgbClr val="002060"/>
                </a:solidFill>
                <a:latin typeface="Times New Roman" panose="02020603050405020304" pitchFamily="18" charset="0"/>
                <a:cs typeface="Times New Roman" panose="02020603050405020304" pitchFamily="18" charset="0"/>
              </a:rPr>
              <a:t>. Còn những tia nắng mặt trời thì </a:t>
            </a:r>
            <a:r>
              <a:rPr lang="vi-VN" sz="2800" b="1" u="sng" kern="1200" dirty="0">
                <a:solidFill>
                  <a:srgbClr val="002060"/>
                </a:solidFill>
                <a:latin typeface="Times New Roman" panose="02020603050405020304" pitchFamily="18" charset="0"/>
                <a:cs typeface="Times New Roman" panose="02020603050405020304" pitchFamily="18" charset="0"/>
              </a:rPr>
              <a:t>nhảy múa</a:t>
            </a:r>
            <a:r>
              <a:rPr lang="vi-VN" sz="2800" b="1" kern="1200" dirty="0">
                <a:solidFill>
                  <a:srgbClr val="002060"/>
                </a:solidFill>
                <a:latin typeface="Times New Roman" panose="02020603050405020304" pitchFamily="18" charset="0"/>
                <a:cs typeface="Times New Roman" panose="02020603050405020304" pitchFamily="18" charset="0"/>
              </a:rPr>
              <a:t> và sỏi đá cũng biết </a:t>
            </a:r>
            <a:r>
              <a:rPr lang="vi-VN" sz="2800" b="1" u="sng" kern="1200" dirty="0">
                <a:solidFill>
                  <a:srgbClr val="002060"/>
                </a:solidFill>
                <a:latin typeface="Times New Roman" panose="02020603050405020304" pitchFamily="18" charset="0"/>
                <a:cs typeface="Times New Roman" panose="02020603050405020304" pitchFamily="18" charset="0"/>
              </a:rPr>
              <a:t>reo vang</a:t>
            </a:r>
            <a:r>
              <a:rPr lang="vi-VN" sz="2800" b="1" kern="1200" dirty="0">
                <a:solidFill>
                  <a:srgbClr val="002060"/>
                </a:solidFill>
                <a:latin typeface="Times New Roman" panose="02020603050405020304" pitchFamily="18" charset="0"/>
                <a:cs typeface="Times New Roman" panose="02020603050405020304" pitchFamily="18" charset="0"/>
              </a:rPr>
              <a:t> dưới những bánh xe. Vương quốc u buồn đã thoát khỏi nguy c</a:t>
            </a:r>
            <a:r>
              <a:rPr lang="en-US" sz="2800" b="1" kern="1200" dirty="0">
                <a:solidFill>
                  <a:srgbClr val="002060"/>
                </a:solidFill>
                <a:latin typeface="Times New Roman" panose="02020603050405020304" pitchFamily="18" charset="0"/>
                <a:cs typeface="Times New Roman" panose="02020603050405020304" pitchFamily="18" charset="0"/>
              </a:rPr>
              <a:t>ơ </a:t>
            </a:r>
            <a:r>
              <a:rPr lang="en-US" sz="2800" b="1" u="sng" kern="1200" dirty="0" err="1">
                <a:solidFill>
                  <a:srgbClr val="002060"/>
                </a:solidFill>
                <a:latin typeface="Times New Roman" panose="02020603050405020304" pitchFamily="18" charset="0"/>
                <a:cs typeface="Times New Roman" panose="02020603050405020304" pitchFamily="18" charset="0"/>
              </a:rPr>
              <a:t>tàn</a:t>
            </a:r>
            <a:r>
              <a:rPr lang="en-US" sz="2800" b="1" u="sng" kern="1200" dirty="0">
                <a:solidFill>
                  <a:srgbClr val="002060"/>
                </a:solidFill>
                <a:latin typeface="Times New Roman" panose="02020603050405020304" pitchFamily="18" charset="0"/>
                <a:cs typeface="Times New Roman" panose="02020603050405020304" pitchFamily="18" charset="0"/>
              </a:rPr>
              <a:t> </a:t>
            </a:r>
            <a:r>
              <a:rPr lang="en-US" sz="2800" b="1" u="sng" kern="1200" dirty="0" err="1">
                <a:solidFill>
                  <a:srgbClr val="002060"/>
                </a:solidFill>
                <a:latin typeface="Times New Roman" panose="02020603050405020304" pitchFamily="18" charset="0"/>
                <a:cs typeface="Times New Roman" panose="02020603050405020304" pitchFamily="18" charset="0"/>
              </a:rPr>
              <a:t>lụi</a:t>
            </a:r>
            <a:r>
              <a:rPr lang="en-US" sz="2800" b="1" kern="1200" dirty="0">
                <a:solidFill>
                  <a:srgbClr val="002060"/>
                </a:solidFill>
                <a:latin typeface="Times New Roman" panose="02020603050405020304" pitchFamily="18" charset="0"/>
                <a:cs typeface="Times New Roman" panose="02020603050405020304" pitchFamily="18" charset="0"/>
              </a:rPr>
              <a:t>.</a:t>
            </a:r>
            <a:r>
              <a:rPr lang="en-US" sz="2800" b="1" kern="1200" dirty="0">
                <a:solidFill>
                  <a:prstClr val="black"/>
                </a:solidFill>
                <a:latin typeface="Times New Roman" panose="02020603050405020304" pitchFamily="18" charset="0"/>
                <a:cs typeface="Times New Roman" panose="02020603050405020304" pitchFamily="18" charset="0"/>
              </a:rPr>
              <a:t>	</a:t>
            </a:r>
            <a:endParaRPr lang="en-US" sz="2800" dirty="0">
              <a:latin typeface="Times New Roman" panose="02020603050405020304" pitchFamily="18" charset="0"/>
              <a:cs typeface="Times New Roman" panose="02020603050405020304" pitchFamily="18" charset="0"/>
            </a:endParaRPr>
          </a:p>
        </p:txBody>
      </p:sp>
      <p:grpSp>
        <p:nvGrpSpPr>
          <p:cNvPr id="52" name="组合 16"/>
          <p:cNvGrpSpPr/>
          <p:nvPr/>
        </p:nvGrpSpPr>
        <p:grpSpPr>
          <a:xfrm>
            <a:off x="-421967" y="3962400"/>
            <a:ext cx="2753166" cy="1117320"/>
            <a:chOff x="8510909" y="103214"/>
            <a:chExt cx="3113563" cy="1134764"/>
          </a:xfrm>
        </p:grpSpPr>
        <p:pic>
          <p:nvPicPr>
            <p:cNvPr id="53" name="图片 17"/>
            <p:cNvPicPr>
              <a:picLocks noChangeAspect="1"/>
            </p:cNvPicPr>
            <p:nvPr/>
          </p:nvPicPr>
          <p:blipFill rotWithShape="1">
            <a:blip r:embed="rId5">
              <a:extLst>
                <a:ext uri="{28A0092B-C50C-407E-A947-70E740481C1C}">
                  <a14:useLocalDpi xmlns:a14="http://schemas.microsoft.com/office/drawing/2010/main" val="0"/>
                </a:ext>
              </a:extLst>
            </a:blip>
            <a:srcRect b="41799"/>
            <a:stretch/>
          </p:blipFill>
          <p:spPr>
            <a:xfrm>
              <a:off x="9674742" y="103214"/>
              <a:ext cx="1949730" cy="1134764"/>
            </a:xfrm>
            <a:prstGeom prst="rect">
              <a:avLst/>
            </a:prstGeom>
          </p:spPr>
        </p:pic>
        <p:pic>
          <p:nvPicPr>
            <p:cNvPr id="54" name="图片 18"/>
            <p:cNvPicPr>
              <a:picLocks noChangeAspect="1"/>
            </p:cNvPicPr>
            <p:nvPr/>
          </p:nvPicPr>
          <p:blipFill rotWithShape="1">
            <a:blip r:embed="rId6">
              <a:extLst>
                <a:ext uri="{28A0092B-C50C-407E-A947-70E740481C1C}">
                  <a14:useLocalDpi xmlns:a14="http://schemas.microsoft.com/office/drawing/2010/main" val="0"/>
                </a:ext>
              </a:extLst>
            </a:blip>
            <a:srcRect b="44127"/>
            <a:stretch/>
          </p:blipFill>
          <p:spPr>
            <a:xfrm>
              <a:off x="8510909" y="154668"/>
              <a:ext cx="1938879" cy="1083310"/>
            </a:xfrm>
            <a:prstGeom prst="rect">
              <a:avLst/>
            </a:prstGeom>
          </p:spPr>
        </p:pic>
      </p:grpSp>
    </p:spTree>
    <p:custDataLst>
      <p:tags r:id="rId1"/>
    </p:custDataLst>
    <p:extLst>
      <p:ext uri="{BB962C8B-B14F-4D97-AF65-F5344CB8AC3E}">
        <p14:creationId xmlns:p14="http://schemas.microsoft.com/office/powerpoint/2010/main" val="3101187709"/>
      </p:ext>
    </p:extLst>
  </p:cSld>
  <p:clrMapOvr>
    <a:masterClrMapping/>
  </p:clrMapOvr>
  <mc:AlternateContent xmlns:mc="http://schemas.openxmlformats.org/markup-compatibility/2006" xmlns:p14="http://schemas.microsoft.com/office/powerpoint/2010/main">
    <mc:Choice Requires="p14">
      <p:transition spd="slow" p14:dur="1400" advClick="0">
        <p14:doors dir="vert"/>
      </p:transition>
    </mc:Choice>
    <mc:Fallback xmlns="">
      <p:transition spd="slow" advClick="0">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rotWithShape="1">
          <a:blip r:embed="rId6">
            <a:extLst>
              <a:ext uri="{28A0092B-C50C-407E-A947-70E740481C1C}">
                <a14:useLocalDpi xmlns:a14="http://schemas.microsoft.com/office/drawing/2010/main" val="0"/>
              </a:ext>
            </a:extLst>
          </a:blip>
          <a:srcRect l="1541" r="43347"/>
          <a:stretch/>
        </p:blipFill>
        <p:spPr>
          <a:xfrm>
            <a:off x="0" y="0"/>
            <a:ext cx="9144000" cy="5143500"/>
          </a:xfrm>
          <a:prstGeom prst="rect">
            <a:avLst/>
          </a:prstGeom>
        </p:spPr>
      </p:pic>
      <p:sp>
        <p:nvSpPr>
          <p:cNvPr id="6" name="PA_文本框 32">
            <a:extLst>
              <a:ext uri="{FF2B5EF4-FFF2-40B4-BE49-F238E27FC236}">
                <a16:creationId xmlns:a16="http://schemas.microsoft.com/office/drawing/2014/main" id="{A9E494B3-3AC1-463D-BD37-9B3F466A5CEF}"/>
              </a:ext>
            </a:extLst>
          </p:cNvPr>
          <p:cNvSpPr txBox="1"/>
          <p:nvPr>
            <p:custDataLst>
              <p:tags r:id="rId2"/>
            </p:custDataLst>
          </p:nvPr>
        </p:nvSpPr>
        <p:spPr>
          <a:xfrm>
            <a:off x="358383" y="1169506"/>
            <a:ext cx="8277447" cy="784830"/>
          </a:xfrm>
          <a:prstGeom prst="rect">
            <a:avLst/>
          </a:prstGeom>
          <a:noFill/>
        </p:spPr>
        <p:txBody>
          <a:bodyPr wrap="square" rtlCol="0">
            <a:spAutoFit/>
            <a:scene3d>
              <a:camera prst="orthographicFront"/>
              <a:lightRig rig="threePt" dir="t"/>
            </a:scene3d>
            <a:sp3d extrusionH="57150">
              <a:bevelT w="38100" h="38100"/>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4500" b="0" i="0" u="none" strike="noStrike" kern="1200" cap="none" spc="0" normalizeH="0" baseline="0" noProof="0" dirty="0">
                <a:ln>
                  <a:noFill/>
                </a:ln>
                <a:solidFill>
                  <a:srgbClr val="00B050"/>
                </a:solidFill>
                <a:effectLst>
                  <a:glow rad="254000">
                    <a:prstClr val="white">
                      <a:alpha val="91000"/>
                    </a:prstClr>
                  </a:glow>
                </a:effectLst>
                <a:uLnTx/>
                <a:uFillTx/>
                <a:latin typeface="Arrus-Black" panose="02020500000000000000" pitchFamily="18" charset="0"/>
                <a:ea typeface="Arrus-Black" panose="02020500000000000000" pitchFamily="18" charset="0"/>
                <a:cs typeface="Arrus-Black" panose="02020500000000000000" pitchFamily="18" charset="0"/>
              </a:rPr>
              <a:t>CUỘC</a:t>
            </a:r>
            <a:r>
              <a:rPr kumimoji="0" lang="en-US" altLang="zh-CN" sz="4500" b="0" i="0" u="none" strike="noStrike" kern="1200" cap="none" spc="0" normalizeH="0" noProof="0" dirty="0">
                <a:ln>
                  <a:noFill/>
                </a:ln>
                <a:solidFill>
                  <a:srgbClr val="00B050"/>
                </a:solidFill>
                <a:effectLst>
                  <a:glow rad="254000">
                    <a:prstClr val="white">
                      <a:alpha val="91000"/>
                    </a:prstClr>
                  </a:glow>
                </a:effectLst>
                <a:uLnTx/>
                <a:uFillTx/>
                <a:latin typeface="Arrus-Black" panose="02020500000000000000" pitchFamily="18" charset="0"/>
                <a:ea typeface="Arrus-Black" panose="02020500000000000000" pitchFamily="18" charset="0"/>
                <a:cs typeface="Arrus-Black" panose="02020500000000000000" pitchFamily="18" charset="0"/>
              </a:rPr>
              <a:t> THI</a:t>
            </a:r>
            <a:endParaRPr kumimoji="0" lang="zh-CN" altLang="en-US" sz="4500" b="0" i="0" u="none" strike="noStrike" kern="1200" cap="none" spc="0" normalizeH="0" baseline="0" noProof="0" dirty="0">
              <a:ln>
                <a:noFill/>
              </a:ln>
              <a:solidFill>
                <a:srgbClr val="00B050"/>
              </a:solidFill>
              <a:effectLst>
                <a:glow rad="254000">
                  <a:prstClr val="white">
                    <a:alpha val="91000"/>
                  </a:prstClr>
                </a:glow>
              </a:effectLst>
              <a:uLnTx/>
              <a:uFillTx/>
              <a:latin typeface="Arrus-Black" panose="02020500000000000000" pitchFamily="18" charset="0"/>
              <a:ea typeface="Arrus-Black" panose="02020500000000000000" pitchFamily="18" charset="0"/>
              <a:cs typeface="Arrus-Black" panose="02020500000000000000" pitchFamily="18" charset="0"/>
            </a:endParaRPr>
          </a:p>
        </p:txBody>
      </p:sp>
      <p:sp>
        <p:nvSpPr>
          <p:cNvPr id="7" name="PA_文本框 32">
            <a:extLst>
              <a:ext uri="{FF2B5EF4-FFF2-40B4-BE49-F238E27FC236}">
                <a16:creationId xmlns:a16="http://schemas.microsoft.com/office/drawing/2014/main" id="{86006A19-1EB2-47B2-B945-B2855586A097}"/>
              </a:ext>
            </a:extLst>
          </p:cNvPr>
          <p:cNvSpPr txBox="1"/>
          <p:nvPr>
            <p:custDataLst>
              <p:tags r:id="rId3"/>
            </p:custDataLst>
          </p:nvPr>
        </p:nvSpPr>
        <p:spPr>
          <a:xfrm>
            <a:off x="1259237" y="2163563"/>
            <a:ext cx="10353496" cy="1092607"/>
          </a:xfrm>
          <a:prstGeom prst="rect">
            <a:avLst/>
          </a:prstGeom>
          <a:noFill/>
        </p:spPr>
        <p:txBody>
          <a:bodyPr wrap="square" rtlCol="0">
            <a:spAutoFit/>
            <a:scene3d>
              <a:camera prst="orthographicFront"/>
              <a:lightRig rig="threePt" dir="t"/>
            </a:scene3d>
            <a:sp3d extrusionH="57150">
              <a:bevelT w="57150" h="38100" prst="artDeco"/>
            </a:sp3d>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6500" kern="1200" dirty="0">
                <a:solidFill>
                  <a:srgbClr val="FF0000"/>
                </a:solidFill>
                <a:effectLst>
                  <a:glow rad="254000">
                    <a:prstClr val="white">
                      <a:alpha val="91000"/>
                    </a:prstClr>
                  </a:glow>
                  <a:outerShdw blurRad="50800" dist="38100" dir="2700000" algn="tl" rotWithShape="0">
                    <a:prstClr val="black">
                      <a:alpha val="40000"/>
                    </a:prstClr>
                  </a:outerShdw>
                </a:effectLst>
                <a:latin typeface="UVN Banh Mi" pitchFamily="2" charset="0"/>
                <a:ea typeface="方正胖娃简体" panose="03000509000000000000" pitchFamily="65" charset="-122"/>
              </a:rPr>
              <a:t>GIỌNG ĐỌC SƠN CA</a:t>
            </a:r>
            <a:endParaRPr kumimoji="0" lang="zh-CN" altLang="en-US" sz="6500" b="0" i="0" u="none" strike="noStrike" kern="1200" cap="none" spc="0" normalizeH="0" baseline="0" noProof="0" dirty="0">
              <a:ln>
                <a:noFill/>
              </a:ln>
              <a:solidFill>
                <a:srgbClr val="FF0000"/>
              </a:solidFill>
              <a:effectLst>
                <a:glow rad="254000">
                  <a:prstClr val="white">
                    <a:alpha val="91000"/>
                  </a:prstClr>
                </a:glow>
                <a:outerShdw blurRad="50800" dist="38100" dir="2700000" algn="tl" rotWithShape="0">
                  <a:prstClr val="black">
                    <a:alpha val="40000"/>
                  </a:prstClr>
                </a:outerShdw>
              </a:effectLst>
              <a:uLnTx/>
              <a:uFillTx/>
              <a:latin typeface="UVN Banh Mi" pitchFamily="2" charset="0"/>
              <a:ea typeface="方正胖娃简体" panose="03000509000000000000" pitchFamily="65" charset="-122"/>
            </a:endParaRPr>
          </a:p>
        </p:txBody>
      </p:sp>
    </p:spTree>
    <p:custDataLst>
      <p:tags r:id="rId1"/>
    </p:custDataLst>
    <p:extLst>
      <p:ext uri="{BB962C8B-B14F-4D97-AF65-F5344CB8AC3E}">
        <p14:creationId xmlns:p14="http://schemas.microsoft.com/office/powerpoint/2010/main" val="18330052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ppt_x</p:attrName>
                                        </p:attrNameLst>
                                      </p:cBhvr>
                                      <p:tavLst>
                                        <p:tav tm="0">
                                          <p:val>
                                            <p:strVal val="#ppt_x"/>
                                          </p:val>
                                        </p:tav>
                                        <p:tav tm="50000">
                                          <p:val>
                                            <p:strVal val="#ppt_x+.1"/>
                                          </p:val>
                                        </p:tav>
                                        <p:tav tm="100000">
                                          <p:val>
                                            <p:strVal val="#ppt_x"/>
                                          </p:val>
                                        </p:tav>
                                      </p:tavLst>
                                    </p:anim>
                                    <p:anim calcmode="lin" valueType="num">
                                      <p:cBhvr>
                                        <p:cTn id="8" dur="1000" fill="hold"/>
                                        <p:tgtEl>
                                          <p:spTgt spid="6"/>
                                        </p:tgtEl>
                                        <p:attrNameLst>
                                          <p:attrName>ppt_y</p:attrName>
                                        </p:attrNameLst>
                                      </p:cBhvr>
                                      <p:tavLst>
                                        <p:tav tm="0">
                                          <p:val>
                                            <p:strVal val="#ppt_y"/>
                                          </p:val>
                                        </p:tav>
                                        <p:tav tm="100000">
                                          <p:val>
                                            <p:strVal val="#ppt_y"/>
                                          </p:val>
                                        </p:tav>
                                      </p:tavLst>
                                    </p:anim>
                                    <p:anim calcmode="lin" valueType="num">
                                      <p:cBhvr>
                                        <p:cTn id="9" dur="1000" fill="hold"/>
                                        <p:tgtEl>
                                          <p:spTgt spid="6"/>
                                        </p:tgtEl>
                                        <p:attrNameLst>
                                          <p:attrName>ppt_h</p:attrName>
                                        </p:attrNameLst>
                                      </p:cBhvr>
                                      <p:tavLst>
                                        <p:tav tm="0">
                                          <p:val>
                                            <p:strVal val="#ppt_h/10"/>
                                          </p:val>
                                        </p:tav>
                                        <p:tav tm="50000">
                                          <p:val>
                                            <p:strVal val="#ppt_h+.01"/>
                                          </p:val>
                                        </p:tav>
                                        <p:tav tm="100000">
                                          <p:val>
                                            <p:strVal val="#ppt_h"/>
                                          </p:val>
                                        </p:tav>
                                      </p:tavLst>
                                    </p:anim>
                                    <p:anim calcmode="lin" valueType="num">
                                      <p:cBhvr>
                                        <p:cTn id="10" dur="1000" fill="hold"/>
                                        <p:tgtEl>
                                          <p:spTgt spid="6"/>
                                        </p:tgtEl>
                                        <p:attrNameLst>
                                          <p:attrName>ppt_w</p:attrName>
                                        </p:attrNameLst>
                                      </p:cBhvr>
                                      <p:tavLst>
                                        <p:tav tm="0">
                                          <p:val>
                                            <p:strVal val="#ppt_w/10"/>
                                          </p:val>
                                        </p:tav>
                                        <p:tav tm="50000">
                                          <p:val>
                                            <p:strVal val="#ppt_w+.01"/>
                                          </p:val>
                                        </p:tav>
                                        <p:tav tm="100000">
                                          <p:val>
                                            <p:strVal val="#ppt_w"/>
                                          </p:val>
                                        </p:tav>
                                      </p:tavLst>
                                    </p:anim>
                                    <p:animEffect transition="in" filter="fade">
                                      <p:cBhvr>
                                        <p:cTn id="11" dur="1000" tmFilter="0,0; .5, 1; 1, 1"/>
                                        <p:tgtEl>
                                          <p:spTgt spid="6"/>
                                        </p:tgtEl>
                                      </p:cBhvr>
                                    </p:animEffect>
                                  </p:childTnLst>
                                </p:cTn>
                              </p:par>
                            </p:childTnLst>
                          </p:cTn>
                        </p:par>
                        <p:par>
                          <p:cTn id="12" fill="hold">
                            <p:stCondLst>
                              <p:cond delay="1600"/>
                            </p:stCondLst>
                            <p:childTnLst>
                              <p:par>
                                <p:cTn id="13" presetID="53" presetClass="entr" presetSubtype="16"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p:cTn id="15" dur="500" fill="hold"/>
                                        <p:tgtEl>
                                          <p:spTgt spid="7"/>
                                        </p:tgtEl>
                                        <p:attrNameLst>
                                          <p:attrName>ppt_w</p:attrName>
                                        </p:attrNameLst>
                                      </p:cBhvr>
                                      <p:tavLst>
                                        <p:tav tm="0">
                                          <p:val>
                                            <p:fltVal val="0"/>
                                          </p:val>
                                        </p:tav>
                                        <p:tav tm="100000">
                                          <p:val>
                                            <p:strVal val="#ppt_w"/>
                                          </p:val>
                                        </p:tav>
                                      </p:tavLst>
                                    </p:anim>
                                    <p:anim calcmode="lin" valueType="num">
                                      <p:cBhvr>
                                        <p:cTn id="16" dur="500" fill="hold"/>
                                        <p:tgtEl>
                                          <p:spTgt spid="7"/>
                                        </p:tgtEl>
                                        <p:attrNameLst>
                                          <p:attrName>ppt_h</p:attrName>
                                        </p:attrNameLst>
                                      </p:cBhvr>
                                      <p:tavLst>
                                        <p:tav tm="0">
                                          <p:val>
                                            <p:fltVal val="0"/>
                                          </p:val>
                                        </p:tav>
                                        <p:tav tm="100000">
                                          <p:val>
                                            <p:strVal val="#ppt_h"/>
                                          </p:val>
                                        </p:tav>
                                      </p:tavLst>
                                    </p:anim>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ieng-vo-tay-www_yeualo_com">
            <a:hlinkClick r:id="" action="ppaction://media"/>
          </p:cNvPr>
          <p:cNvPicPr>
            <a:picLocks noGrp="1" noChangeAspect="1"/>
          </p:cNvPicPr>
          <p:nvPr>
            <p:ph idx="4294967295"/>
            <a:audioFile r:link="rId3"/>
            <p:extLst>
              <p:ext uri="{DAA4B4D4-6D71-4841-9C94-3DE7FCFB9230}">
                <p14:media xmlns:p14="http://schemas.microsoft.com/office/powerpoint/2010/main" r:embed="rId2"/>
              </p:ext>
            </p:extLst>
          </p:nvPr>
        </p:nvPicPr>
        <p:blipFill>
          <a:blip r:embed="rId6"/>
          <a:stretch>
            <a:fillRect/>
          </a:stretch>
        </p:blipFill>
        <p:spPr>
          <a:xfrm>
            <a:off x="0" y="5468938"/>
            <a:ext cx="406400" cy="406400"/>
          </a:xfrm>
          <a:prstGeom prst="rect">
            <a:avLst/>
          </a:prstGeom>
        </p:spPr>
      </p:pic>
      <p:pic>
        <p:nvPicPr>
          <p:cNvPr id="4" name="Content Placeholder 3"/>
          <p:cNvPicPr>
            <a:picLocks noChangeAspect="1"/>
          </p:cNvPicPr>
          <p:nvPr/>
        </p:nvPicPr>
        <p:blipFill rotWithShape="1">
          <a:blip r:embed="rId7">
            <a:extLst>
              <a:ext uri="{28A0092B-C50C-407E-A947-70E740481C1C}">
                <a14:useLocalDpi xmlns:a14="http://schemas.microsoft.com/office/drawing/2010/main" val="0"/>
              </a:ext>
            </a:extLst>
          </a:blip>
          <a:srcRect l="1541" r="43347"/>
          <a:stretch/>
        </p:blipFill>
        <p:spPr>
          <a:xfrm>
            <a:off x="0" y="0"/>
            <a:ext cx="9144001" cy="5143500"/>
          </a:xfrm>
          <a:prstGeom prst="rect">
            <a:avLst/>
          </a:prstGeom>
        </p:spPr>
      </p:pic>
      <p:pic>
        <p:nvPicPr>
          <p:cNvPr id="6" name="Picture 5"/>
          <p:cNvPicPr>
            <a:picLocks noChangeAspect="1"/>
          </p:cNvPicPr>
          <p:nvPr/>
        </p:nvPicPr>
        <p:blipFill>
          <a:blip r:embed="rId8">
            <a:extLst>
              <a:ext uri="{BEBA8EAE-BF5A-486C-A8C5-ECC9F3942E4B}">
                <a14:imgProps xmlns:a14="http://schemas.microsoft.com/office/drawing/2010/main">
                  <a14:imgLayer r:embed="rId9">
                    <a14:imgEffect>
                      <a14:backgroundRemoval t="2250" b="90000" l="1900" r="90000">
                        <a14:foregroundMark x1="57100" y1="23950" x2="62150" y2="30300"/>
                        <a14:foregroundMark x1="62000" y1="43250" x2="63650" y2="49400"/>
                        <a14:foregroundMark x1="47550" y1="32000" x2="53350" y2="34450"/>
                        <a14:foregroundMark x1="54300" y1="34250" x2="57300" y2="41550"/>
                        <a14:foregroundMark x1="46450" y1="27700" x2="45900" y2="33700"/>
                        <a14:foregroundMark x1="61050" y1="51850" x2="63300" y2="54650"/>
                        <a14:foregroundMark x1="64800" y1="78400" x2="63450" y2="81400"/>
                        <a14:backgroundMark x1="47400" y1="68700" x2="48300" y2="82350"/>
                        <a14:backgroundMark x1="50200" y1="22850" x2="49450" y2="21500"/>
                        <a14:backgroundMark x1="49250" y1="19250" x2="47550" y2="25100"/>
                      </a14:backgroundRemoval>
                    </a14:imgEffect>
                  </a14:imgLayer>
                </a14:imgProps>
              </a:ext>
              <a:ext uri="{28A0092B-C50C-407E-A947-70E740481C1C}">
                <a14:useLocalDpi xmlns:a14="http://schemas.microsoft.com/office/drawing/2010/main" val="0"/>
              </a:ext>
            </a:extLst>
          </a:blip>
          <a:stretch>
            <a:fillRect/>
          </a:stretch>
        </p:blipFill>
        <p:spPr>
          <a:xfrm>
            <a:off x="2223434" y="728035"/>
            <a:ext cx="4544929" cy="4544929"/>
          </a:xfrm>
          <a:prstGeom prst="rect">
            <a:avLst/>
          </a:prstGeom>
        </p:spPr>
      </p:pic>
    </p:spTree>
    <p:custDataLst>
      <p:tags r:id="rId1"/>
    </p:custDataLst>
    <p:extLst>
      <p:ext uri="{BB962C8B-B14F-4D97-AF65-F5344CB8AC3E}">
        <p14:creationId xmlns:p14="http://schemas.microsoft.com/office/powerpoint/2010/main" val="3860194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3000">
        <p15:prstTrans prst="fracture"/>
      </p:transition>
    </mc:Choice>
    <mc:Fallback xmlns="">
      <p:transition spd="slow" advTm="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6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
            <a:extLst>
              <a:ext uri="{FF2B5EF4-FFF2-40B4-BE49-F238E27FC236}">
                <a16:creationId xmlns:a16="http://schemas.microsoft.com/office/drawing/2014/main" id="{79A08EB1-5A00-4431-A7D6-1C5C54B5E11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0003"/>
          <a:stretch/>
        </p:blipFill>
        <p:spPr>
          <a:xfrm>
            <a:off x="-15363" y="-154004"/>
            <a:ext cx="9176296" cy="5297504"/>
          </a:xfrm>
          <a:prstGeom prst="rect">
            <a:avLst/>
          </a:prstGeom>
        </p:spPr>
      </p:pic>
      <p:grpSp>
        <p:nvGrpSpPr>
          <p:cNvPr id="9" name="组合 9">
            <a:extLst>
              <a:ext uri="{FF2B5EF4-FFF2-40B4-BE49-F238E27FC236}">
                <a16:creationId xmlns:a16="http://schemas.microsoft.com/office/drawing/2014/main" id="{BECA7CCC-9957-4B9B-8332-9922A3B79A6E}"/>
              </a:ext>
            </a:extLst>
          </p:cNvPr>
          <p:cNvGrpSpPr/>
          <p:nvPr/>
        </p:nvGrpSpPr>
        <p:grpSpPr>
          <a:xfrm>
            <a:off x="5857833" y="2284699"/>
            <a:ext cx="184731" cy="1029264"/>
            <a:chOff x="3771007" y="1083236"/>
            <a:chExt cx="184731" cy="1029264"/>
          </a:xfrm>
        </p:grpSpPr>
        <p:sp>
          <p:nvSpPr>
            <p:cNvPr id="10" name="矩形 10">
              <a:extLst>
                <a:ext uri="{FF2B5EF4-FFF2-40B4-BE49-F238E27FC236}">
                  <a16:creationId xmlns:a16="http://schemas.microsoft.com/office/drawing/2014/main" id="{CCAED9FD-70BC-4BA8-9FFB-4D06B9552E67}"/>
                </a:ext>
              </a:extLst>
            </p:cNvPr>
            <p:cNvSpPr/>
            <p:nvPr/>
          </p:nvSpPr>
          <p:spPr>
            <a:xfrm>
              <a:off x="3771007" y="1083236"/>
              <a:ext cx="184731" cy="1015663"/>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6000" b="0" i="0" u="none" strike="noStrike" kern="0" cap="none" spc="0" normalizeH="0" baseline="0" noProof="0" dirty="0">
                <a:ln w="152400">
                  <a:solidFill>
                    <a:prstClr val="white"/>
                  </a:solidFill>
                </a:ln>
                <a:solidFill>
                  <a:srgbClr val="002060"/>
                </a:solidFill>
                <a:effectLst>
                  <a:innerShdw blurRad="63500" dist="50800" dir="13500000">
                    <a:prstClr val="black">
                      <a:alpha val="50000"/>
                    </a:prstClr>
                  </a:innerShdw>
                </a:effectLst>
                <a:uLnTx/>
                <a:uFillTx/>
                <a:latin typeface="Times New Roman" panose="02020603050405020304" pitchFamily="18" charset="0"/>
                <a:ea typeface="字魂27号-布丁体" panose="00000505000000000000" pitchFamily="2" charset="-122"/>
                <a:cs typeface="Times New Roman" panose="02020603050405020304" pitchFamily="18" charset="0"/>
                <a:sym typeface="Arial"/>
              </a:endParaRPr>
            </a:p>
          </p:txBody>
        </p:sp>
        <p:sp>
          <p:nvSpPr>
            <p:cNvPr id="11" name="矩形 11">
              <a:extLst>
                <a:ext uri="{FF2B5EF4-FFF2-40B4-BE49-F238E27FC236}">
                  <a16:creationId xmlns:a16="http://schemas.microsoft.com/office/drawing/2014/main" id="{8730EC17-EAB3-4DC4-894C-F718780B198C}"/>
                </a:ext>
              </a:extLst>
            </p:cNvPr>
            <p:cNvSpPr/>
            <p:nvPr/>
          </p:nvSpPr>
          <p:spPr>
            <a:xfrm>
              <a:off x="3771007" y="1096837"/>
              <a:ext cx="184731" cy="1015663"/>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zh-CN" altLang="en-US" sz="6000" b="0" i="0" u="none" strike="noStrike" kern="0" cap="none" spc="0" normalizeH="0" baseline="0" noProof="0" dirty="0">
                <a:ln>
                  <a:noFill/>
                </a:ln>
                <a:solidFill>
                  <a:srgbClr val="002060"/>
                </a:solidFill>
                <a:effectLst/>
                <a:uLnTx/>
                <a:uFillTx/>
                <a:latin typeface="Times New Roman" panose="02020603050405020304" pitchFamily="18" charset="0"/>
                <a:ea typeface="字魂27号-布丁体" panose="00000505000000000000" pitchFamily="2" charset="-122"/>
                <a:cs typeface="Times New Roman" panose="02020603050405020304" pitchFamily="18" charset="0"/>
                <a:sym typeface="Arial"/>
              </a:endParaRPr>
            </a:p>
          </p:txBody>
        </p:sp>
      </p:grpSp>
      <p:pic>
        <p:nvPicPr>
          <p:cNvPr id="18" name="图片 23" descr="8c028dabe04d64ea3c3aa11767f6d819">
            <a:extLst>
              <a:ext uri="{FF2B5EF4-FFF2-40B4-BE49-F238E27FC236}">
                <a16:creationId xmlns:a16="http://schemas.microsoft.com/office/drawing/2014/main" id="{74978D22-1740-4DFE-8D54-9434E640BBB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64934" y="-833242"/>
            <a:ext cx="10102182" cy="6204550"/>
          </a:xfrm>
          <a:prstGeom prst="rect">
            <a:avLst/>
          </a:prstGeom>
        </p:spPr>
      </p:pic>
      <p:sp>
        <p:nvSpPr>
          <p:cNvPr id="17" name="TextBox 682"/>
          <p:cNvSpPr txBox="1"/>
          <p:nvPr/>
        </p:nvSpPr>
        <p:spPr>
          <a:xfrm rot="20817584" flipH="1">
            <a:off x="2984663" y="50320"/>
            <a:ext cx="4539901" cy="2502176"/>
          </a:xfrm>
          <a:prstGeom prst="cloudCallout">
            <a:avLst>
              <a:gd name="adj1" fmla="val 65757"/>
              <a:gd name="adj2" fmla="val 42147"/>
            </a:avLst>
          </a:prstGeom>
          <a:solidFill>
            <a:srgbClr val="FAF0EA"/>
          </a:solidFill>
          <a:ln>
            <a:solidFill>
              <a:srgbClr val="FF0000"/>
            </a:solidFill>
            <a:prstDash val="dash"/>
          </a:ln>
          <a:effectLst>
            <a:glow rad="63500">
              <a:schemeClr val="accent5">
                <a:satMod val="175000"/>
                <a:alpha val="40000"/>
              </a:schemeClr>
            </a:glow>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algn="ctr">
              <a:defRPr sz="3200">
                <a:solidFill>
                  <a:schemeClr val="accent3"/>
                </a:solidFill>
                <a:latin typeface="华康方圆体W7(P)" pitchFamily="82" charset="-122"/>
                <a:ea typeface="华康方圆体W7(P)" pitchFamily="82" charset="-122"/>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en-US" altLang="zh-CN" sz="2800">
              <a:solidFill>
                <a:srgbClr val="069DB6"/>
              </a:solidFill>
              <a:latin typeface="Times New Roman" panose="02020603050405020304" pitchFamily="18" charset="0"/>
              <a:cs typeface="Times New Roman" panose="02020603050405020304" pitchFamily="18" charset="0"/>
            </a:endParaRPr>
          </a:p>
        </p:txBody>
      </p:sp>
      <p:sp>
        <p:nvSpPr>
          <p:cNvPr id="15" name="矩形 8">
            <a:extLst>
              <a:ext uri="{FF2B5EF4-FFF2-40B4-BE49-F238E27FC236}">
                <a16:creationId xmlns:a16="http://schemas.microsoft.com/office/drawing/2014/main" id="{F10C95BB-F375-4B8D-BF44-79965C5E9E6F}"/>
              </a:ext>
            </a:extLst>
          </p:cNvPr>
          <p:cNvSpPr/>
          <p:nvPr/>
        </p:nvSpPr>
        <p:spPr>
          <a:xfrm>
            <a:off x="3275232" y="253898"/>
            <a:ext cx="3719061" cy="169277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CN" sz="2600" b="1" dirty="0" err="1">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Hãy</a:t>
            </a:r>
            <a:r>
              <a:rPr lang="en-US" altLang="zh-CN" sz="2600" b="1" dirty="0">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 </a:t>
            </a:r>
            <a:r>
              <a:rPr lang="en-US" altLang="zh-CN" sz="2600" b="1" dirty="0" err="1">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tưởng</a:t>
            </a:r>
            <a:r>
              <a:rPr lang="en-US" altLang="zh-CN" sz="2600" b="1" dirty="0">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 </a:t>
            </a:r>
            <a:r>
              <a:rPr lang="en-US" altLang="zh-CN" sz="2600" b="1" dirty="0" err="1">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tượng</a:t>
            </a:r>
            <a:r>
              <a:rPr lang="en-US" altLang="zh-CN" sz="2600" b="1" dirty="0">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 </a:t>
            </a:r>
            <a:r>
              <a:rPr lang="en-US" altLang="zh-CN" sz="2600" b="1" dirty="0" err="1">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nếu</a:t>
            </a:r>
            <a:r>
              <a:rPr lang="en-US" altLang="zh-CN" sz="2600" b="1" dirty="0">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 </a:t>
            </a:r>
            <a:r>
              <a:rPr lang="en-US" altLang="zh-CN" sz="2600" b="1" dirty="0" err="1">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không</a:t>
            </a:r>
            <a:r>
              <a:rPr lang="en-US" altLang="zh-CN" sz="2600" b="1" dirty="0">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 </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CN" sz="2600" b="1" dirty="0" err="1">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có</a:t>
            </a:r>
            <a:r>
              <a:rPr lang="en-US" altLang="zh-CN" sz="2600" b="1" dirty="0">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 </a:t>
            </a:r>
            <a:r>
              <a:rPr lang="en-US" altLang="zh-CN" sz="2600" b="1" dirty="0" err="1">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tiếng</a:t>
            </a:r>
            <a:r>
              <a:rPr lang="en-US" altLang="zh-CN" sz="2600" b="1" dirty="0">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 </a:t>
            </a:r>
            <a:r>
              <a:rPr lang="en-US" altLang="zh-CN" sz="2600" b="1" dirty="0" err="1">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cười</a:t>
            </a:r>
            <a:r>
              <a:rPr lang="en-US" altLang="zh-CN" sz="2600" b="1" dirty="0">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 </a:t>
            </a:r>
            <a:r>
              <a:rPr lang="en-US" altLang="zh-CN" sz="2600" b="1" dirty="0" err="1">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thì</a:t>
            </a:r>
            <a:r>
              <a:rPr lang="en-US" altLang="zh-CN" sz="2600" b="1" dirty="0">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 </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CN" sz="2600" b="1" dirty="0" err="1">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cuộc</a:t>
            </a:r>
            <a:r>
              <a:rPr lang="en-US" altLang="zh-CN" sz="2600" b="1" dirty="0">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 </a:t>
            </a:r>
            <a:r>
              <a:rPr lang="en-US" altLang="zh-CN" sz="2600" b="1" dirty="0" err="1">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sống</a:t>
            </a:r>
            <a:r>
              <a:rPr lang="en-US" altLang="zh-CN" sz="2600" b="1" dirty="0">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 </a:t>
            </a:r>
            <a:r>
              <a:rPr lang="en-US" altLang="zh-CN" sz="2600" b="1" dirty="0" err="1">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sẽ</a:t>
            </a:r>
            <a:r>
              <a:rPr lang="en-US" altLang="zh-CN" sz="2600" b="1" dirty="0">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 </a:t>
            </a:r>
            <a:r>
              <a:rPr lang="en-US" altLang="zh-CN" sz="2600" b="1" dirty="0" err="1">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như</a:t>
            </a:r>
            <a:r>
              <a:rPr lang="en-US" altLang="zh-CN" sz="2600" b="1" dirty="0">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 </a:t>
            </a:r>
            <a:r>
              <a:rPr lang="en-US" altLang="zh-CN" sz="2600" b="1" dirty="0" err="1">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thế</a:t>
            </a:r>
            <a:r>
              <a:rPr lang="en-US" altLang="zh-CN" sz="2600" b="1" dirty="0">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 </a:t>
            </a:r>
            <a:r>
              <a:rPr lang="en-US" altLang="zh-CN" sz="2600" b="1" dirty="0" err="1">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nào</a:t>
            </a:r>
            <a:r>
              <a:rPr lang="en-US" altLang="zh-CN" sz="2600" b="1" dirty="0">
                <a:solidFill>
                  <a:srgbClr val="002060"/>
                </a:solidFill>
                <a:latin typeface="Times New Roman" panose="02020603050405020304" pitchFamily="18" charset="0"/>
                <a:ea typeface="字魂27号-布丁体" panose="00000505000000000000" pitchFamily="2" charset="-122"/>
                <a:cs typeface="Times New Roman" panose="02020603050405020304" pitchFamily="18" charset="0"/>
              </a:rPr>
              <a:t>?</a:t>
            </a:r>
            <a:endParaRPr kumimoji="0" lang="zh-CN" altLang="en-US" sz="2600" b="1" i="0" u="none" strike="noStrike" kern="0" cap="none" spc="0" normalizeH="0" baseline="0" noProof="0" dirty="0">
              <a:ln>
                <a:noFill/>
              </a:ln>
              <a:solidFill>
                <a:srgbClr val="002060"/>
              </a:solidFill>
              <a:effectLst/>
              <a:uLnTx/>
              <a:uFillTx/>
              <a:latin typeface="Times New Roman" panose="02020603050405020304" pitchFamily="18" charset="0"/>
              <a:ea typeface="字魂27号-布丁体" panose="00000505000000000000" pitchFamily="2" charset="-122"/>
              <a:cs typeface="Times New Roman" panose="02020603050405020304" pitchFamily="18" charset="0"/>
              <a:sym typeface="Arial"/>
            </a:endParaRPr>
          </a:p>
        </p:txBody>
      </p:sp>
      <p:pic>
        <p:nvPicPr>
          <p:cNvPr id="3" name="Picture 2"/>
          <p:cNvPicPr>
            <a:picLocks noChangeAspect="1"/>
          </p:cNvPicPr>
          <p:nvPr/>
        </p:nvPicPr>
        <p:blipFill rotWithShape="1">
          <a:blip r:embed="rId6">
            <a:extLst>
              <a:ext uri="{BEBA8EAE-BF5A-486C-A8C5-ECC9F3942E4B}">
                <a14:imgProps xmlns:a14="http://schemas.microsoft.com/office/drawing/2010/main">
                  <a14:imgLayer r:embed="rId7">
                    <a14:imgEffect>
                      <a14:backgroundRemoval t="3091" b="52360" l="49858" r="73418">
                        <a14:foregroundMark x1="57105" y1="18027" x2="59242" y2="20882"/>
                        <a14:foregroundMark x1="60728" y1="16069" x2="62965" y2="19986"/>
                        <a14:foregroundMark x1="57005" y1="17555" x2="57005" y2="19514"/>
                        <a14:foregroundMark x1="57105" y1="10642" x2="54967" y2="16069"/>
                        <a14:foregroundMark x1="63817" y1="7315" x2="64568" y2="7622"/>
                        <a14:foregroundMark x1="64669" y1="7763" x2="62548" y2="11987"/>
                      </a14:backgroundRemoval>
                    </a14:imgEffect>
                  </a14:imgLayer>
                </a14:imgProps>
              </a:ext>
              <a:ext uri="{28A0092B-C50C-407E-A947-70E740481C1C}">
                <a14:useLocalDpi xmlns:a14="http://schemas.microsoft.com/office/drawing/2010/main" val="0"/>
              </a:ext>
            </a:extLst>
          </a:blip>
          <a:srcRect l="49591" t="2745" r="26066" b="53605"/>
          <a:stretch/>
        </p:blipFill>
        <p:spPr>
          <a:xfrm>
            <a:off x="-26312" y="366041"/>
            <a:ext cx="3541249" cy="4493517"/>
          </a:xfrm>
          <a:prstGeom prst="rect">
            <a:avLst/>
          </a:prstGeom>
        </p:spPr>
      </p:pic>
      <p:pic>
        <p:nvPicPr>
          <p:cNvPr id="4" name="Picture 3"/>
          <p:cNvPicPr>
            <a:picLocks noChangeAspect="1"/>
          </p:cNvPicPr>
          <p:nvPr/>
        </p:nvPicPr>
        <p:blipFill rotWithShape="1">
          <a:blip r:embed="rId8">
            <a:extLst>
              <a:ext uri="{BEBA8EAE-BF5A-486C-A8C5-ECC9F3942E4B}">
                <a14:imgProps xmlns:a14="http://schemas.microsoft.com/office/drawing/2010/main">
                  <a14:imgLayer r:embed="rId7">
                    <a14:imgEffect>
                      <a14:backgroundRemoval t="1109" b="45281" l="2087" r="29638">
                        <a14:foregroundMark x1="15378" y1="18311" x2="18350" y2="18452"/>
                      </a14:backgroundRemoval>
                    </a14:imgEffect>
                  </a14:imgLayer>
                </a14:imgProps>
              </a:ext>
              <a:ext uri="{28A0092B-C50C-407E-A947-70E740481C1C}">
                <a14:useLocalDpi xmlns:a14="http://schemas.microsoft.com/office/drawing/2010/main" val="0"/>
              </a:ext>
            </a:extLst>
          </a:blip>
          <a:srcRect l="4793" t="5493" r="67592" b="50280"/>
          <a:stretch/>
        </p:blipFill>
        <p:spPr>
          <a:xfrm>
            <a:off x="-83815" y="626775"/>
            <a:ext cx="4110616" cy="4658696"/>
          </a:xfrm>
          <a:prstGeom prst="rect">
            <a:avLst/>
          </a:prstGeom>
        </p:spPr>
      </p:pic>
      <p:grpSp>
        <p:nvGrpSpPr>
          <p:cNvPr id="29" name="组合 6"/>
          <p:cNvGrpSpPr/>
          <p:nvPr/>
        </p:nvGrpSpPr>
        <p:grpSpPr>
          <a:xfrm>
            <a:off x="3572788" y="741277"/>
            <a:ext cx="3853832" cy="1637912"/>
            <a:chOff x="1105359" y="1931305"/>
            <a:chExt cx="10205577" cy="3940857"/>
          </a:xfrm>
          <a:effectLst>
            <a:outerShdw blurRad="50800" dist="38100" dir="5400000" sx="101000" sy="101000" algn="t" rotWithShape="0">
              <a:srgbClr val="5FBDAC">
                <a:alpha val="40000"/>
              </a:srgbClr>
            </a:outerShdw>
          </a:effectLst>
        </p:grpSpPr>
        <p:sp>
          <p:nvSpPr>
            <p:cNvPr id="30" name="矩形: 圆角 5"/>
            <p:cNvSpPr/>
            <p:nvPr/>
          </p:nvSpPr>
          <p:spPr>
            <a:xfrm>
              <a:off x="1105359" y="1931305"/>
              <a:ext cx="10205577" cy="3940857"/>
            </a:xfrm>
            <a:prstGeom prst="roundRect">
              <a:avLst>
                <a:gd name="adj" fmla="val 7241"/>
              </a:avLst>
            </a:prstGeom>
            <a:solidFill>
              <a:srgbClr val="20BA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endParaRPr lang="zh-CN" altLang="en-US" sz="1200">
                <a:solidFill>
                  <a:prstClr val="white"/>
                </a:solidFill>
                <a:latin typeface="Times New Roman" panose="02020603050405020304" pitchFamily="18" charset="0"/>
                <a:ea typeface="宋体" panose="02010600030101010101" pitchFamily="2" charset="-122"/>
                <a:cs typeface="Times New Roman" panose="02020603050405020304" pitchFamily="18" charset="0"/>
                <a:sym typeface="+mn-lt"/>
              </a:endParaRPr>
            </a:p>
          </p:txBody>
        </p:sp>
        <p:sp>
          <p:nvSpPr>
            <p:cNvPr id="31" name="矩形: 圆角 14"/>
            <p:cNvSpPr/>
            <p:nvPr/>
          </p:nvSpPr>
          <p:spPr>
            <a:xfrm>
              <a:off x="1266824" y="2068164"/>
              <a:ext cx="9886951" cy="3642073"/>
            </a:xfrm>
            <a:prstGeom prst="roundRect">
              <a:avLst>
                <a:gd name="adj" fmla="val 7241"/>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endParaRPr lang="zh-CN" altLang="en-US" sz="1200">
                <a:solidFill>
                  <a:prstClr val="white"/>
                </a:solidFill>
                <a:latin typeface="Times New Roman" panose="02020603050405020304" pitchFamily="18" charset="0"/>
                <a:ea typeface="宋体" panose="02010600030101010101" pitchFamily="2" charset="-122"/>
                <a:cs typeface="Times New Roman" panose="02020603050405020304" pitchFamily="18" charset="0"/>
                <a:sym typeface="+mn-lt"/>
              </a:endParaRPr>
            </a:p>
          </p:txBody>
        </p:sp>
        <p:sp>
          <p:nvSpPr>
            <p:cNvPr id="32" name="矩形: 圆角 16"/>
            <p:cNvSpPr/>
            <p:nvPr/>
          </p:nvSpPr>
          <p:spPr>
            <a:xfrm>
              <a:off x="1199690" y="1993218"/>
              <a:ext cx="10030285" cy="3778932"/>
            </a:xfrm>
            <a:prstGeom prst="roundRect">
              <a:avLst>
                <a:gd name="adj" fmla="val 7241"/>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endParaRPr lang="zh-CN" altLang="en-US" sz="1200">
                <a:solidFill>
                  <a:prstClr val="white"/>
                </a:solidFill>
                <a:latin typeface="Times New Roman" panose="02020603050405020304" pitchFamily="18" charset="0"/>
                <a:ea typeface="宋体" panose="02010600030101010101" pitchFamily="2" charset="-122"/>
                <a:cs typeface="Times New Roman" panose="02020603050405020304" pitchFamily="18" charset="0"/>
                <a:sym typeface="+mn-lt"/>
              </a:endParaRPr>
            </a:p>
          </p:txBody>
        </p:sp>
      </p:grpSp>
      <p:sp>
        <p:nvSpPr>
          <p:cNvPr id="2" name="TextBox 1"/>
          <p:cNvSpPr txBox="1"/>
          <p:nvPr/>
        </p:nvSpPr>
        <p:spPr>
          <a:xfrm>
            <a:off x="3518157" y="928418"/>
            <a:ext cx="3982729" cy="1077218"/>
          </a:xfrm>
          <a:prstGeom prst="rect">
            <a:avLst/>
          </a:prstGeom>
          <a:noFill/>
        </p:spPr>
        <p:txBody>
          <a:bodyPr wrap="square" rtlCol="0">
            <a:spAutoFit/>
          </a:bodyPr>
          <a:lstStyle/>
          <a:p>
            <a:pPr algn="ctr"/>
            <a:r>
              <a:rPr lang="en-US" sz="3200" b="1" dirty="0" err="1">
                <a:solidFill>
                  <a:srgbClr val="0070C0"/>
                </a:solidFill>
                <a:latin typeface="Times New Roman" panose="02020603050405020304" pitchFamily="18" charset="0"/>
                <a:cs typeface="Times New Roman" panose="02020603050405020304" pitchFamily="18" charset="0"/>
              </a:rPr>
              <a:t>Tiếng</a:t>
            </a:r>
            <a:r>
              <a:rPr lang="en-US" sz="3200" b="1" dirty="0">
                <a:solidFill>
                  <a:srgbClr val="0070C0"/>
                </a:solidFill>
                <a:latin typeface="Times New Roman" panose="02020603050405020304" pitchFamily="18" charset="0"/>
                <a:cs typeface="Times New Roman" panose="02020603050405020304" pitchFamily="18" charset="0"/>
              </a:rPr>
              <a:t> </a:t>
            </a:r>
            <a:r>
              <a:rPr lang="en-US" sz="3200" b="1" dirty="0" err="1">
                <a:solidFill>
                  <a:srgbClr val="0070C0"/>
                </a:solidFill>
                <a:latin typeface="Times New Roman" panose="02020603050405020304" pitchFamily="18" charset="0"/>
                <a:cs typeface="Times New Roman" panose="02020603050405020304" pitchFamily="18" charset="0"/>
              </a:rPr>
              <a:t>cười</a:t>
            </a:r>
            <a:r>
              <a:rPr lang="en-US" sz="3200" b="1" dirty="0">
                <a:solidFill>
                  <a:srgbClr val="0070C0"/>
                </a:solidFill>
                <a:latin typeface="Times New Roman" panose="02020603050405020304" pitchFamily="18" charset="0"/>
                <a:cs typeface="Times New Roman" panose="02020603050405020304" pitchFamily="18" charset="0"/>
              </a:rPr>
              <a:t> </a:t>
            </a:r>
            <a:r>
              <a:rPr lang="en-US" sz="3200" b="1" dirty="0" err="1">
                <a:solidFill>
                  <a:srgbClr val="0070C0"/>
                </a:solidFill>
                <a:latin typeface="Times New Roman" panose="02020603050405020304" pitchFamily="18" charset="0"/>
                <a:cs typeface="Times New Roman" panose="02020603050405020304" pitchFamily="18" charset="0"/>
              </a:rPr>
              <a:t>rất</a:t>
            </a:r>
            <a:r>
              <a:rPr lang="en-US" sz="3200" b="1" dirty="0">
                <a:solidFill>
                  <a:srgbClr val="0070C0"/>
                </a:solidFill>
                <a:latin typeface="Times New Roman" panose="02020603050405020304" pitchFamily="18" charset="0"/>
                <a:cs typeface="Times New Roman" panose="02020603050405020304" pitchFamily="18" charset="0"/>
              </a:rPr>
              <a:t> </a:t>
            </a:r>
            <a:r>
              <a:rPr lang="en-US" sz="3200" b="1" dirty="0" err="1">
                <a:solidFill>
                  <a:srgbClr val="0070C0"/>
                </a:solidFill>
                <a:latin typeface="Times New Roman" panose="02020603050405020304" pitchFamily="18" charset="0"/>
                <a:cs typeface="Times New Roman" panose="02020603050405020304" pitchFamily="18" charset="0"/>
              </a:rPr>
              <a:t>cần</a:t>
            </a:r>
            <a:r>
              <a:rPr lang="en-US" sz="3200" b="1" dirty="0">
                <a:solidFill>
                  <a:srgbClr val="0070C0"/>
                </a:solidFill>
                <a:latin typeface="Times New Roman" panose="02020603050405020304" pitchFamily="18" charset="0"/>
                <a:cs typeface="Times New Roman" panose="02020603050405020304" pitchFamily="18" charset="0"/>
              </a:rPr>
              <a:t> </a:t>
            </a:r>
            <a:r>
              <a:rPr lang="en-US" sz="3200" b="1" dirty="0" err="1">
                <a:solidFill>
                  <a:srgbClr val="0070C0"/>
                </a:solidFill>
                <a:latin typeface="Times New Roman" panose="02020603050405020304" pitchFamily="18" charset="0"/>
                <a:cs typeface="Times New Roman" panose="02020603050405020304" pitchFamily="18" charset="0"/>
              </a:rPr>
              <a:t>thiết</a:t>
            </a:r>
            <a:r>
              <a:rPr lang="en-US" sz="3200" b="1" dirty="0">
                <a:solidFill>
                  <a:srgbClr val="0070C0"/>
                </a:solidFill>
                <a:latin typeface="Times New Roman" panose="02020603050405020304" pitchFamily="18" charset="0"/>
                <a:cs typeface="Times New Roman" panose="02020603050405020304" pitchFamily="18" charset="0"/>
              </a:rPr>
              <a:t> </a:t>
            </a:r>
            <a:r>
              <a:rPr lang="en-US" sz="3200" b="1" dirty="0" err="1">
                <a:solidFill>
                  <a:srgbClr val="0070C0"/>
                </a:solidFill>
                <a:latin typeface="Times New Roman" panose="02020603050405020304" pitchFamily="18" charset="0"/>
                <a:cs typeface="Times New Roman" panose="02020603050405020304" pitchFamily="18" charset="0"/>
              </a:rPr>
              <a:t>cho</a:t>
            </a:r>
            <a:r>
              <a:rPr lang="en-US" sz="3200" b="1" dirty="0">
                <a:solidFill>
                  <a:srgbClr val="0070C0"/>
                </a:solidFill>
                <a:latin typeface="Times New Roman" panose="02020603050405020304" pitchFamily="18" charset="0"/>
                <a:cs typeface="Times New Roman" panose="02020603050405020304" pitchFamily="18" charset="0"/>
              </a:rPr>
              <a:t> </a:t>
            </a:r>
            <a:r>
              <a:rPr lang="en-US" sz="3200" b="1" dirty="0" err="1">
                <a:solidFill>
                  <a:srgbClr val="0070C0"/>
                </a:solidFill>
                <a:latin typeface="Times New Roman" panose="02020603050405020304" pitchFamily="18" charset="0"/>
                <a:cs typeface="Times New Roman" panose="02020603050405020304" pitchFamily="18" charset="0"/>
              </a:rPr>
              <a:t>cuộc</a:t>
            </a:r>
            <a:r>
              <a:rPr lang="en-US" sz="3200" b="1" dirty="0">
                <a:solidFill>
                  <a:srgbClr val="0070C0"/>
                </a:solidFill>
                <a:latin typeface="Times New Roman" panose="02020603050405020304" pitchFamily="18" charset="0"/>
                <a:cs typeface="Times New Roman" panose="02020603050405020304" pitchFamily="18" charset="0"/>
              </a:rPr>
              <a:t> </a:t>
            </a:r>
            <a:r>
              <a:rPr lang="en-US" sz="3200" b="1" dirty="0" err="1">
                <a:solidFill>
                  <a:srgbClr val="0070C0"/>
                </a:solidFill>
                <a:latin typeface="Times New Roman" panose="02020603050405020304" pitchFamily="18" charset="0"/>
                <a:cs typeface="Times New Roman" panose="02020603050405020304" pitchFamily="18" charset="0"/>
              </a:rPr>
              <a:t>sống</a:t>
            </a:r>
            <a:r>
              <a:rPr lang="en-US" sz="3200" b="1" dirty="0">
                <a:solidFill>
                  <a:srgbClr val="0070C0"/>
                </a:solidFill>
                <a:latin typeface="Times New Roman" panose="02020603050405020304" pitchFamily="18" charset="0"/>
                <a:cs typeface="Times New Roman" panose="02020603050405020304" pitchFamily="18" charset="0"/>
              </a:rPr>
              <a:t>.</a:t>
            </a:r>
          </a:p>
        </p:txBody>
      </p:sp>
      <p:grpSp>
        <p:nvGrpSpPr>
          <p:cNvPr id="33" name="组合 6"/>
          <p:cNvGrpSpPr/>
          <p:nvPr/>
        </p:nvGrpSpPr>
        <p:grpSpPr>
          <a:xfrm>
            <a:off x="4322213" y="2601666"/>
            <a:ext cx="4474789" cy="1941415"/>
            <a:chOff x="1105359" y="1931305"/>
            <a:chExt cx="10205577" cy="3940857"/>
          </a:xfrm>
          <a:effectLst>
            <a:outerShdw blurRad="50800" dist="38100" dir="5400000" sx="101000" sy="101000" algn="t" rotWithShape="0">
              <a:srgbClr val="5FBDAC">
                <a:alpha val="40000"/>
              </a:srgbClr>
            </a:outerShdw>
          </a:effectLst>
        </p:grpSpPr>
        <p:sp>
          <p:nvSpPr>
            <p:cNvPr id="34" name="矩形: 圆角 5"/>
            <p:cNvSpPr/>
            <p:nvPr/>
          </p:nvSpPr>
          <p:spPr>
            <a:xfrm>
              <a:off x="1105359" y="1931305"/>
              <a:ext cx="10205577" cy="3940857"/>
            </a:xfrm>
            <a:prstGeom prst="roundRect">
              <a:avLst>
                <a:gd name="adj" fmla="val 7241"/>
              </a:avLst>
            </a:prstGeom>
            <a:solidFill>
              <a:srgbClr val="20BA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endParaRPr lang="zh-CN" altLang="en-US" sz="1200">
                <a:solidFill>
                  <a:prstClr val="white"/>
                </a:solidFill>
                <a:latin typeface="Times New Roman" panose="02020603050405020304" pitchFamily="18" charset="0"/>
                <a:ea typeface="宋体" panose="02010600030101010101" pitchFamily="2" charset="-122"/>
                <a:cs typeface="Times New Roman" panose="02020603050405020304" pitchFamily="18" charset="0"/>
                <a:sym typeface="+mn-lt"/>
              </a:endParaRPr>
            </a:p>
          </p:txBody>
        </p:sp>
        <p:sp>
          <p:nvSpPr>
            <p:cNvPr id="35" name="矩形: 圆角 14"/>
            <p:cNvSpPr/>
            <p:nvPr/>
          </p:nvSpPr>
          <p:spPr>
            <a:xfrm>
              <a:off x="1266824" y="2068164"/>
              <a:ext cx="9886951" cy="3642073"/>
            </a:xfrm>
            <a:prstGeom prst="roundRect">
              <a:avLst>
                <a:gd name="adj" fmla="val 7241"/>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endParaRPr lang="zh-CN" altLang="en-US" sz="1200">
                <a:solidFill>
                  <a:prstClr val="white"/>
                </a:solidFill>
                <a:latin typeface="Times New Roman" panose="02020603050405020304" pitchFamily="18" charset="0"/>
                <a:ea typeface="宋体" panose="02010600030101010101" pitchFamily="2" charset="-122"/>
                <a:cs typeface="Times New Roman" panose="02020603050405020304" pitchFamily="18" charset="0"/>
                <a:sym typeface="+mn-lt"/>
              </a:endParaRPr>
            </a:p>
          </p:txBody>
        </p:sp>
        <p:sp>
          <p:nvSpPr>
            <p:cNvPr id="36" name="矩形: 圆角 16"/>
            <p:cNvSpPr/>
            <p:nvPr/>
          </p:nvSpPr>
          <p:spPr>
            <a:xfrm>
              <a:off x="1199690" y="1993218"/>
              <a:ext cx="10030285" cy="3778932"/>
            </a:xfrm>
            <a:prstGeom prst="roundRect">
              <a:avLst>
                <a:gd name="adj" fmla="val 7241"/>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endParaRPr lang="zh-CN" altLang="en-US" sz="1200">
                <a:solidFill>
                  <a:prstClr val="white"/>
                </a:solidFill>
                <a:latin typeface="Times New Roman" panose="02020603050405020304" pitchFamily="18" charset="0"/>
                <a:ea typeface="宋体" panose="02010600030101010101" pitchFamily="2" charset="-122"/>
                <a:cs typeface="Times New Roman" panose="02020603050405020304" pitchFamily="18" charset="0"/>
                <a:sym typeface="+mn-lt"/>
              </a:endParaRPr>
            </a:p>
          </p:txBody>
        </p:sp>
      </p:grpSp>
      <p:sp>
        <p:nvSpPr>
          <p:cNvPr id="22" name="TextBox 21"/>
          <p:cNvSpPr txBox="1"/>
          <p:nvPr/>
        </p:nvSpPr>
        <p:spPr>
          <a:xfrm>
            <a:off x="4290713" y="2879875"/>
            <a:ext cx="4537788" cy="1384995"/>
          </a:xfrm>
          <a:prstGeom prst="rect">
            <a:avLst/>
          </a:prstGeom>
          <a:noFill/>
        </p:spPr>
        <p:txBody>
          <a:bodyPr wrap="square" rtlCol="0">
            <a:spAutoFit/>
          </a:bodyPr>
          <a:lstStyle/>
          <a:p>
            <a:pPr algn="ctr"/>
            <a:r>
              <a:rPr lang="en-US" sz="2800" b="1" dirty="0" err="1">
                <a:solidFill>
                  <a:srgbClr val="C00000"/>
                </a:solidFill>
                <a:latin typeface="Times New Roman" panose="02020603050405020304" pitchFamily="18" charset="0"/>
                <a:cs typeface="Times New Roman" panose="02020603050405020304" pitchFamily="18" charset="0"/>
              </a:rPr>
              <a:t>Nếu</a:t>
            </a:r>
            <a:r>
              <a:rPr lang="en-US" sz="2800" b="1" dirty="0">
                <a:solidFill>
                  <a:srgbClr val="C00000"/>
                </a:solidFill>
                <a:latin typeface="Times New Roman" panose="02020603050405020304" pitchFamily="18" charset="0"/>
                <a:cs typeface="Times New Roman" panose="02020603050405020304" pitchFamily="18" charset="0"/>
              </a:rPr>
              <a:t> </a:t>
            </a:r>
            <a:r>
              <a:rPr lang="en-US" sz="2800" b="1" dirty="0" err="1">
                <a:solidFill>
                  <a:srgbClr val="C00000"/>
                </a:solidFill>
                <a:latin typeface="Times New Roman" panose="02020603050405020304" pitchFamily="18" charset="0"/>
                <a:cs typeface="Times New Roman" panose="02020603050405020304" pitchFamily="18" charset="0"/>
              </a:rPr>
              <a:t>không</a:t>
            </a:r>
            <a:r>
              <a:rPr lang="en-US" sz="2800" b="1" dirty="0">
                <a:solidFill>
                  <a:srgbClr val="C00000"/>
                </a:solidFill>
                <a:latin typeface="Times New Roman" panose="02020603050405020304" pitchFamily="18" charset="0"/>
                <a:cs typeface="Times New Roman" panose="02020603050405020304" pitchFamily="18" charset="0"/>
              </a:rPr>
              <a:t> </a:t>
            </a:r>
            <a:r>
              <a:rPr lang="en-US" sz="2800" b="1" dirty="0" err="1">
                <a:solidFill>
                  <a:srgbClr val="C00000"/>
                </a:solidFill>
                <a:latin typeface="Times New Roman" panose="02020603050405020304" pitchFamily="18" charset="0"/>
                <a:cs typeface="Times New Roman" panose="02020603050405020304" pitchFamily="18" charset="0"/>
              </a:rPr>
              <a:t>có</a:t>
            </a:r>
            <a:r>
              <a:rPr lang="en-US" sz="2800" b="1" dirty="0">
                <a:solidFill>
                  <a:srgbClr val="C00000"/>
                </a:solidFill>
                <a:latin typeface="Times New Roman" panose="02020603050405020304" pitchFamily="18" charset="0"/>
                <a:cs typeface="Times New Roman" panose="02020603050405020304" pitchFamily="18" charset="0"/>
              </a:rPr>
              <a:t> </a:t>
            </a:r>
            <a:r>
              <a:rPr lang="en-US" sz="2800" b="1" dirty="0" err="1">
                <a:solidFill>
                  <a:srgbClr val="C00000"/>
                </a:solidFill>
                <a:latin typeface="Times New Roman" panose="02020603050405020304" pitchFamily="18" charset="0"/>
                <a:cs typeface="Times New Roman" panose="02020603050405020304" pitchFamily="18" charset="0"/>
              </a:rPr>
              <a:t>tiếng</a:t>
            </a:r>
            <a:r>
              <a:rPr lang="en-US" sz="2800" b="1" dirty="0">
                <a:solidFill>
                  <a:srgbClr val="C00000"/>
                </a:solidFill>
                <a:latin typeface="Times New Roman" panose="02020603050405020304" pitchFamily="18" charset="0"/>
                <a:cs typeface="Times New Roman" panose="02020603050405020304" pitchFamily="18" charset="0"/>
              </a:rPr>
              <a:t> </a:t>
            </a:r>
            <a:r>
              <a:rPr lang="en-US" sz="2800" b="1" dirty="0" err="1">
                <a:solidFill>
                  <a:srgbClr val="C00000"/>
                </a:solidFill>
                <a:latin typeface="Times New Roman" panose="02020603050405020304" pitchFamily="18" charset="0"/>
                <a:cs typeface="Times New Roman" panose="02020603050405020304" pitchFamily="18" charset="0"/>
              </a:rPr>
              <a:t>cười</a:t>
            </a:r>
            <a:r>
              <a:rPr lang="en-US" sz="2800" b="1" dirty="0">
                <a:solidFill>
                  <a:srgbClr val="C00000"/>
                </a:solidFill>
                <a:latin typeface="Times New Roman" panose="02020603050405020304" pitchFamily="18" charset="0"/>
                <a:cs typeface="Times New Roman" panose="02020603050405020304" pitchFamily="18" charset="0"/>
              </a:rPr>
              <a:t> </a:t>
            </a:r>
            <a:r>
              <a:rPr lang="en-US" sz="2800" b="1" dirty="0" err="1">
                <a:solidFill>
                  <a:srgbClr val="C00000"/>
                </a:solidFill>
                <a:latin typeface="Times New Roman" panose="02020603050405020304" pitchFamily="18" charset="0"/>
                <a:cs typeface="Times New Roman" panose="02020603050405020304" pitchFamily="18" charset="0"/>
              </a:rPr>
              <a:t>cuộc</a:t>
            </a:r>
            <a:r>
              <a:rPr lang="en-US" sz="2800" b="1" dirty="0">
                <a:solidFill>
                  <a:srgbClr val="C00000"/>
                </a:solidFill>
                <a:latin typeface="Times New Roman" panose="02020603050405020304" pitchFamily="18" charset="0"/>
                <a:cs typeface="Times New Roman" panose="02020603050405020304" pitchFamily="18" charset="0"/>
              </a:rPr>
              <a:t> </a:t>
            </a:r>
            <a:r>
              <a:rPr lang="en-US" sz="2800" b="1" dirty="0" err="1">
                <a:solidFill>
                  <a:srgbClr val="C00000"/>
                </a:solidFill>
                <a:latin typeface="Times New Roman" panose="02020603050405020304" pitchFamily="18" charset="0"/>
                <a:cs typeface="Times New Roman" panose="02020603050405020304" pitchFamily="18" charset="0"/>
              </a:rPr>
              <a:t>sống</a:t>
            </a:r>
            <a:r>
              <a:rPr lang="en-US" sz="2800" b="1" dirty="0">
                <a:solidFill>
                  <a:srgbClr val="C00000"/>
                </a:solidFill>
                <a:latin typeface="Times New Roman" panose="02020603050405020304" pitchFamily="18" charset="0"/>
                <a:cs typeface="Times New Roman" panose="02020603050405020304" pitchFamily="18" charset="0"/>
              </a:rPr>
              <a:t> </a:t>
            </a:r>
            <a:r>
              <a:rPr lang="en-US" sz="2800" b="1" dirty="0" err="1">
                <a:solidFill>
                  <a:srgbClr val="C00000"/>
                </a:solidFill>
                <a:latin typeface="Times New Roman" panose="02020603050405020304" pitchFamily="18" charset="0"/>
                <a:cs typeface="Times New Roman" panose="02020603050405020304" pitchFamily="18" charset="0"/>
              </a:rPr>
              <a:t>sẽ</a:t>
            </a:r>
            <a:r>
              <a:rPr lang="en-US" sz="2800" b="1" dirty="0">
                <a:solidFill>
                  <a:srgbClr val="C00000"/>
                </a:solidFill>
                <a:latin typeface="Times New Roman" panose="02020603050405020304" pitchFamily="18" charset="0"/>
                <a:cs typeface="Times New Roman" panose="02020603050405020304" pitchFamily="18" charset="0"/>
              </a:rPr>
              <a:t> </a:t>
            </a:r>
            <a:r>
              <a:rPr lang="en-US" sz="2800" b="1" dirty="0" err="1">
                <a:solidFill>
                  <a:srgbClr val="C00000"/>
                </a:solidFill>
                <a:latin typeface="Times New Roman" panose="02020603050405020304" pitchFamily="18" charset="0"/>
                <a:cs typeface="Times New Roman" panose="02020603050405020304" pitchFamily="18" charset="0"/>
              </a:rPr>
              <a:t>trở</a:t>
            </a:r>
            <a:r>
              <a:rPr lang="en-US" sz="2800" b="1" dirty="0">
                <a:solidFill>
                  <a:srgbClr val="C00000"/>
                </a:solidFill>
                <a:latin typeface="Times New Roman" panose="02020603050405020304" pitchFamily="18" charset="0"/>
                <a:cs typeface="Times New Roman" panose="02020603050405020304" pitchFamily="18" charset="0"/>
              </a:rPr>
              <a:t> </a:t>
            </a:r>
            <a:r>
              <a:rPr lang="en-US" sz="2800" b="1" dirty="0" err="1">
                <a:solidFill>
                  <a:srgbClr val="C00000"/>
                </a:solidFill>
                <a:latin typeface="Times New Roman" panose="02020603050405020304" pitchFamily="18" charset="0"/>
                <a:cs typeface="Times New Roman" panose="02020603050405020304" pitchFamily="18" charset="0"/>
              </a:rPr>
              <a:t>nên</a:t>
            </a:r>
            <a:r>
              <a:rPr lang="en-US" sz="2800" b="1" dirty="0">
                <a:solidFill>
                  <a:srgbClr val="C00000"/>
                </a:solidFill>
                <a:latin typeface="Times New Roman" panose="02020603050405020304" pitchFamily="18" charset="0"/>
                <a:cs typeface="Times New Roman" panose="02020603050405020304" pitchFamily="18" charset="0"/>
              </a:rPr>
              <a:t> </a:t>
            </a:r>
            <a:r>
              <a:rPr lang="en-US" sz="2800" b="1" dirty="0" err="1">
                <a:solidFill>
                  <a:srgbClr val="C00000"/>
                </a:solidFill>
                <a:latin typeface="Times New Roman" panose="02020603050405020304" pitchFamily="18" charset="0"/>
                <a:cs typeface="Times New Roman" panose="02020603050405020304" pitchFamily="18" charset="0"/>
              </a:rPr>
              <a:t>tẻ</a:t>
            </a:r>
            <a:r>
              <a:rPr lang="en-US" sz="2800" b="1" dirty="0">
                <a:solidFill>
                  <a:srgbClr val="C00000"/>
                </a:solidFill>
                <a:latin typeface="Times New Roman" panose="02020603050405020304" pitchFamily="18" charset="0"/>
                <a:cs typeface="Times New Roman" panose="02020603050405020304" pitchFamily="18" charset="0"/>
              </a:rPr>
              <a:t> </a:t>
            </a:r>
            <a:r>
              <a:rPr lang="en-US" sz="2800" b="1" dirty="0" err="1">
                <a:solidFill>
                  <a:srgbClr val="C00000"/>
                </a:solidFill>
                <a:latin typeface="Times New Roman" panose="02020603050405020304" pitchFamily="18" charset="0"/>
                <a:cs typeface="Times New Roman" panose="02020603050405020304" pitchFamily="18" charset="0"/>
              </a:rPr>
              <a:t>nhạt</a:t>
            </a:r>
            <a:r>
              <a:rPr lang="en-US" sz="2800" b="1" dirty="0">
                <a:solidFill>
                  <a:srgbClr val="C00000"/>
                </a:solidFill>
                <a:latin typeface="Times New Roman" panose="02020603050405020304" pitchFamily="18" charset="0"/>
                <a:cs typeface="Times New Roman" panose="02020603050405020304" pitchFamily="18" charset="0"/>
              </a:rPr>
              <a:t>, </a:t>
            </a:r>
            <a:r>
              <a:rPr lang="en-US" sz="2800" b="1" dirty="0" err="1">
                <a:solidFill>
                  <a:srgbClr val="C00000"/>
                </a:solidFill>
                <a:latin typeface="Times New Roman" panose="02020603050405020304" pitchFamily="18" charset="0"/>
                <a:cs typeface="Times New Roman" panose="02020603050405020304" pitchFamily="18" charset="0"/>
              </a:rPr>
              <a:t>buồn</a:t>
            </a:r>
            <a:r>
              <a:rPr lang="en-US" sz="2800" b="1" dirty="0">
                <a:solidFill>
                  <a:srgbClr val="C00000"/>
                </a:solidFill>
                <a:latin typeface="Times New Roman" panose="02020603050405020304" pitchFamily="18" charset="0"/>
                <a:cs typeface="Times New Roman" panose="02020603050405020304" pitchFamily="18" charset="0"/>
              </a:rPr>
              <a:t> </a:t>
            </a:r>
            <a:r>
              <a:rPr lang="en-US" sz="2800" b="1" dirty="0" err="1">
                <a:solidFill>
                  <a:srgbClr val="C00000"/>
                </a:solidFill>
                <a:latin typeface="Times New Roman" panose="02020603050405020304" pitchFamily="18" charset="0"/>
                <a:cs typeface="Times New Roman" panose="02020603050405020304" pitchFamily="18" charset="0"/>
              </a:rPr>
              <a:t>chán</a:t>
            </a:r>
            <a:r>
              <a:rPr lang="en-US" sz="2800" b="1" dirty="0">
                <a:solidFill>
                  <a:srgbClr val="C00000"/>
                </a:solidFill>
                <a:latin typeface="Times New Roman" panose="02020603050405020304" pitchFamily="18" charset="0"/>
                <a:cs typeface="Times New Roman" panose="02020603050405020304" pitchFamily="18" charset="0"/>
              </a:rPr>
              <a:t>, </a:t>
            </a:r>
            <a:r>
              <a:rPr lang="en-US" sz="2800" b="1" dirty="0" err="1">
                <a:solidFill>
                  <a:srgbClr val="C00000"/>
                </a:solidFill>
                <a:latin typeface="Times New Roman" panose="02020603050405020304" pitchFamily="18" charset="0"/>
                <a:cs typeface="Times New Roman" panose="02020603050405020304" pitchFamily="18" charset="0"/>
              </a:rPr>
              <a:t>thiếu</a:t>
            </a:r>
            <a:r>
              <a:rPr lang="en-US" sz="2800" b="1" dirty="0">
                <a:solidFill>
                  <a:srgbClr val="C00000"/>
                </a:solidFill>
                <a:latin typeface="Times New Roman" panose="02020603050405020304" pitchFamily="18" charset="0"/>
                <a:cs typeface="Times New Roman" panose="02020603050405020304" pitchFamily="18" charset="0"/>
              </a:rPr>
              <a:t> </a:t>
            </a:r>
            <a:r>
              <a:rPr lang="en-US" sz="2800" b="1" dirty="0" err="1">
                <a:solidFill>
                  <a:srgbClr val="C00000"/>
                </a:solidFill>
                <a:latin typeface="Times New Roman" panose="02020603050405020304" pitchFamily="18" charset="0"/>
                <a:cs typeface="Times New Roman" panose="02020603050405020304" pitchFamily="18" charset="0"/>
              </a:rPr>
              <a:t>sức</a:t>
            </a:r>
            <a:r>
              <a:rPr lang="en-US" sz="2800" b="1" dirty="0">
                <a:solidFill>
                  <a:srgbClr val="C00000"/>
                </a:solidFill>
                <a:latin typeface="Times New Roman" panose="02020603050405020304" pitchFamily="18" charset="0"/>
                <a:cs typeface="Times New Roman" panose="02020603050405020304" pitchFamily="18" charset="0"/>
              </a:rPr>
              <a:t> </a:t>
            </a:r>
            <a:r>
              <a:rPr lang="en-US" sz="2800" b="1" dirty="0" err="1">
                <a:solidFill>
                  <a:srgbClr val="C00000"/>
                </a:solidFill>
                <a:latin typeface="Times New Roman" panose="02020603050405020304" pitchFamily="18" charset="0"/>
                <a:cs typeface="Times New Roman" panose="02020603050405020304" pitchFamily="18" charset="0"/>
              </a:rPr>
              <a:t>sống</a:t>
            </a:r>
            <a:r>
              <a:rPr lang="en-US" sz="2800" b="1" dirty="0">
                <a:solidFill>
                  <a:srgbClr val="C00000"/>
                </a:solidFill>
                <a:latin typeface="Times New Roman" panose="02020603050405020304" pitchFamily="18" charset="0"/>
                <a:cs typeface="Times New Roman" panose="02020603050405020304" pitchFamily="18" charset="0"/>
              </a:rPr>
              <a:t>.</a:t>
            </a:r>
          </a:p>
        </p:txBody>
      </p:sp>
    </p:spTree>
    <p:custDataLst>
      <p:tags r:id="rId1"/>
    </p:custDataLst>
    <p:extLst>
      <p:ext uri="{BB962C8B-B14F-4D97-AF65-F5344CB8AC3E}">
        <p14:creationId xmlns:p14="http://schemas.microsoft.com/office/powerpoint/2010/main" val="2237861915"/>
      </p:ext>
    </p:extLst>
  </p:cSld>
  <p:clrMapOvr>
    <a:masterClrMapping/>
  </p:clrMapOvr>
  <p:transition spd="slow" advClick="0">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down)">
                                      <p:cBhvr>
                                        <p:cTn id="7" dur="580">
                                          <p:stCondLst>
                                            <p:cond delay="0"/>
                                          </p:stCondLst>
                                        </p:cTn>
                                        <p:tgtEl>
                                          <p:spTgt spid="17"/>
                                        </p:tgtEl>
                                      </p:cBhvr>
                                    </p:animEffect>
                                    <p:anim calcmode="lin" valueType="num">
                                      <p:cBhvr>
                                        <p:cTn id="8"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13" dur="26">
                                          <p:stCondLst>
                                            <p:cond delay="650"/>
                                          </p:stCondLst>
                                        </p:cTn>
                                        <p:tgtEl>
                                          <p:spTgt spid="17"/>
                                        </p:tgtEl>
                                      </p:cBhvr>
                                      <p:to x="100000" y="60000"/>
                                    </p:animScale>
                                    <p:animScale>
                                      <p:cBhvr>
                                        <p:cTn id="14" dur="166" decel="50000">
                                          <p:stCondLst>
                                            <p:cond delay="676"/>
                                          </p:stCondLst>
                                        </p:cTn>
                                        <p:tgtEl>
                                          <p:spTgt spid="17"/>
                                        </p:tgtEl>
                                      </p:cBhvr>
                                      <p:to x="100000" y="100000"/>
                                    </p:animScale>
                                    <p:animScale>
                                      <p:cBhvr>
                                        <p:cTn id="15" dur="26">
                                          <p:stCondLst>
                                            <p:cond delay="1312"/>
                                          </p:stCondLst>
                                        </p:cTn>
                                        <p:tgtEl>
                                          <p:spTgt spid="17"/>
                                        </p:tgtEl>
                                      </p:cBhvr>
                                      <p:to x="100000" y="80000"/>
                                    </p:animScale>
                                    <p:animScale>
                                      <p:cBhvr>
                                        <p:cTn id="16" dur="166" decel="50000">
                                          <p:stCondLst>
                                            <p:cond delay="1338"/>
                                          </p:stCondLst>
                                        </p:cTn>
                                        <p:tgtEl>
                                          <p:spTgt spid="17"/>
                                        </p:tgtEl>
                                      </p:cBhvr>
                                      <p:to x="100000" y="100000"/>
                                    </p:animScale>
                                    <p:animScale>
                                      <p:cBhvr>
                                        <p:cTn id="17" dur="26">
                                          <p:stCondLst>
                                            <p:cond delay="1642"/>
                                          </p:stCondLst>
                                        </p:cTn>
                                        <p:tgtEl>
                                          <p:spTgt spid="17"/>
                                        </p:tgtEl>
                                      </p:cBhvr>
                                      <p:to x="100000" y="90000"/>
                                    </p:animScale>
                                    <p:animScale>
                                      <p:cBhvr>
                                        <p:cTn id="18" dur="166" decel="50000">
                                          <p:stCondLst>
                                            <p:cond delay="1668"/>
                                          </p:stCondLst>
                                        </p:cTn>
                                        <p:tgtEl>
                                          <p:spTgt spid="17"/>
                                        </p:tgtEl>
                                      </p:cBhvr>
                                      <p:to x="100000" y="100000"/>
                                    </p:animScale>
                                    <p:animScale>
                                      <p:cBhvr>
                                        <p:cTn id="19" dur="26">
                                          <p:stCondLst>
                                            <p:cond delay="1808"/>
                                          </p:stCondLst>
                                        </p:cTn>
                                        <p:tgtEl>
                                          <p:spTgt spid="17"/>
                                        </p:tgtEl>
                                      </p:cBhvr>
                                      <p:to x="100000" y="95000"/>
                                    </p:animScale>
                                    <p:animScale>
                                      <p:cBhvr>
                                        <p:cTn id="20" dur="166" decel="50000">
                                          <p:stCondLst>
                                            <p:cond delay="1834"/>
                                          </p:stCondLst>
                                        </p:cTn>
                                        <p:tgtEl>
                                          <p:spTgt spid="17"/>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wipe(down)">
                                      <p:cBhvr>
                                        <p:cTn id="23" dur="580">
                                          <p:stCondLst>
                                            <p:cond delay="0"/>
                                          </p:stCondLst>
                                        </p:cTn>
                                        <p:tgtEl>
                                          <p:spTgt spid="15"/>
                                        </p:tgtEl>
                                      </p:cBhvr>
                                    </p:animEffect>
                                    <p:anim calcmode="lin" valueType="num">
                                      <p:cBhvr>
                                        <p:cTn id="24"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29" dur="26">
                                          <p:stCondLst>
                                            <p:cond delay="650"/>
                                          </p:stCondLst>
                                        </p:cTn>
                                        <p:tgtEl>
                                          <p:spTgt spid="15"/>
                                        </p:tgtEl>
                                      </p:cBhvr>
                                      <p:to x="100000" y="60000"/>
                                    </p:animScale>
                                    <p:animScale>
                                      <p:cBhvr>
                                        <p:cTn id="30" dur="166" decel="50000">
                                          <p:stCondLst>
                                            <p:cond delay="676"/>
                                          </p:stCondLst>
                                        </p:cTn>
                                        <p:tgtEl>
                                          <p:spTgt spid="15"/>
                                        </p:tgtEl>
                                      </p:cBhvr>
                                      <p:to x="100000" y="100000"/>
                                    </p:animScale>
                                    <p:animScale>
                                      <p:cBhvr>
                                        <p:cTn id="31" dur="26">
                                          <p:stCondLst>
                                            <p:cond delay="1312"/>
                                          </p:stCondLst>
                                        </p:cTn>
                                        <p:tgtEl>
                                          <p:spTgt spid="15"/>
                                        </p:tgtEl>
                                      </p:cBhvr>
                                      <p:to x="100000" y="80000"/>
                                    </p:animScale>
                                    <p:animScale>
                                      <p:cBhvr>
                                        <p:cTn id="32" dur="166" decel="50000">
                                          <p:stCondLst>
                                            <p:cond delay="1338"/>
                                          </p:stCondLst>
                                        </p:cTn>
                                        <p:tgtEl>
                                          <p:spTgt spid="15"/>
                                        </p:tgtEl>
                                      </p:cBhvr>
                                      <p:to x="100000" y="100000"/>
                                    </p:animScale>
                                    <p:animScale>
                                      <p:cBhvr>
                                        <p:cTn id="33" dur="26">
                                          <p:stCondLst>
                                            <p:cond delay="1642"/>
                                          </p:stCondLst>
                                        </p:cTn>
                                        <p:tgtEl>
                                          <p:spTgt spid="15"/>
                                        </p:tgtEl>
                                      </p:cBhvr>
                                      <p:to x="100000" y="90000"/>
                                    </p:animScale>
                                    <p:animScale>
                                      <p:cBhvr>
                                        <p:cTn id="34" dur="166" decel="50000">
                                          <p:stCondLst>
                                            <p:cond delay="1668"/>
                                          </p:stCondLst>
                                        </p:cTn>
                                        <p:tgtEl>
                                          <p:spTgt spid="15"/>
                                        </p:tgtEl>
                                      </p:cBhvr>
                                      <p:to x="100000" y="100000"/>
                                    </p:animScale>
                                    <p:animScale>
                                      <p:cBhvr>
                                        <p:cTn id="35" dur="26">
                                          <p:stCondLst>
                                            <p:cond delay="1808"/>
                                          </p:stCondLst>
                                        </p:cTn>
                                        <p:tgtEl>
                                          <p:spTgt spid="15"/>
                                        </p:tgtEl>
                                      </p:cBhvr>
                                      <p:to x="100000" y="95000"/>
                                    </p:animScale>
                                    <p:animScale>
                                      <p:cBhvr>
                                        <p:cTn id="36" dur="166" decel="50000">
                                          <p:stCondLst>
                                            <p:cond delay="1834"/>
                                          </p:stCondLst>
                                        </p:cTn>
                                        <p:tgtEl>
                                          <p:spTgt spid="15"/>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20" presetClass="exit" presetSubtype="0" fill="hold" grpId="1" nodeType="clickEffect">
                                  <p:stCondLst>
                                    <p:cond delay="0"/>
                                  </p:stCondLst>
                                  <p:childTnLst>
                                    <p:animEffect transition="out" filter="wedge">
                                      <p:cBhvr>
                                        <p:cTn id="40" dur="1000"/>
                                        <p:tgtEl>
                                          <p:spTgt spid="17"/>
                                        </p:tgtEl>
                                      </p:cBhvr>
                                    </p:animEffect>
                                    <p:set>
                                      <p:cBhvr>
                                        <p:cTn id="41" dur="1" fill="hold">
                                          <p:stCondLst>
                                            <p:cond delay="999"/>
                                          </p:stCondLst>
                                        </p:cTn>
                                        <p:tgtEl>
                                          <p:spTgt spid="17"/>
                                        </p:tgtEl>
                                        <p:attrNameLst>
                                          <p:attrName>style.visibility</p:attrName>
                                        </p:attrNameLst>
                                      </p:cBhvr>
                                      <p:to>
                                        <p:strVal val="hidden"/>
                                      </p:to>
                                    </p:set>
                                  </p:childTnLst>
                                </p:cTn>
                              </p:par>
                              <p:par>
                                <p:cTn id="42" presetID="20" presetClass="exit" presetSubtype="0" fill="hold" grpId="1" nodeType="withEffect">
                                  <p:stCondLst>
                                    <p:cond delay="0"/>
                                  </p:stCondLst>
                                  <p:childTnLst>
                                    <p:animEffect transition="out" filter="wedge">
                                      <p:cBhvr>
                                        <p:cTn id="43" dur="1000"/>
                                        <p:tgtEl>
                                          <p:spTgt spid="15"/>
                                        </p:tgtEl>
                                      </p:cBhvr>
                                    </p:animEffect>
                                    <p:set>
                                      <p:cBhvr>
                                        <p:cTn id="44" dur="1" fill="hold">
                                          <p:stCondLst>
                                            <p:cond delay="999"/>
                                          </p:stCondLst>
                                        </p:cTn>
                                        <p:tgtEl>
                                          <p:spTgt spid="15"/>
                                        </p:tgtEl>
                                        <p:attrNameLst>
                                          <p:attrName>style.visibility</p:attrName>
                                        </p:attrNameLst>
                                      </p:cBhvr>
                                      <p:to>
                                        <p:strVal val="hidden"/>
                                      </p:to>
                                    </p:set>
                                  </p:childTnLst>
                                </p:cTn>
                              </p:par>
                              <p:par>
                                <p:cTn id="45" presetID="21" presetClass="exit" presetSubtype="1" fill="hold" nodeType="withEffect">
                                  <p:stCondLst>
                                    <p:cond delay="0"/>
                                  </p:stCondLst>
                                  <p:childTnLst>
                                    <p:animEffect transition="out" filter="wheel(1)">
                                      <p:cBhvr>
                                        <p:cTn id="46" dur="59000"/>
                                        <p:tgtEl>
                                          <p:spTgt spid="3"/>
                                        </p:tgtEl>
                                      </p:cBhvr>
                                    </p:animEffect>
                                    <p:set>
                                      <p:cBhvr>
                                        <p:cTn id="47" dur="1" fill="hold">
                                          <p:stCondLst>
                                            <p:cond delay="58999"/>
                                          </p:stCondLst>
                                        </p:cTn>
                                        <p:tgtEl>
                                          <p:spTgt spid="3"/>
                                        </p:tgtEl>
                                        <p:attrNameLst>
                                          <p:attrName>style.visibility</p:attrName>
                                        </p:attrNameLst>
                                      </p:cBhvr>
                                      <p:to>
                                        <p:strVal val="hidden"/>
                                      </p:to>
                                    </p:se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nodeType="click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wipe(down)">
                                      <p:cBhvr>
                                        <p:cTn id="52" dur="500"/>
                                        <p:tgtEl>
                                          <p:spTgt spid="4"/>
                                        </p:tgtEl>
                                      </p:cBhvr>
                                    </p:animEffect>
                                  </p:childTnLst>
                                </p:cTn>
                              </p:par>
                            </p:childTnLst>
                          </p:cTn>
                        </p:par>
                        <p:par>
                          <p:cTn id="53" fill="hold">
                            <p:stCondLst>
                              <p:cond delay="500"/>
                            </p:stCondLst>
                            <p:childTnLst>
                              <p:par>
                                <p:cTn id="54" presetID="42" presetClass="entr" presetSubtype="0" fill="hold" nodeType="afterEffect">
                                  <p:stCondLst>
                                    <p:cond delay="0"/>
                                  </p:stCondLst>
                                  <p:childTnLst>
                                    <p:set>
                                      <p:cBhvr>
                                        <p:cTn id="55" dur="1" fill="hold">
                                          <p:stCondLst>
                                            <p:cond delay="0"/>
                                          </p:stCondLst>
                                        </p:cTn>
                                        <p:tgtEl>
                                          <p:spTgt spid="29"/>
                                        </p:tgtEl>
                                        <p:attrNameLst>
                                          <p:attrName>style.visibility</p:attrName>
                                        </p:attrNameLst>
                                      </p:cBhvr>
                                      <p:to>
                                        <p:strVal val="visible"/>
                                      </p:to>
                                    </p:set>
                                    <p:animEffect transition="in" filter="fade">
                                      <p:cBhvr>
                                        <p:cTn id="56" dur="500"/>
                                        <p:tgtEl>
                                          <p:spTgt spid="29"/>
                                        </p:tgtEl>
                                      </p:cBhvr>
                                    </p:animEffect>
                                    <p:anim calcmode="lin" valueType="num">
                                      <p:cBhvr>
                                        <p:cTn id="57" dur="500" fill="hold"/>
                                        <p:tgtEl>
                                          <p:spTgt spid="29"/>
                                        </p:tgtEl>
                                        <p:attrNameLst>
                                          <p:attrName>ppt_x</p:attrName>
                                        </p:attrNameLst>
                                      </p:cBhvr>
                                      <p:tavLst>
                                        <p:tav tm="0">
                                          <p:val>
                                            <p:strVal val="#ppt_x"/>
                                          </p:val>
                                        </p:tav>
                                        <p:tav tm="100000">
                                          <p:val>
                                            <p:strVal val="#ppt_x"/>
                                          </p:val>
                                        </p:tav>
                                      </p:tavLst>
                                    </p:anim>
                                    <p:anim calcmode="lin" valueType="num">
                                      <p:cBhvr>
                                        <p:cTn id="58" dur="500" fill="hold"/>
                                        <p:tgtEl>
                                          <p:spTgt spid="29"/>
                                        </p:tgtEl>
                                        <p:attrNameLst>
                                          <p:attrName>ppt_y</p:attrName>
                                        </p:attrNameLst>
                                      </p:cBhvr>
                                      <p:tavLst>
                                        <p:tav tm="0">
                                          <p:val>
                                            <p:strVal val="#ppt_y+.1"/>
                                          </p:val>
                                        </p:tav>
                                        <p:tav tm="100000">
                                          <p:val>
                                            <p:strVal val="#ppt_y"/>
                                          </p:val>
                                        </p:tav>
                                      </p:tavLst>
                                    </p:anim>
                                  </p:childTnLst>
                                </p:cTn>
                              </p:par>
                              <p:par>
                                <p:cTn id="59" presetID="22" presetClass="entr" presetSubtype="4" fill="hold" grpId="0" nodeType="withEffect">
                                  <p:stCondLst>
                                    <p:cond delay="0"/>
                                  </p:stCondLst>
                                  <p:childTnLst>
                                    <p:set>
                                      <p:cBhvr>
                                        <p:cTn id="60" dur="1" fill="hold">
                                          <p:stCondLst>
                                            <p:cond delay="0"/>
                                          </p:stCondLst>
                                        </p:cTn>
                                        <p:tgtEl>
                                          <p:spTgt spid="2"/>
                                        </p:tgtEl>
                                        <p:attrNameLst>
                                          <p:attrName>style.visibility</p:attrName>
                                        </p:attrNameLst>
                                      </p:cBhvr>
                                      <p:to>
                                        <p:strVal val="visible"/>
                                      </p:to>
                                    </p:set>
                                    <p:animEffect transition="in" filter="wipe(down)">
                                      <p:cBhvr>
                                        <p:cTn id="61" dur="500"/>
                                        <p:tgtEl>
                                          <p:spTgt spid="2"/>
                                        </p:tgtEl>
                                      </p:cBhvr>
                                    </p:animEffect>
                                  </p:childTnLst>
                                </p:cTn>
                              </p:par>
                            </p:childTnLst>
                          </p:cTn>
                        </p:par>
                        <p:par>
                          <p:cTn id="62" fill="hold">
                            <p:stCondLst>
                              <p:cond delay="1000"/>
                            </p:stCondLst>
                            <p:childTnLst>
                              <p:par>
                                <p:cTn id="63" presetID="42" presetClass="entr" presetSubtype="0" fill="hold" nodeType="afterEffect">
                                  <p:stCondLst>
                                    <p:cond delay="0"/>
                                  </p:stCondLst>
                                  <p:childTnLst>
                                    <p:set>
                                      <p:cBhvr>
                                        <p:cTn id="64" dur="1" fill="hold">
                                          <p:stCondLst>
                                            <p:cond delay="0"/>
                                          </p:stCondLst>
                                        </p:cTn>
                                        <p:tgtEl>
                                          <p:spTgt spid="33"/>
                                        </p:tgtEl>
                                        <p:attrNameLst>
                                          <p:attrName>style.visibility</p:attrName>
                                        </p:attrNameLst>
                                      </p:cBhvr>
                                      <p:to>
                                        <p:strVal val="visible"/>
                                      </p:to>
                                    </p:set>
                                    <p:animEffect transition="in" filter="fade">
                                      <p:cBhvr>
                                        <p:cTn id="65" dur="500"/>
                                        <p:tgtEl>
                                          <p:spTgt spid="33"/>
                                        </p:tgtEl>
                                      </p:cBhvr>
                                    </p:animEffect>
                                    <p:anim calcmode="lin" valueType="num">
                                      <p:cBhvr>
                                        <p:cTn id="66" dur="500" fill="hold"/>
                                        <p:tgtEl>
                                          <p:spTgt spid="33"/>
                                        </p:tgtEl>
                                        <p:attrNameLst>
                                          <p:attrName>ppt_x</p:attrName>
                                        </p:attrNameLst>
                                      </p:cBhvr>
                                      <p:tavLst>
                                        <p:tav tm="0">
                                          <p:val>
                                            <p:strVal val="#ppt_x"/>
                                          </p:val>
                                        </p:tav>
                                        <p:tav tm="100000">
                                          <p:val>
                                            <p:strVal val="#ppt_x"/>
                                          </p:val>
                                        </p:tav>
                                      </p:tavLst>
                                    </p:anim>
                                    <p:anim calcmode="lin" valueType="num">
                                      <p:cBhvr>
                                        <p:cTn id="67" dur="500" fill="hold"/>
                                        <p:tgtEl>
                                          <p:spTgt spid="33"/>
                                        </p:tgtEl>
                                        <p:attrNameLst>
                                          <p:attrName>ppt_y</p:attrName>
                                        </p:attrNameLst>
                                      </p:cBhvr>
                                      <p:tavLst>
                                        <p:tav tm="0">
                                          <p:val>
                                            <p:strVal val="#ppt_y+.1"/>
                                          </p:val>
                                        </p:tav>
                                        <p:tav tm="100000">
                                          <p:val>
                                            <p:strVal val="#ppt_y"/>
                                          </p:val>
                                        </p:tav>
                                      </p:tavLst>
                                    </p:anim>
                                  </p:childTnLst>
                                </p:cTn>
                              </p:par>
                              <p:par>
                                <p:cTn id="68" presetID="22" presetClass="entr" presetSubtype="4" fill="hold" grpId="0" nodeType="withEffect">
                                  <p:stCondLst>
                                    <p:cond delay="0"/>
                                  </p:stCondLst>
                                  <p:childTnLst>
                                    <p:set>
                                      <p:cBhvr>
                                        <p:cTn id="69" dur="1" fill="hold">
                                          <p:stCondLst>
                                            <p:cond delay="0"/>
                                          </p:stCondLst>
                                        </p:cTn>
                                        <p:tgtEl>
                                          <p:spTgt spid="22"/>
                                        </p:tgtEl>
                                        <p:attrNameLst>
                                          <p:attrName>style.visibility</p:attrName>
                                        </p:attrNameLst>
                                      </p:cBhvr>
                                      <p:to>
                                        <p:strVal val="visible"/>
                                      </p:to>
                                    </p:set>
                                    <p:animEffect transition="in" filter="wipe(down)">
                                      <p:cBhvr>
                                        <p:cTn id="70"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7" grpId="1" animBg="1"/>
      <p:bldP spid="15" grpId="0"/>
      <p:bldP spid="15" grpId="1"/>
      <p:bldP spid="2" grpId="0"/>
      <p:bldP spid="2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E6A08613-A1B4-42C0-865C-EC322C0038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pic>
        <p:nvPicPr>
          <p:cNvPr id="9" name="图片 8">
            <a:extLst>
              <a:ext uri="{FF2B5EF4-FFF2-40B4-BE49-F238E27FC236}">
                <a16:creationId xmlns:a16="http://schemas.microsoft.com/office/drawing/2014/main" id="{D9FD5A43-D9F2-4BF9-939D-BFD4D17AF3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82759" y="0"/>
            <a:ext cx="2007120" cy="2221364"/>
          </a:xfrm>
          <a:prstGeom prst="rect">
            <a:avLst/>
          </a:prstGeom>
        </p:spPr>
      </p:pic>
      <p:pic>
        <p:nvPicPr>
          <p:cNvPr id="11" name="图片 10">
            <a:extLst>
              <a:ext uri="{FF2B5EF4-FFF2-40B4-BE49-F238E27FC236}">
                <a16:creationId xmlns:a16="http://schemas.microsoft.com/office/drawing/2014/main" id="{BCFE4E51-2FA1-4F78-9143-0DC3F20ABB1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 y="1"/>
            <a:ext cx="2073320" cy="2710319"/>
          </a:xfrm>
          <a:prstGeom prst="rect">
            <a:avLst/>
          </a:prstGeom>
        </p:spPr>
      </p:pic>
      <p:pic>
        <p:nvPicPr>
          <p:cNvPr id="10" name="图片 5">
            <a:extLst>
              <a:ext uri="{FF2B5EF4-FFF2-40B4-BE49-F238E27FC236}">
                <a16:creationId xmlns:a16="http://schemas.microsoft.com/office/drawing/2014/main" id="{BCE7510D-93DE-4CBE-8A5A-0910AF79300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432204" y="-330200"/>
            <a:ext cx="5196434" cy="4724400"/>
          </a:xfrm>
          <a:prstGeom prst="rect">
            <a:avLst/>
          </a:prstGeom>
        </p:spPr>
      </p:pic>
      <p:pic>
        <p:nvPicPr>
          <p:cNvPr id="7" name="图片 6">
            <a:extLst>
              <a:ext uri="{FF2B5EF4-FFF2-40B4-BE49-F238E27FC236}">
                <a16:creationId xmlns:a16="http://schemas.microsoft.com/office/drawing/2014/main" id="{059AFFEF-676B-431D-9C61-6822223CB74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3303814"/>
            <a:ext cx="9144000" cy="1839686"/>
          </a:xfrm>
          <a:prstGeom prst="rect">
            <a:avLst/>
          </a:prstGeom>
        </p:spPr>
      </p:pic>
      <p:pic>
        <p:nvPicPr>
          <p:cNvPr id="13" name="图片 12">
            <a:extLst>
              <a:ext uri="{FF2B5EF4-FFF2-40B4-BE49-F238E27FC236}">
                <a16:creationId xmlns:a16="http://schemas.microsoft.com/office/drawing/2014/main" id="{D28763F4-90E9-42C8-B373-8E309E6DE5F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934256" y="1935985"/>
            <a:ext cx="3251237" cy="2751239"/>
          </a:xfrm>
          <a:prstGeom prst="rect">
            <a:avLst/>
          </a:prstGeom>
        </p:spPr>
      </p:pic>
      <p:sp>
        <p:nvSpPr>
          <p:cNvPr id="2" name="TextBox 1"/>
          <p:cNvSpPr txBox="1"/>
          <p:nvPr/>
        </p:nvSpPr>
        <p:spPr>
          <a:xfrm>
            <a:off x="1752762" y="1205701"/>
            <a:ext cx="4502053" cy="2031325"/>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pPr algn="ctr"/>
            <a:r>
              <a:rPr lang="en-US" sz="4200" b="1" dirty="0" err="1">
                <a:solidFill>
                  <a:srgbClr val="002060"/>
                </a:solidFill>
                <a:latin typeface="Times New Roman" panose="02020603050405020304" pitchFamily="18" charset="0"/>
                <a:cs typeface="Times New Roman" panose="02020603050405020304" pitchFamily="18" charset="0"/>
              </a:rPr>
              <a:t>Mời</a:t>
            </a:r>
            <a:r>
              <a:rPr lang="en-US" sz="4200" b="1" dirty="0">
                <a:solidFill>
                  <a:srgbClr val="002060"/>
                </a:solidFill>
                <a:latin typeface="Times New Roman" panose="02020603050405020304" pitchFamily="18" charset="0"/>
                <a:cs typeface="Times New Roman" panose="02020603050405020304" pitchFamily="18" charset="0"/>
              </a:rPr>
              <a:t> </a:t>
            </a:r>
            <a:r>
              <a:rPr lang="en-US" sz="4200" b="1" dirty="0" err="1">
                <a:solidFill>
                  <a:srgbClr val="002060"/>
                </a:solidFill>
                <a:latin typeface="Times New Roman" panose="02020603050405020304" pitchFamily="18" charset="0"/>
                <a:cs typeface="Times New Roman" panose="02020603050405020304" pitchFamily="18" charset="0"/>
              </a:rPr>
              <a:t>các</a:t>
            </a:r>
            <a:r>
              <a:rPr lang="en-US" sz="4200" b="1" dirty="0">
                <a:solidFill>
                  <a:srgbClr val="002060"/>
                </a:solidFill>
                <a:latin typeface="Times New Roman" panose="02020603050405020304" pitchFamily="18" charset="0"/>
                <a:cs typeface="Times New Roman" panose="02020603050405020304" pitchFamily="18" charset="0"/>
              </a:rPr>
              <a:t> </a:t>
            </a:r>
            <a:r>
              <a:rPr lang="en-US" sz="4200" b="1" dirty="0" err="1">
                <a:solidFill>
                  <a:srgbClr val="002060"/>
                </a:solidFill>
                <a:latin typeface="Times New Roman" panose="02020603050405020304" pitchFamily="18" charset="0"/>
                <a:cs typeface="Times New Roman" panose="02020603050405020304" pitchFamily="18" charset="0"/>
              </a:rPr>
              <a:t>em</a:t>
            </a:r>
            <a:r>
              <a:rPr lang="en-US" sz="4200" b="1" dirty="0">
                <a:solidFill>
                  <a:srgbClr val="002060"/>
                </a:solidFill>
                <a:latin typeface="Times New Roman" panose="02020603050405020304" pitchFamily="18" charset="0"/>
                <a:cs typeface="Times New Roman" panose="02020603050405020304" pitchFamily="18" charset="0"/>
              </a:rPr>
              <a:t> </a:t>
            </a:r>
            <a:r>
              <a:rPr lang="en-US" sz="4200" b="1" dirty="0" err="1">
                <a:solidFill>
                  <a:srgbClr val="002060"/>
                </a:solidFill>
                <a:latin typeface="Times New Roman" panose="02020603050405020304" pitchFamily="18" charset="0"/>
                <a:cs typeface="Times New Roman" panose="02020603050405020304" pitchFamily="18" charset="0"/>
              </a:rPr>
              <a:t>xem</a:t>
            </a:r>
            <a:r>
              <a:rPr lang="en-US" sz="4200" b="1" dirty="0">
                <a:solidFill>
                  <a:srgbClr val="002060"/>
                </a:solidFill>
                <a:latin typeface="Times New Roman" panose="02020603050405020304" pitchFamily="18" charset="0"/>
                <a:cs typeface="Times New Roman" panose="02020603050405020304" pitchFamily="18" charset="0"/>
              </a:rPr>
              <a:t> video </a:t>
            </a:r>
            <a:r>
              <a:rPr lang="en-US" sz="4200" b="1" dirty="0" err="1">
                <a:solidFill>
                  <a:srgbClr val="002060"/>
                </a:solidFill>
                <a:latin typeface="Times New Roman" panose="02020603050405020304" pitchFamily="18" charset="0"/>
                <a:cs typeface="Times New Roman" panose="02020603050405020304" pitchFamily="18" charset="0"/>
              </a:rPr>
              <a:t>về</a:t>
            </a:r>
            <a:r>
              <a:rPr lang="en-US" sz="4200" b="1" dirty="0">
                <a:solidFill>
                  <a:srgbClr val="002060"/>
                </a:solidFill>
                <a:latin typeface="Times New Roman" panose="02020603050405020304" pitchFamily="18" charset="0"/>
                <a:cs typeface="Times New Roman" panose="02020603050405020304" pitchFamily="18" charset="0"/>
              </a:rPr>
              <a:t> </a:t>
            </a:r>
            <a:r>
              <a:rPr lang="en-US" sz="4200" b="1" dirty="0" err="1">
                <a:solidFill>
                  <a:srgbClr val="002060"/>
                </a:solidFill>
                <a:latin typeface="Times New Roman" panose="02020603050405020304" pitchFamily="18" charset="0"/>
                <a:cs typeface="Times New Roman" panose="02020603050405020304" pitchFamily="18" charset="0"/>
              </a:rPr>
              <a:t>lợi</a:t>
            </a:r>
            <a:r>
              <a:rPr lang="en-US" sz="4200" b="1" dirty="0">
                <a:solidFill>
                  <a:srgbClr val="002060"/>
                </a:solidFill>
                <a:latin typeface="Times New Roman" panose="02020603050405020304" pitchFamily="18" charset="0"/>
                <a:cs typeface="Times New Roman" panose="02020603050405020304" pitchFamily="18" charset="0"/>
              </a:rPr>
              <a:t> </a:t>
            </a:r>
            <a:r>
              <a:rPr lang="en-US" sz="4200" b="1" dirty="0" err="1">
                <a:solidFill>
                  <a:srgbClr val="002060"/>
                </a:solidFill>
                <a:latin typeface="Times New Roman" panose="02020603050405020304" pitchFamily="18" charset="0"/>
                <a:cs typeface="Times New Roman" panose="02020603050405020304" pitchFamily="18" charset="0"/>
              </a:rPr>
              <a:t>ích</a:t>
            </a:r>
            <a:r>
              <a:rPr lang="en-US" sz="4200" b="1" dirty="0">
                <a:solidFill>
                  <a:srgbClr val="002060"/>
                </a:solidFill>
                <a:latin typeface="Times New Roman" panose="02020603050405020304" pitchFamily="18" charset="0"/>
                <a:cs typeface="Times New Roman" panose="02020603050405020304" pitchFamily="18" charset="0"/>
              </a:rPr>
              <a:t> </a:t>
            </a:r>
            <a:r>
              <a:rPr lang="en-US" sz="4200" b="1" dirty="0" err="1">
                <a:solidFill>
                  <a:srgbClr val="002060"/>
                </a:solidFill>
                <a:latin typeface="Times New Roman" panose="02020603050405020304" pitchFamily="18" charset="0"/>
                <a:cs typeface="Times New Roman" panose="02020603050405020304" pitchFamily="18" charset="0"/>
              </a:rPr>
              <a:t>của</a:t>
            </a:r>
            <a:r>
              <a:rPr lang="en-US" sz="4200" b="1" dirty="0">
                <a:solidFill>
                  <a:srgbClr val="002060"/>
                </a:solidFill>
                <a:latin typeface="Times New Roman" panose="02020603050405020304" pitchFamily="18" charset="0"/>
                <a:cs typeface="Times New Roman" panose="02020603050405020304" pitchFamily="18" charset="0"/>
              </a:rPr>
              <a:t> </a:t>
            </a:r>
            <a:r>
              <a:rPr lang="en-US" sz="4200" b="1" dirty="0" err="1">
                <a:solidFill>
                  <a:srgbClr val="002060"/>
                </a:solidFill>
                <a:latin typeface="Times New Roman" panose="02020603050405020304" pitchFamily="18" charset="0"/>
                <a:cs typeface="Times New Roman" panose="02020603050405020304" pitchFamily="18" charset="0"/>
              </a:rPr>
              <a:t>tiếng</a:t>
            </a:r>
            <a:r>
              <a:rPr lang="en-US" sz="4200" b="1" dirty="0">
                <a:solidFill>
                  <a:srgbClr val="002060"/>
                </a:solidFill>
                <a:latin typeface="Times New Roman" panose="02020603050405020304" pitchFamily="18" charset="0"/>
                <a:cs typeface="Times New Roman" panose="02020603050405020304" pitchFamily="18" charset="0"/>
              </a:rPr>
              <a:t> </a:t>
            </a:r>
            <a:r>
              <a:rPr lang="en-US" sz="4200" b="1" dirty="0" err="1">
                <a:solidFill>
                  <a:srgbClr val="002060"/>
                </a:solidFill>
                <a:latin typeface="Times New Roman" panose="02020603050405020304" pitchFamily="18" charset="0"/>
                <a:cs typeface="Times New Roman" panose="02020603050405020304" pitchFamily="18" charset="0"/>
              </a:rPr>
              <a:t>cười</a:t>
            </a:r>
            <a:r>
              <a:rPr lang="en-US" sz="4200" b="1" dirty="0">
                <a:solidFill>
                  <a:srgbClr val="002060"/>
                </a:solidFill>
                <a:latin typeface="Times New Roman" panose="02020603050405020304" pitchFamily="18" charset="0"/>
                <a:cs typeface="Times New Roman" panose="02020603050405020304" pitchFamily="18" charset="0"/>
              </a:rPr>
              <a:t>! </a:t>
            </a:r>
          </a:p>
        </p:txBody>
      </p:sp>
    </p:spTree>
    <p:custDataLst>
      <p:tags r:id="rId1"/>
    </p:custDataLst>
    <p:extLst>
      <p:ext uri="{BB962C8B-B14F-4D97-AF65-F5344CB8AC3E}">
        <p14:creationId xmlns:p14="http://schemas.microsoft.com/office/powerpoint/2010/main" val="47095559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4" presetClass="entr" presetSubtype="10" fill="hold" nodeType="after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randombar(horizontal)">
                                      <p:cBhvr>
                                        <p:cTn id="13" dur="500"/>
                                        <p:tgtEl>
                                          <p:spTgt spid="11"/>
                                        </p:tgtEl>
                                      </p:cBhvr>
                                    </p:animEffect>
                                  </p:childTnLst>
                                </p:cTn>
                              </p:par>
                            </p:childTnLst>
                          </p:cTn>
                        </p:par>
                        <p:par>
                          <p:cTn id="14" fill="hold">
                            <p:stCondLst>
                              <p:cond delay="1500"/>
                            </p:stCondLst>
                            <p:childTnLst>
                              <p:par>
                                <p:cTn id="15" presetID="14" presetClass="entr" presetSubtype="10" fill="hold" nodeType="after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randombar(horizontal)">
                                      <p:cBhvr>
                                        <p:cTn id="17" dur="500"/>
                                        <p:tgtEl>
                                          <p:spTgt spid="9"/>
                                        </p:tgtEl>
                                      </p:cBhvr>
                                    </p:animEffect>
                                  </p:childTnLst>
                                </p:cTn>
                              </p:par>
                            </p:childTnLst>
                          </p:cTn>
                        </p:par>
                        <p:par>
                          <p:cTn id="18" fill="hold">
                            <p:stCondLst>
                              <p:cond delay="2000"/>
                            </p:stCondLst>
                            <p:childTnLst>
                              <p:par>
                                <p:cTn id="19" presetID="2" presetClass="entr" presetSubtype="6" fill="hold" nodeType="after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500" fill="hold"/>
                                        <p:tgtEl>
                                          <p:spTgt spid="13"/>
                                        </p:tgtEl>
                                        <p:attrNameLst>
                                          <p:attrName>ppt_x</p:attrName>
                                        </p:attrNameLst>
                                      </p:cBhvr>
                                      <p:tavLst>
                                        <p:tav tm="0">
                                          <p:val>
                                            <p:strVal val="1+#ppt_w/2"/>
                                          </p:val>
                                        </p:tav>
                                        <p:tav tm="100000">
                                          <p:val>
                                            <p:strVal val="#ppt_x"/>
                                          </p:val>
                                        </p:tav>
                                      </p:tavLst>
                                    </p:anim>
                                    <p:anim calcmode="lin" valueType="num">
                                      <p:cBhvr additive="base">
                                        <p:cTn id="22" dur="500" fill="hold"/>
                                        <p:tgtEl>
                                          <p:spTgt spid="13"/>
                                        </p:tgtEl>
                                        <p:attrNameLst>
                                          <p:attrName>ppt_y</p:attrName>
                                        </p:attrNameLst>
                                      </p:cBhvr>
                                      <p:tavLst>
                                        <p:tav tm="0">
                                          <p:val>
                                            <p:strVal val="1+#ppt_h/2"/>
                                          </p:val>
                                        </p:tav>
                                        <p:tav tm="100000">
                                          <p:val>
                                            <p:strVal val="#ppt_y"/>
                                          </p:val>
                                        </p:tav>
                                      </p:tavLst>
                                    </p:anim>
                                  </p:childTnLst>
                                </p:cTn>
                              </p:par>
                            </p:childTnLst>
                          </p:cTn>
                        </p:par>
                        <p:par>
                          <p:cTn id="23" fill="hold">
                            <p:stCondLst>
                              <p:cond delay="2500"/>
                            </p:stCondLst>
                            <p:childTnLst>
                              <p:par>
                                <p:cTn id="24" presetID="6" presetClass="entr" presetSubtype="32" fill="hold" nodeType="after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circle(out)">
                                      <p:cBhvr>
                                        <p:cTn id="26" dur="2000"/>
                                        <p:tgtEl>
                                          <p:spTgt spid="10"/>
                                        </p:tgtEl>
                                      </p:cBhvr>
                                    </p:animEffect>
                                  </p:childTnLst>
                                </p:cTn>
                              </p:par>
                            </p:childTnLst>
                          </p:cTn>
                        </p:par>
                        <p:par>
                          <p:cTn id="27" fill="hold">
                            <p:stCondLst>
                              <p:cond delay="4500"/>
                            </p:stCondLst>
                            <p:childTnLst>
                              <p:par>
                                <p:cTn id="28" presetID="22" presetClass="entr" presetSubtype="4" fill="hold" grpId="0" nodeType="afterEffect">
                                  <p:stCondLst>
                                    <p:cond delay="0"/>
                                  </p:stCondLst>
                                  <p:childTnLst>
                                    <p:set>
                                      <p:cBhvr>
                                        <p:cTn id="29" dur="1" fill="hold">
                                          <p:stCondLst>
                                            <p:cond delay="0"/>
                                          </p:stCondLst>
                                        </p:cTn>
                                        <p:tgtEl>
                                          <p:spTgt spid="2"/>
                                        </p:tgtEl>
                                        <p:attrNameLst>
                                          <p:attrName>style.visibility</p:attrName>
                                        </p:attrNameLst>
                                      </p:cBhvr>
                                      <p:to>
                                        <p:strVal val="visible"/>
                                      </p:to>
                                    </p:set>
                                    <p:animEffect transition="in" filter="wipe(down)">
                                      <p:cBhvr>
                                        <p:cTn id="3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9F6BC7B3-E496-48DE-BC9F-E2ECFDF9E8A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pic>
        <p:nvPicPr>
          <p:cNvPr id="10" name="图片 9">
            <a:extLst>
              <a:ext uri="{FF2B5EF4-FFF2-40B4-BE49-F238E27FC236}">
                <a16:creationId xmlns:a16="http://schemas.microsoft.com/office/drawing/2014/main" id="{2123EE4B-64A4-48E3-B8E4-5E7F6CCA201D}"/>
              </a:ext>
            </a:extLst>
          </p:cNvPr>
          <p:cNvPicPr>
            <a:picLocks noChangeAspect="1"/>
          </p:cNvPicPr>
          <p:nvPr/>
        </p:nvPicPr>
        <p:blipFill rotWithShape="1">
          <a:blip r:embed="rId7">
            <a:extLst>
              <a:ext uri="{28A0092B-C50C-407E-A947-70E740481C1C}">
                <a14:useLocalDpi xmlns:a14="http://schemas.microsoft.com/office/drawing/2010/main" val="0"/>
              </a:ext>
            </a:extLst>
          </a:blip>
          <a:srcRect b="30612"/>
          <a:stretch/>
        </p:blipFill>
        <p:spPr>
          <a:xfrm>
            <a:off x="0" y="3855172"/>
            <a:ext cx="9228551" cy="1288328"/>
          </a:xfrm>
          <a:prstGeom prst="rect">
            <a:avLst/>
          </a:prstGeom>
        </p:spPr>
      </p:pic>
      <p:pic>
        <p:nvPicPr>
          <p:cNvPr id="3" name="Những tác dụng kỳ diệu của nụ cười_Trim">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8"/>
          <a:stretch>
            <a:fillRect/>
          </a:stretch>
        </p:blipFill>
        <p:spPr>
          <a:xfrm>
            <a:off x="0" y="0"/>
            <a:ext cx="9144000" cy="5143500"/>
          </a:xfrm>
          <a:prstGeom prst="rect">
            <a:avLst/>
          </a:prstGeom>
        </p:spPr>
      </p:pic>
    </p:spTree>
    <p:custDataLst>
      <p:tags r:id="rId1"/>
    </p:custDataLst>
    <p:extLst>
      <p:ext uri="{BB962C8B-B14F-4D97-AF65-F5344CB8AC3E}">
        <p14:creationId xmlns:p14="http://schemas.microsoft.com/office/powerpoint/2010/main" val="519512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video>
              <p:cMediaNode vol="80000">
                <p:cTn id="13" fill="hold" display="0">
                  <p:stCondLst>
                    <p:cond delay="indefinite"/>
                  </p:stCondLst>
                </p:cTn>
                <p:tgtEl>
                  <p:spTgt spid="3"/>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2A4F852A-142F-40C2-9F42-DD15D6DBD1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pic>
        <p:nvPicPr>
          <p:cNvPr id="9" name="图片 8">
            <a:extLst>
              <a:ext uri="{FF2B5EF4-FFF2-40B4-BE49-F238E27FC236}">
                <a16:creationId xmlns:a16="http://schemas.microsoft.com/office/drawing/2014/main" id="{D69A5195-EBDC-432C-A4D6-7B0D5C89D76F}"/>
              </a:ext>
            </a:extLst>
          </p:cNvPr>
          <p:cNvPicPr>
            <a:picLocks noChangeAspect="1"/>
          </p:cNvPicPr>
          <p:nvPr/>
        </p:nvPicPr>
        <p:blipFill rotWithShape="1">
          <a:blip r:embed="rId5">
            <a:extLst>
              <a:ext uri="{28A0092B-C50C-407E-A947-70E740481C1C}">
                <a14:useLocalDpi xmlns:a14="http://schemas.microsoft.com/office/drawing/2010/main" val="0"/>
              </a:ext>
            </a:extLst>
          </a:blip>
          <a:srcRect l="10375" r="-4801" b="26028"/>
          <a:stretch/>
        </p:blipFill>
        <p:spPr>
          <a:xfrm>
            <a:off x="4852917" y="-937511"/>
            <a:ext cx="4500302" cy="3231715"/>
          </a:xfrm>
          <a:prstGeom prst="rect">
            <a:avLst/>
          </a:prstGeom>
        </p:spPr>
      </p:pic>
      <p:pic>
        <p:nvPicPr>
          <p:cNvPr id="6" name="图片 5">
            <a:extLst>
              <a:ext uri="{FF2B5EF4-FFF2-40B4-BE49-F238E27FC236}">
                <a16:creationId xmlns:a16="http://schemas.microsoft.com/office/drawing/2014/main" id="{5F69B91F-AA5E-43E1-BDFD-B03191B5948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683" y="3294741"/>
            <a:ext cx="9144000" cy="1839686"/>
          </a:xfrm>
          <a:prstGeom prst="rect">
            <a:avLst/>
          </a:prstGeom>
        </p:spPr>
      </p:pic>
      <p:pic>
        <p:nvPicPr>
          <p:cNvPr id="7" name="图片 6">
            <a:extLst>
              <a:ext uri="{FF2B5EF4-FFF2-40B4-BE49-F238E27FC236}">
                <a16:creationId xmlns:a16="http://schemas.microsoft.com/office/drawing/2014/main" id="{FC044253-9597-4574-859F-89F0DF055DEE}"/>
              </a:ext>
            </a:extLst>
          </p:cNvPr>
          <p:cNvPicPr>
            <a:picLocks noChangeAspect="1"/>
          </p:cNvPicPr>
          <p:nvPr/>
        </p:nvPicPr>
        <p:blipFill rotWithShape="1">
          <a:blip r:embed="rId5">
            <a:extLst>
              <a:ext uri="{28A0092B-C50C-407E-A947-70E740481C1C}">
                <a14:useLocalDpi xmlns:a14="http://schemas.microsoft.com/office/drawing/2010/main" val="0"/>
              </a:ext>
            </a:extLst>
          </a:blip>
          <a:srcRect l="10375" r="-4801" b="26028"/>
          <a:stretch/>
        </p:blipFill>
        <p:spPr>
          <a:xfrm>
            <a:off x="-127627" y="-1865490"/>
            <a:ext cx="5189763" cy="3715336"/>
          </a:xfrm>
          <a:prstGeom prst="rect">
            <a:avLst/>
          </a:prstGeom>
        </p:spPr>
      </p:pic>
      <p:pic>
        <p:nvPicPr>
          <p:cNvPr id="3" name="图片 2">
            <a:extLst>
              <a:ext uri="{FF2B5EF4-FFF2-40B4-BE49-F238E27FC236}">
                <a16:creationId xmlns:a16="http://schemas.microsoft.com/office/drawing/2014/main" id="{94F09D85-56B3-4CFF-9C52-FEFF457F176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28296" y="347071"/>
            <a:ext cx="982526" cy="982526"/>
          </a:xfrm>
          <a:prstGeom prst="rect">
            <a:avLst/>
          </a:prstGeom>
        </p:spPr>
      </p:pic>
      <p:sp>
        <p:nvSpPr>
          <p:cNvPr id="37" name="Google Shape;117;p2"/>
          <p:cNvSpPr/>
          <p:nvPr/>
        </p:nvSpPr>
        <p:spPr>
          <a:xfrm>
            <a:off x="2687772" y="2019219"/>
            <a:ext cx="6137005" cy="2228186"/>
          </a:xfrm>
          <a:prstGeom prst="roundRect">
            <a:avLst>
              <a:gd name="adj" fmla="val 16667"/>
            </a:avLst>
          </a:prstGeom>
          <a:noFill/>
          <a:ln w="38100" cap="flat" cmpd="sng">
            <a:solidFill>
              <a:srgbClr val="FF0066"/>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3600" b="0" i="0" u="none" strike="noStrike" cap="none" dirty="0">
              <a:solidFill>
                <a:schemeClr val="accent1"/>
              </a:solidFill>
              <a:latin typeface="Tahoma"/>
              <a:ea typeface="Tahoma"/>
              <a:cs typeface="Tahoma"/>
              <a:sym typeface="Tahoma"/>
            </a:endParaRPr>
          </a:p>
        </p:txBody>
      </p:sp>
      <p:sp>
        <p:nvSpPr>
          <p:cNvPr id="38" name="矩形: 圆角 7">
            <a:extLst>
              <a:ext uri="{FF2B5EF4-FFF2-40B4-BE49-F238E27FC236}">
                <a16:creationId xmlns:a16="http://schemas.microsoft.com/office/drawing/2014/main" id="{906F5B2A-5E1E-4B28-9109-C7990C6A42B2}"/>
              </a:ext>
            </a:extLst>
          </p:cNvPr>
          <p:cNvSpPr/>
          <p:nvPr/>
        </p:nvSpPr>
        <p:spPr>
          <a:xfrm>
            <a:off x="2731782" y="2019219"/>
            <a:ext cx="6013121" cy="2195365"/>
          </a:xfrm>
          <a:prstGeom prst="roundRect">
            <a:avLst>
              <a:gd name="adj" fmla="val 5318"/>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5" name="TextBox 4"/>
          <p:cNvSpPr txBox="1"/>
          <p:nvPr/>
        </p:nvSpPr>
        <p:spPr>
          <a:xfrm>
            <a:off x="2811655" y="2095159"/>
            <a:ext cx="5977258" cy="2169825"/>
          </a:xfrm>
          <a:prstGeom prst="rect">
            <a:avLst/>
          </a:prstGeom>
          <a:noFill/>
        </p:spPr>
        <p:txBody>
          <a:bodyPr wrap="square" rtlCol="0">
            <a:spAutoFit/>
          </a:bodyPr>
          <a:lstStyle/>
          <a:p>
            <a:pPr algn="ctr"/>
            <a:r>
              <a:rPr lang="en-US" sz="4500" b="1" dirty="0" err="1">
                <a:solidFill>
                  <a:srgbClr val="002060"/>
                </a:solidFill>
                <a:latin typeface="Times New Roman" panose="02020603050405020304" pitchFamily="18" charset="0"/>
                <a:cs typeface="Times New Roman" panose="02020603050405020304" pitchFamily="18" charset="0"/>
              </a:rPr>
              <a:t>Em</a:t>
            </a:r>
            <a:r>
              <a:rPr lang="en-US" sz="4500" b="1" dirty="0">
                <a:solidFill>
                  <a:srgbClr val="002060"/>
                </a:solidFill>
                <a:latin typeface="Times New Roman" panose="02020603050405020304" pitchFamily="18" charset="0"/>
                <a:cs typeface="Times New Roman" panose="02020603050405020304" pitchFamily="18" charset="0"/>
              </a:rPr>
              <a:t> </a:t>
            </a:r>
            <a:r>
              <a:rPr lang="en-US" sz="4500" b="1" dirty="0" err="1">
                <a:solidFill>
                  <a:srgbClr val="002060"/>
                </a:solidFill>
                <a:latin typeface="Times New Roman" panose="02020603050405020304" pitchFamily="18" charset="0"/>
                <a:cs typeface="Times New Roman" panose="02020603050405020304" pitchFamily="18" charset="0"/>
              </a:rPr>
              <a:t>đã</a:t>
            </a:r>
            <a:r>
              <a:rPr lang="en-US" sz="4500" b="1" dirty="0">
                <a:solidFill>
                  <a:srgbClr val="002060"/>
                </a:solidFill>
                <a:latin typeface="Times New Roman" panose="02020603050405020304" pitchFamily="18" charset="0"/>
                <a:cs typeface="Times New Roman" panose="02020603050405020304" pitchFamily="18" charset="0"/>
              </a:rPr>
              <a:t> </a:t>
            </a:r>
            <a:r>
              <a:rPr lang="en-US" sz="4500" b="1" dirty="0" err="1">
                <a:solidFill>
                  <a:srgbClr val="002060"/>
                </a:solidFill>
                <a:latin typeface="Times New Roman" panose="02020603050405020304" pitchFamily="18" charset="0"/>
                <a:cs typeface="Times New Roman" panose="02020603050405020304" pitchFamily="18" charset="0"/>
              </a:rPr>
              <a:t>làm</a:t>
            </a:r>
            <a:r>
              <a:rPr lang="en-US" sz="4500" b="1" dirty="0">
                <a:solidFill>
                  <a:srgbClr val="002060"/>
                </a:solidFill>
                <a:latin typeface="Times New Roman" panose="02020603050405020304" pitchFamily="18" charset="0"/>
                <a:cs typeface="Times New Roman" panose="02020603050405020304" pitchFamily="18" charset="0"/>
              </a:rPr>
              <a:t> </a:t>
            </a:r>
            <a:r>
              <a:rPr lang="en-US" sz="4500" b="1" dirty="0" err="1">
                <a:solidFill>
                  <a:srgbClr val="002060"/>
                </a:solidFill>
                <a:latin typeface="Times New Roman" panose="02020603050405020304" pitchFamily="18" charset="0"/>
                <a:cs typeface="Times New Roman" panose="02020603050405020304" pitchFamily="18" charset="0"/>
              </a:rPr>
              <a:t>gì</a:t>
            </a:r>
            <a:r>
              <a:rPr lang="en-US" sz="4500" b="1" dirty="0">
                <a:solidFill>
                  <a:srgbClr val="002060"/>
                </a:solidFill>
                <a:latin typeface="Times New Roman" panose="02020603050405020304" pitchFamily="18" charset="0"/>
                <a:cs typeface="Times New Roman" panose="02020603050405020304" pitchFamily="18" charset="0"/>
              </a:rPr>
              <a:t> </a:t>
            </a:r>
            <a:r>
              <a:rPr lang="en-US" sz="4500" b="1" dirty="0" err="1">
                <a:solidFill>
                  <a:srgbClr val="002060"/>
                </a:solidFill>
                <a:latin typeface="Times New Roman" panose="02020603050405020304" pitchFamily="18" charset="0"/>
                <a:cs typeface="Times New Roman" panose="02020603050405020304" pitchFamily="18" charset="0"/>
              </a:rPr>
              <a:t>để</a:t>
            </a:r>
            <a:r>
              <a:rPr lang="en-US" sz="4500" b="1" dirty="0">
                <a:solidFill>
                  <a:srgbClr val="002060"/>
                </a:solidFill>
                <a:latin typeface="Times New Roman" panose="02020603050405020304" pitchFamily="18" charset="0"/>
                <a:cs typeface="Times New Roman" panose="02020603050405020304" pitchFamily="18" charset="0"/>
              </a:rPr>
              <a:t> </a:t>
            </a:r>
            <a:r>
              <a:rPr lang="en-US" sz="4500" b="1" dirty="0" err="1">
                <a:solidFill>
                  <a:srgbClr val="002060"/>
                </a:solidFill>
                <a:latin typeface="Times New Roman" panose="02020603050405020304" pitchFamily="18" charset="0"/>
                <a:cs typeface="Times New Roman" panose="02020603050405020304" pitchFamily="18" charset="0"/>
              </a:rPr>
              <a:t>tạo</a:t>
            </a:r>
            <a:r>
              <a:rPr lang="en-US" sz="4500" b="1" dirty="0">
                <a:solidFill>
                  <a:srgbClr val="002060"/>
                </a:solidFill>
                <a:latin typeface="Times New Roman" panose="02020603050405020304" pitchFamily="18" charset="0"/>
                <a:cs typeface="Times New Roman" panose="02020603050405020304" pitchFamily="18" charset="0"/>
              </a:rPr>
              <a:t> </a:t>
            </a:r>
            <a:r>
              <a:rPr lang="en-US" sz="4500" b="1" dirty="0" err="1">
                <a:solidFill>
                  <a:srgbClr val="002060"/>
                </a:solidFill>
                <a:latin typeface="Times New Roman" panose="02020603050405020304" pitchFamily="18" charset="0"/>
                <a:cs typeface="Times New Roman" panose="02020603050405020304" pitchFamily="18" charset="0"/>
              </a:rPr>
              <a:t>ra</a:t>
            </a:r>
            <a:r>
              <a:rPr lang="en-US" sz="4500" b="1" dirty="0">
                <a:solidFill>
                  <a:srgbClr val="002060"/>
                </a:solidFill>
                <a:latin typeface="Times New Roman" panose="02020603050405020304" pitchFamily="18" charset="0"/>
                <a:cs typeface="Times New Roman" panose="02020603050405020304" pitchFamily="18" charset="0"/>
              </a:rPr>
              <a:t> </a:t>
            </a:r>
            <a:r>
              <a:rPr lang="en-US" sz="4500" b="1" dirty="0" err="1">
                <a:solidFill>
                  <a:srgbClr val="002060"/>
                </a:solidFill>
                <a:latin typeface="Times New Roman" panose="02020603050405020304" pitchFamily="18" charset="0"/>
                <a:cs typeface="Times New Roman" panose="02020603050405020304" pitchFamily="18" charset="0"/>
              </a:rPr>
              <a:t>tiếng</a:t>
            </a:r>
            <a:r>
              <a:rPr lang="en-US" sz="4500" b="1" dirty="0">
                <a:solidFill>
                  <a:srgbClr val="002060"/>
                </a:solidFill>
                <a:latin typeface="Times New Roman" panose="02020603050405020304" pitchFamily="18" charset="0"/>
                <a:cs typeface="Times New Roman" panose="02020603050405020304" pitchFamily="18" charset="0"/>
              </a:rPr>
              <a:t> </a:t>
            </a:r>
            <a:r>
              <a:rPr lang="en-US" sz="4500" b="1" dirty="0" err="1">
                <a:solidFill>
                  <a:srgbClr val="002060"/>
                </a:solidFill>
                <a:latin typeface="Times New Roman" panose="02020603050405020304" pitchFamily="18" charset="0"/>
                <a:cs typeface="Times New Roman" panose="02020603050405020304" pitchFamily="18" charset="0"/>
              </a:rPr>
              <a:t>cười</a:t>
            </a:r>
            <a:r>
              <a:rPr lang="en-US" sz="4500" b="1" dirty="0">
                <a:solidFill>
                  <a:srgbClr val="002060"/>
                </a:solidFill>
                <a:latin typeface="Times New Roman" panose="02020603050405020304" pitchFamily="18" charset="0"/>
                <a:cs typeface="Times New Roman" panose="02020603050405020304" pitchFamily="18" charset="0"/>
              </a:rPr>
              <a:t> </a:t>
            </a:r>
            <a:r>
              <a:rPr lang="en-US" sz="4500" b="1" dirty="0" err="1">
                <a:solidFill>
                  <a:srgbClr val="002060"/>
                </a:solidFill>
                <a:latin typeface="Times New Roman" panose="02020603050405020304" pitchFamily="18" charset="0"/>
                <a:cs typeface="Times New Roman" panose="02020603050405020304" pitchFamily="18" charset="0"/>
              </a:rPr>
              <a:t>cho</a:t>
            </a:r>
            <a:r>
              <a:rPr lang="en-US" sz="4500" b="1" dirty="0">
                <a:solidFill>
                  <a:srgbClr val="002060"/>
                </a:solidFill>
                <a:latin typeface="Times New Roman" panose="02020603050405020304" pitchFamily="18" charset="0"/>
                <a:cs typeface="Times New Roman" panose="02020603050405020304" pitchFamily="18" charset="0"/>
              </a:rPr>
              <a:t> </a:t>
            </a:r>
            <a:r>
              <a:rPr lang="en-US" sz="4500" b="1" dirty="0" err="1">
                <a:solidFill>
                  <a:srgbClr val="002060"/>
                </a:solidFill>
                <a:latin typeface="Times New Roman" panose="02020603050405020304" pitchFamily="18" charset="0"/>
                <a:cs typeface="Times New Roman" panose="02020603050405020304" pitchFamily="18" charset="0"/>
              </a:rPr>
              <a:t>bản</a:t>
            </a:r>
            <a:r>
              <a:rPr lang="en-US" sz="4500" b="1" dirty="0">
                <a:solidFill>
                  <a:srgbClr val="002060"/>
                </a:solidFill>
                <a:latin typeface="Times New Roman" panose="02020603050405020304" pitchFamily="18" charset="0"/>
                <a:cs typeface="Times New Roman" panose="02020603050405020304" pitchFamily="18" charset="0"/>
              </a:rPr>
              <a:t> </a:t>
            </a:r>
            <a:r>
              <a:rPr lang="en-US" sz="4500" b="1" dirty="0" err="1">
                <a:solidFill>
                  <a:srgbClr val="002060"/>
                </a:solidFill>
                <a:latin typeface="Times New Roman" panose="02020603050405020304" pitchFamily="18" charset="0"/>
                <a:cs typeface="Times New Roman" panose="02020603050405020304" pitchFamily="18" charset="0"/>
              </a:rPr>
              <a:t>thân</a:t>
            </a:r>
            <a:r>
              <a:rPr lang="en-US" sz="4500" b="1" dirty="0">
                <a:solidFill>
                  <a:srgbClr val="002060"/>
                </a:solidFill>
                <a:latin typeface="Times New Roman" panose="02020603050405020304" pitchFamily="18" charset="0"/>
                <a:cs typeface="Times New Roman" panose="02020603050405020304" pitchFamily="18" charset="0"/>
              </a:rPr>
              <a:t> </a:t>
            </a:r>
            <a:r>
              <a:rPr lang="en-US" sz="4500" b="1" dirty="0" err="1">
                <a:solidFill>
                  <a:srgbClr val="002060"/>
                </a:solidFill>
                <a:latin typeface="Times New Roman" panose="02020603050405020304" pitchFamily="18" charset="0"/>
                <a:cs typeface="Times New Roman" panose="02020603050405020304" pitchFamily="18" charset="0"/>
              </a:rPr>
              <a:t>và</a:t>
            </a:r>
            <a:r>
              <a:rPr lang="en-US" sz="4500" b="1" dirty="0">
                <a:solidFill>
                  <a:srgbClr val="002060"/>
                </a:solidFill>
                <a:latin typeface="Times New Roman" panose="02020603050405020304" pitchFamily="18" charset="0"/>
                <a:cs typeface="Times New Roman" panose="02020603050405020304" pitchFamily="18" charset="0"/>
              </a:rPr>
              <a:t> </a:t>
            </a:r>
            <a:r>
              <a:rPr lang="en-US" sz="4500" b="1" dirty="0" err="1">
                <a:solidFill>
                  <a:srgbClr val="002060"/>
                </a:solidFill>
                <a:latin typeface="Times New Roman" panose="02020603050405020304" pitchFamily="18" charset="0"/>
                <a:cs typeface="Times New Roman" panose="02020603050405020304" pitchFamily="18" charset="0"/>
              </a:rPr>
              <a:t>gia</a:t>
            </a:r>
            <a:r>
              <a:rPr lang="en-US" sz="4500" b="1" dirty="0">
                <a:solidFill>
                  <a:srgbClr val="002060"/>
                </a:solidFill>
                <a:latin typeface="Times New Roman" panose="02020603050405020304" pitchFamily="18" charset="0"/>
                <a:cs typeface="Times New Roman" panose="02020603050405020304" pitchFamily="18" charset="0"/>
              </a:rPr>
              <a:t> </a:t>
            </a:r>
            <a:r>
              <a:rPr lang="en-US" sz="4500" b="1" dirty="0" err="1">
                <a:solidFill>
                  <a:srgbClr val="002060"/>
                </a:solidFill>
                <a:latin typeface="Times New Roman" panose="02020603050405020304" pitchFamily="18" charset="0"/>
                <a:cs typeface="Times New Roman" panose="02020603050405020304" pitchFamily="18" charset="0"/>
              </a:rPr>
              <a:t>đình</a:t>
            </a:r>
            <a:r>
              <a:rPr lang="en-US" sz="4500" b="1" dirty="0">
                <a:solidFill>
                  <a:srgbClr val="002060"/>
                </a:solidFill>
                <a:latin typeface="Times New Roman" panose="02020603050405020304" pitchFamily="18" charset="0"/>
                <a:cs typeface="Times New Roman" panose="02020603050405020304" pitchFamily="18" charset="0"/>
              </a:rPr>
              <a:t>?</a:t>
            </a:r>
          </a:p>
        </p:txBody>
      </p:sp>
      <p:pic>
        <p:nvPicPr>
          <p:cNvPr id="39" name="图片 1">
            <a:extLst>
              <a:ext uri="{FF2B5EF4-FFF2-40B4-BE49-F238E27FC236}">
                <a16:creationId xmlns:a16="http://schemas.microsoft.com/office/drawing/2014/main" id="{65334953-F384-41F2-A586-5E9BAABACFD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179006" y="-50400"/>
            <a:ext cx="5205531" cy="2730986"/>
          </a:xfrm>
          <a:prstGeom prst="rect">
            <a:avLst/>
          </a:prstGeom>
        </p:spPr>
      </p:pic>
      <p:sp>
        <p:nvSpPr>
          <p:cNvPr id="40" name="文本框 7">
            <a:extLst>
              <a:ext uri="{FF2B5EF4-FFF2-40B4-BE49-F238E27FC236}">
                <a16:creationId xmlns:a16="http://schemas.microsoft.com/office/drawing/2014/main" id="{D1ABF282-05ED-4A4B-AA8F-10DB814144F0}"/>
              </a:ext>
            </a:extLst>
          </p:cNvPr>
          <p:cNvSpPr txBox="1"/>
          <p:nvPr/>
        </p:nvSpPr>
        <p:spPr>
          <a:xfrm rot="21123133">
            <a:off x="-793967" y="1413108"/>
            <a:ext cx="4740207" cy="830997"/>
          </a:xfrm>
          <a:prstGeom prst="rect">
            <a:avLst/>
          </a:prstGeom>
          <a:noFill/>
        </p:spPr>
        <p:txBody>
          <a:bodyPr wrap="square">
            <a:spAutoFit/>
          </a:bodyPr>
          <a:lstStyle/>
          <a:p>
            <a:pPr algn="ctr">
              <a:defRPr/>
            </a:pPr>
            <a:r>
              <a:rPr lang="en-US" altLang="zh-CN" sz="4800" b="1" spc="50" dirty="0">
                <a:ln w="0"/>
                <a:solidFill>
                  <a:schemeClr val="tx2"/>
                </a:solidFill>
                <a:effectLst>
                  <a:innerShdw blurRad="63500" dist="50800" dir="13500000">
                    <a:srgbClr val="000000">
                      <a:alpha val="50000"/>
                    </a:srgbClr>
                  </a:innerShdw>
                  <a:reflection blurRad="6350" stA="60000" endA="900" endPos="58000" dir="5400000" sy="-100000" algn="bl" rotWithShape="0"/>
                </a:effectLst>
                <a:latin typeface="Cambria" panose="02040503050406030204" pitchFamily="18" charset="0"/>
                <a:ea typeface="Cambria" panose="02040503050406030204" pitchFamily="18" charset="0"/>
                <a:cs typeface="Times New Roman" panose="02020603050405020304" pitchFamily="18" charset="0"/>
                <a:sym typeface="+mn-lt"/>
              </a:rPr>
              <a:t>LIÊN HỆ</a:t>
            </a:r>
          </a:p>
        </p:txBody>
      </p:sp>
    </p:spTree>
    <p:custDataLst>
      <p:tags r:id="rId1"/>
    </p:custDataLst>
    <p:extLst>
      <p:ext uri="{BB962C8B-B14F-4D97-AF65-F5344CB8AC3E}">
        <p14:creationId xmlns:p14="http://schemas.microsoft.com/office/powerpoint/2010/main" val="13483499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wipe(down)">
                                      <p:cBhvr>
                                        <p:cTn id="7" dur="500"/>
                                        <p:tgtEl>
                                          <p:spTgt spid="3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wipe(down)">
                                      <p:cBhvr>
                                        <p:cTn id="12" dur="500"/>
                                        <p:tgtEl>
                                          <p:spTgt spid="40"/>
                                        </p:tgtEl>
                                      </p:cBhvr>
                                    </p:animEffect>
                                  </p:childTnLst>
                                </p:cTn>
                              </p:par>
                              <p:par>
                                <p:cTn id="13" presetID="6" presetClass="entr" presetSubtype="16" fill="hold" grpId="0" nodeType="withEffect">
                                  <p:stCondLst>
                                    <p:cond delay="0"/>
                                  </p:stCondLst>
                                  <p:childTnLst>
                                    <p:set>
                                      <p:cBhvr>
                                        <p:cTn id="14" dur="1" fill="hold">
                                          <p:stCondLst>
                                            <p:cond delay="0"/>
                                          </p:stCondLst>
                                        </p:cTn>
                                        <p:tgtEl>
                                          <p:spTgt spid="38"/>
                                        </p:tgtEl>
                                        <p:attrNameLst>
                                          <p:attrName>style.visibility</p:attrName>
                                        </p:attrNameLst>
                                      </p:cBhvr>
                                      <p:to>
                                        <p:strVal val="visible"/>
                                      </p:to>
                                    </p:set>
                                    <p:animEffect transition="in" filter="circle(in)">
                                      <p:cBhvr>
                                        <p:cTn id="15" dur="2000"/>
                                        <p:tgtEl>
                                          <p:spTgt spid="38"/>
                                        </p:tgtEl>
                                      </p:cBhvr>
                                    </p:animEffect>
                                  </p:childTnLst>
                                </p:cTn>
                              </p:par>
                            </p:childTnLst>
                          </p:cTn>
                        </p:par>
                      </p:childTnLst>
                    </p:cTn>
                  </p:par>
                  <p:par>
                    <p:cTn id="16" fill="hold">
                      <p:stCondLst>
                        <p:cond delay="indefinite"/>
                      </p:stCondLst>
                      <p:childTnLst>
                        <p:par>
                          <p:cTn id="17" fill="hold">
                            <p:stCondLst>
                              <p:cond delay="0"/>
                            </p:stCondLst>
                            <p:childTnLst>
                              <p:par>
                                <p:cTn id="18" presetID="23" presetClass="entr" presetSubtype="16" fill="hold" nodeType="clickEffect">
                                  <p:stCondLst>
                                    <p:cond delay="0"/>
                                  </p:stCondLst>
                                  <p:childTnLst>
                                    <p:set>
                                      <p:cBhvr>
                                        <p:cTn id="19" dur="1" fill="hold">
                                          <p:stCondLst>
                                            <p:cond delay="0"/>
                                          </p:stCondLst>
                                        </p:cTn>
                                        <p:tgtEl>
                                          <p:spTgt spid="37"/>
                                        </p:tgtEl>
                                        <p:attrNameLst>
                                          <p:attrName>style.visibility</p:attrName>
                                        </p:attrNameLst>
                                      </p:cBhvr>
                                      <p:to>
                                        <p:strVal val="visible"/>
                                      </p:to>
                                    </p:set>
                                    <p:anim calcmode="lin" valueType="num">
                                      <p:cBhvr additive="base">
                                        <p:cTn id="20" dur="500"/>
                                        <p:tgtEl>
                                          <p:spTgt spid="37"/>
                                        </p:tgtEl>
                                        <p:attrNameLst>
                                          <p:attrName>ppt_w</p:attrName>
                                        </p:attrNameLst>
                                      </p:cBhvr>
                                      <p:tavLst>
                                        <p:tav tm="0">
                                          <p:val>
                                            <p:strVal val="0"/>
                                          </p:val>
                                        </p:tav>
                                        <p:tav tm="100000">
                                          <p:val>
                                            <p:strVal val="#ppt_w"/>
                                          </p:val>
                                        </p:tav>
                                      </p:tavLst>
                                    </p:anim>
                                    <p:anim calcmode="lin" valueType="num">
                                      <p:cBhvr additive="base">
                                        <p:cTn id="21" dur="500"/>
                                        <p:tgtEl>
                                          <p:spTgt spid="37"/>
                                        </p:tgtEl>
                                        <p:attrNameLst>
                                          <p:attrName>ppt_h</p:attrName>
                                        </p:attrNameLst>
                                      </p:cBhvr>
                                      <p:tavLst>
                                        <p:tav tm="0">
                                          <p:val>
                                            <p:strVal val="0"/>
                                          </p:val>
                                        </p:tav>
                                        <p:tav tm="100000">
                                          <p:val>
                                            <p:strVal val="#ppt_h"/>
                                          </p:val>
                                        </p:tav>
                                      </p:tavLst>
                                    </p:anim>
                                  </p:childTnLst>
                                </p:cTn>
                              </p:par>
                              <p:par>
                                <p:cTn id="22" presetID="22" presetClass="entr" presetSubtype="4" fill="hold" grpId="0" nodeType="with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wipe(down)">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P spid="5" grpId="0"/>
      <p:bldP spid="40"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2A4F852A-142F-40C2-9F42-DD15D6DBD1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265"/>
            <a:ext cx="9144000" cy="5143500"/>
          </a:xfrm>
          <a:prstGeom prst="rect">
            <a:avLst/>
          </a:prstGeom>
        </p:spPr>
      </p:pic>
      <p:pic>
        <p:nvPicPr>
          <p:cNvPr id="9" name="图片 8">
            <a:extLst>
              <a:ext uri="{FF2B5EF4-FFF2-40B4-BE49-F238E27FC236}">
                <a16:creationId xmlns:a16="http://schemas.microsoft.com/office/drawing/2014/main" id="{D69A5195-EBDC-432C-A4D6-7B0D5C89D76F}"/>
              </a:ext>
            </a:extLst>
          </p:cNvPr>
          <p:cNvPicPr>
            <a:picLocks noChangeAspect="1"/>
          </p:cNvPicPr>
          <p:nvPr/>
        </p:nvPicPr>
        <p:blipFill rotWithShape="1">
          <a:blip r:embed="rId5">
            <a:extLst>
              <a:ext uri="{28A0092B-C50C-407E-A947-70E740481C1C}">
                <a14:useLocalDpi xmlns:a14="http://schemas.microsoft.com/office/drawing/2010/main" val="0"/>
              </a:ext>
            </a:extLst>
          </a:blip>
          <a:srcRect l="10375" r="-4801" b="26028"/>
          <a:stretch/>
        </p:blipFill>
        <p:spPr>
          <a:xfrm>
            <a:off x="4871994" y="-832220"/>
            <a:ext cx="4500302" cy="3231715"/>
          </a:xfrm>
          <a:prstGeom prst="rect">
            <a:avLst/>
          </a:prstGeom>
        </p:spPr>
      </p:pic>
      <p:pic>
        <p:nvPicPr>
          <p:cNvPr id="6" name="图片 5">
            <a:extLst>
              <a:ext uri="{FF2B5EF4-FFF2-40B4-BE49-F238E27FC236}">
                <a16:creationId xmlns:a16="http://schemas.microsoft.com/office/drawing/2014/main" id="{5F69B91F-AA5E-43E1-BDFD-B03191B5948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3303814"/>
            <a:ext cx="9144000" cy="1839686"/>
          </a:xfrm>
          <a:prstGeom prst="rect">
            <a:avLst/>
          </a:prstGeom>
        </p:spPr>
      </p:pic>
      <p:pic>
        <p:nvPicPr>
          <p:cNvPr id="7" name="图片 6">
            <a:extLst>
              <a:ext uri="{FF2B5EF4-FFF2-40B4-BE49-F238E27FC236}">
                <a16:creationId xmlns:a16="http://schemas.microsoft.com/office/drawing/2014/main" id="{FC044253-9597-4574-859F-89F0DF055DEE}"/>
              </a:ext>
            </a:extLst>
          </p:cNvPr>
          <p:cNvPicPr>
            <a:picLocks noChangeAspect="1"/>
          </p:cNvPicPr>
          <p:nvPr/>
        </p:nvPicPr>
        <p:blipFill rotWithShape="1">
          <a:blip r:embed="rId5">
            <a:extLst>
              <a:ext uri="{28A0092B-C50C-407E-A947-70E740481C1C}">
                <a14:useLocalDpi xmlns:a14="http://schemas.microsoft.com/office/drawing/2010/main" val="0"/>
              </a:ext>
            </a:extLst>
          </a:blip>
          <a:srcRect l="10375" r="-4801" b="26028"/>
          <a:stretch/>
        </p:blipFill>
        <p:spPr>
          <a:xfrm>
            <a:off x="-127627" y="-1865490"/>
            <a:ext cx="5189763" cy="3715336"/>
          </a:xfrm>
          <a:prstGeom prst="rect">
            <a:avLst/>
          </a:prstGeom>
        </p:spPr>
      </p:pic>
      <p:pic>
        <p:nvPicPr>
          <p:cNvPr id="3" name="图片 2">
            <a:extLst>
              <a:ext uri="{FF2B5EF4-FFF2-40B4-BE49-F238E27FC236}">
                <a16:creationId xmlns:a16="http://schemas.microsoft.com/office/drawing/2014/main" id="{94F09D85-56B3-4CFF-9C52-FEFF457F176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28296" y="347071"/>
            <a:ext cx="982526" cy="982526"/>
          </a:xfrm>
          <a:prstGeom prst="rect">
            <a:avLst/>
          </a:prstGeom>
        </p:spPr>
      </p:pic>
      <p:pic>
        <p:nvPicPr>
          <p:cNvPr id="39" name="图片 1">
            <a:extLst>
              <a:ext uri="{FF2B5EF4-FFF2-40B4-BE49-F238E27FC236}">
                <a16:creationId xmlns:a16="http://schemas.microsoft.com/office/drawing/2014/main" id="{65334953-F384-41F2-A586-5E9BAABACFD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510388">
            <a:off x="-1792615" y="-245479"/>
            <a:ext cx="9051074" cy="4748479"/>
          </a:xfrm>
          <a:prstGeom prst="rect">
            <a:avLst/>
          </a:prstGeom>
        </p:spPr>
      </p:pic>
      <p:sp>
        <p:nvSpPr>
          <p:cNvPr id="12" name="文本框 7">
            <a:extLst>
              <a:ext uri="{FF2B5EF4-FFF2-40B4-BE49-F238E27FC236}">
                <a16:creationId xmlns:a16="http://schemas.microsoft.com/office/drawing/2014/main" id="{D1ABF282-05ED-4A4B-AA8F-10DB814144F0}"/>
              </a:ext>
            </a:extLst>
          </p:cNvPr>
          <p:cNvSpPr txBox="1"/>
          <p:nvPr/>
        </p:nvSpPr>
        <p:spPr>
          <a:xfrm>
            <a:off x="472183" y="2399495"/>
            <a:ext cx="4740207" cy="1569660"/>
          </a:xfrm>
          <a:prstGeom prst="rect">
            <a:avLst/>
          </a:prstGeom>
          <a:noFill/>
        </p:spPr>
        <p:txBody>
          <a:bodyPr wrap="square">
            <a:spAutoFit/>
          </a:bodyPr>
          <a:lstStyle/>
          <a:p>
            <a:pPr algn="ctr">
              <a:defRPr/>
            </a:pPr>
            <a:r>
              <a:rPr lang="en-US" altLang="zh-CN" sz="4800" b="1" spc="50" dirty="0">
                <a:ln w="0"/>
                <a:solidFill>
                  <a:schemeClr val="tx2"/>
                </a:solidFill>
                <a:effectLst>
                  <a:innerShdw blurRad="63500" dist="50800" dir="13500000">
                    <a:srgbClr val="000000">
                      <a:alpha val="50000"/>
                    </a:srgbClr>
                  </a:innerShdw>
                  <a:reflection blurRad="6350" stA="60000" endA="900" endPos="58000" dir="5400000" sy="-100000" algn="bl" rotWithShape="0"/>
                </a:effectLst>
                <a:latin typeface="Times New Roman" panose="02020603050405020304" pitchFamily="18" charset="0"/>
                <a:cs typeface="Times New Roman" panose="02020603050405020304" pitchFamily="18" charset="0"/>
                <a:sym typeface="+mn-lt"/>
              </a:rPr>
              <a:t>CHÚC CÁC EM HỌC TỐT!</a:t>
            </a:r>
          </a:p>
        </p:txBody>
      </p:sp>
      <p:pic>
        <p:nvPicPr>
          <p:cNvPr id="13" name="图片 12">
            <a:extLst>
              <a:ext uri="{FF2B5EF4-FFF2-40B4-BE49-F238E27FC236}">
                <a16:creationId xmlns:a16="http://schemas.microsoft.com/office/drawing/2014/main" id="{D28763F4-90E9-42C8-B373-8E309E6DE5F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552786" y="1235791"/>
            <a:ext cx="3507580" cy="2968160"/>
          </a:xfrm>
          <a:prstGeom prst="rect">
            <a:avLst/>
          </a:prstGeom>
        </p:spPr>
      </p:pic>
    </p:spTree>
    <p:custDataLst>
      <p:tags r:id="rId1"/>
    </p:custDataLst>
    <p:extLst>
      <p:ext uri="{BB962C8B-B14F-4D97-AF65-F5344CB8AC3E}">
        <p14:creationId xmlns:p14="http://schemas.microsoft.com/office/powerpoint/2010/main" val="2918311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wipe(down)">
                                      <p:cBhvr>
                                        <p:cTn id="7" dur="500"/>
                                        <p:tgtEl>
                                          <p:spTgt spid="3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par>
                          <p:cTn id="13" fill="hold">
                            <p:stCondLst>
                              <p:cond delay="500"/>
                            </p:stCondLst>
                            <p:childTnLst>
                              <p:par>
                                <p:cTn id="14" presetID="2" presetClass="entr" presetSubtype="6" fill="hold" nodeType="afterEffect">
                                  <p:stCondLst>
                                    <p:cond delay="0"/>
                                  </p:stCondLst>
                                  <p:childTnLst>
                                    <p:set>
                                      <p:cBhvr>
                                        <p:cTn id="15" dur="1" fill="hold">
                                          <p:stCondLst>
                                            <p:cond delay="0"/>
                                          </p:stCondLst>
                                        </p:cTn>
                                        <p:tgtEl>
                                          <p:spTgt spid="13"/>
                                        </p:tgtEl>
                                        <p:attrNameLst>
                                          <p:attrName>style.visibility</p:attrName>
                                        </p:attrNameLst>
                                      </p:cBhvr>
                                      <p:to>
                                        <p:strVal val="visible"/>
                                      </p:to>
                                    </p:set>
                                    <p:anim calcmode="lin" valueType="num">
                                      <p:cBhvr additive="base">
                                        <p:cTn id="16" dur="500" fill="hold"/>
                                        <p:tgtEl>
                                          <p:spTgt spid="13"/>
                                        </p:tgtEl>
                                        <p:attrNameLst>
                                          <p:attrName>ppt_x</p:attrName>
                                        </p:attrNameLst>
                                      </p:cBhvr>
                                      <p:tavLst>
                                        <p:tav tm="0">
                                          <p:val>
                                            <p:strVal val="1+#ppt_w/2"/>
                                          </p:val>
                                        </p:tav>
                                        <p:tav tm="100000">
                                          <p:val>
                                            <p:strVal val="#ppt_x"/>
                                          </p:val>
                                        </p:tav>
                                      </p:tavLst>
                                    </p:anim>
                                    <p:anim calcmode="lin" valueType="num">
                                      <p:cBhvr additive="base">
                                        <p:cTn id="17"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tags/tag1.xml><?xml version="1.0" encoding="utf-8"?>
<p:tagLst xmlns:a="http://schemas.openxmlformats.org/drawingml/2006/main" xmlns:r="http://schemas.openxmlformats.org/officeDocument/2006/relationships" xmlns:p="http://schemas.openxmlformats.org/presentationml/2006/main">
  <p:tag name="ISPRING_LMS_API_VERSION" val="SCORM 2004 (4th edition)"/>
  <p:tag name="ISPRING_ULTRA_SCORM_COURSE_ID" val="A9B77535-6EE4-4BC6-A657-695CDA7B58A3"/>
  <p:tag name="ISPRING_CMI5_LAUNCH_METHOD" val="any window"/>
  <p:tag name="ISPRING_SCORM_ENDPOINT" val="&lt;endpoint&gt;&lt;enable&gt;0&lt;/enable&gt;&lt;lrs&gt;https://&lt;/lrs&gt;&lt;auth&gt;0&lt;/auth&gt;&lt;login&gt;&lt;/login&gt;&lt;password&gt;&lt;/password&gt;&lt;key&gt;&lt;/key&gt;&lt;name&gt;&lt;/name&gt;&lt;email&gt;&lt;/email&gt;&lt;/endpoint&gt;&#10;"/>
  <p:tag name="ISPRINGCLOUDFOLDERID" val="1"/>
  <p:tag name="ISPRINGONLINEFOLDERID" val="1"/>
  <p:tag name="ISPRING_OUTPUT_FOLDER" val="[[&quot;\u0017m\uFFFD({81D49D66-16C0-458B-921E-16D9B25C726F}&quot;,&quot;D:\\4A4 (22 -23)\\BGĐT\\Tuần 33_MNT\\TIẾNG VIỆT&quot;]]"/>
  <p:tag name="ISPRING_PUBLISH_SETTINGS" val="{&quot;commonSettings&quot;:{&quot;webSettings&quot;:{&quot;useMobileViewer&quot;:&quot;T_FALSE&quot;},&quot;lmsSettings&quot;:{&quot;useMobileViewer&quot;:&quot;T_FALSE&quot;},&quot;cloudSettings&quot;:{&quot;useMobileViewer&quot;:&quot;T_FALSE&quot;},&quot;ispringLmsSettings&quot;:{&quot;useMobileViewer&quot;:&quot;T_FALSE&quot;},&quot;playerId&quot;:&quot;universal&quot;,&quot;studioSettings&quot;:{&quot;useMobileViewer&quot;:&quot;T_FALSE&quot;}},&quot;advancedSettings&quot;:{&quot;enableTextAllocation&quot;:&quot;T_TRUE&quot;,&quot;viewingFromLocalDrive&quot;:&quot;T_TRUE&quot;,&quot;contentScale&quot;:75,&quot;contentScaleMode&quot;:&quot;SCALE&quot;},&quot;accessibilitySettings&quot;:{&quot;enabled&quot;:&quot;T_FALSE&quot;},&quot;compressionSettings&quot;:{&quot;imageSettings&quot;:{&quot;jpegQuality&quot;:70,&quot;optimizeImageForResolution&quot;:&quot;T_FALSE&quot;},&quot;audioQuality&quot;:70,&quot;videoQuality&quot;:65},&quot;protectionSettings&quot;:{&quot;watermarkEnabled&quot;:&quot;T_FALSE&quot;,&quot;watermarkPosition&quot;:&quot;MIDDLE_CENTER&quot;,&quot;openWatermarkUrl&quot;:&quot;T_FALSE&quot;,&quot;openWatermarkWebPageInNewWindow&quot;:&quot;T_FALSE&quot;,&quot;displayAfterEnabled&quot;:&quot;T_FALSE&quot;,&quot;displayUntilEnabled&quot;:&quot;T_FALSE&quot;,&quot;domainRestrictionEnabled&quot;:&quot;T_FALSE&quot;,&quot;enablePassword&quot;:&quot;T_FALSE&quot;},&quot;videoSettings&quot;:{&quot;videoCompressionSettings&quot;:{&quot;audioQuality&quot;:70,&quot;videoQuality&quot;:75},&quot;secondsOnEachSlide&quot;:5,&quot;hostingSettings&quot;:{}},&quot;ispringOnlineSettings&quot;:{&quot;onlineDestinationFolderId&quot;:&quot;1&quot;},&quot;cloudSettings&quot;:{&quot;onlineDestinationFolderId&quot;:&quot;1&quot;},&quot;wordSettings&quot;:{&quot;printCopies&quot;:1},&quot;studioSettings&quot;:{&quot;onlineDestinationFolderId&quot;:&quot;1&quot;}}"/>
  <p:tag name="ISPRING_SCORM_RATE_SLIDES" val="0"/>
  <p:tag name="ISPRING_SCORM_RATE_QUIZZES" val="0"/>
  <p:tag name="ISPRING_SCORM_PASSING_SCORE" val="0.000000"/>
  <p:tag name="ISPRING_CURRENT_PLAYER_ID" val="universal"/>
  <p:tag name="ISPRING_PRESENTATION_TITLE" val="tuan33_TĐ_Vuongquocvangnucuoi_MNT"/>
  <p:tag name="ISPRING_FIRST_PUBLISH" val="1"/>
</p:tagLst>
</file>

<file path=ppt/tags/tag2.xml><?xml version="1.0" encoding="utf-8"?>
<p:tagLst xmlns:a="http://schemas.openxmlformats.org/drawingml/2006/main" xmlns:r="http://schemas.openxmlformats.org/officeDocument/2006/relationships" xmlns:p="http://schemas.openxmlformats.org/presentationml/2006/main">
  <p:tag name="GENSWF_SLIDE_UID" val="{C35685E9-2766-4BF0-B414-66D7668E0479}:296"/>
</p:tagLst>
</file>

<file path=ppt/tags/tag3.xml><?xml version="1.0" encoding="utf-8"?>
<p:tagLst xmlns:a="http://schemas.openxmlformats.org/drawingml/2006/main" xmlns:r="http://schemas.openxmlformats.org/officeDocument/2006/relationships" xmlns:p="http://schemas.openxmlformats.org/presentationml/2006/main">
  <p:tag name="GENSWF_SLIDE_UID" val="{F78B1BC6-7C26-45BD-A9BD-1FFA290C7302}:295"/>
</p:tagLst>
</file>

<file path=ppt/tags/tag4.xml><?xml version="1.0" encoding="utf-8"?>
<p:tagLst xmlns:a="http://schemas.openxmlformats.org/drawingml/2006/main" xmlns:r="http://schemas.openxmlformats.org/officeDocument/2006/relationships" xmlns:p="http://schemas.openxmlformats.org/presentationml/2006/main">
  <p:tag name="GENSWF_SLIDE_UID" val="{8F4508DF-6B05-4926-9319-745E50B891F9}:300"/>
</p:tagLst>
</file>

<file path=ppt/tags/tag5.xml><?xml version="1.0" encoding="utf-8"?>
<p:tagLst xmlns:a="http://schemas.openxmlformats.org/drawingml/2006/main" xmlns:r="http://schemas.openxmlformats.org/officeDocument/2006/relationships" xmlns:p="http://schemas.openxmlformats.org/presentationml/2006/main">
  <p:tag name="GENSWF_SLIDE_UID" val="{9E033679-2152-4B14-B3BD-30EEABF1B857}:302"/>
</p:tagLst>
</file>

<file path=ppt/tags/tag6.xml><?xml version="1.0" encoding="utf-8"?>
<p:tagLst xmlns:a="http://schemas.openxmlformats.org/drawingml/2006/main" xmlns:r="http://schemas.openxmlformats.org/officeDocument/2006/relationships" xmlns:p="http://schemas.openxmlformats.org/presentationml/2006/main">
  <p:tag name="GENSWF_SLIDE_UID" val="{D4B17617-8506-4062-BF4D-9722B4C44601}:303"/>
</p:tagLst>
</file>

<file path=ppt/tags/tag7.xml><?xml version="1.0" encoding="utf-8"?>
<p:tagLst xmlns:a="http://schemas.openxmlformats.org/drawingml/2006/main" xmlns:r="http://schemas.openxmlformats.org/officeDocument/2006/relationships" xmlns:p="http://schemas.openxmlformats.org/presentationml/2006/main">
  <p:tag name="GENSWF_SLIDE_UID" val="{412A16C7-4A89-4674-B49B-AD5FBFA86AC6}:304"/>
</p:tagLst>
</file>

<file path=ppt/tags/tag8.xml><?xml version="1.0" encoding="utf-8"?>
<p:tagLst xmlns:a="http://schemas.openxmlformats.org/drawingml/2006/main" xmlns:r="http://schemas.openxmlformats.org/officeDocument/2006/relationships" xmlns:p="http://schemas.openxmlformats.org/presentationml/2006/main">
  <p:tag name="GENSWF_SLIDE_UID" val="{1C84361F-CF0D-4C33-AE2F-174C4C6E7979}:305"/>
</p:tagLst>
</file>

<file path=ppt/tags/tag9.xml><?xml version="1.0" encoding="utf-8"?>
<p:tagLst xmlns:a="http://schemas.openxmlformats.org/drawingml/2006/main" xmlns:r="http://schemas.openxmlformats.org/officeDocument/2006/relationships" xmlns:p="http://schemas.openxmlformats.org/presentationml/2006/main">
  <p:tag name="GENSWF_SLIDE_UID" val="{06BEE63F-4E8A-4632-B5FD-F9E87D3B095A}:306"/>
</p:tagLst>
</file>

<file path=ppt/tags/tag10.xml><?xml version="1.0" encoding="utf-8"?>
<p:tagLst xmlns:a="http://schemas.openxmlformats.org/drawingml/2006/main" xmlns:r="http://schemas.openxmlformats.org/officeDocument/2006/relationships" xmlns:p="http://schemas.openxmlformats.org/presentationml/2006/main">
  <p:tag name="GENSWF_SLIDE_UID" val="{AD0746E0-CC44-4C55-9D4E-0B3DFA1226C9}:307"/>
</p:tagLst>
</file>

<file path=ppt/tags/tag11.xml><?xml version="1.0" encoding="utf-8"?>
<p:tagLst xmlns:a="http://schemas.openxmlformats.org/drawingml/2006/main" xmlns:r="http://schemas.openxmlformats.org/officeDocument/2006/relationships" xmlns:p="http://schemas.openxmlformats.org/presentationml/2006/main">
  <p:tag name="GENSWF_SLIDE_UID" val="{721D24D3-25BF-46ED-A358-C9C51A97CA6D}:358"/>
</p:tagLst>
</file>

<file path=ppt/tags/tag12.xml><?xml version="1.0" encoding="utf-8"?>
<p:tagLst xmlns:a="http://schemas.openxmlformats.org/drawingml/2006/main" xmlns:r="http://schemas.openxmlformats.org/officeDocument/2006/relationships" xmlns:p="http://schemas.openxmlformats.org/presentationml/2006/main">
  <p:tag name="GENSWF_SLIDE_UID" val="{150E4C13-3E9D-4ABB-B025-BED34998C94A}:310"/>
</p:tagLst>
</file>

<file path=ppt/tags/tag13.xml><?xml version="1.0" encoding="utf-8"?>
<p:tagLst xmlns:a="http://schemas.openxmlformats.org/drawingml/2006/main" xmlns:r="http://schemas.openxmlformats.org/officeDocument/2006/relationships" xmlns:p="http://schemas.openxmlformats.org/presentationml/2006/main">
  <p:tag name="GENSWF_SLIDE_UID" val="{3B1E0FBD-24C4-48A0-AEF0-FEADFDBC5516}:365"/>
</p:tagLst>
</file>

<file path=ppt/tags/tag14.xml><?xml version="1.0" encoding="utf-8"?>
<p:tagLst xmlns:a="http://schemas.openxmlformats.org/drawingml/2006/main" xmlns:r="http://schemas.openxmlformats.org/officeDocument/2006/relationships" xmlns:p="http://schemas.openxmlformats.org/presentationml/2006/main">
  <p:tag name="GENSWF_SLIDE_UID" val="{0A853960-C9A6-45D7-84B3-3FFEEB5BAFAE}:333"/>
</p:tagLst>
</file>

<file path=ppt/tags/tag15.xml><?xml version="1.0" encoding="utf-8"?>
<p:tagLst xmlns:a="http://schemas.openxmlformats.org/drawingml/2006/main" xmlns:r="http://schemas.openxmlformats.org/officeDocument/2006/relationships" xmlns:p="http://schemas.openxmlformats.org/presentationml/2006/main">
  <p:tag name="GENSWF_SLIDE_UID" val="{5F30BC68-6A87-4582-8D72-0E393C775FEE}:309"/>
</p:tagLst>
</file>

<file path=ppt/tags/tag16.xml><?xml version="1.0" encoding="utf-8"?>
<p:tagLst xmlns:a="http://schemas.openxmlformats.org/drawingml/2006/main" xmlns:r="http://schemas.openxmlformats.org/officeDocument/2006/relationships" xmlns:p="http://schemas.openxmlformats.org/presentationml/2006/main">
  <p:tag name="GENSWF_SLIDE_UID" val="{BBD79059-D0E7-4A4F-9612-28B5EB5F6126}:316"/>
</p:tagLst>
</file>

<file path=ppt/tags/tag17.xml><?xml version="1.0" encoding="utf-8"?>
<p:tagLst xmlns:a="http://schemas.openxmlformats.org/drawingml/2006/main" xmlns:r="http://schemas.openxmlformats.org/officeDocument/2006/relationships" xmlns:p="http://schemas.openxmlformats.org/presentationml/2006/main">
  <p:tag name="GENSWF_SLIDE_UID" val="{6F267A81-B572-475F-8E12-9D80488C6FD3}:356"/>
</p:tagLst>
</file>

<file path=ppt/tags/tag18.xml><?xml version="1.0" encoding="utf-8"?>
<p:tagLst xmlns:a="http://schemas.openxmlformats.org/drawingml/2006/main" xmlns:r="http://schemas.openxmlformats.org/officeDocument/2006/relationships" xmlns:p="http://schemas.openxmlformats.org/presentationml/2006/main">
  <p:tag name="GENSWF_SLIDE_UID" val="{FEBE844C-41D8-435A-B9FD-81D2376CB438}:331"/>
</p:tagLst>
</file>

<file path=ppt/tags/tag19.xml><?xml version="1.0" encoding="utf-8"?>
<p:tagLst xmlns:a="http://schemas.openxmlformats.org/drawingml/2006/main" xmlns:r="http://schemas.openxmlformats.org/officeDocument/2006/relationships" xmlns:p="http://schemas.openxmlformats.org/presentationml/2006/main">
  <p:tag name="GENSWF_SLIDE_UID" val="{F4F629CD-752D-42F1-A889-994FD2D6EE43}:330"/>
</p:tagLst>
</file>

<file path=ppt/tags/tag20.xml><?xml version="1.0" encoding="utf-8"?>
<p:tagLst xmlns:a="http://schemas.openxmlformats.org/drawingml/2006/main" xmlns:r="http://schemas.openxmlformats.org/officeDocument/2006/relationships" xmlns:p="http://schemas.openxmlformats.org/presentationml/2006/main">
  <p:tag name="GENSWF_SLIDE_UID" val="{8B1888E0-C247-497D-9282-349718DFB5F4}:323"/>
</p:tagLst>
</file>

<file path=ppt/tags/tag21.xml><?xml version="1.0" encoding="utf-8"?>
<p:tagLst xmlns:a="http://schemas.openxmlformats.org/drawingml/2006/main" xmlns:r="http://schemas.openxmlformats.org/officeDocument/2006/relationships" xmlns:p="http://schemas.openxmlformats.org/presentationml/2006/main">
  <p:tag name="GENSWF_SLIDE_UID" val="{95B4703E-47EB-4357-A1B3-D5B08167AB3A}:324"/>
</p:tagLst>
</file>

<file path=ppt/tags/tag22.xml><?xml version="1.0" encoding="utf-8"?>
<p:tagLst xmlns:a="http://schemas.openxmlformats.org/drawingml/2006/main" xmlns:r="http://schemas.openxmlformats.org/officeDocument/2006/relationships" xmlns:p="http://schemas.openxmlformats.org/presentationml/2006/main">
  <p:tag name="ISLIDE.DIAGRAM" val="#602608;"/>
  <p:tag name="GENSWF_SLIDE_UID" val="{FEB8AB3A-8F1B-4EA9-A106-DA934C950296}:336"/>
</p:tagLst>
</file>

<file path=ppt/tags/tag23.xml><?xml version="1.0" encoding="utf-8"?>
<p:tagLst xmlns:a="http://schemas.openxmlformats.org/drawingml/2006/main" xmlns:r="http://schemas.openxmlformats.org/officeDocument/2006/relationships" xmlns:p="http://schemas.openxmlformats.org/presentationml/2006/main">
  <p:tag name="GENSWF_SLIDE_UID" val="{B71A2CDB-DF11-42E5-8197-3FB5D55DC8E6}:334"/>
</p:tagLst>
</file>

<file path=ppt/tags/tag24.xml><?xml version="1.0" encoding="utf-8"?>
<p:tagLst xmlns:a="http://schemas.openxmlformats.org/drawingml/2006/main" xmlns:r="http://schemas.openxmlformats.org/officeDocument/2006/relationships" xmlns:p="http://schemas.openxmlformats.org/presentationml/2006/main">
  <p:tag name="ISLIDE.DIAGRAM" val="#816144;"/>
  <p:tag name="GENSWF_SLIDE_UID" val="{722ED442-5F85-4CE0-B398-DB19AB16DFA5}:338"/>
</p:tagLst>
</file>

<file path=ppt/tags/tag25.xml><?xml version="1.0" encoding="utf-8"?>
<p:tagLst xmlns:a="http://schemas.openxmlformats.org/drawingml/2006/main" xmlns:r="http://schemas.openxmlformats.org/officeDocument/2006/relationships" xmlns:p="http://schemas.openxmlformats.org/presentationml/2006/main">
  <p:tag name="GENSWF_SLIDE_UID" val="{5482C20E-E17A-4D9B-87D7-6AA335691275}:328"/>
</p:tagLst>
</file>

<file path=ppt/tags/tag26.xml><?xml version="1.0" encoding="utf-8"?>
<p:tagLst xmlns:a="http://schemas.openxmlformats.org/drawingml/2006/main" xmlns:r="http://schemas.openxmlformats.org/officeDocument/2006/relationships" xmlns:p="http://schemas.openxmlformats.org/presentationml/2006/main">
  <p:tag name="GENSWF_SLIDE_UID" val="{9D4A751C-50C0-446F-B41D-6D230928467A}:362"/>
</p:tagLst>
</file>

<file path=ppt/tags/tag27.xml><?xml version="1.0" encoding="utf-8"?>
<p:tagLst xmlns:a="http://schemas.openxmlformats.org/drawingml/2006/main" xmlns:r="http://schemas.openxmlformats.org/officeDocument/2006/relationships" xmlns:p="http://schemas.openxmlformats.org/presentationml/2006/main">
  <p:tag name="GENSWF_SLIDE_UID" val="{F65B8061-5DA9-4961-9BA3-E6766626A52A}:350"/>
</p:tagLst>
</file>

<file path=ppt/tags/tag28.xml><?xml version="1.0" encoding="utf-8"?>
<p:tagLst xmlns:a="http://schemas.openxmlformats.org/drawingml/2006/main" xmlns:r="http://schemas.openxmlformats.org/officeDocument/2006/relationships" xmlns:p="http://schemas.openxmlformats.org/presentationml/2006/main">
  <p:tag name="GENSWF_SLIDE_UID" val="{47095BD4-BE27-4719-B0E7-DF7ED9F2423E}:355"/>
</p:tagLst>
</file>

<file path=ppt/tags/tag29.xml><?xml version="1.0" encoding="utf-8"?>
<p:tagLst xmlns:a="http://schemas.openxmlformats.org/drawingml/2006/main" xmlns:r="http://schemas.openxmlformats.org/officeDocument/2006/relationships" xmlns:p="http://schemas.openxmlformats.org/presentationml/2006/main">
  <p:tag name="GENSWF_SLIDE_UID" val="{84C9DD70-CCFF-4FD4-9443-D561D6A2F2AE}:363"/>
</p:tagLst>
</file>

<file path=ppt/tags/tag30.xml><?xml version="1.0" encoding="utf-8"?>
<p:tagLst xmlns:a="http://schemas.openxmlformats.org/drawingml/2006/main" xmlns:r="http://schemas.openxmlformats.org/officeDocument/2006/relationships" xmlns:p="http://schemas.openxmlformats.org/presentationml/2006/main">
  <p:tag name="GENSWF_SLIDE_UID" val="{8D244437-D0DB-4B54-ADCA-0A681BE40D01}:364"/>
</p:tagLst>
</file>

<file path=ppt/tags/tag31.xml><?xml version="1.0" encoding="utf-8"?>
<p:tagLst xmlns:a="http://schemas.openxmlformats.org/drawingml/2006/main" xmlns:r="http://schemas.openxmlformats.org/officeDocument/2006/relationships" xmlns:p="http://schemas.openxmlformats.org/presentationml/2006/main">
  <p:tag name="GENSWF_SLIDE_UID" val="{B04E2629-ABE2-4182-87DA-CEF4647F7960}:361"/>
</p:tagLst>
</file>

<file path=ppt/tags/tag32.xml><?xml version="1.0" encoding="utf-8"?>
<p:tagLst xmlns:a="http://schemas.openxmlformats.org/drawingml/2006/main" xmlns:r="http://schemas.openxmlformats.org/officeDocument/2006/relationships" xmlns:p="http://schemas.openxmlformats.org/presentationml/2006/main">
  <p:tag name="GENSWF_SLIDE_UID" val="{13E2B213-9056-46E5-A87A-2279938A50DB}:353"/>
</p:tagLst>
</file>

<file path=ppt/tags/tag33.xml><?xml version="1.0" encoding="utf-8"?>
<p:tagLst xmlns:a="http://schemas.openxmlformats.org/drawingml/2006/main" xmlns:r="http://schemas.openxmlformats.org/officeDocument/2006/relationships" xmlns:p="http://schemas.openxmlformats.org/presentationml/2006/main">
  <p:tag name="PA" val="v3.0.0"/>
</p:tagLst>
</file>

<file path=ppt/tags/tag34.xml><?xml version="1.0" encoding="utf-8"?>
<p:tagLst xmlns:a="http://schemas.openxmlformats.org/drawingml/2006/main" xmlns:r="http://schemas.openxmlformats.org/officeDocument/2006/relationships" xmlns:p="http://schemas.openxmlformats.org/presentationml/2006/main">
  <p:tag name="PA" val="v3.0.0"/>
</p:tagLst>
</file>

<file path=ppt/tags/tag35.xml><?xml version="1.0" encoding="utf-8"?>
<p:tagLst xmlns:a="http://schemas.openxmlformats.org/drawingml/2006/main" xmlns:r="http://schemas.openxmlformats.org/officeDocument/2006/relationships" xmlns:p="http://schemas.openxmlformats.org/presentationml/2006/main">
  <p:tag name="GENSWF_SLIDE_UID" val="{74E69A5D-07C2-4423-B404-4E126DF90041}:346"/>
</p:tagLst>
</file>

<file path=ppt/tags/tag36.xml><?xml version="1.0" encoding="utf-8"?>
<p:tagLst xmlns:a="http://schemas.openxmlformats.org/drawingml/2006/main" xmlns:r="http://schemas.openxmlformats.org/officeDocument/2006/relationships" xmlns:p="http://schemas.openxmlformats.org/presentationml/2006/main">
  <p:tag name="GENSWF_SLIDE_UID" val="{B42BF4F4-4922-48E3-8CF8-AE77CDFB22DB}:352"/>
</p:tagLst>
</file>

<file path=ppt/tags/tag37.xml><?xml version="1.0" encoding="utf-8"?>
<p:tagLst xmlns:a="http://schemas.openxmlformats.org/drawingml/2006/main" xmlns:r="http://schemas.openxmlformats.org/officeDocument/2006/relationships" xmlns:p="http://schemas.openxmlformats.org/presentationml/2006/main">
  <p:tag name="GENSWF_SLIDE_UID" val="{52E2A316-F3FD-48EE-AB15-2AC69E136D49}:345"/>
</p:tagLst>
</file>

<file path=ppt/tags/tag38.xml><?xml version="1.0" encoding="utf-8"?>
<p:tagLst xmlns:a="http://schemas.openxmlformats.org/drawingml/2006/main" xmlns:r="http://schemas.openxmlformats.org/officeDocument/2006/relationships" xmlns:p="http://schemas.openxmlformats.org/presentationml/2006/main">
  <p:tag name="GENSWF_SLIDE_UID" val="{DD787B36-0BD3-419C-AD88-708424AC34D1}:344"/>
</p:tagLst>
</file>

<file path=ppt/tags/tag39.xml><?xml version="1.0" encoding="utf-8"?>
<p:tagLst xmlns:a="http://schemas.openxmlformats.org/drawingml/2006/main" xmlns:r="http://schemas.openxmlformats.org/officeDocument/2006/relationships" xmlns:p="http://schemas.openxmlformats.org/presentationml/2006/main">
  <p:tag name="ISLIDE.DIAGRAM" val="#602608;#798908;"/>
  <p:tag name="GENSWF_SLIDE_UID" val="{D23CB10A-6087-468C-9CB0-24D7AF6CE2AA}:347"/>
</p:tagLst>
</file>

<file path=ppt/tags/tag40.xml><?xml version="1.0" encoding="utf-8"?>
<p:tagLst xmlns:a="http://schemas.openxmlformats.org/drawingml/2006/main" xmlns:r="http://schemas.openxmlformats.org/officeDocument/2006/relationships" xmlns:p="http://schemas.openxmlformats.org/presentationml/2006/main">
  <p:tag name="ISLIDE.DIAGRAM" val="#602608;#798908;"/>
  <p:tag name="GENSWF_SLIDE_UID" val="{A5375097-A2E3-4E59-9F08-E8CF261B2CD2}:354"/>
</p:tagLst>
</file>

<file path=ppt/theme/theme1.xml><?xml version="1.0" encoding="utf-8"?>
<a:theme xmlns:a="http://schemas.openxmlformats.org/drawingml/2006/main" name="Cute Family Doodle Collage for Marketing by Slidesgo">
  <a:themeElements>
    <a:clrScheme name="Simple Light">
      <a:dk1>
        <a:srgbClr val="0F4FBE"/>
      </a:dk1>
      <a:lt1>
        <a:srgbClr val="FFF3D1"/>
      </a:lt1>
      <a:dk2>
        <a:srgbClr val="434343"/>
      </a:dk2>
      <a:lt2>
        <a:srgbClr val="FFFFFF"/>
      </a:lt2>
      <a:accent1>
        <a:srgbClr val="F3AF64"/>
      </a:accent1>
      <a:accent2>
        <a:srgbClr val="F9D980"/>
      </a:accent2>
      <a:accent3>
        <a:srgbClr val="B6D7A8"/>
      </a:accent3>
      <a:accent4>
        <a:srgbClr val="BFD45C"/>
      </a:accent4>
      <a:accent5>
        <a:srgbClr val="F78B9D"/>
      </a:accent5>
      <a:accent6>
        <a:srgbClr val="FFFFFF"/>
      </a:accent6>
      <a:hlink>
        <a:srgbClr val="43434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Temp">
      <a:majorFont>
        <a:latin typeface="DFPOP1-W9"/>
        <a:ea typeface="华康少女文字W5"/>
        <a:cs typeface=""/>
      </a:majorFont>
      <a:minorFont>
        <a:latin typeface="DFPOP1-W9"/>
        <a:ea typeface="华康少女文字W5"/>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www.jpppt.com">
  <a:themeElements>
    <a:clrScheme name="Office 主题">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5xe31t3c">
      <a:majorFont>
        <a:latin typeface="微软雅黑"/>
        <a:ea typeface="方正卡通简体"/>
        <a:cs typeface=""/>
      </a:majorFont>
      <a:minorFont>
        <a:latin typeface="微软雅黑"/>
        <a:ea typeface="方正卡通简体"/>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1988</TotalTime>
  <Words>2485</Words>
  <Application>Microsoft Office PowerPoint</Application>
  <PresentationFormat>On-screen Show (16:9)</PresentationFormat>
  <Paragraphs>163</Paragraphs>
  <Slides>37</Slides>
  <Notes>37</Notes>
  <HiddenSlides>0</HiddenSlides>
  <MMClips>7</MMClips>
  <ScaleCrop>false</ScaleCrop>
  <HeadingPairs>
    <vt:vector size="6" baseType="variant">
      <vt:variant>
        <vt:lpstr>Fonts Used</vt:lpstr>
      </vt:variant>
      <vt:variant>
        <vt:i4>24</vt:i4>
      </vt:variant>
      <vt:variant>
        <vt:lpstr>Theme</vt:lpstr>
      </vt:variant>
      <vt:variant>
        <vt:i4>3</vt:i4>
      </vt:variant>
      <vt:variant>
        <vt:lpstr>Slide Titles</vt:lpstr>
      </vt:variant>
      <vt:variant>
        <vt:i4>37</vt:i4>
      </vt:variant>
    </vt:vector>
  </HeadingPairs>
  <TitlesOfParts>
    <vt:vector size="64" baseType="lpstr">
      <vt:lpstr>Nunito</vt:lpstr>
      <vt:lpstr>UTM Sharnay</vt:lpstr>
      <vt:lpstr>UVN Banh Mi</vt:lpstr>
      <vt:lpstr>UVN Bai Sau Nang</vt:lpstr>
      <vt:lpstr>字魂70号-灵悦黑体</vt:lpstr>
      <vt:lpstr>Tahoma</vt:lpstr>
      <vt:lpstr>Calibri</vt:lpstr>
      <vt:lpstr>UTM Flavour</vt:lpstr>
      <vt:lpstr>Times New Roman</vt:lpstr>
      <vt:lpstr>DFPOP1-W9</vt:lpstr>
      <vt:lpstr>SVN-Newton</vt:lpstr>
      <vt:lpstr>UTM Tam Le</vt:lpstr>
      <vt:lpstr>UVN Ba Le</vt:lpstr>
      <vt:lpstr>Amazone</vt:lpstr>
      <vt:lpstr>华康POP2体W9</vt:lpstr>
      <vt:lpstr>#9Slide05 SVNKitten</vt:lpstr>
      <vt:lpstr>UTM Wedding K&amp;T</vt:lpstr>
      <vt:lpstr>UVN Binh Duong</vt:lpstr>
      <vt:lpstr>Arrus-Black</vt:lpstr>
      <vt:lpstr>字魂107号-萌趣欢乐体</vt:lpstr>
      <vt:lpstr>Cambria</vt:lpstr>
      <vt:lpstr>UTM Azuki</vt:lpstr>
      <vt:lpstr>微软雅黑</vt:lpstr>
      <vt:lpstr>Arial</vt:lpstr>
      <vt:lpstr>Cute Family Doodle Collage for Marketing by Slidesgo</vt:lpstr>
      <vt:lpstr>Office 主题</vt:lpstr>
      <vt:lpstr>www.jpppt.com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Giải nghĩa từ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tuan33_TĐ_Vuongquocvangnucuoi_MNT</dc:title>
  <dc:creator>Tư Bùi</dc:creator>
  <cp:keywords>Măngnon</cp:keywords>
  <cp:lastModifiedBy>Lan Anh Dương</cp:lastModifiedBy>
  <cp:revision>157</cp:revision>
  <dcterms:modified xsi:type="dcterms:W3CDTF">2023-07-25T03:46:10Z</dcterms:modified>
</cp:coreProperties>
</file>