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8D3CF0-72ED-4E9A-A025-73A28FF3C4D0}" type="datetimeFigureOut">
              <a:rPr lang="en-US" smtClean="0"/>
              <a:t>11/18/2022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102329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8D3CF0-72ED-4E9A-A025-73A28FF3C4D0}" type="datetimeFigureOut">
              <a:rPr lang="en-US" smtClean="0"/>
              <a:t>11/18/2022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3077632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8D3CF0-72ED-4E9A-A025-73A28FF3C4D0}" type="datetimeFigureOut">
              <a:rPr lang="en-US" smtClean="0"/>
              <a:t>11/18/2022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2639104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8D3CF0-72ED-4E9A-A025-73A28FF3C4D0}" type="datetimeFigureOut">
              <a:rPr lang="en-US" smtClean="0"/>
              <a:t>11/18/2022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937936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78D3CF0-72ED-4E9A-A025-73A28FF3C4D0}" type="datetimeFigureOut">
              <a:rPr lang="en-US" smtClean="0"/>
              <a:t>11/18/2022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2916492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8D3CF0-72ED-4E9A-A025-73A28FF3C4D0}" type="datetimeFigureOut">
              <a:rPr lang="en-US" smtClean="0"/>
              <a:t>11/18/2022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304102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8D3CF0-72ED-4E9A-A025-73A28FF3C4D0}" type="datetimeFigureOut">
              <a:rPr lang="en-US" smtClean="0"/>
              <a:t>11/18/2022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269312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8D3CF0-72ED-4E9A-A025-73A28FF3C4D0}" type="datetimeFigureOut">
              <a:rPr lang="en-US" smtClean="0"/>
              <a:t>11/18/2022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38725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8D3CF0-72ED-4E9A-A025-73A28FF3C4D0}" type="datetimeFigureOut">
              <a:rPr lang="en-US" smtClean="0"/>
              <a:t>11/18/2022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3860439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8D3CF0-72ED-4E9A-A025-73A28FF3C4D0}" type="datetimeFigureOut">
              <a:rPr lang="en-US" smtClean="0"/>
              <a:t>11/18/2022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809770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8D3CF0-72ED-4E9A-A025-73A28FF3C4D0}" type="datetimeFigureOut">
              <a:rPr lang="en-US" smtClean="0"/>
              <a:t>11/18/2022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CFE2E6-5AC6-4FA7-890F-FE3694797C75}" type="slidenum">
              <a:rPr lang="en-US" smtClean="0"/>
              <a:t>‹#›</a:t>
            </a:fld>
            <a:endParaRPr lang="en-US"/>
          </a:p>
        </p:txBody>
      </p:sp>
    </p:spTree>
    <p:extLst>
      <p:ext uri="{BB962C8B-B14F-4D97-AF65-F5344CB8AC3E}">
        <p14:creationId xmlns:p14="http://schemas.microsoft.com/office/powerpoint/2010/main" val="389451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8D3CF0-72ED-4E9A-A025-73A28FF3C4D0}" type="datetimeFigureOut">
              <a:rPr lang="en-US" smtClean="0"/>
              <a:t>11/18/2022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CFE2E6-5AC6-4FA7-890F-FE3694797C75}" type="slidenum">
              <a:rPr lang="en-US" smtClean="0"/>
              <a:t>‹#›</a:t>
            </a:fld>
            <a:endParaRPr lang="en-US"/>
          </a:p>
        </p:txBody>
      </p:sp>
    </p:spTree>
    <p:extLst>
      <p:ext uri="{BB962C8B-B14F-4D97-AF65-F5344CB8AC3E}">
        <p14:creationId xmlns:p14="http://schemas.microsoft.com/office/powerpoint/2010/main" val="3108158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111" y="711200"/>
            <a:ext cx="10126133" cy="2062103"/>
          </a:xfrm>
          <a:prstGeom prst="rect">
            <a:avLst/>
          </a:prstGeom>
        </p:spPr>
        <p:txBody>
          <a:bodyPr wrap="square">
            <a:spAutoFit/>
          </a:bodyPr>
          <a:lstStyle/>
          <a:p>
            <a:r>
              <a:rPr lang="en-US" sz="3200" b="0" i="0" dirty="0" smtClean="0">
                <a:effectLst/>
                <a:latin typeface="+mj-lt"/>
              </a:rPr>
              <a:t>	</a:t>
            </a:r>
            <a:r>
              <a:rPr lang="vi-VN" sz="3200" b="0" i="0" dirty="0" smtClean="0">
                <a:effectLst/>
                <a:latin typeface="+mj-lt"/>
              </a:rPr>
              <a:t>Tiếng trống trường báo hiệu giờ ra chơi đã đến. Các bạn nữ chơi nhảy dây. Các bạn nam chơi đá cầu. Tiếng cười nói vang vọng khắp không gian. Khoảng sân trường lúc này sôi động biết bao.</a:t>
            </a:r>
            <a:endParaRPr lang="en-US" sz="3200" dirty="0">
              <a:latin typeface="+mj-lt"/>
            </a:endParaRPr>
          </a:p>
        </p:txBody>
      </p:sp>
      <p:sp>
        <p:nvSpPr>
          <p:cNvPr id="5" name="Rectangle 4"/>
          <p:cNvSpPr/>
          <p:nvPr/>
        </p:nvSpPr>
        <p:spPr>
          <a:xfrm>
            <a:off x="903110" y="3345092"/>
            <a:ext cx="10126133" cy="2554545"/>
          </a:xfrm>
          <a:prstGeom prst="rect">
            <a:avLst/>
          </a:prstGeom>
        </p:spPr>
        <p:txBody>
          <a:bodyPr wrap="square">
            <a:spAutoFit/>
          </a:bodyPr>
          <a:lstStyle/>
          <a:p>
            <a:r>
              <a:rPr lang="en-US" sz="3200" b="0" i="0" dirty="0" smtClean="0">
                <a:effectLst/>
                <a:latin typeface="+mj-lt"/>
              </a:rPr>
              <a:t>	</a:t>
            </a:r>
            <a:r>
              <a:rPr lang="vi-VN" sz="3200" b="0" i="0" dirty="0" smtClean="0">
                <a:effectLst/>
                <a:latin typeface="+mj-lt"/>
              </a:rPr>
              <a:t>Mười lăm phút ra chơi rất bổ ích với chúng em. Một nhóm học sinh ngồi ở ghế đá để ôn bài. Một nhóm khác lại chơi đuổi bắt. Chúng em rủ nhau chơi bịt mắt bắt dê. Trò chơi diễn ra rất sôi nổi, hấp dẫn. </a:t>
            </a:r>
            <a:r>
              <a:rPr lang="en-US" sz="3200" b="0" i="0" dirty="0" err="1" smtClean="0">
                <a:effectLst/>
                <a:latin typeface="+mj-lt"/>
              </a:rPr>
              <a:t>Em</a:t>
            </a:r>
            <a:r>
              <a:rPr lang="en-US" sz="3200" dirty="0">
                <a:latin typeface="+mj-lt"/>
              </a:rPr>
              <a:t> </a:t>
            </a:r>
            <a:r>
              <a:rPr lang="en-US" sz="3200" dirty="0" err="1" smtClean="0">
                <a:latin typeface="+mj-lt"/>
              </a:rPr>
              <a:t>cảm</a:t>
            </a:r>
            <a:r>
              <a:rPr lang="en-US" sz="3200" dirty="0" smtClean="0">
                <a:latin typeface="+mj-lt"/>
              </a:rPr>
              <a:t> </a:t>
            </a:r>
            <a:r>
              <a:rPr lang="en-US" sz="3200" dirty="0" err="1" smtClean="0">
                <a:latin typeface="+mj-lt"/>
              </a:rPr>
              <a:t>thấy</a:t>
            </a:r>
            <a:r>
              <a:rPr lang="en-US" sz="3200" dirty="0" smtClean="0">
                <a:latin typeface="+mj-lt"/>
              </a:rPr>
              <a:t> </a:t>
            </a:r>
            <a:r>
              <a:rPr lang="en-US" sz="3200" dirty="0" err="1" smtClean="0">
                <a:latin typeface="+mj-lt"/>
              </a:rPr>
              <a:t>thật</a:t>
            </a:r>
            <a:r>
              <a:rPr lang="en-US" sz="3200" dirty="0" smtClean="0">
                <a:latin typeface="+mj-lt"/>
              </a:rPr>
              <a:t> </a:t>
            </a:r>
            <a:r>
              <a:rPr lang="en-US" sz="3200" dirty="0" err="1" smtClean="0">
                <a:latin typeface="+mj-lt"/>
              </a:rPr>
              <a:t>vui</a:t>
            </a:r>
            <a:r>
              <a:rPr lang="en-US" sz="3200" dirty="0">
                <a:latin typeface="+mj-lt"/>
              </a:rPr>
              <a:t> </a:t>
            </a:r>
            <a:r>
              <a:rPr lang="en-US" sz="3200" dirty="0" err="1" smtClean="0">
                <a:latin typeface="+mj-lt"/>
              </a:rPr>
              <a:t>sau</a:t>
            </a:r>
            <a:r>
              <a:rPr lang="en-US" sz="3200" dirty="0" smtClean="0">
                <a:latin typeface="+mj-lt"/>
              </a:rPr>
              <a:t> </a:t>
            </a:r>
            <a:r>
              <a:rPr lang="en-US" sz="3200" dirty="0" err="1" smtClean="0">
                <a:latin typeface="+mj-lt"/>
              </a:rPr>
              <a:t>mỗi</a:t>
            </a:r>
            <a:r>
              <a:rPr lang="en-US" sz="3200" dirty="0" smtClean="0">
                <a:latin typeface="+mj-lt"/>
              </a:rPr>
              <a:t> </a:t>
            </a:r>
            <a:r>
              <a:rPr lang="en-US" sz="3200" dirty="0" err="1" smtClean="0">
                <a:latin typeface="+mj-lt"/>
              </a:rPr>
              <a:t>giờ</a:t>
            </a:r>
            <a:r>
              <a:rPr lang="en-US" sz="3200" dirty="0" smtClean="0">
                <a:latin typeface="+mj-lt"/>
              </a:rPr>
              <a:t> </a:t>
            </a:r>
            <a:r>
              <a:rPr lang="en-US" sz="3200" dirty="0" err="1" smtClean="0">
                <a:latin typeface="+mj-lt"/>
              </a:rPr>
              <a:t>ra</a:t>
            </a:r>
            <a:r>
              <a:rPr lang="en-US" sz="3200" dirty="0" smtClean="0">
                <a:latin typeface="+mj-lt"/>
              </a:rPr>
              <a:t> </a:t>
            </a:r>
            <a:r>
              <a:rPr lang="en-US" sz="3200" dirty="0" err="1" smtClean="0">
                <a:latin typeface="+mj-lt"/>
              </a:rPr>
              <a:t>chơi</a:t>
            </a:r>
            <a:endParaRPr lang="en-US" sz="3200" dirty="0">
              <a:latin typeface="+mj-lt"/>
            </a:endParaRPr>
          </a:p>
        </p:txBody>
      </p:sp>
    </p:spTree>
    <p:extLst>
      <p:ext uri="{BB962C8B-B14F-4D97-AF65-F5344CB8AC3E}">
        <p14:creationId xmlns:p14="http://schemas.microsoft.com/office/powerpoint/2010/main" val="2351035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0</Words>
  <Application>Microsoft Office PowerPoint</Application>
  <PresentationFormat>Widescreen</PresentationFormat>
  <Paragraphs>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cp:revision>
  <dcterms:created xsi:type="dcterms:W3CDTF">2022-11-18T08:41:34Z</dcterms:created>
  <dcterms:modified xsi:type="dcterms:W3CDTF">2022-11-18T09:26:38Z</dcterms:modified>
</cp:coreProperties>
</file>