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6" r:id="rId2"/>
    <p:sldId id="342" r:id="rId3"/>
    <p:sldId id="344" r:id="rId4"/>
    <p:sldId id="343" r:id="rId5"/>
    <p:sldId id="345" r:id="rId6"/>
    <p:sldId id="346" r:id="rId7"/>
    <p:sldId id="349" r:id="rId8"/>
    <p:sldId id="348" r:id="rId9"/>
    <p:sldId id="303" r:id="rId10"/>
    <p:sldId id="333" r:id="rId11"/>
    <p:sldId id="337" r:id="rId12"/>
  </p:sldIdLst>
  <p:sldSz cx="12192000" cy="6858000"/>
  <p:notesSz cx="6858000" cy="9144000"/>
  <p:defaultTextStyle>
    <a:defPPr>
      <a:defRPr lang="vi-V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990099"/>
    <a:srgbClr val="9900CC"/>
    <a:srgbClr val="6600FF"/>
    <a:srgbClr val="092A04"/>
    <a:srgbClr val="FF5757"/>
    <a:srgbClr val="FAFAFA"/>
    <a:srgbClr val="992F8C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0" autoAdjust="0"/>
    <p:restoredTop sz="94328" autoAdjust="0"/>
  </p:normalViewPr>
  <p:slideViewPr>
    <p:cSldViewPr snapToGrid="0">
      <p:cViewPr>
        <p:scale>
          <a:sx n="55" d="100"/>
          <a:sy n="55" d="100"/>
        </p:scale>
        <p:origin x="1699" y="71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534CBC9-C33C-492E-A9BD-76A8A0BA1E16}" type="datetimeFigureOut">
              <a:rPr lang="vi-VN"/>
              <a:pPr>
                <a:defRPr/>
              </a:pPr>
              <a:t>24/07/2023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vi-VN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vi-VN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8EEFC95-9C8F-4913-9628-D441563DB257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8812768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61910B4-C44A-4C50-81D8-68418F86E2A7}" type="slidenum">
              <a:rPr lang="en-US" altLang="en-US" smtClean="0">
                <a:latin typeface="Arial" panose="020B0604020202020204" pitchFamily="34" charset="0"/>
              </a:rPr>
              <a:pPr/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06551" y="4984774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7F51DB2-2667-4C85-AEE2-471489388B66}" type="datetimeFigureOut">
              <a:rPr lang="vi-VN"/>
              <a:pPr>
                <a:defRPr/>
              </a:pPr>
              <a:t>24/07/2023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5575" y="5441974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2EF7-6446-4723-A270-6EF4F8860698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543029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504012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BEF7285-DBF3-4AD6-A86E-96C2526C73B6}" type="datetimeFigureOut">
              <a:rPr lang="vi-VN"/>
              <a:pPr>
                <a:defRPr/>
              </a:pPr>
              <a:t>24/07/2023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1A3D8-9C56-423E-B005-52A8B6DE3794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359432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504012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61AAC3A-4C44-4A35-8ADF-AD269578092F}" type="datetimeFigureOut">
              <a:rPr lang="vi-VN"/>
              <a:pPr>
                <a:defRPr/>
              </a:pPr>
              <a:t>24/07/2023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B2BC4-CE0A-4EA0-B783-931966A4A6EA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088462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92100"/>
            <a:ext cx="10972800" cy="57277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58BFB-52C4-461A-A21B-2DE1FF3710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344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368" y="1690689"/>
            <a:ext cx="9290304" cy="132556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BB76B-E350-41FE-8321-21760FC55073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102023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6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8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504012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504CBB5-EFD5-44FC-B1F0-079D1667F720}" type="datetimeFigureOut">
              <a:rPr lang="vi-VN"/>
              <a:pPr>
                <a:defRPr/>
              </a:pPr>
              <a:t>24/07/2023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4F247-5FBC-4D6A-916B-420786AC522B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681622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504012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9DFA9F5-F3FE-4EAA-8A3E-1C364062C22F}" type="datetimeFigureOut">
              <a:rPr lang="vi-VN"/>
              <a:pPr>
                <a:defRPr/>
              </a:pPr>
              <a:t>24/07/2023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1873E-AAA3-4618-BE5B-A3D2F311B42D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593817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0" y="6504012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E251CDF-7DC0-44CA-8AE8-E4529D511B69}" type="datetimeFigureOut">
              <a:rPr lang="vi-VN"/>
              <a:pPr>
                <a:defRPr/>
              </a:pPr>
              <a:t>24/07/2023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0A6E9-5A0C-4362-8DD3-34DC2ACB412D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141812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504012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C39B31D-97CD-4BEA-91A1-0CB75E461539}" type="datetimeFigureOut">
              <a:rPr lang="vi-VN"/>
              <a:pPr>
                <a:defRPr/>
              </a:pPr>
              <a:t>24/07/2023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B0F1D-69A6-4710-946F-17C09960C588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55434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504012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43AB86B-1236-4788-8884-66FDE6AF3622}" type="datetimeFigureOut">
              <a:rPr lang="vi-VN"/>
              <a:pPr>
                <a:defRPr/>
              </a:pPr>
              <a:t>24/07/2023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2AC22-7C7D-4F76-8AF6-9ED486A4FE5B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826308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4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504012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01B1193-1061-4106-B03B-EF753A3AB3CA}" type="datetimeFigureOut">
              <a:rPr lang="vi-VN"/>
              <a:pPr>
                <a:defRPr/>
              </a:pPr>
              <a:t>24/07/2023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292DF-20EB-4604-AA2B-34AEF82D49DC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119962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49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504012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8E4A592-DD34-4460-A179-B1C009269723}" type="datetimeFigureOut">
              <a:rPr lang="vi-VN"/>
              <a:pPr>
                <a:defRPr/>
              </a:pPr>
              <a:t>24/07/2023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ECAC3-B8CE-4E88-A21F-D9F83A0ADACC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886336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vi-VN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vi-V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95800" y="48291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74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DFB6C85-80B8-4B93-9570-C34F82385F5B}" type="slidenum">
              <a:rPr lang="vi-VN" altLang="en-US"/>
              <a:pPr>
                <a:defRPr/>
              </a:pPr>
              <a:t>‹#›</a:t>
            </a:fld>
            <a:endParaRPr lang="vi-VN" alt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1261872" y="230212"/>
            <a:ext cx="4041648" cy="27699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M-Pink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endParaRPr lang="vi-VN" sz="9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89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  <p:sldLayoutId id="214748400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9"/>
          <p:cNvSpPr>
            <a:spLocks noChangeArrowheads="1" noChangeShapeType="1" noTextEdit="1"/>
          </p:cNvSpPr>
          <p:nvPr/>
        </p:nvSpPr>
        <p:spPr bwMode="auto">
          <a:xfrm>
            <a:off x="2743200" y="141291"/>
            <a:ext cx="7010400" cy="676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en-US" sz="3600" kern="1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3217865" y="125426"/>
            <a:ext cx="60610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Hạ Đình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50181" y="2313277"/>
            <a:ext cx="60610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F498D0-7F05-9C02-55A4-CD2F827861A9}"/>
              </a:ext>
            </a:extLst>
          </p:cNvPr>
          <p:cNvSpPr txBox="1"/>
          <p:nvPr/>
        </p:nvSpPr>
        <p:spPr>
          <a:xfrm>
            <a:off x="5502581" y="3298228"/>
            <a:ext cx="60610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</p:spTree>
  </p:cSld>
  <p:clrMapOvr>
    <a:masterClrMapping/>
  </p:clrMapOvr>
  <p:transition advTm="60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Câu 2 trang 7 Vở BT Địa lý 4: Quan sát hình 4, hình 5 trang 8 -9 trong SGK  rồi hoàn thành bảng sau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25" y="823914"/>
            <a:ext cx="6502400" cy="555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Box 14"/>
          <p:cNvSpPr txBox="1">
            <a:spLocks noChangeArrowheads="1"/>
          </p:cNvSpPr>
          <p:nvPr/>
        </p:nvSpPr>
        <p:spPr bwMode="auto">
          <a:xfrm>
            <a:off x="336566" y="1668463"/>
            <a:ext cx="43291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Đọc tên lược đồ.</a:t>
            </a:r>
          </a:p>
        </p:txBody>
      </p:sp>
      <p:sp>
        <p:nvSpPr>
          <p:cNvPr id="25604" name="TextBox 15"/>
          <p:cNvSpPr txBox="1">
            <a:spLocks noChangeArrowheads="1"/>
          </p:cNvSpPr>
          <p:nvPr/>
        </p:nvSpPr>
        <p:spPr bwMode="auto">
          <a:xfrm>
            <a:off x="273052" y="2522538"/>
            <a:ext cx="5459413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Chỉ hướng Bắc, Nam, Đông, Tây trên lược đồ.</a:t>
            </a:r>
          </a:p>
        </p:txBody>
      </p:sp>
      <p:sp>
        <p:nvSpPr>
          <p:cNvPr id="25605" name="TextBox 23"/>
          <p:cNvSpPr txBox="1">
            <a:spLocks noChangeArrowheads="1"/>
          </p:cNvSpPr>
          <p:nvPr/>
        </p:nvSpPr>
        <p:spPr bwMode="auto">
          <a:xfrm>
            <a:off x="273051" y="146071"/>
            <a:ext cx="6122988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4, em hãy:</a:t>
            </a:r>
          </a:p>
        </p:txBody>
      </p:sp>
      <p:sp>
        <p:nvSpPr>
          <p:cNvPr id="25606" name="TextBox 2"/>
          <p:cNvSpPr txBox="1">
            <a:spLocks noChangeArrowheads="1"/>
          </p:cNvSpPr>
          <p:nvPr/>
        </p:nvSpPr>
        <p:spPr bwMode="auto">
          <a:xfrm>
            <a:off x="336566" y="3775076"/>
            <a:ext cx="53959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Tìm vị trí các bãi cọc ngầm.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 descr="SGK Scan] ✓ Bài 2: Làm Quen Với Bản Đồ (Tiếp Theo) - Sách Giáo Khoa - Học  Online Cùng Sachgiaibaitap.com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26627" name="AutoShape 4" descr="SGK Scan] ✓ Bài 2: Làm Quen Với Bản Đồ (Tiếp Theo) - Sách Giáo Khoa - Học  Online Cùng Sachgiaibaitap.com"/>
          <p:cNvSpPr>
            <a:spLocks noChangeAspect="1" noChangeArrowheads="1"/>
          </p:cNvSpPr>
          <p:nvPr/>
        </p:nvSpPr>
        <p:spPr bwMode="auto">
          <a:xfrm>
            <a:off x="296863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26628" name="AutoShape 6" descr="Sách Giáo Khoa Lịch Sử Và Địa Lí Lớp 4"/>
          <p:cNvSpPr>
            <a:spLocks noChangeAspect="1" noChangeArrowheads="1"/>
          </p:cNvSpPr>
          <p:nvPr/>
        </p:nvSpPr>
        <p:spPr bwMode="auto">
          <a:xfrm>
            <a:off x="4143375" y="38544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pic>
        <p:nvPicPr>
          <p:cNvPr id="26629" name="Picture 8" descr="Câu 2 trang 7 Vở bài tập Địa lí 4 - Bài 3. Làm quen với bản đồ (tiếp theo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291" y="7962"/>
            <a:ext cx="6819900" cy="662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Box 8"/>
          <p:cNvSpPr txBox="1">
            <a:spLocks noChangeArrowheads="1"/>
          </p:cNvSpPr>
          <p:nvPr/>
        </p:nvSpPr>
        <p:spPr bwMode="auto">
          <a:xfrm>
            <a:off x="144480" y="312749"/>
            <a:ext cx="4949825" cy="584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5, em hãy:</a:t>
            </a:r>
          </a:p>
        </p:txBody>
      </p:sp>
      <p:sp>
        <p:nvSpPr>
          <p:cNvPr id="26631" name="TextBox 7"/>
          <p:cNvSpPr txBox="1">
            <a:spLocks noChangeArrowheads="1"/>
          </p:cNvSpPr>
          <p:nvPr/>
        </p:nvSpPr>
        <p:spPr bwMode="auto">
          <a:xfrm>
            <a:off x="144479" y="1193824"/>
            <a:ext cx="3863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Đọc tỉ lệ bản đồ.</a:t>
            </a:r>
          </a:p>
        </p:txBody>
      </p:sp>
      <p:sp>
        <p:nvSpPr>
          <p:cNvPr id="26632" name="TextBox 10"/>
          <p:cNvSpPr txBox="1">
            <a:spLocks noChangeArrowheads="1"/>
          </p:cNvSpPr>
          <p:nvPr/>
        </p:nvSpPr>
        <p:spPr bwMode="auto">
          <a:xfrm>
            <a:off x="144480" y="1709751"/>
            <a:ext cx="47974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Hoàn thành bảng sau vào sách.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96865" y="2428880"/>
          <a:ext cx="4797426" cy="23193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8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8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4541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8" marR="91448" marT="45740" marB="45740"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48" marR="91448" marT="45740" marB="4574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5716">
                <a:tc>
                  <a:txBody>
                    <a:bodyPr/>
                    <a:lstStyle/>
                    <a:p>
                      <a:r>
                        <a:rPr lang="en-US" sz="1800" dirty="0"/>
                        <a:t>………………………………..</a:t>
                      </a:r>
                    </a:p>
                  </a:txBody>
                  <a:tcPr marL="91448" marR="91448" marT="45740" marB="45740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8" marR="91448" marT="45740" marB="4574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541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48" marR="91448" marT="45740" marB="4574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………………………………….</a:t>
                      </a:r>
                    </a:p>
                  </a:txBody>
                  <a:tcPr marL="91448" marR="91448" marT="45740" marB="4574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541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48" marR="91448" marT="45740" marB="4574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…………………………………</a:t>
                      </a:r>
                    </a:p>
                  </a:txBody>
                  <a:tcPr marL="91448" marR="91448" marT="45740" marB="4574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6650" name="TextBox 11"/>
          <p:cNvSpPr txBox="1">
            <a:spLocks noChangeArrowheads="1"/>
          </p:cNvSpPr>
          <p:nvPr/>
        </p:nvSpPr>
        <p:spPr bwMode="auto">
          <a:xfrm>
            <a:off x="449263" y="2428899"/>
            <a:ext cx="21828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 tượng địa lí</a:t>
            </a:r>
          </a:p>
        </p:txBody>
      </p:sp>
      <p:sp>
        <p:nvSpPr>
          <p:cNvPr id="26651" name="TextBox 13"/>
          <p:cNvSpPr txBox="1">
            <a:spLocks noChangeArrowheads="1"/>
          </p:cNvSpPr>
          <p:nvPr/>
        </p:nvSpPr>
        <p:spPr bwMode="auto">
          <a:xfrm>
            <a:off x="2884488" y="2398736"/>
            <a:ext cx="2362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 hiệu thể hiện</a:t>
            </a:r>
          </a:p>
        </p:txBody>
      </p:sp>
      <p:sp>
        <p:nvSpPr>
          <p:cNvPr id="26652" name="TextBox 12"/>
          <p:cNvSpPr txBox="1">
            <a:spLocks noChangeArrowheads="1"/>
          </p:cNvSpPr>
          <p:nvPr/>
        </p:nvSpPr>
        <p:spPr bwMode="auto">
          <a:xfrm>
            <a:off x="1019175" y="3789383"/>
            <a:ext cx="10429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</a:p>
        </p:txBody>
      </p:sp>
      <p:sp>
        <p:nvSpPr>
          <p:cNvPr id="26653" name="TextBox 15"/>
          <p:cNvSpPr txBox="1">
            <a:spLocks noChangeArrowheads="1"/>
          </p:cNvSpPr>
          <p:nvPr/>
        </p:nvSpPr>
        <p:spPr bwMode="auto">
          <a:xfrm>
            <a:off x="949332" y="4251349"/>
            <a:ext cx="12763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Thủ đô</a:t>
            </a:r>
          </a:p>
        </p:txBody>
      </p:sp>
      <p:pic>
        <p:nvPicPr>
          <p:cNvPr id="26654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77" y="3101999"/>
            <a:ext cx="178276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8" name="Rectangle 6"/>
          <p:cNvSpPr>
            <a:spLocks noChangeArrowheads="1"/>
          </p:cNvSpPr>
          <p:nvPr/>
        </p:nvSpPr>
        <p:spPr bwMode="auto">
          <a:xfrm>
            <a:off x="1350965" y="2727326"/>
            <a:ext cx="8855075" cy="14700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3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alt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alt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(tr3) </a:t>
            </a:r>
            <a:r>
              <a:rPr lang="en-US" altLang="en-US" sz="3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3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b="1" dirty="0"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endParaRPr lang="en-US" altLang="en-US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1236665" y="309563"/>
            <a:ext cx="9083675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20000"/>
              </a:spcBef>
              <a:buClr>
                <a:schemeClr val="hlink"/>
              </a:buClr>
              <a:buSzPct val="120000"/>
              <a:buFontTx/>
              <a:buNone/>
            </a:pP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endParaRPr lang="en-US" altLang="en-US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8" name="Text Box 13"/>
          <p:cNvSpPr txBox="1">
            <a:spLocks noChangeArrowheads="1"/>
          </p:cNvSpPr>
          <p:nvPr/>
        </p:nvSpPr>
        <p:spPr bwMode="auto">
          <a:xfrm>
            <a:off x="3784617" y="798513"/>
            <a:ext cx="3508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2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Content Placeholder 2"/>
          <p:cNvPicPr>
            <a:picLocks noGrp="1" noChangeAspect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905" y="0"/>
            <a:ext cx="4625975" cy="6840538"/>
          </a:xfrm>
        </p:spPr>
      </p:pic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6772276" y="2317750"/>
            <a:ext cx="48609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vị trí địa lí của nước ta trên bản đồ Địa lí tự nhiên Việt Nam.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292365" y="2890862"/>
            <a:ext cx="7552067" cy="584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 sống ở nơi nào trên đất nước ta?</a:t>
            </a:r>
            <a:endParaRPr lang="en-US" altLang="en-US" sz="320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201864" y="2579696"/>
            <a:ext cx="8148637" cy="206210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 quốc ta tươi đẹp như ngày hôm nay</a:t>
            </a:r>
            <a:r>
              <a:rPr lang="en-US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 cha ta </a:t>
            </a:r>
            <a:r>
              <a:rPr lang="vi-VN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trải qua hàng ngàn năm dựng nước và giữ nước</a:t>
            </a:r>
            <a:r>
              <a:rPr lang="en-US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Em c</a:t>
            </a:r>
            <a:r>
              <a:rPr lang="vi-VN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en-US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</a:t>
            </a:r>
            <a:r>
              <a:rPr lang="vi-VN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ể</a:t>
            </a:r>
            <a:r>
              <a:rPr lang="en-US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</a:t>
            </a:r>
            <a:r>
              <a:rPr lang="en-US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vi-VN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một số sự kiện chứng minh điều đó</a:t>
            </a:r>
            <a:r>
              <a:rPr lang="en-US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altLang="en-US" sz="320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49476" y="2444750"/>
            <a:ext cx="8264525" cy="25860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Lịch sử và Địa lí lớp 4 giúp các em hiểu biết gì?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6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6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58877" y="2363790"/>
            <a:ext cx="10483851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vi-VN" sz="3200" b="1" dirty="0">
                <a:solidFill>
                  <a:srgbClr val="00B050"/>
                </a:solidFill>
                <a:latin typeface="+mj-lt"/>
              </a:rPr>
              <a:t>Môn Lịch sử và Địa lí lớp 4 giúp em biết: </a:t>
            </a:r>
          </a:p>
          <a:p>
            <a:pPr>
              <a:defRPr/>
            </a:pPr>
            <a:r>
              <a:rPr lang="vi-VN" sz="3200" b="1" dirty="0">
                <a:solidFill>
                  <a:srgbClr val="00B050"/>
                </a:solidFill>
                <a:latin typeface="+mj-lt"/>
              </a:rPr>
              <a:t>+ Thiên nhiên, con người Việt Nam.</a:t>
            </a:r>
          </a:p>
          <a:p>
            <a:pPr>
              <a:defRPr/>
            </a:pPr>
            <a:r>
              <a:rPr lang="vi-VN" sz="3200" b="1" dirty="0">
                <a:solidFill>
                  <a:srgbClr val="00B050"/>
                </a:solidFill>
                <a:latin typeface="+mj-lt"/>
              </a:rPr>
              <a:t>+ Biết công lao của ông cha ta trong thời kì dựng nước và giữ nước từ thời Hùng Vương đến buổi đầu thời Nguyễn.</a:t>
            </a:r>
          </a:p>
          <a:p>
            <a:pPr>
              <a:defRPr/>
            </a:pPr>
            <a:r>
              <a:rPr lang="vi-VN" sz="3200" b="1" dirty="0">
                <a:solidFill>
                  <a:srgbClr val="00B050"/>
                </a:solidFill>
                <a:latin typeface="+mj-lt"/>
              </a:rPr>
              <a:t>=&gt; Yêu thiên nhiên, con người và tổ quốc ta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2465408" y="2917848"/>
            <a:ext cx="641393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Làm quen với bản đồ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9" y="0"/>
            <a:ext cx="5124451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32" y="3311525"/>
            <a:ext cx="3141663" cy="313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101" y="758825"/>
            <a:ext cx="3829051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49" y="3519488"/>
            <a:ext cx="2609851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TextBox 5"/>
          <p:cNvSpPr txBox="1">
            <a:spLocks noChangeArrowheads="1"/>
          </p:cNvSpPr>
          <p:nvPr/>
        </p:nvSpPr>
        <p:spPr bwMode="auto">
          <a:xfrm>
            <a:off x="1155716" y="6430987"/>
            <a:ext cx="35671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Calibri" panose="020F0502020204030204" pitchFamily="34" charset="0"/>
              </a:rPr>
              <a:t>Bản đồ Hà Nội</a:t>
            </a:r>
          </a:p>
        </p:txBody>
      </p:sp>
      <p:sp>
        <p:nvSpPr>
          <p:cNvPr id="22535" name="TextBox 6"/>
          <p:cNvSpPr txBox="1">
            <a:spLocks noChangeArrowheads="1"/>
          </p:cNvSpPr>
          <p:nvPr/>
        </p:nvSpPr>
        <p:spPr bwMode="auto">
          <a:xfrm>
            <a:off x="3303588" y="2959100"/>
            <a:ext cx="35671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Calibri" panose="020F0502020204030204" pitchFamily="34" charset="0"/>
              </a:rPr>
              <a:t>Bản đồ thế giới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Content Placeholder 2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991" y="17463"/>
            <a:ext cx="4625975" cy="6840537"/>
          </a:xfr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838841" y="976314"/>
            <a:ext cx="5813425" cy="15700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đồ là gì?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2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2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694379" y="2894016"/>
            <a:ext cx="5957887" cy="156966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một số yêu tố của bản đồ.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2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3200" b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694365" y="525463"/>
            <a:ext cx="5821363" cy="147732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0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đồ là hình vẽ thu nhỏ một khu vực hay toàn bộ bề mặt Trái Đất theo một tỉ lệ nhất định.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684837" y="2546351"/>
            <a:ext cx="5821363" cy="240065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endParaRPr lang="en-US" altLang="en-US" sz="3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endParaRPr lang="en-US" altLang="en-US" sz="3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endParaRPr lang="en-US" altLang="en-US" sz="3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3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1"/>
          <p:cNvSpPr txBox="1">
            <a:spLocks noChangeArrowheads="1"/>
          </p:cNvSpPr>
          <p:nvPr/>
        </p:nvSpPr>
        <p:spPr bwMode="auto">
          <a:xfrm>
            <a:off x="360363" y="1265238"/>
            <a:ext cx="11480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hiểu và sử dụng bản đồ ta cần thực hiện những bước nào?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60363" y="2608286"/>
            <a:ext cx="11480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Đọc tên bản đồ để xem bản đồ đó thể hiện nội dung gì.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60363" y="3389313"/>
            <a:ext cx="11480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Xem bảng chú giải để biết kí hiệu các đối tượng lịch sử hoặc địa lí.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7488" y="4635524"/>
            <a:ext cx="11480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Tìm đối tượng lịch sử hoặc địa lí dựa vào các kí hiệu.</a:t>
            </a:r>
          </a:p>
        </p:txBody>
      </p:sp>
      <p:sp>
        <p:nvSpPr>
          <p:cNvPr id="24582" name="TextBox 2"/>
          <p:cNvSpPr txBox="1">
            <a:spLocks noChangeArrowheads="1"/>
          </p:cNvSpPr>
          <p:nvPr/>
        </p:nvSpPr>
        <p:spPr bwMode="auto">
          <a:xfrm>
            <a:off x="1920891" y="352436"/>
            <a:ext cx="66325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Cách sử dụng bản đồ.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2349</TotalTime>
  <Words>406</Words>
  <Application>Microsoft Office PowerPoint</Application>
  <PresentationFormat>Widescreen</PresentationFormat>
  <Paragraphs>45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197</cp:revision>
  <dcterms:created xsi:type="dcterms:W3CDTF">2020-04-05T06:59:32Z</dcterms:created>
  <dcterms:modified xsi:type="dcterms:W3CDTF">2023-07-24T12:30:09Z</dcterms:modified>
</cp:coreProperties>
</file>