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4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5.xml" ContentType="application/vnd.openxmlformats-officedocument.theme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2" r:id="rId2"/>
    <p:sldMasterId id="2147483674" r:id="rId3"/>
    <p:sldMasterId id="2147483679" r:id="rId4"/>
    <p:sldMasterId id="2147483691" r:id="rId5"/>
    <p:sldMasterId id="2147483703" r:id="rId6"/>
  </p:sldMasterIdLst>
  <p:notesMasterIdLst>
    <p:notesMasterId r:id="rId31"/>
  </p:notesMasterIdLst>
  <p:sldIdLst>
    <p:sldId id="2721" r:id="rId7"/>
    <p:sldId id="266" r:id="rId8"/>
    <p:sldId id="256" r:id="rId9"/>
    <p:sldId id="262" r:id="rId10"/>
    <p:sldId id="259" r:id="rId11"/>
    <p:sldId id="518" r:id="rId12"/>
    <p:sldId id="2725" r:id="rId13"/>
    <p:sldId id="2659" r:id="rId14"/>
    <p:sldId id="2731" r:id="rId15"/>
    <p:sldId id="2722" r:id="rId16"/>
    <p:sldId id="2724" r:id="rId17"/>
    <p:sldId id="2660" r:id="rId18"/>
    <p:sldId id="2709" r:id="rId19"/>
    <p:sldId id="2728" r:id="rId20"/>
    <p:sldId id="2711" r:id="rId21"/>
    <p:sldId id="2712" r:id="rId22"/>
    <p:sldId id="2713" r:id="rId23"/>
    <p:sldId id="2714" r:id="rId24"/>
    <p:sldId id="2726" r:id="rId25"/>
    <p:sldId id="2716" r:id="rId26"/>
    <p:sldId id="2717" r:id="rId27"/>
    <p:sldId id="2718" r:id="rId28"/>
    <p:sldId id="2719" r:id="rId29"/>
    <p:sldId id="298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Relationship Id="rId8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D9F2A0-AB9D-4D6C-AAC2-39A6C90E21E9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262C4C-50A9-4472-96E4-2D801BC7856D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t>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1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7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59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800"/>
            </a:lvl2pPr>
            <a:lvl3pPr marL="1219200" indent="0">
              <a:buNone/>
              <a:defRPr sz="3200"/>
            </a:lvl3pPr>
            <a:lvl4pPr marL="1828165" indent="0">
              <a:buNone/>
              <a:defRPr sz="2700"/>
            </a:lvl4pPr>
            <a:lvl5pPr marL="2437765" indent="0">
              <a:buNone/>
              <a:defRPr sz="2700"/>
            </a:lvl5pPr>
            <a:lvl6pPr marL="3047365" indent="0">
              <a:buNone/>
              <a:defRPr sz="2700"/>
            </a:lvl6pPr>
            <a:lvl7pPr marL="3656965" indent="0">
              <a:buNone/>
              <a:defRPr sz="2700"/>
            </a:lvl7pPr>
            <a:lvl8pPr marL="4265930" indent="0">
              <a:buNone/>
              <a:defRPr sz="2700"/>
            </a:lvl8pPr>
            <a:lvl9pPr marL="4875530" indent="0">
              <a:buNone/>
              <a:defRPr sz="27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0E191392-46B3-4988-B725-C457EAD2BD85}" type="datetimeFigureOut">
              <a:rPr lang="en-US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15DE37A7-131E-4749-AAF7-688385F4FE99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B4E1BB7-1AEA-4241-A1A4-B3E9CE44291D}" type="datetimeFigureOut">
              <a:rPr lang="en-US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b="0">
                <a:solidFill>
                  <a:prstClr val="black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</a:lstStyle>
          <a:p>
            <a:pPr>
              <a:defRPr/>
            </a:pPr>
            <a:fld id="{6F9FDBEA-6FCD-439E-9496-7EE16FD10296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>
    <p:random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8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4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1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7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96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59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53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5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5">
                <a:solidFill>
                  <a:schemeClr val="tx1">
                    <a:tint val="75000"/>
                  </a:schemeClr>
                </a:solidFill>
              </a:defRPr>
            </a:lvl1pPr>
            <a:lvl2pPr marL="609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200" indent="0">
              <a:buNone/>
              <a:defRPr sz="2135">
                <a:solidFill>
                  <a:schemeClr val="tx1">
                    <a:tint val="75000"/>
                  </a:schemeClr>
                </a:solidFill>
              </a:defRPr>
            </a:lvl3pPr>
            <a:lvl4pPr marL="1828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4pPr>
            <a:lvl5pPr marL="24384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5pPr>
            <a:lvl6pPr marL="30480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6pPr>
            <a:lvl7pPr marL="36576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7pPr>
            <a:lvl8pPr marL="42672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8pPr>
            <a:lvl9pPr marL="4876800" indent="0">
              <a:buNone/>
              <a:defRPr sz="18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200151"/>
            <a:ext cx="5384800" cy="3394075"/>
          </a:xfrm>
        </p:spPr>
        <p:txBody>
          <a:bodyPr/>
          <a:lstStyle>
            <a:lvl1pPr>
              <a:defRPr sz="3735"/>
            </a:lvl1pPr>
            <a:lvl2pPr>
              <a:defRPr sz="3200"/>
            </a:lvl2pPr>
            <a:lvl3pPr>
              <a:defRPr sz="2665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665" b="1"/>
            </a:lvl2pPr>
            <a:lvl3pPr marL="1219200" indent="0">
              <a:buNone/>
              <a:defRPr sz="2400" b="1"/>
            </a:lvl3pPr>
            <a:lvl4pPr marL="1828800" indent="0">
              <a:buNone/>
              <a:defRPr sz="2135" b="1"/>
            </a:lvl4pPr>
            <a:lvl5pPr marL="2438400" indent="0">
              <a:buNone/>
              <a:defRPr sz="2135" b="1"/>
            </a:lvl5pPr>
            <a:lvl6pPr marL="3048000" indent="0">
              <a:buNone/>
              <a:defRPr sz="2135" b="1"/>
            </a:lvl6pPr>
            <a:lvl7pPr marL="3657600" indent="0">
              <a:buNone/>
              <a:defRPr sz="2135" b="1"/>
            </a:lvl7pPr>
            <a:lvl8pPr marL="4267200" indent="0">
              <a:buNone/>
              <a:defRPr sz="2135" b="1"/>
            </a:lvl8pPr>
            <a:lvl9pPr marL="4876800" indent="0">
              <a:buNone/>
              <a:defRPr sz="2135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665"/>
            </a:lvl2pPr>
            <a:lvl3pPr>
              <a:defRPr sz="2400"/>
            </a:lvl3pPr>
            <a:lvl4pPr>
              <a:defRPr sz="2135"/>
            </a:lvl4pPr>
            <a:lvl5pPr>
              <a:defRPr sz="2135"/>
            </a:lvl5pPr>
            <a:lvl6pPr>
              <a:defRPr sz="2135"/>
            </a:lvl6pPr>
            <a:lvl7pPr>
              <a:defRPr sz="2135"/>
            </a:lvl7pPr>
            <a:lvl8pPr>
              <a:defRPr sz="2135"/>
            </a:lvl8pPr>
            <a:lvl9pPr>
              <a:defRPr sz="213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344" y="198033"/>
            <a:ext cx="11823312" cy="6461933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499797" y="318559"/>
            <a:ext cx="10972800" cy="466064"/>
          </a:xfrm>
        </p:spPr>
        <p:txBody>
          <a:bodyPr>
            <a:noAutofit/>
          </a:bodyPr>
          <a:lstStyle>
            <a:lvl1pPr algn="l">
              <a:defRPr sz="2665" b="0" i="0">
                <a:solidFill>
                  <a:schemeClr val="tx1">
                    <a:lumMod val="85000"/>
                    <a:lumOff val="15000"/>
                  </a:schemeClr>
                </a:solidFill>
                <a:latin typeface="方正卡通简体" panose="03000509000000000000" pitchFamily="65" charset="-122"/>
                <a:ea typeface="方正卡通简体" panose="03000509000000000000" pitchFamily="65" charset="-122"/>
              </a:defRPr>
            </a:lvl1pPr>
          </a:lstStyle>
          <a:p>
            <a:r>
              <a:rPr lang="zh-CN" altLang="en-US" dirty="0"/>
              <a:t>第一部分  点击此处输入您的标题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8" name="组合 7"/>
          <p:cNvGrpSpPr/>
          <p:nvPr userDrawn="1"/>
        </p:nvGrpSpPr>
        <p:grpSpPr>
          <a:xfrm>
            <a:off x="11232571" y="6282448"/>
            <a:ext cx="958165" cy="384043"/>
            <a:chOff x="8424428" y="4716750"/>
            <a:chExt cx="718624" cy="288032"/>
          </a:xfrm>
          <a:solidFill>
            <a:srgbClr val="BFBFBF"/>
          </a:solidFill>
        </p:grpSpPr>
        <p:sp>
          <p:nvSpPr>
            <p:cNvPr id="9" name="圆角矩形 8"/>
            <p:cNvSpPr/>
            <p:nvPr userDrawn="1"/>
          </p:nvSpPr>
          <p:spPr>
            <a:xfrm>
              <a:off x="8424428" y="4716750"/>
              <a:ext cx="468052" cy="288032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  <p:sp>
          <p:nvSpPr>
            <p:cNvPr id="10" name="矩形 9"/>
            <p:cNvSpPr/>
            <p:nvPr userDrawn="1"/>
          </p:nvSpPr>
          <p:spPr>
            <a:xfrm>
              <a:off x="8820472" y="4948014"/>
              <a:ext cx="322580" cy="56768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400"/>
            </a:p>
          </p:txBody>
        </p:sp>
      </p:grpSp>
      <p:sp>
        <p:nvSpPr>
          <p:cNvPr id="11" name="TextBox 10"/>
          <p:cNvSpPr txBox="1"/>
          <p:nvPr userDrawn="1"/>
        </p:nvSpPr>
        <p:spPr>
          <a:xfrm>
            <a:off x="11300685" y="6248767"/>
            <a:ext cx="334010" cy="4203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fld id="{15E71900-10A2-4CC6-8A82-1659C4480C15}" type="slidenum">
              <a:rPr lang="zh-CN" altLang="en-US" sz="2135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‹#›</a:t>
            </a:fld>
            <a:endParaRPr lang="zh-CN" altLang="en-US" sz="2135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1" y="273049"/>
            <a:ext cx="4011084" cy="1162051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4265"/>
            </a:lvl1pPr>
            <a:lvl2pPr>
              <a:defRPr sz="3735"/>
            </a:lvl2pPr>
            <a:lvl3pPr>
              <a:defRPr sz="3200"/>
            </a:lvl3pPr>
            <a:lvl4pPr>
              <a:defRPr sz="2665"/>
            </a:lvl4pPr>
            <a:lvl5pPr>
              <a:defRPr sz="2665"/>
            </a:lvl5pPr>
            <a:lvl6pPr>
              <a:defRPr sz="2665"/>
            </a:lvl6pPr>
            <a:lvl7pPr>
              <a:defRPr sz="2665"/>
            </a:lvl7pPr>
            <a:lvl8pPr>
              <a:defRPr sz="2665"/>
            </a:lvl8pPr>
            <a:lvl9pPr>
              <a:defRPr sz="2665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5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5"/>
            </a:lvl1pPr>
            <a:lvl2pPr marL="609600" indent="0">
              <a:buNone/>
              <a:defRPr sz="3735"/>
            </a:lvl2pPr>
            <a:lvl3pPr marL="1219200" indent="0">
              <a:buNone/>
              <a:defRPr sz="3200"/>
            </a:lvl3pPr>
            <a:lvl4pPr marL="1828800" indent="0">
              <a:buNone/>
              <a:defRPr sz="2665"/>
            </a:lvl4pPr>
            <a:lvl5pPr marL="2438400" indent="0">
              <a:buNone/>
              <a:defRPr sz="2665"/>
            </a:lvl5pPr>
            <a:lvl6pPr marL="3048000" indent="0">
              <a:buNone/>
              <a:defRPr sz="2665"/>
            </a:lvl6pPr>
            <a:lvl7pPr marL="3657600" indent="0">
              <a:buNone/>
              <a:defRPr sz="2665"/>
            </a:lvl7pPr>
            <a:lvl8pPr marL="4267200" indent="0">
              <a:buNone/>
              <a:defRPr sz="2665"/>
            </a:lvl8pPr>
            <a:lvl9pPr marL="4876800" indent="0">
              <a:buNone/>
              <a:defRPr sz="2665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89717" y="5367337"/>
            <a:ext cx="7315200" cy="804863"/>
          </a:xfrm>
        </p:spPr>
        <p:txBody>
          <a:bodyPr/>
          <a:lstStyle>
            <a:lvl1pPr marL="0" indent="0">
              <a:buNone/>
              <a:defRPr sz="1865"/>
            </a:lvl1pPr>
            <a:lvl2pPr marL="609600" indent="0">
              <a:buNone/>
              <a:defRPr sz="1600"/>
            </a:lvl2pPr>
            <a:lvl3pPr marL="1219200" indent="0">
              <a:buNone/>
              <a:defRPr sz="1335"/>
            </a:lvl3pPr>
            <a:lvl4pPr marL="1828800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0" indent="0">
              <a:buNone/>
              <a:defRPr sz="1200"/>
            </a:lvl7pPr>
            <a:lvl8pPr marL="4267200" indent="0">
              <a:buNone/>
              <a:defRPr sz="1200"/>
            </a:lvl8pPr>
            <a:lvl9pPr marL="4876800" indent="0">
              <a:buNone/>
              <a:defRPr sz="12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06375"/>
            <a:ext cx="2743200" cy="4387851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06375"/>
            <a:ext cx="8026400" cy="4387851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8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0" indent="0">
              <a:buNone/>
              <a:defRPr sz="2400" b="1"/>
            </a:lvl3pPr>
            <a:lvl4pPr marL="1828165" indent="0">
              <a:buNone/>
              <a:defRPr sz="2200" b="1"/>
            </a:lvl4pPr>
            <a:lvl5pPr marL="2437765" indent="0">
              <a:buNone/>
              <a:defRPr sz="2200" b="1"/>
            </a:lvl5pPr>
            <a:lvl6pPr marL="3047365" indent="0">
              <a:buNone/>
              <a:defRPr sz="2200" b="1"/>
            </a:lvl6pPr>
            <a:lvl7pPr marL="3656965" indent="0">
              <a:buNone/>
              <a:defRPr sz="2200" b="1"/>
            </a:lvl7pPr>
            <a:lvl8pPr marL="4265930" indent="0">
              <a:buNone/>
              <a:defRPr sz="2200" b="1"/>
            </a:lvl8pPr>
            <a:lvl9pPr marL="4875530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8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0" indent="0">
              <a:buNone/>
              <a:defRPr sz="1400"/>
            </a:lvl3pPr>
            <a:lvl4pPr marL="1828165" indent="0">
              <a:buNone/>
              <a:defRPr sz="1200"/>
            </a:lvl4pPr>
            <a:lvl5pPr marL="2437765" indent="0">
              <a:buNone/>
              <a:defRPr sz="1200"/>
            </a:lvl5pPr>
            <a:lvl6pPr marL="3047365" indent="0">
              <a:buNone/>
              <a:defRPr sz="1200"/>
            </a:lvl6pPr>
            <a:lvl7pPr marL="3656965" indent="0">
              <a:buNone/>
              <a:defRPr sz="1200"/>
            </a:lvl7pPr>
            <a:lvl8pPr marL="4265930" indent="0">
              <a:buNone/>
              <a:defRPr sz="1200"/>
            </a:lvl8pPr>
            <a:lvl9pPr marL="4875530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7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.jpeg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1.xml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8.xml"/><Relationship Id="rId3" Type="http://schemas.openxmlformats.org/officeDocument/2006/relationships/slideLayout" Target="../slideLayouts/slideLayout53.xml"/><Relationship Id="rId7" Type="http://schemas.openxmlformats.org/officeDocument/2006/relationships/slideLayout" Target="../slideLayouts/slideLayout57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2.xml"/><Relationship Id="rId1" Type="http://schemas.openxmlformats.org/officeDocument/2006/relationships/slideLayout" Target="../slideLayouts/slideLayout51.xml"/><Relationship Id="rId6" Type="http://schemas.openxmlformats.org/officeDocument/2006/relationships/slideLayout" Target="../slideLayouts/slideLayout56.xml"/><Relationship Id="rId11" Type="http://schemas.openxmlformats.org/officeDocument/2006/relationships/slideLayout" Target="../slideLayouts/slideLayout61.xml"/><Relationship Id="rId5" Type="http://schemas.openxmlformats.org/officeDocument/2006/relationships/slideLayout" Target="../slideLayouts/slideLayout55.xml"/><Relationship Id="rId10" Type="http://schemas.openxmlformats.org/officeDocument/2006/relationships/slideLayout" Target="../slideLayouts/slideLayout60.xml"/><Relationship Id="rId4" Type="http://schemas.openxmlformats.org/officeDocument/2006/relationships/slideLayout" Target="../slideLayouts/slideLayout54.xml"/><Relationship Id="rId9" Type="http://schemas.openxmlformats.org/officeDocument/2006/relationships/slideLayout" Target="../slideLayouts/slideLayout5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t>6/4/2021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1219200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8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59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F2E77-4E87-4338-A6B2-93E833A84A3C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6E19DA-92E0-4635-8627-DEB5FDE3EB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6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</p:sldLayoutIdLst>
  <p:transition spd="slow">
    <p:random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274D81-BE9C-4C9D-8371-8BC208C7A872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D5F6FF-76A1-4CE1-A727-BAA53E4938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ctr" defTabSz="1219200" rtl="0" eaLnBrk="1" latinLnBrk="0" hangingPunct="1"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4265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3735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–"/>
        <a:defRPr sz="2665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»"/>
        <a:defRPr sz="2665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spcBef>
          <a:spcPts val="130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C6662AC-A369-4D70-88AD-1C73A87EEAD0}" type="datetimeFigureOut">
              <a:rPr lang="zh-CN" altLang="en-US" smtClean="0"/>
              <a:t>2021/6/4</a:t>
            </a:fld>
            <a:endParaRPr lang="zh-CN" alt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29447A0-8F3A-4CEC-AF03-0972B3128EE1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 panose="05020102010507070707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 panose="05020102010507070707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  <a:t>6/4/2021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1.png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5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tags" Target="../tags/tag4.xml"/><Relationship Id="rId7" Type="http://schemas.openxmlformats.org/officeDocument/2006/relationships/image" Target="../media/image54.png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53.png"/><Relationship Id="rId11" Type="http://schemas.openxmlformats.org/officeDocument/2006/relationships/image" Target="../media/image58.png"/><Relationship Id="rId5" Type="http://schemas.openxmlformats.org/officeDocument/2006/relationships/image" Target="../media/image52.png"/><Relationship Id="rId10" Type="http://schemas.openxmlformats.org/officeDocument/2006/relationships/image" Target="../media/image57.png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5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png"/><Relationship Id="rId4" Type="http://schemas.openxmlformats.org/officeDocument/2006/relationships/image" Target="../media/image60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4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63.png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18" Type="http://schemas.openxmlformats.org/officeDocument/2006/relationships/image" Target="../media/image20.png"/><Relationship Id="rId3" Type="http://schemas.openxmlformats.org/officeDocument/2006/relationships/slideLayout" Target="../slideLayouts/slideLayout14.xml"/><Relationship Id="rId21" Type="http://schemas.openxmlformats.org/officeDocument/2006/relationships/image" Target="../media/image22.png"/><Relationship Id="rId7" Type="http://schemas.microsoft.com/office/2007/relationships/hdphoto" Target="../media/hdphoto1.wdp"/><Relationship Id="rId12" Type="http://schemas.openxmlformats.org/officeDocument/2006/relationships/image" Target="../media/image17.png"/><Relationship Id="rId17" Type="http://schemas.microsoft.com/office/2007/relationships/hdphoto" Target="../media/hdphoto6.wdp"/><Relationship Id="rId2" Type="http://schemas.openxmlformats.org/officeDocument/2006/relationships/audio" Target="../media/media1.mp3"/><Relationship Id="rId16" Type="http://schemas.openxmlformats.org/officeDocument/2006/relationships/image" Target="../media/image19.png"/><Relationship Id="rId20" Type="http://schemas.openxmlformats.org/officeDocument/2006/relationships/image" Target="../media/image21.png"/><Relationship Id="rId1" Type="http://schemas.microsoft.com/office/2007/relationships/media" Target="../media/media1.mp3"/><Relationship Id="rId6" Type="http://schemas.openxmlformats.org/officeDocument/2006/relationships/image" Target="../media/image14.png"/><Relationship Id="rId11" Type="http://schemas.microsoft.com/office/2007/relationships/hdphoto" Target="../media/hdphoto3.wdp"/><Relationship Id="rId24" Type="http://schemas.openxmlformats.org/officeDocument/2006/relationships/image" Target="../media/image24.png"/><Relationship Id="rId5" Type="http://schemas.openxmlformats.org/officeDocument/2006/relationships/image" Target="../media/image13.png"/><Relationship Id="rId15" Type="http://schemas.microsoft.com/office/2007/relationships/hdphoto" Target="../media/hdphoto5.wdp"/><Relationship Id="rId23" Type="http://schemas.openxmlformats.org/officeDocument/2006/relationships/image" Target="../media/image23.png"/><Relationship Id="rId10" Type="http://schemas.openxmlformats.org/officeDocument/2006/relationships/image" Target="../media/image16.png"/><Relationship Id="rId19" Type="http://schemas.microsoft.com/office/2007/relationships/hdphoto" Target="../media/hdphoto7.wdp"/><Relationship Id="rId4" Type="http://schemas.openxmlformats.org/officeDocument/2006/relationships/image" Target="../media/image12.jpeg"/><Relationship Id="rId9" Type="http://schemas.microsoft.com/office/2007/relationships/hdphoto" Target="../media/hdphoto2.wdp"/><Relationship Id="rId14" Type="http://schemas.openxmlformats.org/officeDocument/2006/relationships/image" Target="../media/image18.png"/><Relationship Id="rId22" Type="http://schemas.openxmlformats.org/officeDocument/2006/relationships/slide" Target="slide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7" Type="http://schemas.openxmlformats.org/officeDocument/2006/relationships/image" Target="../media/image44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22.png"/><Relationship Id="rId3" Type="http://schemas.microsoft.com/office/2007/relationships/hdphoto" Target="../media/hdphoto8.wdp"/><Relationship Id="rId7" Type="http://schemas.openxmlformats.org/officeDocument/2006/relationships/image" Target="../media/image29.png"/><Relationship Id="rId12" Type="http://schemas.openxmlformats.org/officeDocument/2006/relationships/image" Target="../media/image32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11" Type="http://schemas.openxmlformats.org/officeDocument/2006/relationships/image" Target="../media/image21.png"/><Relationship Id="rId5" Type="http://schemas.openxmlformats.org/officeDocument/2006/relationships/image" Target="../media/image27.GIF"/><Relationship Id="rId10" Type="http://schemas.openxmlformats.org/officeDocument/2006/relationships/image" Target="../media/image31.png"/><Relationship Id="rId4" Type="http://schemas.openxmlformats.org/officeDocument/2006/relationships/image" Target="../media/image26.png"/><Relationship Id="rId9" Type="http://schemas.microsoft.com/office/2007/relationships/hdphoto" Target="../media/hdphoto9.wdp"/><Relationship Id="rId14" Type="http://schemas.openxmlformats.org/officeDocument/2006/relationships/image" Target="../media/image3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microsoft.com/office/2007/relationships/hdphoto" Target="../media/hdphoto10.wdp"/><Relationship Id="rId12" Type="http://schemas.openxmlformats.org/officeDocument/2006/relationships/image" Target="../media/image22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4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6.png"/><Relationship Id="rId10" Type="http://schemas.openxmlformats.org/officeDocument/2006/relationships/image" Target="../media/image21.png"/><Relationship Id="rId4" Type="http://schemas.openxmlformats.org/officeDocument/2006/relationships/image" Target="../media/image27.GIF"/><Relationship Id="rId9" Type="http://schemas.microsoft.com/office/2007/relationships/hdphoto" Target="../media/hdphoto9.wdp"/><Relationship Id="rId14" Type="http://schemas.openxmlformats.org/officeDocument/2006/relationships/image" Target="../media/image3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openxmlformats.org/officeDocument/2006/relationships/image" Target="../media/image33.png"/><Relationship Id="rId3" Type="http://schemas.openxmlformats.org/officeDocument/2006/relationships/image" Target="../media/image26.png"/><Relationship Id="rId7" Type="http://schemas.microsoft.com/office/2007/relationships/hdphoto" Target="../media/hdphoto11.wdp"/><Relationship Id="rId12" Type="http://schemas.openxmlformats.org/officeDocument/2006/relationships/image" Target="../media/image22.png"/><Relationship Id="rId2" Type="http://schemas.openxmlformats.org/officeDocument/2006/relationships/image" Target="../media/image37.jpeg"/><Relationship Id="rId16" Type="http://schemas.microsoft.com/office/2007/relationships/hdphoto" Target="../media/hdphoto12.wdp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8.png"/><Relationship Id="rId11" Type="http://schemas.openxmlformats.org/officeDocument/2006/relationships/image" Target="../media/image31.png"/><Relationship Id="rId5" Type="http://schemas.openxmlformats.org/officeDocument/2006/relationships/image" Target="../media/image28.png"/><Relationship Id="rId15" Type="http://schemas.openxmlformats.org/officeDocument/2006/relationships/image" Target="../media/image39.png"/><Relationship Id="rId10" Type="http://schemas.openxmlformats.org/officeDocument/2006/relationships/image" Target="../media/image21.png"/><Relationship Id="rId4" Type="http://schemas.openxmlformats.org/officeDocument/2006/relationships/image" Target="../media/image27.GIF"/><Relationship Id="rId9" Type="http://schemas.microsoft.com/office/2007/relationships/hdphoto" Target="../media/hdphoto9.wdp"/><Relationship Id="rId14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4589" y="1583179"/>
            <a:ext cx="8809795" cy="19357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51419" y="3754623"/>
            <a:ext cx="6468110" cy="15684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Chào mừng các em </a:t>
            </a:r>
          </a:p>
          <a:p>
            <a:pPr marL="457200" lvl="1" indent="0" algn="ctr" defTabSz="457200" fontAlgn="base">
              <a:buClrTx/>
              <a:buSzTx/>
              <a:buFontTx/>
              <a:buNone/>
              <a:defRPr/>
            </a:pPr>
            <a:r>
              <a:rPr lang="en-US" altLang="zh-CN" sz="4800" b="1" i="1" noProof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  <a:uLnTx/>
                <a:uFillTx/>
                <a:latin typeface="+mj-lt"/>
                <a:ea typeface="字魂17号-萌趣果冻体"/>
                <a:cs typeface="+mj-lt"/>
                <a:sym typeface="+mn-ea"/>
              </a:rPr>
              <a:t>đến với tiết Toán</a:t>
            </a:r>
            <a:endParaRPr lang="en-US" altLang="zh-CN" sz="4800" b="1" i="1" noProof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  <a:uLnTx/>
              <a:uFillTx/>
              <a:latin typeface="+mj-lt"/>
              <a:ea typeface="字魂17号-萌趣果冻体"/>
              <a:cs typeface="+mj-lt"/>
              <a:sym typeface="+mn-ea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392767" y="4650317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rot="21401862" flipH="1">
            <a:off x="12496801" y="5925277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182727" y="555172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699748" y="2214501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 Box 1"/>
          <p:cNvSpPr txBox="1"/>
          <p:nvPr/>
        </p:nvSpPr>
        <p:spPr>
          <a:xfrm>
            <a:off x="3444240" y="141605"/>
            <a:ext cx="901573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ln w="9525" cmpd="sng">
                  <a:noFill/>
                  <a:prstDash val="solid"/>
                </a:ln>
                <a:solidFill>
                  <a:srgbClr val="0070C0"/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</a:rPr>
              <a:t>Bản quyền thuộc về: FB Hương Thảo - https://www.facebook.com/huongthaoGADT/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1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38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0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2" grpId="0"/>
      <p:bldP spid="2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0670" y="4713541"/>
            <a:ext cx="10902462" cy="349647"/>
          </a:xfrm>
          <a:prstGeom prst="rect">
            <a:avLst/>
          </a:prstGeom>
          <a:solidFill>
            <a:srgbClr val="94BC7F"/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/>
              <a:t> </a:t>
            </a:r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41671" y="647115"/>
            <a:ext cx="6748803" cy="59989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1152396" y="1741118"/>
            <a:ext cx="7916449" cy="2768252"/>
          </a:xfrm>
          <a:prstGeom prst="ellipse">
            <a:avLst/>
          </a:prstGeom>
          <a:solidFill>
            <a:schemeClr val="bg2"/>
          </a:solidFill>
          <a:ln>
            <a:solidFill>
              <a:srgbClr val="94BC7F"/>
            </a:solidFill>
          </a:ln>
          <a:scene3d>
            <a:camera prst="perspective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Box 2"/>
          <p:cNvSpPr txBox="1"/>
          <p:nvPr>
            <p:custDataLst>
              <p:tags r:id="rId1"/>
            </p:custDataLst>
          </p:nvPr>
        </p:nvSpPr>
        <p:spPr>
          <a:xfrm>
            <a:off x="2014538" y="2230120"/>
            <a:ext cx="5302885" cy="156845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Giải lao</a:t>
            </a:r>
            <a:endParaRPr lang="en-US" sz="9600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y2mate.com - Nhạc thiếu nhi vui nhộn cho bé Tập thể dục buổi sáng_1080p">
            <a:hlinkClick r:id="" action="ppaction://media"/>
          </p:cNvPr>
          <p:cNvPicPr>
            <a:picLocks noGrp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19835" y="343535"/>
            <a:ext cx="10116185" cy="5753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ectangle 3"/>
          <p:cNvSpPr/>
          <p:nvPr/>
        </p:nvSpPr>
        <p:spPr>
          <a:xfrm>
            <a:off x="193675" y="75565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3. Hoàn thành bảng sau (Theo mẫu)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16735" y="1537335"/>
            <a:ext cx="8764270" cy="4670425"/>
          </a:xfrm>
          <a:prstGeom prst="rect">
            <a:avLst/>
          </a:prstGeom>
        </p:spPr>
      </p:pic>
      <p:sp>
        <p:nvSpPr>
          <p:cNvPr id="7" name="Rounded Rectangle 6"/>
          <p:cNvSpPr/>
          <p:nvPr/>
        </p:nvSpPr>
        <p:spPr>
          <a:xfrm>
            <a:off x="6054090" y="383603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75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022975" y="4600575"/>
            <a:ext cx="10750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64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7345680" y="4600575"/>
            <a:ext cx="290385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/>
              <a:t>sáu mươi tư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2232025" y="5437505"/>
            <a:ext cx="485140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9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081145" y="5437505"/>
            <a:ext cx="320675" cy="506730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345680" y="5354955"/>
            <a:ext cx="3067685" cy="58928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chín mươi mốt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2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3" grpId="0" animBg="1"/>
      <p:bldP spid="13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82550" y="116840"/>
            <a:ext cx="1022350" cy="588645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4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5"/>
          <a:stretch>
            <a:fillRect/>
          </a:stretch>
        </p:blipFill>
        <p:spPr>
          <a:xfrm>
            <a:off x="8249920" y="704850"/>
            <a:ext cx="3942715" cy="4431030"/>
          </a:xfrm>
          <a:prstGeom prst="rect">
            <a:avLst/>
          </a:prstGeom>
        </p:spPr>
      </p:pic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1631950" y="385445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1. Tìm những bông hoa ghi số lớn hơn 60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41195" y="1200150"/>
            <a:ext cx="963295" cy="104775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01440" y="1200150"/>
            <a:ext cx="1010285" cy="1047115"/>
          </a:xfrm>
          <a:prstGeom prst="rect">
            <a:avLst/>
          </a:prstGeom>
        </p:spPr>
      </p:pic>
      <p:sp>
        <p:nvSpPr>
          <p:cNvPr id="13" name="Text Box 12"/>
          <p:cNvSpPr txBox="1"/>
          <p:nvPr>
            <p:custDataLst>
              <p:tags r:id="rId2"/>
            </p:custDataLst>
          </p:nvPr>
        </p:nvSpPr>
        <p:spPr>
          <a:xfrm>
            <a:off x="1174750" y="2432050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2. Tìm những bông hoa ghi số bé hơn 50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1950" y="3190240"/>
            <a:ext cx="917575" cy="920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640455" y="3190240"/>
            <a:ext cx="1025525" cy="920750"/>
          </a:xfrm>
          <a:prstGeom prst="rect">
            <a:avLst/>
          </a:prstGeom>
        </p:spPr>
      </p:pic>
      <p:sp>
        <p:nvSpPr>
          <p:cNvPr id="20" name="Text Box 19"/>
          <p:cNvSpPr txBox="1"/>
          <p:nvPr>
            <p:custDataLst>
              <p:tags r:id="rId3"/>
            </p:custDataLst>
          </p:nvPr>
        </p:nvSpPr>
        <p:spPr>
          <a:xfrm>
            <a:off x="285750" y="4394835"/>
            <a:ext cx="9204960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latin typeface="Times New Roman" panose="02020603050405020304" pitchFamily="18" charset="0"/>
                <a:cs typeface="Times New Roman" panose="02020603050405020304" pitchFamily="18" charset="0"/>
              </a:rPr>
              <a:t>3. Tìm những bông hoa vừa ghi số lớn hơn 50 và bé hơn 60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256280" y="5329555"/>
            <a:ext cx="1059815" cy="95631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52745" y="5234305"/>
            <a:ext cx="986155" cy="10515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3" grpId="0"/>
      <p:bldP spid="13" grpId="1"/>
      <p:bldP spid="20" grpId="0"/>
      <p:bldP spid="20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2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3505" y="78105"/>
            <a:ext cx="2354580" cy="105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760" y="1417955"/>
            <a:ext cx="1402080" cy="609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680" y="2100580"/>
            <a:ext cx="11727815" cy="3473450"/>
          </a:xfrm>
          <a:prstGeom prst="rect">
            <a:avLst/>
          </a:prstGeom>
        </p:spPr>
      </p:pic>
      <p:sp>
        <p:nvSpPr>
          <p:cNvPr id="10" name="Oval 9"/>
          <p:cNvSpPr/>
          <p:nvPr/>
        </p:nvSpPr>
        <p:spPr>
          <a:xfrm>
            <a:off x="5155565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7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289550" y="4662805"/>
            <a:ext cx="465455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2" name="Oval 11"/>
          <p:cNvSpPr/>
          <p:nvPr/>
        </p:nvSpPr>
        <p:spPr>
          <a:xfrm>
            <a:off x="6322695" y="3609340"/>
            <a:ext cx="920115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3" name="Oval 12"/>
          <p:cNvSpPr/>
          <p:nvPr/>
        </p:nvSpPr>
        <p:spPr>
          <a:xfrm>
            <a:off x="8013700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9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315200" y="4642485"/>
            <a:ext cx="619760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50</a:t>
            </a:r>
          </a:p>
        </p:txBody>
      </p:sp>
      <p:sp>
        <p:nvSpPr>
          <p:cNvPr id="15" name="Oval 14"/>
          <p:cNvSpPr/>
          <p:nvPr/>
        </p:nvSpPr>
        <p:spPr>
          <a:xfrm>
            <a:off x="9060815" y="3609340"/>
            <a:ext cx="920115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50</a:t>
            </a:r>
          </a:p>
        </p:txBody>
      </p:sp>
      <p:sp>
        <p:nvSpPr>
          <p:cNvPr id="16" name="Oval 15"/>
          <p:cNvSpPr/>
          <p:nvPr/>
        </p:nvSpPr>
        <p:spPr>
          <a:xfrm>
            <a:off x="10796270" y="3609340"/>
            <a:ext cx="723900" cy="826135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/>
              <a:t>5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9980930" y="4642485"/>
            <a:ext cx="619760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50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11054715" y="4642485"/>
            <a:ext cx="465455" cy="588645"/>
          </a:xfrm>
          <a:prstGeom prst="round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pic>
        <p:nvPicPr>
          <p:cNvPr id="17" name="Content Placeholder 20" descr="logo">
            <a:extLst>
              <a:ext uri="{FF2B5EF4-FFF2-40B4-BE49-F238E27FC236}">
                <a16:creationId xmlns:a16="http://schemas.microsoft.com/office/drawing/2014/main" id="{1BCBABED-37D9-4048-ABF5-3BFB3D6933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1" grpId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8" grpId="0" bldLvl="0" animBg="1"/>
      <p:bldP spid="18" grpId="1" animBg="1"/>
      <p:bldP spid="19" grpId="0" bldLvl="0" animBg="1"/>
      <p:bldP spid="19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193675" y="75565"/>
            <a:ext cx="7707630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Sắp xếp các số ghi trên áo theo thứ tự</a:t>
            </a:r>
          </a:p>
        </p:txBody>
      </p:sp>
      <p:sp>
        <p:nvSpPr>
          <p:cNvPr id="8" name="Text Box 7"/>
          <p:cNvSpPr txBox="1"/>
          <p:nvPr>
            <p:custDataLst>
              <p:tags r:id="rId1"/>
            </p:custDataLst>
          </p:nvPr>
        </p:nvSpPr>
        <p:spPr>
          <a:xfrm>
            <a:off x="671195" y="1600200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a. Từ bé đến lớn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7900670" y="1418590"/>
            <a:ext cx="4110355" cy="3073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45690" y="2371725"/>
            <a:ext cx="1139825" cy="1249680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590" y="2371725"/>
            <a:ext cx="1135380" cy="12160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7185" y="2453005"/>
            <a:ext cx="1144270" cy="11347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62980" y="2453640"/>
            <a:ext cx="1170305" cy="1134110"/>
          </a:xfrm>
          <a:prstGeom prst="rect">
            <a:avLst/>
          </a:prstGeom>
        </p:spPr>
      </p:pic>
      <p:sp>
        <p:nvSpPr>
          <p:cNvPr id="17" name="Text Box 16"/>
          <p:cNvSpPr txBox="1"/>
          <p:nvPr>
            <p:custDataLst>
              <p:tags r:id="rId2"/>
            </p:custDataLst>
          </p:nvPr>
        </p:nvSpPr>
        <p:spPr>
          <a:xfrm>
            <a:off x="508635" y="3908425"/>
            <a:ext cx="756285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b. Từ lớn đến bé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08635" y="4705985"/>
            <a:ext cx="1170305" cy="113411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45995" y="4705350"/>
            <a:ext cx="1144270" cy="113474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0665" y="4590415"/>
            <a:ext cx="1139825" cy="12496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58510" y="4664710"/>
            <a:ext cx="1135380" cy="12160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/>
      <p:bldP spid="17" grpId="0"/>
      <p:bldP spid="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45" y="0"/>
            <a:ext cx="1440180" cy="6705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4295" y="1072515"/>
            <a:ext cx="7769860" cy="4197985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589270" y="271018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8544560" y="269938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599430" y="334010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8544560" y="334010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7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5589270" y="397065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8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544560" y="3990975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0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599430" y="460121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544560" y="4601210"/>
            <a:ext cx="754380" cy="52705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Rectangle 3"/>
          <p:cNvSpPr/>
          <p:nvPr/>
        </p:nvSpPr>
        <p:spPr>
          <a:xfrm>
            <a:off x="193675" y="75565"/>
            <a:ext cx="10662920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4. Từ ba thẻ số dưới đây, em hãy lập các số có 2 chữ số</a:t>
            </a:r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64585" y="1675130"/>
            <a:ext cx="4975860" cy="2009140"/>
          </a:xfrm>
          <a:prstGeom prst="rect">
            <a:avLst/>
          </a:prstGeom>
        </p:spPr>
      </p:pic>
      <p:sp>
        <p:nvSpPr>
          <p:cNvPr id="8" name="Cloud Callout 7"/>
          <p:cNvSpPr/>
          <p:nvPr/>
        </p:nvSpPr>
        <p:spPr>
          <a:xfrm>
            <a:off x="2964815" y="3856990"/>
            <a:ext cx="5476240" cy="2386330"/>
          </a:xfrm>
          <a:prstGeom prst="cloudCallou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/>
              <a:t>37, 35, 73, 75, 53, 57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5" grpId="1" animBg="1"/>
      <p:bldP spid="8" grpId="0" animBg="1"/>
      <p:bldP spid="8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3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2722179"/>
            <a:ext cx="1243539" cy="2680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ADMIN\Desktop\Bach tuyet\43ebd44d263606f876d42fd2f199ea61 (4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98837">
                        <a14:foregroundMark x1="40116" y1="26626" x2="70349" y2="59553"/>
                        <a14:foregroundMark x1="64535" y1="35366" x2="77035" y2="44715"/>
                        <a14:foregroundMark x1="45640" y1="16463" x2="28198" y2="36585"/>
                        <a14:foregroundMark x1="44186" y1="40244" x2="60174" y2="57724"/>
                        <a14:foregroundMark x1="67151" y1="58943" x2="86628" y2="573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8519">
            <a:off x="10592437" y="4662277"/>
            <a:ext cx="1880249" cy="2689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6022" y1="32480" x2="72849" y2="4153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7148075" y="4667665"/>
            <a:ext cx="1913197" cy="255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ADMIN\Desktop\Bach tuyet\RjAwOTQ4MTUyNEI3QjJCRTc2RjA6ZDA1ZjJmYTY2MjBkNDYzY2ZlZDNiOTA1Y2YxYTk1NzA6Ojo6OjA=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>
                        <a14:foregroundMark x1="50431" y1="17647" x2="56466" y2="31120"/>
                        <a14:foregroundMark x1="79526" y1="14611" x2="53879" y2="29412"/>
                        <a14:foregroundMark x1="77586" y1="15180" x2="59914" y2="22960"/>
                        <a14:foregroundMark x1="53017" y1="6641" x2="44397" y2="25427"/>
                        <a14:foregroundMark x1="57328" y1="8918" x2="88793" y2="17837"/>
                        <a14:foregroundMark x1="54526" y1="6072" x2="66810" y2="9488"/>
                        <a14:foregroundMark x1="76509" y1="31499" x2="69397" y2="43643"/>
                        <a14:foregroundMark x1="95690" y1="16698" x2="76940" y2="10247"/>
                        <a14:foregroundMark x1="77586" y1="33776" x2="74353" y2="40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93735">
            <a:off x="9011" y="4789835"/>
            <a:ext cx="2123621" cy="2411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44267" y1="18935" x2="28800" y2="43984"/>
                        <a14:foregroundMark x1="27200" y1="21696" x2="14667" y2="33728"/>
                        <a14:foregroundMark x1="36533" y1="32150" x2="35467" y2="44576"/>
                        <a14:foregroundMark x1="32533" y1="42801" x2="63733" y2="38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72978">
            <a:off x="7736843" y="4957294"/>
            <a:ext cx="1831975" cy="24768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ADMIN\Desktop\Bach tuyet\43ebd44d263606f876d42fd2f199ea61 (3)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0" b="100000" l="0" r="100000">
                        <a14:foregroundMark x1="47640" y1="33252" x2="54382" y2="6039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82524" y="5232399"/>
            <a:ext cx="2212453" cy="203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5" name="Picture 13" descr="C:\Users\ADMIN\Desktop\Bach tuyet\43ebd44d263606f876d42fd2f199ea61 (5).jp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100000">
                        <a14:foregroundMark x1="50482" y1="26157" x2="67203" y2="63581"/>
                        <a14:foregroundMark x1="38907" y1="22133" x2="24116" y2="466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08799">
            <a:off x="1408602" y="4577567"/>
            <a:ext cx="1656967" cy="264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C:\Users\ADMIN\Desktop\Bach tuyet\43ebd44d263606f876d42fd2f199ea61 (8).jp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100000" l="0" r="100000">
                        <a14:foregroundMark x1="53350" y1="9206" x2="64268" y2="52888"/>
                        <a14:foregroundMark x1="50372" y1="21841" x2="42432" y2="44585"/>
                        <a14:foregroundMark x1="38462" y1="36643" x2="57320" y2="45668"/>
                        <a14:foregroundMark x1="75682" y1="36282" x2="60298" y2="47834"/>
                        <a14:foregroundMark x1="71712" y1="29422" x2="76179" y2="37365"/>
                        <a14:foregroundMark x1="44417" y1="31949" x2="32506" y2="47112"/>
                        <a14:foregroundMark x1="35484" y1="33755" x2="44417" y2="42780"/>
                        <a14:foregroundMark x1="48387" y1="85740" x2="36476" y2="93321"/>
                        <a14:foregroundMark x1="46402" y1="14982" x2="37965" y2="30505"/>
                        <a14:foregroundMark x1="61787" y1="20397" x2="71216" y2="32310"/>
                        <a14:foregroundMark x1="50656" y1="20076" x2="55381" y2="26769"/>
                        <a14:foregroundMark x1="57743" y1="14532" x2="70341" y2="250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8800" y="4363395"/>
            <a:ext cx="2111365" cy="2902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5200" y="-2947963"/>
            <a:ext cx="9770739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2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9199" y="-2825162"/>
            <a:ext cx="6078553" cy="10307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883" y="-1955800"/>
            <a:ext cx="9187917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2644461" y="584200"/>
            <a:ext cx="751553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CHƠI TRỐN TÌM </a:t>
            </a:r>
          </a:p>
          <a:p>
            <a:pPr algn="ctr" defTabSz="1219200"/>
            <a:r>
              <a:rPr lang="en-US" sz="32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CÙNG BẠCH TUYẾT VÀ 7 CHÚ LÙN</a:t>
            </a:r>
          </a:p>
        </p:txBody>
      </p:sp>
      <p:pic>
        <p:nvPicPr>
          <p:cNvPr id="15" name="Picture 11" descr="C:\Users\ADMIN\Desktop\Tai nguyen thiet ke tro choi\Angry birds epic birds\1505573783630 (2).png">
            <a:hlinkClick r:id="rId22" action="ppaction://hlinksldjump"/>
          </p:cNvPr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0170" y="5901542"/>
            <a:ext cx="1426197" cy="780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bensound-buddy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4"/>
          <a:stretch>
            <a:fillRect/>
          </a:stretch>
        </p:blipFill>
        <p:spPr>
          <a:xfrm>
            <a:off x="5751695" y="-857250"/>
            <a:ext cx="609600" cy="609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221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345" y="88265"/>
            <a:ext cx="2354580" cy="105918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278765"/>
            <a:ext cx="8641080" cy="8686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97990" y="1957070"/>
            <a:ext cx="9334500" cy="3429635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8978265" y="3350260"/>
            <a:ext cx="43434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7821930" y="4300855"/>
            <a:ext cx="55753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 animBg="1"/>
      <p:bldP spid="2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855" y="274955"/>
            <a:ext cx="9211310" cy="8299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27760" y="1995805"/>
            <a:ext cx="9821545" cy="3014980"/>
          </a:xfrm>
          <a:prstGeom prst="rect">
            <a:avLst/>
          </a:prstGeom>
        </p:spPr>
      </p:pic>
      <p:sp>
        <p:nvSpPr>
          <p:cNvPr id="20" name="Rounded Rectangle 19"/>
          <p:cNvSpPr/>
          <p:nvPr/>
        </p:nvSpPr>
        <p:spPr>
          <a:xfrm>
            <a:off x="7914005" y="2926715"/>
            <a:ext cx="434340" cy="44450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684010" y="4156075"/>
            <a:ext cx="579120" cy="506730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ldLvl="0" animBg="1"/>
      <p:bldP spid="20" grpId="1" animBg="1"/>
      <p:bldP spid="8" grpId="0" bldLvl="0" animBg="1"/>
      <p:bldP spid="8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1620" y="76200"/>
            <a:ext cx="1665605" cy="76390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9225" y="1687195"/>
            <a:ext cx="9176385" cy="281813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3656965" y="2647950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4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475605" y="2678430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5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8802370" y="2647950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40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9711690" y="2647950"/>
            <a:ext cx="53848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5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709035" y="3618865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475605" y="3618865"/>
            <a:ext cx="527050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8037830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63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8926195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60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805035" y="3618865"/>
            <a:ext cx="568325" cy="68199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14905" y="274955"/>
            <a:ext cx="7803515" cy="624332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220" y="2288540"/>
            <a:ext cx="923925" cy="102298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7145" y="1231900"/>
            <a:ext cx="1023620" cy="10572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67145" y="3196590"/>
            <a:ext cx="951865" cy="102235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18375" y="2288540"/>
            <a:ext cx="1011555" cy="1022985"/>
          </a:xfrm>
          <a:prstGeom prst="rect">
            <a:avLst/>
          </a:prstGeom>
        </p:spPr>
      </p:pic>
      <p:pic>
        <p:nvPicPr>
          <p:cNvPr id="9" name="Content Placeholder 20" descr="logo">
            <a:extLst>
              <a:ext uri="{FF2B5EF4-FFF2-40B4-BE49-F238E27FC236}">
                <a16:creationId xmlns:a16="http://schemas.microsoft.com/office/drawing/2014/main" id="{99FFE65F-E0C3-4E2F-A24A-76A26FB2E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561" b="12057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68028" y="166200"/>
            <a:ext cx="745594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CHÀO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TẠM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BIỆT</a:t>
            </a:r>
            <a:r>
              <a:rPr kumimoji="0" lang="en-US" sz="6000" b="1" i="0" u="none" strike="noStrike" kern="1200" cap="none" spc="0" normalizeH="0" baseline="0" noProof="0" dirty="0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highlight>
                  <a:srgbClr val="800080"/>
                </a:highligh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</p:txBody>
      </p:sp>
      <p:sp>
        <p:nvSpPr>
          <p:cNvPr id="5" name="Rectangle: Rounded Corners 4"/>
          <p:cNvSpPr/>
          <p:nvPr/>
        </p:nvSpPr>
        <p:spPr>
          <a:xfrm>
            <a:off x="8523768" y="576145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</p:spTree>
  </p:cSld>
  <p:clrMapOvr>
    <a:masterClrMapping/>
  </p:clrMapOvr>
  <p:transition spd="slow">
    <p:random/>
    <p:sndAc>
      <p:stSnd>
        <p:snd r:embed="rId2" name="applause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 a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12192000" cy="68616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7779459" y="3997351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5085415" y="4860489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2470377" y="4994982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ADMIN\Desktop\Bach tuyet\Doc23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2646">
            <a:off x="10020325" y="4028629"/>
            <a:ext cx="1543159" cy="2286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077" y="-2738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9600" y="-680243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4665" y="-929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63580" y="-536546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ADMIN\Desktop\Bach tuyet\Snow_white_transparent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359" y="3430814"/>
            <a:ext cx="1825347" cy="3934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68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ounded Rectangle 3"/>
          <p:cNvSpPr/>
          <p:nvPr/>
        </p:nvSpPr>
        <p:spPr>
          <a:xfrm>
            <a:off x="4064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A.60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3454400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B.56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6591755" y="21816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9347200" y="2147892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D. 54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42861" y="482600"/>
            <a:ext cx="7413939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>
                <a:solidFill>
                  <a:prstClr val="white"/>
                </a:solidFill>
                <a:latin typeface="Calibri" panose="020F0502020204030204"/>
              </a:rPr>
              <a:t>50 + 4 = ?</a:t>
            </a:r>
          </a:p>
        </p:txBody>
      </p:sp>
      <p:sp>
        <p:nvSpPr>
          <p:cNvPr id="6" name="Explosion 1 5"/>
          <p:cNvSpPr/>
          <p:nvPr/>
        </p:nvSpPr>
        <p:spPr>
          <a:xfrm>
            <a:off x="5080000" y="4356706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pic>
        <p:nvPicPr>
          <p:cNvPr id="1035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2119" y="762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1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3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4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5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2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8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7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8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9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1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5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96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97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</p:childTnLst>
        </p:cTn>
      </p:par>
    </p:tnLst>
    <p:bldLst>
      <p:bldP spid="4" grpId="0" animBg="1"/>
      <p:bldP spid="25" grpId="0" animBg="1"/>
      <p:bldP spid="26" grpId="0" animBg="1"/>
      <p:bldP spid="27" grpId="0" animBg="1"/>
      <p:bldP spid="27" grpId="1" animBg="1"/>
      <p:bldP spid="5" grpId="0"/>
      <p:bldP spid="6" grpId="0" animBg="1"/>
      <p:bldP spid="6" grpId="1" animBg="1"/>
      <p:bldP spid="6" grpId="2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ADMIN\Desktop\Bach tuyet\54774f4bc8287c7337fadd5fbb419d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3835675" y="4063363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10368615" y="4415267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8504048" y="4385149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:\Users\ADMIN\Desktop\Bach tuyet\43ebd44d263606f876d42fd2f199ea61 (7)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36022" y1="33071" x2="71505" y2="401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83591" flipH="1">
            <a:off x="5873242" y="3818719"/>
            <a:ext cx="1789713" cy="241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5600" y="-65702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9375" y="-1222614"/>
            <a:ext cx="7213600" cy="830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-6248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-657029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200" y="-1955800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/>
          <p:cNvSpPr txBox="1"/>
          <p:nvPr/>
        </p:nvSpPr>
        <p:spPr>
          <a:xfrm>
            <a:off x="3474388" y="860862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40 + 8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47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0067" y="550174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Explosion 1 47"/>
          <p:cNvSpPr/>
          <p:nvPr/>
        </p:nvSpPr>
        <p:spPr>
          <a:xfrm>
            <a:off x="5250697" y="4439014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9" name="Rounded Rectangle 48"/>
          <p:cNvSpPr/>
          <p:nvPr/>
        </p:nvSpPr>
        <p:spPr>
          <a:xfrm>
            <a:off x="6604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>
                <a:solidFill>
                  <a:srgbClr val="0000FF"/>
                </a:solidFill>
                <a:latin typeface="Calibri" panose="020F0502020204030204"/>
              </a:rPr>
              <a:t>A.47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3708400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 err="1">
                <a:solidFill>
                  <a:srgbClr val="0000FF"/>
                </a:solidFill>
                <a:latin typeface="Calibri" panose="020F0502020204030204"/>
              </a:rPr>
              <a:t>B.48</a:t>
            </a:r>
            <a:endParaRPr lang="en-US" sz="5335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51" name="Rounded Rectangle 50"/>
          <p:cNvSpPr/>
          <p:nvPr/>
        </p:nvSpPr>
        <p:spPr>
          <a:xfrm>
            <a:off x="6845755" y="210382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C.50</a:t>
            </a:r>
          </a:p>
        </p:txBody>
      </p:sp>
      <p:sp>
        <p:nvSpPr>
          <p:cNvPr id="52" name="Rounded Rectangle 51"/>
          <p:cNvSpPr/>
          <p:nvPr/>
        </p:nvSpPr>
        <p:spPr>
          <a:xfrm>
            <a:off x="9601200" y="207009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D.51</a:t>
            </a:r>
          </a:p>
        </p:txBody>
      </p:sp>
      <p:pic>
        <p:nvPicPr>
          <p:cNvPr id="53" name="Picture 4" descr="C:\Users\ADMIN\Desktop\Bach tuyet\Blanca_Nieves.8.pn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227371" y="3455232"/>
            <a:ext cx="2287981" cy="396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4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3201" y="5063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 tmFilter="0, 0; .2, .5; .8, .5; 1, 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9" dur="250" autoRev="1" fill="hold"/>
                                        <p:tgtEl>
                                          <p:spTgt spid="4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83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4" fill="hold">
                      <p:stCondLst>
                        <p:cond delay="0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9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0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1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2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3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</p:childTnLst>
        </p:cTn>
      </p:par>
    </p:tnLst>
    <p:bldLst>
      <p:bldP spid="46" grpId="0"/>
      <p:bldP spid="48" grpId="0" animBg="1"/>
      <p:bldP spid="48" grpId="1" animBg="1"/>
      <p:bldP spid="48" grpId="2" animBg="1"/>
      <p:bldP spid="49" grpId="0" animBg="1"/>
      <p:bldP spid="50" grpId="0" animBg="1"/>
      <p:bldP spid="51" grpId="0" animBg="1"/>
      <p:bldP spid="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ADMIN\Desktop\Bach tuyet\b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5" descr="C:\Users\ADMIN\Desktop\Bach tuyet\Bambi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5339" flipH="1">
            <a:off x="9728476" y="3974979"/>
            <a:ext cx="1320800" cy="220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C:\Users\ADMIN\Desktop\Bach tuyet\esquilo001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667" flipH="1">
            <a:off x="7340875" y="4702316"/>
            <a:ext cx="1320800" cy="1445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7" descr="C:\Users\ADMIN\Desktop\Bach tuyet\767e08fbae2de8679fbba6d8cecba19e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352524" flipH="1">
            <a:off x="4768623" y="4677444"/>
            <a:ext cx="1092200" cy="15254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Bach tuyet\43ebd44d263606f876d42fd2f199ea61 (2).jpg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foregroundMark x1="22133" y1="31361" x2="44000" y2="50296"/>
                        <a14:foregroundMark x1="64267" y1="40039" x2="40800" y2="47535"/>
                        <a14:foregroundMark x1="44533" y1="14398" x2="40800" y2="25444"/>
                        <a14:foregroundMark x1="26400" y1="22288" x2="16800" y2="3372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11047">
            <a:off x="2218663" y="3854845"/>
            <a:ext cx="2076448" cy="2807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075" y="-351157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2475" y="-802641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C:\Users\ADMIN\Desktop\Bach tuyet\511929473-photo-clip-tre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9200" y="-657027"/>
            <a:ext cx="7213600" cy="760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3" descr="C:\Users\ADMIN\Desktop\Bach tuyet\arbre-majestueux-42629281.jpg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backgroundMark x1="47875" y1="35969" x2="47875" y2="373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-454422"/>
            <a:ext cx="7010400" cy="7868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C:\Users\ADMIN\Desktop\Tai nguyen thiet ke tro choi\Bảng gỗ\wooden-blank-sign-clipart-1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076" y="-1808483"/>
            <a:ext cx="7921939" cy="4079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30"/>
          <p:cNvSpPr txBox="1"/>
          <p:nvPr/>
        </p:nvSpPr>
        <p:spPr>
          <a:xfrm>
            <a:off x="3338264" y="1008179"/>
            <a:ext cx="5892800" cy="6661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200"/>
            <a:r>
              <a:rPr lang="en-US" sz="3735" dirty="0" err="1">
                <a:solidFill>
                  <a:prstClr val="white"/>
                </a:solidFill>
                <a:latin typeface="Calibri" panose="020F0502020204030204"/>
              </a:rPr>
              <a:t>66 - 6 =</a:t>
            </a:r>
            <a:endParaRPr lang="en-US" sz="3735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32" name="Picture 11" descr="C:\Users\ADMIN\Desktop\Tai nguyen thiet ke tro choi\Bảng gỗ\Picture1 (2).png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8375" y="381000"/>
            <a:ext cx="1617133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Explosion 1 32"/>
          <p:cNvSpPr/>
          <p:nvPr/>
        </p:nvSpPr>
        <p:spPr>
          <a:xfrm>
            <a:off x="3905087" y="4566017"/>
            <a:ext cx="4017104" cy="2729895"/>
          </a:xfrm>
          <a:prstGeom prst="irregularSeal1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32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ĐÚNG RỒI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828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4800" dirty="0" err="1">
                <a:solidFill>
                  <a:srgbClr val="0000FF"/>
                </a:solidFill>
                <a:latin typeface="Calibri" panose="020F0502020204030204"/>
              </a:rPr>
              <a:t>A.60</a:t>
            </a:r>
            <a:endParaRPr lang="en-US" sz="4800" dirty="0">
              <a:solidFill>
                <a:srgbClr val="0000FF"/>
              </a:solidFill>
              <a:latin typeface="Calibri" panose="020F0502020204030204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3530875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B.61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6668229" y="2418556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C.62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9423675" y="2384824"/>
            <a:ext cx="2438400" cy="1044177"/>
          </a:xfrm>
          <a:prstGeom prst="roundRect">
            <a:avLst/>
          </a:prstGeom>
          <a:solidFill>
            <a:srgbClr val="FFFF66"/>
          </a:solidFill>
          <a:ln>
            <a:solidFill>
              <a:srgbClr val="00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200"/>
            <a:r>
              <a:rPr lang="en-US" sz="5335" dirty="0">
                <a:solidFill>
                  <a:srgbClr val="0000FF"/>
                </a:solidFill>
                <a:latin typeface="Calibri" panose="020F0502020204030204"/>
              </a:rPr>
              <a:t>D.63</a:t>
            </a:r>
          </a:p>
        </p:txBody>
      </p:sp>
      <p:pic>
        <p:nvPicPr>
          <p:cNvPr id="48" name="Picture 11" descr="C:\Users\ADMIN\Desktop\Tai nguyen thiet ke tro choi\Bảng gỗ\Picture1 (2).png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85234" y="303123"/>
            <a:ext cx="1646767" cy="6874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ADMIN\Desktop\Bach tuyet\43ebd44d263606f876d42fd2f199ea61 (6).jp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9730" l="0" r="96894">
                        <a14:foregroundMark x1="46584" y1="15676" x2="56646" y2="19730"/>
                        <a14:foregroundMark x1="66708" y1="13784" x2="66335" y2="24054"/>
                        <a14:foregroundMark x1="68944" y1="14595" x2="68199" y2="23784"/>
                        <a14:foregroundMark x1="19006" y1="52973" x2="19379" y2="70811"/>
                        <a14:foregroundMark x1="7453" y1="65135" x2="38758" y2="64865"/>
                        <a14:foregroundMark x1="17516" y1="51622" x2="29814" y2="58378"/>
                        <a14:foregroundMark x1="7826" y1="63514" x2="19752" y2="6297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327773" y="3239816"/>
            <a:ext cx="3072777" cy="4421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3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4" fill="hold">
                      <p:stCondLst>
                        <p:cond delay="0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21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5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5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26" presetClass="emph" presetSubtype="0" repeatCount="3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 tmFilter="0, 0; .2, .5; .8, .5; 1, 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250" autoRev="1" fill="hold"/>
                                        <p:tgtEl>
                                          <p:spTgt spid="3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7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8" fill="hold">
                      <p:stCondLst>
                        <p:cond delay="0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3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4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5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6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7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</p:childTnLst>
        </p:cTn>
      </p:par>
    </p:tnLst>
    <p:bldLst>
      <p:bldP spid="31" grpId="0"/>
      <p:bldP spid="33" grpId="0" animBg="1"/>
      <p:bldP spid="33" grpId="1" animBg="1"/>
      <p:bldP spid="33" grpId="2" animBg="1"/>
      <p:bldP spid="44" grpId="0" animBg="1"/>
      <p:bldP spid="44" grpId="1" animBg="1"/>
      <p:bldP spid="45" grpId="0" animBg="1"/>
      <p:bldP spid="46" grpId="0" animBg="1"/>
      <p:bldP spid="4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5" y="1240"/>
            <a:ext cx="12187592" cy="685552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96" y="4216123"/>
            <a:ext cx="3188719" cy="2671178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" y="1239"/>
            <a:ext cx="2100922" cy="2268995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95101" y="1496717"/>
            <a:ext cx="1694696" cy="216190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98694" y="1698765"/>
            <a:ext cx="11378129" cy="21228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1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n-ea"/>
                <a:cs typeface="+mj-lt"/>
              </a:rPr>
              <a:t>Bài 1:</a:t>
            </a: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6600" b="1" i="0" u="none" strike="noStrike" kern="1200" cap="none" spc="100" normalizeH="0" baseline="0" noProof="0" dirty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Ôn tập các số đến 100</a:t>
            </a:r>
          </a:p>
        </p:txBody>
      </p:sp>
      <p:pic>
        <p:nvPicPr>
          <p:cNvPr id="8" name="Content Placeholder 20" descr="logo">
            <a:extLst>
              <a:ext uri="{FF2B5EF4-FFF2-40B4-BE49-F238E27FC236}">
                <a16:creationId xmlns:a16="http://schemas.microsoft.com/office/drawing/2014/main" id="{8FD1E8DB-CF8E-450F-9CB1-BD0661C54B6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1000">
        <p14:warp dir="in"/>
      </p:transition>
    </mc:Choice>
    <mc:Fallback xmlns="">
      <p:transition spd="slow" advClick="0" advTm="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2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4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6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 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274060" y="2718435"/>
            <a:ext cx="569658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00">
              <a:defRPr/>
            </a:pPr>
            <a:r>
              <a:rPr lang="en-US" altLang="zh-CN" sz="9600" b="1" i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Verdana" panose="020B0604030504040204" charset="0"/>
                <a:ea typeface="Microsoft YaHei" panose="020B0503020204020204" charset="-122"/>
                <a:cs typeface="Verdana" panose="020B0604030504040204" charset="0"/>
                <a:sym typeface="+mn-ea"/>
              </a:rPr>
              <a:t>Tiết 1</a:t>
            </a:r>
            <a:endParaRPr lang="en-US" sz="9600" b="1" i="1" dirty="0">
              <a:solidFill>
                <a:srgbClr val="FF0000"/>
              </a:solidFill>
              <a:latin typeface="Verdana" panose="020B0604030504040204" charset="0"/>
              <a:cs typeface="Verdana" panose="020B060403050404020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456180" y="179070"/>
            <a:ext cx="6261735" cy="9779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1. Hoàn thành bảng sau (Theo mẫu)</a:t>
            </a: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38430"/>
            <a:ext cx="2354580" cy="1059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5740" y="1509395"/>
            <a:ext cx="9532620" cy="4419600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5743575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6718935" y="303022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1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694930" y="301053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51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735320" y="3957955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4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6718935" y="39674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6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792210" y="3957955"/>
            <a:ext cx="204343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bốn mươi sáu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5743575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5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718935" y="497967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694930" y="4970780"/>
            <a:ext cx="72136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/>
              <a:t>55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717915" y="4970780"/>
            <a:ext cx="2136140" cy="797560"/>
          </a:xfrm>
          <a:prstGeom prst="roundRect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/>
              <a:t>năm mươi lăm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animBg="1"/>
      <p:bldP spid="8" grpId="0" animBg="1"/>
      <p:bldP spid="8" grpId="1" animBg="1"/>
      <p:bldP spid="9" grpId="0" bldLvl="0" animBg="1"/>
      <p:bldP spid="9" grpId="1" animBg="1"/>
      <p:bldP spid="10" grpId="0" bldLvl="0" animBg="1"/>
      <p:bldP spid="10" grpId="1" animBg="1"/>
      <p:bldP spid="11" grpId="0" bldLvl="0" animBg="1"/>
      <p:bldP spid="11" grpId="1" animBg="1"/>
      <p:bldP spid="12" grpId="0" bldLvl="0" animBg="1"/>
      <p:bldP spid="12" grpId="1" animBg="1"/>
      <p:bldP spid="13" grpId="0" bldLvl="0" animBg="1"/>
      <p:bldP spid="13" grpId="1" animBg="1"/>
      <p:bldP spid="14" grpId="0" bldLvl="0" animBg="1"/>
      <p:bldP spid="14" grpId="1" animBg="1"/>
      <p:bldP spid="15" grpId="0" bldLvl="0" animBg="1"/>
      <p:bldP spid="15" grpId="1" animBg="1"/>
      <p:bldP spid="16" grpId="0" bldLvl="0" animBg="1"/>
      <p:bldP spid="16" grpId="1" animBg="1"/>
      <p:bldP spid="17" grpId="0" bldLvl="0" animBg="1"/>
      <p:bldP spid="17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Rectangle 3"/>
          <p:cNvSpPr/>
          <p:nvPr/>
        </p:nvSpPr>
        <p:spPr>
          <a:xfrm>
            <a:off x="241935" y="1270"/>
            <a:ext cx="3935730" cy="977900"/>
          </a:xfrm>
          <a:prstGeom prst="roundRect">
            <a:avLst/>
          </a:prstGeom>
          <a:solidFill>
            <a:srgbClr val="C65885"/>
          </a:solidFill>
          <a:ln w="25400" cap="flat" cmpd="sng" algn="ctr">
            <a:solidFill>
              <a:srgbClr val="C65885">
                <a:shade val="50000"/>
              </a:srgbClr>
            </a:solidFill>
            <a:prstDash val="solid"/>
          </a:ln>
          <a:effectLst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/>
              <a:t>2. Tìm cà rốt cho thỏ</a:t>
            </a:r>
          </a:p>
        </p:txBody>
      </p:sp>
      <p:pic>
        <p:nvPicPr>
          <p:cNvPr id="7" name="Content Placeholder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5880" y="1691005"/>
            <a:ext cx="9942830" cy="4015105"/>
          </a:xfrm>
          <a:prstGeom prst="rect">
            <a:avLst/>
          </a:prstGeom>
        </p:spPr>
      </p:pic>
      <p:cxnSp>
        <p:nvCxnSpPr>
          <p:cNvPr id="8" name="Straight Arrow Connector 7"/>
          <p:cNvCxnSpPr/>
          <p:nvPr/>
        </p:nvCxnSpPr>
        <p:spPr>
          <a:xfrm flipV="1">
            <a:off x="5119370" y="4340860"/>
            <a:ext cx="572135" cy="797560"/>
          </a:xfrm>
          <a:prstGeom prst="straightConnector1">
            <a:avLst/>
          </a:prstGeom>
          <a:noFill/>
          <a:ln w="38100" cap="flat" cmpd="sng" algn="ctr">
            <a:solidFill>
              <a:srgbClr val="77448C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4"/>
          </a:lnRef>
          <a:fillRef idx="0">
            <a:schemeClr val="accent4"/>
          </a:fillRef>
          <a:effectRef idx="2">
            <a:schemeClr val="accent4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6545580" y="3252470"/>
            <a:ext cx="984885" cy="1548130"/>
          </a:xfrm>
          <a:prstGeom prst="straightConnector1">
            <a:avLst/>
          </a:prstGeom>
          <a:noFill/>
          <a:ln w="38100" cap="flat" cmpd="sng" algn="ctr">
            <a:solidFill>
              <a:srgbClr val="F17475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6622415" y="3582670"/>
            <a:ext cx="1198880" cy="1663065"/>
          </a:xfrm>
          <a:prstGeom prst="straightConnector1">
            <a:avLst/>
          </a:prstGeom>
          <a:noFill/>
          <a:ln w="38100" cap="flat" cmpd="sng" algn="ctr">
            <a:solidFill>
              <a:srgbClr val="00AF92"/>
            </a:solidFill>
            <a:prstDash val="solid"/>
            <a:tailEnd type="arrow" w="med" len="me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2" name="Content Placeholder 20" descr="logo">
            <a:extLst>
              <a:ext uri="{FF2B5EF4-FFF2-40B4-BE49-F238E27FC236}">
                <a16:creationId xmlns:a16="http://schemas.microsoft.com/office/drawing/2014/main" id="{1A86806F-F0A8-4893-915A-5CFFD510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0561" y="-228812"/>
            <a:ext cx="1564640" cy="159829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  <p:bldP spid="6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21313630907_1_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DIAGRAM_MODELTYPE" val="dynamicNum"/>
  <p:tag name="KSO_WM_BEAUTIFY_FLAG" val="#wm#"/>
  <p:tag name="KSO_WM_UNIT_TYPE" val="ζ_h_f"/>
  <p:tag name="KSO_WM_UNIT_DYNMNUM_TYPE" val="1"/>
  <p:tag name="KSO_WM_DYNAMICNUM_SPEED" val="3"/>
  <p:tag name="KSO_WM_UNIT_DYNMNUM_DGM_ANIMTYPE" val="5"/>
  <p:tag name="KSO_WM_UNIT_INDEX" val="1619515352704_1_1"/>
</p:tagLst>
</file>

<file path=ppt/theme/_rels/them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theme/theme1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四色华丽色系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FC6E5B"/>
      </a:accent1>
      <a:accent2>
        <a:srgbClr val="FBC75D"/>
      </a:accent2>
      <a:accent3>
        <a:srgbClr val="66BFBC"/>
      </a:accent3>
      <a:accent4>
        <a:srgbClr val="8CC066"/>
      </a:accent4>
      <a:accent5>
        <a:srgbClr val="3F3F3F"/>
      </a:accent5>
      <a:accent6>
        <a:srgbClr val="262626"/>
      </a:accent6>
      <a:hlink>
        <a:srgbClr val="00D5D5"/>
      </a:hlink>
      <a:folHlink>
        <a:srgbClr val="DD00D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rek">
  <a:themeElements>
    <a:clrScheme name="Trek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281</Words>
  <Application>Microsoft Office PowerPoint</Application>
  <PresentationFormat>Widescreen</PresentationFormat>
  <Paragraphs>103</Paragraphs>
  <Slides>24</Slides>
  <Notes>1</Notes>
  <HiddenSlides>0</HiddenSlides>
  <MMClips>2</MMClips>
  <ScaleCrop>false</ScaleCrop>
  <HeadingPairs>
    <vt:vector size="6" baseType="variant">
      <vt:variant>
        <vt:lpstr>Fonts Used</vt:lpstr>
      </vt:variant>
      <vt:variant>
        <vt:i4>17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47" baseType="lpstr">
      <vt:lpstr>Microsoft YaHei</vt:lpstr>
      <vt:lpstr>SimSun</vt:lpstr>
      <vt:lpstr>SimSun</vt:lpstr>
      <vt:lpstr>Arial</vt:lpstr>
      <vt:lpstr>Calibri</vt:lpstr>
      <vt:lpstr>Calibri Light</vt:lpstr>
      <vt:lpstr>等线</vt:lpstr>
      <vt:lpstr>Franklin Gothic Book</vt:lpstr>
      <vt:lpstr>Franklin Gothic Medium</vt:lpstr>
      <vt:lpstr>ITC Avant Garde Std Bk</vt:lpstr>
      <vt:lpstr>黑体</vt:lpstr>
      <vt:lpstr>华文楷体</vt:lpstr>
      <vt:lpstr>Times New Roman</vt:lpstr>
      <vt:lpstr>Verdana</vt:lpstr>
      <vt:lpstr>Wingdings 2</vt:lpstr>
      <vt:lpstr>字魂17号-萌趣果冻体</vt:lpstr>
      <vt:lpstr>方正卡通简体</vt:lpstr>
      <vt:lpstr>1_Office Theme</vt:lpstr>
      <vt:lpstr>Office Theme</vt:lpstr>
      <vt:lpstr>4_Office 主题</vt:lpstr>
      <vt:lpstr>2_Office 主题​​</vt:lpstr>
      <vt:lpstr>Trek</vt:lpstr>
      <vt:lpstr>2_Office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BENR-</dc:creator>
  <cp:lastModifiedBy>STARTSUPER</cp:lastModifiedBy>
  <cp:revision>20</cp:revision>
  <dcterms:created xsi:type="dcterms:W3CDTF">2021-02-20T02:56:00Z</dcterms:created>
  <dcterms:modified xsi:type="dcterms:W3CDTF">2021-06-04T01:39:19Z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