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wdp" ContentType="image/vnd.ms-photo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3"/>
    <p:sldMasterId id="2147483667" r:id="rId4"/>
    <p:sldMasterId id="2147483679" r:id="rId5"/>
    <p:sldMasterId id="2147483691" r:id="rId6"/>
  </p:sldMasterIdLst>
  <p:notesMasterIdLst>
    <p:notesMasterId r:id="rId16"/>
  </p:notesMasterIdLst>
  <p:sldIdLst>
    <p:sldId id="294" r:id="rId7"/>
    <p:sldId id="273" r:id="rId8"/>
    <p:sldId id="274" r:id="rId9"/>
    <p:sldId id="275" r:id="rId10"/>
    <p:sldId id="276" r:id="rId11"/>
    <p:sldId id="277" r:id="rId12"/>
    <p:sldId id="279" r:id="rId13"/>
    <p:sldId id="280" r:id="rId14"/>
    <p:sldId id="262" r:id="rId15"/>
    <p:sldId id="316" r:id="rId17"/>
    <p:sldId id="264" r:id="rId18"/>
    <p:sldId id="265" r:id="rId19"/>
    <p:sldId id="266" r:id="rId20"/>
    <p:sldId id="281" r:id="rId21"/>
    <p:sldId id="317" r:id="rId22"/>
    <p:sldId id="268" r:id="rId23"/>
    <p:sldId id="282" r:id="rId24"/>
    <p:sldId id="269" r:id="rId25"/>
    <p:sldId id="270" r:id="rId26"/>
    <p:sldId id="271" r:id="rId27"/>
    <p:sldId id="27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8.xml"/><Relationship Id="rId8" Type="http://schemas.openxmlformats.org/officeDocument/2006/relationships/slideLayout" Target="../slideLayouts/slideLayout47.xml"/><Relationship Id="rId7" Type="http://schemas.openxmlformats.org/officeDocument/2006/relationships/slideLayout" Target="../slideLayouts/slideLayout46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iming>
    <p:tnLst>
      <p:par>
        <p:cTn id="1" dur="indefinite" restart="never" nodeType="tmRoot"/>
      </p:par>
    </p:tnLst>
  </p:timing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03C1-C2DF-4DA6-AC79-0F28E11D62B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7F8-C479-45D0-8361-C7A2478A253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GIF"/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0.png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png"/><Relationship Id="rId2" Type="http://schemas.openxmlformats.org/officeDocument/2006/relationships/image" Target="../media/image56.png"/><Relationship Id="rId1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6.xml"/><Relationship Id="rId1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1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microsoft.com/office/2007/relationships/hdphoto" Target="../media/image17.wdp"/><Relationship Id="rId7" Type="http://schemas.openxmlformats.org/officeDocument/2006/relationships/image" Target="../media/image16.png"/><Relationship Id="rId6" Type="http://schemas.microsoft.com/office/2007/relationships/hdphoto" Target="../media/image15.wdp"/><Relationship Id="rId5" Type="http://schemas.openxmlformats.org/officeDocument/2006/relationships/image" Target="../media/image14.png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1" Type="http://schemas.openxmlformats.org/officeDocument/2006/relationships/slideLayout" Target="../slideLayouts/slideLayout18.xml"/><Relationship Id="rId20" Type="http://schemas.openxmlformats.org/officeDocument/2006/relationships/image" Target="../media/image26.png"/><Relationship Id="rId2" Type="http://schemas.microsoft.com/office/2007/relationships/hdphoto" Target="../media/image11.wdp"/><Relationship Id="rId19" Type="http://schemas.microsoft.com/office/2007/relationships/media" Target="../media/media1.mp3"/><Relationship Id="rId18" Type="http://schemas.openxmlformats.org/officeDocument/2006/relationships/audio" Target="../media/media1.mp3"/><Relationship Id="rId17" Type="http://schemas.openxmlformats.org/officeDocument/2006/relationships/image" Target="../media/image25.png"/><Relationship Id="rId16" Type="http://schemas.openxmlformats.org/officeDocument/2006/relationships/image" Target="../media/image24.png"/><Relationship Id="rId15" Type="http://schemas.openxmlformats.org/officeDocument/2006/relationships/image" Target="../media/image23.png"/><Relationship Id="rId14" Type="http://schemas.openxmlformats.org/officeDocument/2006/relationships/slide" Target="slide3.xml"/><Relationship Id="rId13" Type="http://schemas.microsoft.com/office/2007/relationships/hdphoto" Target="../media/image22.wdp"/><Relationship Id="rId12" Type="http://schemas.openxmlformats.org/officeDocument/2006/relationships/image" Target="../media/image21.png"/><Relationship Id="rId11" Type="http://schemas.openxmlformats.org/officeDocument/2006/relationships/image" Target="../media/image20.png"/><Relationship Id="rId10" Type="http://schemas.microsoft.com/office/2007/relationships/hdphoto" Target="../media/image19.wdp"/><Relationship Id="rId1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audio1.wav"/><Relationship Id="rId1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30.png"/><Relationship Id="rId3" Type="http://schemas.microsoft.com/office/2007/relationships/hdphoto" Target="../media/image29.wdp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slide" Target="slide6.xml"/><Relationship Id="rId7" Type="http://schemas.microsoft.com/office/2007/relationships/hdphoto" Target="../media/image32.wdp"/><Relationship Id="rId6" Type="http://schemas.openxmlformats.org/officeDocument/2006/relationships/image" Target="../media/image31.png"/><Relationship Id="rId5" Type="http://schemas.openxmlformats.org/officeDocument/2006/relationships/slide" Target="slide5.xml"/><Relationship Id="rId4" Type="http://schemas.microsoft.com/office/2007/relationships/hdphoto" Target="../media/image13.wdp"/><Relationship Id="rId3" Type="http://schemas.openxmlformats.org/officeDocument/2006/relationships/image" Target="../media/image12.png"/><Relationship Id="rId28" Type="http://schemas.openxmlformats.org/officeDocument/2006/relationships/slideLayout" Target="../slideLayouts/slideLayout18.xml"/><Relationship Id="rId27" Type="http://schemas.openxmlformats.org/officeDocument/2006/relationships/image" Target="../media/image45.png"/><Relationship Id="rId26" Type="http://schemas.openxmlformats.org/officeDocument/2006/relationships/image" Target="../media/image24.png"/><Relationship Id="rId25" Type="http://schemas.openxmlformats.org/officeDocument/2006/relationships/image" Target="../media/image44.png"/><Relationship Id="rId24" Type="http://schemas.openxmlformats.org/officeDocument/2006/relationships/image" Target="../media/image43.png"/><Relationship Id="rId23" Type="http://schemas.openxmlformats.org/officeDocument/2006/relationships/image" Target="../media/image42.png"/><Relationship Id="rId22" Type="http://schemas.microsoft.com/office/2007/relationships/hdphoto" Target="../media/image15.wdp"/><Relationship Id="rId21" Type="http://schemas.openxmlformats.org/officeDocument/2006/relationships/image" Target="../media/image14.png"/><Relationship Id="rId20" Type="http://schemas.openxmlformats.org/officeDocument/2006/relationships/image" Target="../media/image41.GIF"/><Relationship Id="rId2" Type="http://schemas.microsoft.com/office/2007/relationships/hdphoto" Target="../media/image11.wdp"/><Relationship Id="rId19" Type="http://schemas.microsoft.com/office/2007/relationships/hdphoto" Target="../media/image40.wdp"/><Relationship Id="rId18" Type="http://schemas.openxmlformats.org/officeDocument/2006/relationships/image" Target="../media/image39.png"/><Relationship Id="rId17" Type="http://schemas.openxmlformats.org/officeDocument/2006/relationships/slide" Target="slide8.xml"/><Relationship Id="rId16" Type="http://schemas.microsoft.com/office/2007/relationships/hdphoto" Target="../media/image38.wdp"/><Relationship Id="rId15" Type="http://schemas.openxmlformats.org/officeDocument/2006/relationships/image" Target="../media/image37.png"/><Relationship Id="rId14" Type="http://schemas.openxmlformats.org/officeDocument/2006/relationships/slide" Target="slide7.xml"/><Relationship Id="rId13" Type="http://schemas.microsoft.com/office/2007/relationships/hdphoto" Target="../media/image36.wdp"/><Relationship Id="rId12" Type="http://schemas.openxmlformats.org/officeDocument/2006/relationships/image" Target="../media/image35.png"/><Relationship Id="rId11" Type="http://schemas.openxmlformats.org/officeDocument/2006/relationships/slide" Target="slide1.xml"/><Relationship Id="rId10" Type="http://schemas.microsoft.com/office/2007/relationships/hdphoto" Target="../media/image34.wdp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30.png"/><Relationship Id="rId4" Type="http://schemas.openxmlformats.org/officeDocument/2006/relationships/slide" Target="slide2.xml"/><Relationship Id="rId3" Type="http://schemas.microsoft.com/office/2007/relationships/hdphoto" Target="../media/image29.wdp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30.png"/><Relationship Id="rId3" Type="http://schemas.microsoft.com/office/2007/relationships/hdphoto" Target="../media/image29.wdp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30.png"/><Relationship Id="rId3" Type="http://schemas.microsoft.com/office/2007/relationships/hdphoto" Target="../media/image29.wdp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30.png"/><Relationship Id="rId3" Type="http://schemas.microsoft.com/office/2007/relationships/hdphoto" Target="../media/image29.wdp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  <a:endParaRPr lang="en-US" altLang="zh-CN" sz="4800" b="1" i="1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3382645" y="141605"/>
            <a:ext cx="90773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https://www.facebook.com/huongthaoGADT/</a:t>
            </a:r>
            <a:endParaRPr lang="en-US">
              <a:ln w="9525" cmpd="sng">
                <a:noFill/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1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2232660" cy="8686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185" y="1845310"/>
            <a:ext cx="10255250" cy="316738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085205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11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6977380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7819390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8651240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14" name="Rounded Rectangle 13"/>
          <p:cNvSpPr/>
          <p:nvPr/>
        </p:nvSpPr>
        <p:spPr>
          <a:xfrm>
            <a:off x="9573895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15</a:t>
            </a:r>
            <a:endParaRPr lang="en-US" sz="3200"/>
          </a:p>
        </p:txBody>
      </p:sp>
      <p:sp>
        <p:nvSpPr>
          <p:cNvPr id="15" name="Rounded Rectangle 14"/>
          <p:cNvSpPr/>
          <p:nvPr/>
        </p:nvSpPr>
        <p:spPr>
          <a:xfrm>
            <a:off x="10354310" y="4239895"/>
            <a:ext cx="699770" cy="43624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pic>
        <p:nvPicPr>
          <p:cNvPr id="16" name="Content Placeholder 15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42690" y="5059045"/>
            <a:ext cx="5608320" cy="1432560"/>
          </a:xfrm>
          <a:prstGeom prst="rect">
            <a:avLst/>
          </a:prstGeom>
        </p:spPr>
      </p:pic>
      <p:sp>
        <p:nvSpPr>
          <p:cNvPr id="18" name="7-Point Star 17"/>
          <p:cNvSpPr/>
          <p:nvPr/>
        </p:nvSpPr>
        <p:spPr>
          <a:xfrm>
            <a:off x="6724015" y="5329555"/>
            <a:ext cx="953770" cy="892175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300"/>
              <a:t>12</a:t>
            </a:r>
            <a:endParaRPr lang="en-US" sz="2300"/>
          </a:p>
        </p:txBody>
      </p:sp>
      <p:sp>
        <p:nvSpPr>
          <p:cNvPr id="19" name="7-Point Star 18"/>
          <p:cNvSpPr/>
          <p:nvPr/>
        </p:nvSpPr>
        <p:spPr>
          <a:xfrm>
            <a:off x="8315960" y="5390515"/>
            <a:ext cx="953770" cy="892175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300"/>
              <a:t>9</a:t>
            </a:r>
            <a:endParaRPr lang="en-US" sz="2300"/>
          </a:p>
        </p:txBody>
      </p:sp>
      <p:pic>
        <p:nvPicPr>
          <p:cNvPr id="21" name="Content Placeholder 2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0225" y="-98425"/>
            <a:ext cx="1564640" cy="15982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10" grpId="0" bldLvl="0" animBg="1"/>
      <p:bldP spid="10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8" grpId="0" animBg="1"/>
      <p:bldP spid="18" grpId="1" animBg="1"/>
      <p:bldP spid="19" grpId="0" bldLvl="0" animBg="1"/>
      <p:bldP spid="1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520" y="1512570"/>
            <a:ext cx="10535920" cy="3832225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>
            <a:off x="6602730" y="3803650"/>
            <a:ext cx="2241550" cy="781050"/>
          </a:xfrm>
          <a:prstGeom prst="curvedConnector3">
            <a:avLst>
              <a:gd name="adj1" fmla="val 50028"/>
            </a:avLst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>
            <a:off x="7809230" y="3895090"/>
            <a:ext cx="2708275" cy="699770"/>
          </a:xfrm>
          <a:prstGeom prst="curvedConnector3">
            <a:avLst>
              <a:gd name="adj1" fmla="val 50012"/>
            </a:avLst>
          </a:prstGeom>
          <a:ln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urved Connector 18"/>
          <p:cNvCxnSpPr/>
          <p:nvPr/>
        </p:nvCxnSpPr>
        <p:spPr>
          <a:xfrm rot="5400000">
            <a:off x="8554720" y="4133215"/>
            <a:ext cx="781050" cy="161925"/>
          </a:xfrm>
          <a:prstGeom prst="curvedConnector3">
            <a:avLst>
              <a:gd name="adj1" fmla="val 50041"/>
            </a:avLst>
          </a:prstGeom>
          <a:ln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0" name="Curved Connector 19"/>
          <p:cNvCxnSpPr/>
          <p:nvPr/>
        </p:nvCxnSpPr>
        <p:spPr>
          <a:xfrm rot="10800000" flipV="1">
            <a:off x="7088505" y="3783330"/>
            <a:ext cx="3621405" cy="791210"/>
          </a:xfrm>
          <a:prstGeom prst="curvedConnector3">
            <a:avLst>
              <a:gd name="adj1" fmla="val 49991"/>
            </a:avLst>
          </a:prstGeom>
          <a:ln>
            <a:tailEnd type="arrow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24305" y="723265"/>
            <a:ext cx="9584690" cy="249555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9006840" y="1470660"/>
            <a:ext cx="1794510" cy="13392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9523730" y="2992120"/>
            <a:ext cx="1146175" cy="5175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3600"/>
              <a:t>= 15</a:t>
            </a:r>
            <a:endParaRPr lang="en-US" sz="36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3691255"/>
            <a:ext cx="8829675" cy="21336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833495" y="4239895"/>
            <a:ext cx="1683385" cy="12477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947535" y="4134485"/>
            <a:ext cx="1683385" cy="124777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8" grpId="0" animBg="1"/>
      <p:bldP spid="8" grpId="1" animBg="1"/>
      <p:bldP spid="9" grpId="0" bldLvl="0" animBg="1"/>
      <p:bldP spid="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600" y="274320"/>
            <a:ext cx="7085965" cy="11436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180" y="2074545"/>
            <a:ext cx="5499100" cy="27095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55" y="2075180"/>
            <a:ext cx="4503420" cy="117919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136005" y="2465070"/>
            <a:ext cx="2322830" cy="21602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966845"/>
            <a:ext cx="4664075" cy="132842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6520180" y="4625340"/>
            <a:ext cx="140081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8 hình nhỏ</a:t>
            </a:r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8737600" y="4625340"/>
            <a:ext cx="1400810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6 hình nhỏ</a:t>
            </a:r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297430" y="5549265"/>
            <a:ext cx="7840980" cy="109474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Hình A và B có tất cả số khối lập phương nhỏ là:</a:t>
            </a:r>
            <a:endParaRPr lang="en-US" sz="2800"/>
          </a:p>
          <a:p>
            <a:pPr algn="ctr"/>
            <a:r>
              <a:rPr lang="en-US" sz="2800"/>
              <a:t>8 + 6 = 14 (khối)</a:t>
            </a:r>
            <a:endParaRPr lang="en-US" sz="28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3" grpId="1" animBg="1"/>
      <p:bldP spid="14" grpId="0" bldLvl="0" animBg="1"/>
      <p:bldP spid="14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2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3665" y="135255"/>
            <a:ext cx="2346960" cy="10439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615" y="1883410"/>
            <a:ext cx="8691880" cy="247205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750560" y="3691890"/>
            <a:ext cx="669290" cy="3956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13</a:t>
            </a:r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6663055" y="3691890"/>
            <a:ext cx="669290" cy="3956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15</a:t>
            </a:r>
            <a:endParaRPr lang="en-US" sz="3200"/>
          </a:p>
        </p:txBody>
      </p:sp>
      <p:sp>
        <p:nvSpPr>
          <p:cNvPr id="11" name="Rounded Rectangle 10"/>
          <p:cNvSpPr/>
          <p:nvPr/>
        </p:nvSpPr>
        <p:spPr>
          <a:xfrm>
            <a:off x="7515225" y="3691890"/>
            <a:ext cx="669290" cy="3956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  <p:sp>
        <p:nvSpPr>
          <p:cNvPr id="12" name="Rounded Rectangle 11"/>
          <p:cNvSpPr/>
          <p:nvPr/>
        </p:nvSpPr>
        <p:spPr>
          <a:xfrm>
            <a:off x="8367395" y="3691890"/>
            <a:ext cx="669290" cy="3956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11</a:t>
            </a:r>
            <a:endParaRPr lang="en-US" sz="3200"/>
          </a:p>
        </p:txBody>
      </p:sp>
      <p:sp>
        <p:nvSpPr>
          <p:cNvPr id="13" name="Rounded Rectangle 12"/>
          <p:cNvSpPr/>
          <p:nvPr/>
        </p:nvSpPr>
        <p:spPr>
          <a:xfrm>
            <a:off x="9269730" y="3691890"/>
            <a:ext cx="669290" cy="39560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12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735" y="328295"/>
            <a:ext cx="9907270" cy="424942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3194685" y="4919345"/>
            <a:ext cx="6755130" cy="1470660"/>
          </a:xfrm>
          <a:prstGeom prst="wedgeRound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Lúc đó có tất cả số bạn chơi bóng rổ là:</a:t>
            </a:r>
            <a:endParaRPr lang="en-US" sz="3200"/>
          </a:p>
          <a:p>
            <a:pPr algn="ctr"/>
            <a:r>
              <a:rPr lang="en-US" sz="3200"/>
              <a:t>6 + 3 = 9 (bạn)</a:t>
            </a:r>
            <a:endParaRPr lang="en-US" sz="3200"/>
          </a:p>
          <a:p>
            <a:pPr algn="ctr"/>
            <a:r>
              <a:rPr lang="en-US" sz="3200"/>
              <a:t>Đáp số: 9 bạn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3755" y="342900"/>
            <a:ext cx="10116820" cy="415925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194685" y="4919345"/>
            <a:ext cx="6755130" cy="1470660"/>
          </a:xfrm>
          <a:prstGeom prst="wedgeRoundRect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Còn lại số con cá sấu dưới hồ nước là:</a:t>
            </a:r>
            <a:endParaRPr lang="en-US" sz="3200"/>
          </a:p>
          <a:p>
            <a:pPr algn="ctr"/>
            <a:r>
              <a:rPr lang="en-US" sz="3200"/>
              <a:t>15 - 3 = 12 (con)</a:t>
            </a:r>
            <a:endParaRPr lang="en-US" sz="3200"/>
          </a:p>
          <a:p>
            <a:pPr algn="ctr"/>
            <a:r>
              <a:rPr lang="en-US" sz="3200"/>
              <a:t>Đáp số: 12 con</a:t>
            </a:r>
            <a:endParaRPr lang="en-US" sz="3200"/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2040255" y="792480"/>
            <a:ext cx="8710930" cy="4537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5835" y="4773277"/>
            <a:ext cx="6885214" cy="41059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741383" y="4423822"/>
            <a:ext cx="5630687" cy="4105935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7892595" y="5927439"/>
            <a:ext cx="1299385" cy="1034291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737929" y="5959645"/>
            <a:ext cx="1282103" cy="1034291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5590665" y="5927713"/>
            <a:ext cx="1286894" cy="1034291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4428684" y="5949334"/>
            <a:ext cx="1282898" cy="1034291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3119243" y="5949333"/>
            <a:ext cx="1401866" cy="1034291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429" b="90000" l="0" r="99349">
                          <a14:backgroundMark x1="26221" y1="16429" x2="38925" y2="15000"/>
                          <a14:backgroundMark x1="24756" y1="16429" x2="26384" y2="16429"/>
                          <a14:backgroundMark x1="52606" y1="13571" x2="57980" y2="14286"/>
                          <a14:backgroundMark x1="53583" y1="15714" x2="50163" y2="15000"/>
                          <a14:backgroundMark x1="62052" y1="13571" x2="70195" y2="11429"/>
                          <a14:backgroundMark x1="82573" y1="8571" x2="85505" y2="8571"/>
                          <a14:backgroundMark x1="92182" y1="8571" x2="95440" y2="19286"/>
                          <a14:backgroundMark x1="92182" y1="7143" x2="86808" y2="7857"/>
                        </a14:backgroundRemoval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96" y="5080155"/>
            <a:ext cx="1121321" cy="1121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100000" l="0" r="1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02697" y="-46853"/>
            <a:ext cx="6986607" cy="44993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0687" y="817906"/>
            <a:ext cx="504126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CHẮP CÁNH ƯỚC MƠ</a:t>
            </a:r>
            <a:endParaRPr lang="en-US" sz="3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 descr="C:\Users\ADMIN\Desktop\Tai nguyen thiet ke tro choi\Angry birds epic birds\1505573783630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439" y="2333091"/>
            <a:ext cx="1152193" cy="7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20" y="5190876"/>
            <a:ext cx="586883" cy="958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1435" y="5300869"/>
            <a:ext cx="680911" cy="955619"/>
          </a:xfrm>
          <a:prstGeom prst="rect">
            <a:avLst/>
          </a:prstGeom>
        </p:spPr>
      </p:pic>
      <p:pic>
        <p:nvPicPr>
          <p:cNvPr id="10" name="TiengKhenTayBac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902548" y="293867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00" numSld="8">
                <p:cTn id="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493010" y="88900"/>
            <a:ext cx="8127365" cy="670623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702" y="452812"/>
            <a:ext cx="8752115" cy="575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609032" y="1702780"/>
            <a:ext cx="6959453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trận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gỗ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bụng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920" y="5878486"/>
            <a:ext cx="1541130" cy="65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910" y="0"/>
            <a:ext cx="916209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7147" y="3984495"/>
            <a:ext cx="8255000" cy="49227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796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8019" flipH="1">
            <a:off x="7038438" y="4566952"/>
            <a:ext cx="5941277" cy="4332420"/>
          </a:xfrm>
          <a:prstGeom prst="rect">
            <a:avLst/>
          </a:prstGeom>
        </p:spPr>
      </p:pic>
      <p:pic>
        <p:nvPicPr>
          <p:cNvPr id="61" name="Picture 3" descr="C:\Users\ADMIN\Desktop\Tai nguyen thiet ke tro choi\Bảng gỗ\1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125" y="-28987"/>
            <a:ext cx="826241" cy="84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C:\Users\ADMIN\Desktop\Tai nguyen thiet ke tro choi\Bảng gỗ\2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1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84" y="-3318"/>
            <a:ext cx="781442" cy="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5" descr="C:\Users\ADMIN\Desktop\Tai nguyen thiet ke tro choi\Bảng gỗ\3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948" y="-55583"/>
            <a:ext cx="791253" cy="84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" descr="C:\Users\ADMIN\Desktop\Tai nguyen thiet ke tro choi\Bảng gỗ\4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752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868" y="-15517"/>
            <a:ext cx="753836" cy="80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ADMIN\Desktop\Tai nguyen thiet ke tro choi\Bảng gỗ\5.jp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306" b="97521" l="0" r="973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281" y="-15516"/>
            <a:ext cx="813476" cy="8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Ã¬nh áº£nh cÃ³ liÃªn quan"/>
          <p:cNvPicPr>
            <a:picLocks noChangeAspect="1" noChangeArrowheads="1" noCrop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157989" y="3953108"/>
            <a:ext cx="9528476" cy="3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Oval Callout 36"/>
          <p:cNvSpPr/>
          <p:nvPr/>
        </p:nvSpPr>
        <p:spPr>
          <a:xfrm>
            <a:off x="2262585" y="3103326"/>
            <a:ext cx="2348887" cy="1519278"/>
          </a:xfrm>
          <a:prstGeom prst="wedgeEllipseCallout">
            <a:avLst>
              <a:gd name="adj1" fmla="val -29099"/>
              <a:gd name="adj2" fmla="val 7994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9900"/>
                </a:solidFill>
              </a:rPr>
              <a:t>Chúng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cháu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cảm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ơn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bác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rất</a:t>
            </a:r>
            <a:r>
              <a:rPr lang="en-US" sz="2000" dirty="0">
                <a:solidFill>
                  <a:srgbClr val="009900"/>
                </a:solidFill>
              </a:rPr>
              <a:t> </a:t>
            </a:r>
            <a:r>
              <a:rPr lang="en-US" sz="2000" dirty="0" err="1">
                <a:solidFill>
                  <a:srgbClr val="009900"/>
                </a:solidFill>
              </a:rPr>
              <a:t>nhiều</a:t>
            </a:r>
            <a:r>
              <a:rPr lang="en-US" sz="2000" dirty="0">
                <a:solidFill>
                  <a:srgbClr val="009900"/>
                </a:solidFill>
              </a:rPr>
              <a:t>!</a:t>
            </a:r>
            <a:endParaRPr lang="en-US" sz="2000" dirty="0">
              <a:solidFill>
                <a:srgbClr val="009900"/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7394577" y="6012866"/>
            <a:ext cx="1371059" cy="931229"/>
            <a:chOff x="7874128" y="5679058"/>
            <a:chExt cx="1557892" cy="1276763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483" y="5679058"/>
              <a:ext cx="1535537" cy="1276763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74128" y="5879525"/>
              <a:ext cx="1518774" cy="2922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6206848" y="6049664"/>
            <a:ext cx="1352824" cy="931229"/>
            <a:chOff x="6482861" y="5717172"/>
            <a:chExt cx="1537172" cy="1276763"/>
          </a:xfrm>
        </p:grpSpPr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861" y="5717172"/>
              <a:ext cx="1535537" cy="1276763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1259" y="5904615"/>
              <a:ext cx="1518774" cy="292255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998539" y="6015598"/>
            <a:ext cx="1357880" cy="931229"/>
            <a:chOff x="5109357" y="5685240"/>
            <a:chExt cx="1542917" cy="1276763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6737" y="5685240"/>
              <a:ext cx="1535537" cy="1276763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9357" y="5925926"/>
              <a:ext cx="1518774" cy="292255"/>
            </a:xfrm>
            <a:prstGeom prst="rect">
              <a:avLst/>
            </a:prstGeom>
          </p:spPr>
        </p:pic>
      </p:grpSp>
      <p:grpSp>
        <p:nvGrpSpPr>
          <p:cNvPr id="68" name="Group 67"/>
          <p:cNvGrpSpPr/>
          <p:nvPr/>
        </p:nvGrpSpPr>
        <p:grpSpPr>
          <a:xfrm>
            <a:off x="3766779" y="6033346"/>
            <a:ext cx="1353663" cy="931229"/>
            <a:chOff x="3709629" y="5706861"/>
            <a:chExt cx="1538126" cy="1276763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2218" y="5706861"/>
              <a:ext cx="1535537" cy="1276763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9629" y="5939896"/>
              <a:ext cx="1518774" cy="292255"/>
            </a:xfrm>
            <a:prstGeom prst="rect">
              <a:avLst/>
            </a:prstGeom>
          </p:spPr>
        </p:pic>
      </p:grpSp>
      <p:grpSp>
        <p:nvGrpSpPr>
          <p:cNvPr id="71" name="Group 70"/>
          <p:cNvGrpSpPr/>
          <p:nvPr/>
        </p:nvGrpSpPr>
        <p:grpSpPr>
          <a:xfrm>
            <a:off x="2406422" y="6033345"/>
            <a:ext cx="1479193" cy="931229"/>
            <a:chOff x="2151235" y="5706860"/>
            <a:chExt cx="1680762" cy="1276763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0" b="100000" l="0" r="100000">
                          <a14:backgroundMark x1="22697" y1="48454" x2="22697" y2="50000"/>
                          <a14:backgroundMark x1="25658" y1="60309" x2="25658" y2="62887"/>
                          <a14:backgroundMark x1="75329" y1="46907" x2="75329" y2="48969"/>
                          <a14:backgroundMark x1="73026" y1="61340" x2="73026" y2="64433"/>
                          <a14:backgroundMark x1="72697" y1="59278" x2="72697" y2="59278"/>
                          <a14:backgroundMark x1="43421" y1="4124" x2="43421" y2="5670"/>
                          <a14:backgroundMark x1="43092" y1="6701" x2="43092" y2="8763"/>
                          <a14:backgroundMark x1="49342" y1="8763" x2="49342" y2="8763"/>
                          <a14:backgroundMark x1="55592" y1="5155" x2="55592" y2="7732"/>
                          <a14:backgroundMark x1="37500" y1="6186" x2="37500" y2="6186"/>
                        </a14:backgroundRemoval>
                      </a14:imgEffect>
                      <a14:imgEffect>
                        <a14:brightnessContrast contrast="-2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706860"/>
              <a:ext cx="1680762" cy="127676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1235" y="5954111"/>
              <a:ext cx="1680762" cy="292255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045" y="4977209"/>
            <a:ext cx="1183173" cy="118317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605" y="5297384"/>
            <a:ext cx="586883" cy="9580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9204" y="5351871"/>
            <a:ext cx="675991" cy="849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-0.09063 0.0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2 0.01111 L -0.22778 0.0111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78 2.96296E-6 L -0.33386 2.96296E-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41 2.96296E-6 L -0.4592 0.0152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92 0.01528 L -0.58819 0.02408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58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882 0.02408 L -0.74774 -0.02685 " pathEditMode="relative" rAng="0" ptsTypes="AA">
                                      <p:cBhvr>
                                        <p:cTn id="10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86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-0.78472 0.0037 " pathEditMode="relative" rAng="0" ptsTypes="AA">
                                      <p:cBhvr>
                                        <p:cTn id="104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236" y="185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-0.79549 0.00903 " pathEditMode="relative" rAng="0" ptsTypes="AA">
                                      <p:cBhvr>
                                        <p:cTn id="106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3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+ 7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13778" y="441054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" descr="C:\Users\ADMIN\Desktop\Tai nguyen thiet ke tro choi\Bảng gỗ\Picture1 (2)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+ 5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14 - 4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674"/>
            <a:ext cx="9144000" cy="6854653"/>
          </a:xfrm>
          <a:prstGeom prst="rect">
            <a:avLst/>
          </a:prstGeom>
        </p:spPr>
      </p:pic>
      <p:pic>
        <p:nvPicPr>
          <p:cNvPr id="26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06" y="225009"/>
            <a:ext cx="8847711" cy="3774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06" y="3453193"/>
            <a:ext cx="6419884" cy="3403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17806" y="1527725"/>
            <a:ext cx="6382844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15 - 3 = ?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94728" y="4735661"/>
            <a:ext cx="3429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40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ADMIN\Desktop\Tai nguyen thiet ke tro choi\Bảng gỗ\Picture1 (2).png">
            <a:hlinkClick r:id="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355" y="6267450"/>
            <a:ext cx="1385200" cy="5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937510" y="1698625"/>
            <a:ext cx="859917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10:</a:t>
            </a: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 chung</a:t>
            </a:r>
            <a:endParaRPr kumimoji="0" lang="en-US" sz="60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1" name="Content Placeholder 20" descr="logo"/>
          <p:cNvPicPr>
            <a:picLocks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733</Words>
  <Application>WPS Presentation</Application>
  <PresentationFormat>Widescreen</PresentationFormat>
  <Paragraphs>87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21</vt:i4>
      </vt:variant>
    </vt:vector>
  </HeadingPairs>
  <TitlesOfParts>
    <vt:vector size="43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方正卡通简体</vt:lpstr>
      <vt:lpstr>字魂17号-萌趣果冻体</vt:lpstr>
      <vt:lpstr>Segoe Print</vt:lpstr>
      <vt:lpstr>Times New Roman</vt:lpstr>
      <vt:lpstr>等线</vt:lpstr>
      <vt:lpstr>等线</vt:lpstr>
      <vt:lpstr>Microsoft YaHei</vt:lpstr>
      <vt:lpstr>Arial Unicode MS</vt:lpstr>
      <vt:lpstr>黑体</vt:lpstr>
      <vt:lpstr>1_Office Theme</vt:lpstr>
      <vt:lpstr>4_Office 主题</vt:lpstr>
      <vt:lpstr>4_Office Theme</vt:lpstr>
      <vt:lpstr>2_Office 主题​​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6</cp:revision>
  <dcterms:created xsi:type="dcterms:W3CDTF">2021-05-12T03:14:00Z</dcterms:created>
  <dcterms:modified xsi:type="dcterms:W3CDTF">2021-05-29T03:32:41Z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