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13" r:id="rId7"/>
    <p:sldMasterId id="2147483725" r:id="rId8"/>
    <p:sldMasterId id="2147483737" r:id="rId9"/>
    <p:sldMasterId id="2147483749" r:id="rId10"/>
  </p:sldMasterIdLst>
  <p:notesMasterIdLst>
    <p:notesMasterId r:id="rId37"/>
  </p:notesMasterIdLst>
  <p:sldIdLst>
    <p:sldId id="257" r:id="rId11"/>
    <p:sldId id="258" r:id="rId12"/>
    <p:sldId id="286" r:id="rId13"/>
    <p:sldId id="264" r:id="rId14"/>
    <p:sldId id="265" r:id="rId15"/>
    <p:sldId id="266" r:id="rId16"/>
    <p:sldId id="267" r:id="rId17"/>
    <p:sldId id="288" r:id="rId18"/>
    <p:sldId id="268" r:id="rId19"/>
    <p:sldId id="289" r:id="rId20"/>
    <p:sldId id="290" r:id="rId21"/>
    <p:sldId id="291" r:id="rId22"/>
    <p:sldId id="269" r:id="rId23"/>
    <p:sldId id="271" r:id="rId24"/>
    <p:sldId id="292" r:id="rId25"/>
    <p:sldId id="272" r:id="rId26"/>
    <p:sldId id="273" r:id="rId27"/>
    <p:sldId id="293" r:id="rId28"/>
    <p:sldId id="294" r:id="rId29"/>
    <p:sldId id="278" r:id="rId30"/>
    <p:sldId id="295" r:id="rId31"/>
    <p:sldId id="296" r:id="rId32"/>
    <p:sldId id="299" r:id="rId33"/>
    <p:sldId id="298" r:id="rId34"/>
    <p:sldId id="297" r:id="rId35"/>
    <p:sldId id="28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8.png"/><Relationship Id="rId4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4770" y="648970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Bản quyền thuộc về: FB Hương Thảo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" y="68580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6" y="2976562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820" y="594134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2976245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980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ngẫm nghĩ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nghĩ đi nghĩ lại kĩ càng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toàn bài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Bạn học sinh kể gì về trống trường trong những ngày hè?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Cảm xúc của trống trường khi các bạn học sinh nghỉ hè.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Tiếng trống trường trong khổ thơ cuối báo hiệu điều gì?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Báo hiệu bước vào năm học mới.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764790" y="3502025"/>
            <a:ext cx="931291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Khổ thơ nào cho thấy hs trò chuyện với trống trường như người bạn?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Khổ thơ thứ hai.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Em thấy tình cảm của bạn học sinh đối với trống trường như thế nào?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 học sinh rất yêu quý trống trường.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Những từ nào dưới đây nói về trống trường như nói về con người?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74993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ngẫm nghĩ</a:t>
            </a:r>
          </a:p>
        </p:txBody>
      </p:sp>
      <p:sp>
        <p:nvSpPr>
          <p:cNvPr id="4" name="Cloud 3"/>
          <p:cNvSpPr/>
          <p:nvPr/>
        </p:nvSpPr>
        <p:spPr>
          <a:xfrm>
            <a:off x="3235325" y="2520315"/>
            <a:ext cx="2860675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mừng vui</a:t>
            </a:r>
          </a:p>
        </p:txBody>
      </p:sp>
      <p:sp>
        <p:nvSpPr>
          <p:cNvPr id="5" name="Cloud 4"/>
          <p:cNvSpPr/>
          <p:nvPr/>
        </p:nvSpPr>
        <p:spPr>
          <a:xfrm>
            <a:off x="656272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buồn</a:t>
            </a:r>
          </a:p>
        </p:txBody>
      </p:sp>
      <p:sp>
        <p:nvSpPr>
          <p:cNvPr id="6" name="Cloud 5"/>
          <p:cNvSpPr/>
          <p:nvPr/>
        </p:nvSpPr>
        <p:spPr>
          <a:xfrm>
            <a:off x="9006840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lo lắng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và đáp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trống mình về nghỉ hè nhé!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793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 bạn bè khi bắt đầu nghỉ hè</a:t>
            </a:r>
          </a:p>
        </p:txBody>
      </p:sp>
      <p:sp>
        <p:nvSpPr>
          <p:cNvPr id="12" name="Cloud 11"/>
          <p:cNvSpPr/>
          <p:nvPr/>
        </p:nvSpPr>
        <p:spPr>
          <a:xfrm>
            <a:off x="2656840" y="453898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bạn, về nghỉ hè vui vẻ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DD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2310" y="253365"/>
            <a:ext cx="6721475" cy="5923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Đi một ngày đàng học một sàng khôn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"/>
          <p:cNvGrpSpPr/>
          <p:nvPr/>
        </p:nvGrpSpPr>
        <p:grpSpPr>
          <a:xfrm>
            <a:off x="3469637" y="93345"/>
            <a:ext cx="6405880" cy="1094105"/>
            <a:chOff x="2511715" y="335043"/>
            <a:chExt cx="803516" cy="820619"/>
          </a:xfrm>
        </p:grpSpPr>
        <p:sp>
          <p:nvSpPr>
            <p:cNvPr id="16" name="15"/>
            <p:cNvSpPr/>
            <p:nvPr/>
          </p:nvSpPr>
          <p:spPr>
            <a:xfrm>
              <a:off x="2511715" y="335043"/>
              <a:ext cx="803516" cy="82061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28203" y="452206"/>
              <a:ext cx="762098" cy="5874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40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Ngôi trường của em</a:t>
              </a:r>
              <a:endParaRPr lang="zh-CN" altLang="en-US" sz="40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610" y="1414145"/>
            <a:ext cx="6377940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005" y="3064510"/>
            <a:ext cx="7976235" cy="3496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1-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250825"/>
            <a:ext cx="10168890" cy="6355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3316605" y="2079625"/>
            <a:ext cx="5852795" cy="166306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2. Em muốn trường mình có những thay đổi gì?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3485" y="436245"/>
            <a:ext cx="9441815" cy="551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1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 .....tháng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 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635635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11: Cái trống trường em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4" name="Content Placeholder 3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535920" y="0"/>
            <a:ext cx="1656080" cy="169164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2766060" y="2456815"/>
            <a:ext cx="7311390" cy="3291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920" y="0"/>
            <a:ext cx="1656080" cy="1691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701675"/>
            <a:ext cx="9152255" cy="4247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11575" y="5304790"/>
            <a:ext cx="5253990" cy="1196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Báo đã đến giờ vào lớp, báo giờ ra chơi......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3218956" y="5871845"/>
            <a:ext cx="5203190" cy="768350"/>
            <a:chOff x="708943" y="6033135"/>
            <a:chExt cx="5825836" cy="768350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mẫu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230795" y="12528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8618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45350" y="24301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653810" y="25596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875310" y="16929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738787" y="22187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610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4874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781120" y="49855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724</Words>
  <Application>Microsoft Office PowerPoint</Application>
  <PresentationFormat>Widescreen</PresentationFormat>
  <Paragraphs>144</Paragraphs>
  <Slides>26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26</vt:i4>
      </vt:variant>
    </vt:vector>
  </HeadingPairs>
  <TitlesOfParts>
    <vt:vector size="51" baseType="lpstr">
      <vt:lpstr>等线</vt:lpstr>
      <vt:lpstr>Microsoft YaHei</vt:lpstr>
      <vt:lpstr>Arial</vt:lpstr>
      <vt:lpstr>Arial Narrow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Tahoma</vt:lpstr>
      <vt:lpstr>Times New Roman</vt:lpstr>
      <vt:lpstr>Verdana</vt:lpstr>
      <vt:lpstr>Wingdings 2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Trek</vt:lpstr>
      <vt:lpstr>7_Office Theme</vt:lpstr>
      <vt:lpstr>1_Office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tran thao</cp:lastModifiedBy>
  <cp:revision>4</cp:revision>
  <dcterms:created xsi:type="dcterms:W3CDTF">2021-05-24T09:52:12Z</dcterms:created>
  <dcterms:modified xsi:type="dcterms:W3CDTF">2021-05-27T09:19:51Z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