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4" r:id="rId3"/>
    <p:sldMasterId id="2147483679" r:id="rId4"/>
  </p:sldMasterIdLst>
  <p:notesMasterIdLst>
    <p:notesMasterId r:id="rId23"/>
  </p:notesMasterIdLst>
  <p:sldIdLst>
    <p:sldId id="257" r:id="rId5"/>
    <p:sldId id="258" r:id="rId6"/>
    <p:sldId id="259" r:id="rId7"/>
    <p:sldId id="260" r:id="rId8"/>
    <p:sldId id="261" r:id="rId9"/>
    <p:sldId id="262" r:id="rId10"/>
    <p:sldId id="287" r:id="rId11"/>
    <p:sldId id="264" r:id="rId12"/>
    <p:sldId id="265" r:id="rId13"/>
    <p:sldId id="266" r:id="rId14"/>
    <p:sldId id="267" r:id="rId15"/>
    <p:sldId id="280" r:id="rId16"/>
    <p:sldId id="288" r:id="rId17"/>
    <p:sldId id="269" r:id="rId18"/>
    <p:sldId id="270" r:id="rId19"/>
    <p:sldId id="271" r:id="rId20"/>
    <p:sldId id="272" r:id="rId21"/>
    <p:sldId id="27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1" autoAdjust="0"/>
    <p:restoredTop sz="94660"/>
  </p:normalViewPr>
  <p:slideViewPr>
    <p:cSldViewPr snapToGrid="0">
      <p:cViewPr varScale="1">
        <p:scale>
          <a:sx n="90" d="100"/>
          <a:sy n="90" d="100"/>
        </p:scale>
        <p:origin x="5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5/21/2021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F03C1-C2DF-4DA6-AC79-0F28E11D62B9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5/21/2021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F03C1-C2DF-4DA6-AC79-0F28E11D62B9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647F8-C479-45D0-8361-C7A2478A253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5.wdp"/><Relationship Id="rId18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0.png"/><Relationship Id="rId17" Type="http://schemas.microsoft.com/office/2007/relationships/hdphoto" Target="../media/hdphoto7.wdp"/><Relationship Id="rId2" Type="http://schemas.openxmlformats.org/officeDocument/2006/relationships/image" Target="../media/image4.jpeg"/><Relationship Id="rId16" Type="http://schemas.openxmlformats.org/officeDocument/2006/relationships/image" Target="../media/image12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microsoft.com/office/2007/relationships/hdphoto" Target="../media/hdphoto4.wdp"/><Relationship Id="rId5" Type="http://schemas.microsoft.com/office/2007/relationships/hdphoto" Target="../media/hdphoto1.wdp"/><Relationship Id="rId15" Type="http://schemas.microsoft.com/office/2007/relationships/hdphoto" Target="../media/hdphoto6.wdp"/><Relationship Id="rId10" Type="http://schemas.openxmlformats.org/officeDocument/2006/relationships/image" Target="../media/image9.png"/><Relationship Id="rId19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microsoft.com/office/2007/relationships/hdphoto" Target="../media/hdphoto3.wdp"/><Relationship Id="rId1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14.png"/><Relationship Id="rId3" Type="http://schemas.microsoft.com/office/2007/relationships/hdphoto" Target="../media/hdphoto8.wdp"/><Relationship Id="rId7" Type="http://schemas.openxmlformats.org/officeDocument/2006/relationships/image" Target="../media/image20.png"/><Relationship Id="rId12" Type="http://schemas.openxmlformats.org/officeDocument/2006/relationships/image" Target="../media/image2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11" Type="http://schemas.openxmlformats.org/officeDocument/2006/relationships/image" Target="../media/image13.png"/><Relationship Id="rId5" Type="http://schemas.openxmlformats.org/officeDocument/2006/relationships/image" Target="../media/image18.GIF"/><Relationship Id="rId10" Type="http://schemas.openxmlformats.org/officeDocument/2006/relationships/image" Target="../media/image22.png"/><Relationship Id="rId4" Type="http://schemas.openxmlformats.org/officeDocument/2006/relationships/image" Target="../media/image17.png"/><Relationship Id="rId9" Type="http://schemas.microsoft.com/office/2007/relationships/hdphoto" Target="../media/hdphoto9.wdp"/><Relationship Id="rId1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image" Target="../media/image17.png"/><Relationship Id="rId7" Type="http://schemas.microsoft.com/office/2007/relationships/hdphoto" Target="../media/hdphoto10.wdp"/><Relationship Id="rId12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5" Type="http://schemas.openxmlformats.org/officeDocument/2006/relationships/image" Target="../media/image27.png"/><Relationship Id="rId10" Type="http://schemas.openxmlformats.org/officeDocument/2006/relationships/image" Target="../media/image13.png"/><Relationship Id="rId4" Type="http://schemas.openxmlformats.org/officeDocument/2006/relationships/image" Target="../media/image18.GIF"/><Relationship Id="rId9" Type="http://schemas.microsoft.com/office/2007/relationships/hdphoto" Target="../media/hdphoto9.wdp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4.png"/><Relationship Id="rId3" Type="http://schemas.openxmlformats.org/officeDocument/2006/relationships/image" Target="../media/image17.png"/><Relationship Id="rId7" Type="http://schemas.microsoft.com/office/2007/relationships/hdphoto" Target="../media/hdphoto11.wdp"/><Relationship Id="rId12" Type="http://schemas.openxmlformats.org/officeDocument/2006/relationships/image" Target="../media/image14.png"/><Relationship Id="rId2" Type="http://schemas.openxmlformats.org/officeDocument/2006/relationships/image" Target="../media/image28.jpeg"/><Relationship Id="rId16" Type="http://schemas.microsoft.com/office/2007/relationships/hdphoto" Target="../media/hdphoto12.wdp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5" Type="http://schemas.openxmlformats.org/officeDocument/2006/relationships/image" Target="../media/image30.png"/><Relationship Id="rId10" Type="http://schemas.openxmlformats.org/officeDocument/2006/relationships/image" Target="../media/image13.png"/><Relationship Id="rId4" Type="http://schemas.openxmlformats.org/officeDocument/2006/relationships/image" Target="../media/image18.GIF"/><Relationship Id="rId9" Type="http://schemas.microsoft.com/office/2007/relationships/hdphoto" Target="../media/hdphoto9.wdp"/><Relationship Id="rId1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794385" y="1861503"/>
            <a:ext cx="10602913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</a:rPr>
              <a:t>Xin chào tất cả các con!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8301355" y="182245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Bản quyền thuộc về: FB Hương Thảo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0505" y="167640"/>
            <a:ext cx="2176145" cy="92964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2960" y="1874520"/>
            <a:ext cx="8422640" cy="2133600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5334635" y="2738120"/>
            <a:ext cx="710565" cy="3860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= 5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344795" y="3235960"/>
            <a:ext cx="710565" cy="3860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= 7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16825" y="2748280"/>
            <a:ext cx="710565" cy="3860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= 5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637145" y="3235960"/>
            <a:ext cx="710565" cy="3860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= 9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939655" y="2738120"/>
            <a:ext cx="710565" cy="3860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= 9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959340" y="3235960"/>
            <a:ext cx="710565" cy="3860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= 8</a:t>
            </a:r>
          </a:p>
        </p:txBody>
      </p:sp>
      <p:pic>
        <p:nvPicPr>
          <p:cNvPr id="2" name="Content Placeholder 1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946765" y="0"/>
            <a:ext cx="1169670" cy="11696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19" grpId="0" bldLvl="0" animBg="1"/>
      <p:bldP spid="19" grpId="1" animBg="1"/>
      <p:bldP spid="20" grpId="0" bldLvl="0" animBg="1"/>
      <p:bldP spid="20" grpId="1" animBg="1"/>
      <p:bldP spid="21" grpId="0" bldLvl="0" animBg="1"/>
      <p:bldP spid="21" grpId="1" animBg="1"/>
      <p:bldP spid="22" grpId="0" bldLvl="0" animBg="1"/>
      <p:bldP spid="22" grpId="1" animBg="1"/>
      <p:bldP spid="23" grpId="0" bldLvl="0" animBg="1"/>
      <p:bldP spid="2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6440" y="709295"/>
            <a:ext cx="8329930" cy="4632325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6308090" y="1643380"/>
            <a:ext cx="1704340" cy="16122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6"/>
                </a:solidFill>
              </a14:hiddenFill>
            </a:ext>
          </a:ex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7637145" y="1217295"/>
            <a:ext cx="902335" cy="4667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= 4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946765" y="0"/>
            <a:ext cx="1169670" cy="11696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bldLvl="0" animBg="1"/>
      <p:bldP spid="1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274955"/>
            <a:ext cx="9455785" cy="553529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369050" y="1125855"/>
            <a:ext cx="457200" cy="4972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920990" y="2515235"/>
            <a:ext cx="457200" cy="4972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6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221220" y="4736465"/>
            <a:ext cx="457200" cy="4972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7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391025" y="5020310"/>
            <a:ext cx="457200" cy="4972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8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103245" y="3093085"/>
            <a:ext cx="457200" cy="4972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9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946765" y="0"/>
            <a:ext cx="1169670" cy="11696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76945" y="1413163"/>
            <a:ext cx="7121237" cy="39901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 2</a:t>
            </a:r>
            <a:endParaRPr kumimoji="0" lang="en-US" sz="13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8920" y="196850"/>
            <a:ext cx="1873250" cy="8496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1130" y="1727835"/>
            <a:ext cx="9714865" cy="275272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487035" y="2525395"/>
            <a:ext cx="730250" cy="4362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= 7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76875" y="3123565"/>
            <a:ext cx="730250" cy="4362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= 8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7035" y="3732530"/>
            <a:ext cx="730250" cy="4362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= 8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820025" y="2525395"/>
            <a:ext cx="730250" cy="4362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= 9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820025" y="3123565"/>
            <a:ext cx="730250" cy="4362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= 9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820025" y="3732530"/>
            <a:ext cx="730250" cy="4362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= 9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112375" y="2525395"/>
            <a:ext cx="730250" cy="4362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= 8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092055" y="3123565"/>
            <a:ext cx="730250" cy="4362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= 9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10112375" y="3732530"/>
            <a:ext cx="730250" cy="43624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= 9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946765" y="0"/>
            <a:ext cx="1169670" cy="11696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bldLvl="0" animBg="1"/>
      <p:bldP spid="8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9265" y="523240"/>
            <a:ext cx="8376285" cy="2268220"/>
          </a:xfrm>
          <a:prstGeom prst="rect">
            <a:avLst/>
          </a:prstGeom>
        </p:spPr>
      </p:pic>
      <p:sp>
        <p:nvSpPr>
          <p:cNvPr id="9" name="Rectangular Callout 8"/>
          <p:cNvSpPr/>
          <p:nvPr/>
        </p:nvSpPr>
        <p:spPr>
          <a:xfrm>
            <a:off x="507365" y="3804285"/>
            <a:ext cx="3368040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14 - 4 - 3 = 7</a:t>
            </a:r>
          </a:p>
          <a:p>
            <a:pPr algn="ctr"/>
            <a:r>
              <a:rPr lang="en-US" sz="4000"/>
              <a:t>14 - 7 = 7</a:t>
            </a:r>
          </a:p>
        </p:txBody>
      </p:sp>
      <p:sp>
        <p:nvSpPr>
          <p:cNvPr id="16" name="Rectangular Callout 15"/>
          <p:cNvSpPr/>
          <p:nvPr/>
        </p:nvSpPr>
        <p:spPr>
          <a:xfrm>
            <a:off x="4554855" y="3804285"/>
            <a:ext cx="3368040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12 - 2 - 6 = 4</a:t>
            </a:r>
          </a:p>
          <a:p>
            <a:pPr algn="ctr"/>
            <a:r>
              <a:rPr lang="en-US" sz="4000"/>
              <a:t>12 - 8 = 4</a:t>
            </a:r>
          </a:p>
        </p:txBody>
      </p:sp>
      <p:sp>
        <p:nvSpPr>
          <p:cNvPr id="17" name="Rectangular Callout 16"/>
          <p:cNvSpPr/>
          <p:nvPr/>
        </p:nvSpPr>
        <p:spPr>
          <a:xfrm>
            <a:off x="8418830" y="3804285"/>
            <a:ext cx="3368040" cy="1400810"/>
          </a:xfrm>
          <a:prstGeom prst="wedgeRectCallou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16 - 6 - 3 = 7</a:t>
            </a:r>
          </a:p>
          <a:p>
            <a:pPr algn="ctr"/>
            <a:r>
              <a:rPr lang="en-US" sz="4000"/>
              <a:t>16 - 9 = 7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946765" y="0"/>
            <a:ext cx="1169670" cy="11696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6" grpId="0" bldLvl="0" animBg="1"/>
      <p:bldP spid="16" grpId="1" animBg="1"/>
      <p:bldP spid="17" grpId="0" bldLvl="0" animBg="1"/>
      <p:bldP spid="17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2975" y="149225"/>
            <a:ext cx="8180705" cy="5266690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702050" y="5537835"/>
            <a:ext cx="5760720" cy="10858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Có số bạn không lấy được bóng là?</a:t>
            </a:r>
          </a:p>
          <a:p>
            <a:pPr algn="ctr"/>
            <a:r>
              <a:rPr lang="en-US" sz="2800"/>
              <a:t>12 - 9 = 3 (bạn)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946765" y="0"/>
            <a:ext cx="1169670" cy="11696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8660" y="1287780"/>
            <a:ext cx="8751570" cy="2888615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5436235" y="2373630"/>
            <a:ext cx="436245" cy="5575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&gt;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466715" y="3235960"/>
            <a:ext cx="436245" cy="5575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=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884920" y="2373630"/>
            <a:ext cx="436245" cy="5575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&lt;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915400" y="3235960"/>
            <a:ext cx="436245" cy="55753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=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946765" y="0"/>
            <a:ext cx="1169670" cy="11696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722179"/>
            <a:ext cx="1243539" cy="268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Bach tuyet\43ebd44d263606f876d42fd2f199ea61 (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8837">
                        <a14:foregroundMark x1="40116" y1="26626" x2="70349" y2="59553"/>
                        <a14:foregroundMark x1="64535" y1="35366" x2="77035" y2="44715"/>
                        <a14:foregroundMark x1="45640" y1="16463" x2="28198" y2="36585"/>
                        <a14:foregroundMark x1="44186" y1="40244" x2="60174" y2="57724"/>
                        <a14:foregroundMark x1="67151" y1="58943" x2="86628" y2="57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519">
            <a:off x="10592437" y="4662277"/>
            <a:ext cx="1880249" cy="26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2480" x2="72849" y2="41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8075" y="4667665"/>
            <a:ext cx="1913197" cy="25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50431" y1="17647" x2="56466" y2="31120"/>
                        <a14:foregroundMark x1="79526" y1="14611" x2="53879" y2="29412"/>
                        <a14:foregroundMark x1="77586" y1="15180" x2="59914" y2="22960"/>
                        <a14:foregroundMark x1="53017" y1="6641" x2="44397" y2="25427"/>
                        <a14:foregroundMark x1="57328" y1="8918" x2="88793" y2="17837"/>
                        <a14:foregroundMark x1="54526" y1="6072" x2="66810" y2="9488"/>
                        <a14:foregroundMark x1="76509" y1="31499" x2="69397" y2="43643"/>
                        <a14:foregroundMark x1="95690" y1="16698" x2="76940" y2="10247"/>
                        <a14:foregroundMark x1="77586" y1="33776" x2="74353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3735">
            <a:off x="9011" y="4789835"/>
            <a:ext cx="2123621" cy="24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4267" y1="18935" x2="28800" y2="43984"/>
                        <a14:foregroundMark x1="27200" y1="21696" x2="14667" y2="33728"/>
                        <a14:foregroundMark x1="36533" y1="32150" x2="35467" y2="44576"/>
                        <a14:foregroundMark x1="32533" y1="42801" x2="63733" y2="3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978">
            <a:off x="7736843" y="4957294"/>
            <a:ext cx="1831975" cy="24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Bach tuyet\43ebd44d263606f876d42fd2f199ea61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7640" y1="33252" x2="54382" y2="60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24" y="5232399"/>
            <a:ext cx="2212453" cy="203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ADMIN\Desktop\Bach tuyet\43ebd44d263606f876d42fd2f199ea61 (5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50482" y1="26157" x2="67203" y2="63581"/>
                        <a14:foregroundMark x1="38907" y1="22133" x2="24116" y2="4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8799">
            <a:off x="1408602" y="4577567"/>
            <a:ext cx="1656967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ADMIN\Desktop\Bach tuyet\43ebd44d263606f876d42fd2f199ea61 (8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53350" y1="9206" x2="64268" y2="52888"/>
                        <a14:foregroundMark x1="50372" y1="21841" x2="42432" y2="44585"/>
                        <a14:foregroundMark x1="38462" y1="36643" x2="57320" y2="45668"/>
                        <a14:foregroundMark x1="75682" y1="36282" x2="60298" y2="47834"/>
                        <a14:foregroundMark x1="71712" y1="29422" x2="76179" y2="37365"/>
                        <a14:foregroundMark x1="44417" y1="31949" x2="32506" y2="47112"/>
                        <a14:foregroundMark x1="35484" y1="33755" x2="44417" y2="42780"/>
                        <a14:foregroundMark x1="48387" y1="85740" x2="36476" y2="93321"/>
                        <a14:foregroundMark x1="46402" y1="14982" x2="37965" y2="30505"/>
                        <a14:foregroundMark x1="61787" y1="20397" x2="71216" y2="32310"/>
                        <a14:foregroundMark x1="50656" y1="20076" x2="55381" y2="26769"/>
                        <a14:foregroundMark x1="57743" y1="14532" x2="70341" y2="25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63395"/>
            <a:ext cx="2111365" cy="29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-2947963"/>
            <a:ext cx="9770739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199" y="-2825162"/>
            <a:ext cx="6078553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83" y="-1955800"/>
            <a:ext cx="9187917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644461" y="584200"/>
            <a:ext cx="7515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 TRỐN TÌM </a:t>
            </a:r>
          </a:p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BẠCH TUYẾT VÀ 7 CHÚ LÙN</a:t>
            </a:r>
          </a:p>
        </p:txBody>
      </p:sp>
      <p:pic>
        <p:nvPicPr>
          <p:cNvPr id="15" name="Picture 11" descr="C:\Users\ADMIN\Desktop\Tai nguyen thiet ke tro choi\Angry birds epic birds\1505573783630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170" y="5901542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7779459" y="399735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5085415" y="4860489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ch tuyet\Doc2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2646">
            <a:off x="10020325" y="4028629"/>
            <a:ext cx="1543159" cy="22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7" y="-2738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-6802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665" y="-929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580" y="-536546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59" y="3430814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64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A.4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454400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B.7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591755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C.5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3472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D.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2861" y="482600"/>
            <a:ext cx="7413939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>
                <a:solidFill>
                  <a:prstClr val="white"/>
                </a:solidFill>
                <a:latin typeface="Calibri" panose="020F0502020204030204"/>
              </a:rPr>
              <a:t>11 - 5 = ?</a:t>
            </a:r>
          </a:p>
        </p:txBody>
      </p:sp>
      <p:sp>
        <p:nvSpPr>
          <p:cNvPr id="6" name="Explosion 1 5"/>
          <p:cNvSpPr/>
          <p:nvPr/>
        </p:nvSpPr>
        <p:spPr>
          <a:xfrm>
            <a:off x="5080000" y="435670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pic>
        <p:nvPicPr>
          <p:cNvPr id="1035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119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bldLvl="0" animBg="1"/>
      <p:bldP spid="25" grpId="0" bldLvl="0" animBg="1"/>
      <p:bldP spid="26" grpId="0" bldLvl="0" animBg="1"/>
      <p:bldP spid="27" grpId="0" bldLvl="0" animBg="1"/>
      <p:bldP spid="27" grpId="1" bldLvl="0" animBg="1"/>
      <p:bldP spid="5" grpId="0"/>
      <p:bldP spid="6" grpId="0" bldLvl="0" animBg="1"/>
      <p:bldP spid="6" grpId="1" bldLvl="0" animBg="1"/>
      <p:bldP spid="6" grpId="2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3835675" y="406336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368615" y="4415267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8504048" y="4385149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3071" x2="71505" y2="40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591" flipH="1">
            <a:off x="5873242" y="3818719"/>
            <a:ext cx="1789713" cy="241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375" y="-1222614"/>
            <a:ext cx="7213600" cy="83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624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657029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3474388" y="860862"/>
            <a:ext cx="58928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4000">
                <a:solidFill>
                  <a:srgbClr val="FFFFFF"/>
                </a:solidFill>
                <a:sym typeface="+mn-ea"/>
              </a:rPr>
              <a:t>13 - 3 - 5 = ?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067" y="55017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Explosion 1 47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604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A.6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708400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 err="1">
                <a:solidFill>
                  <a:srgbClr val="0000FF"/>
                </a:solidFill>
                <a:latin typeface="Calibri" panose="020F0502020204030204"/>
              </a:rPr>
              <a:t>B.5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6845755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C.8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6012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D.7</a:t>
            </a:r>
          </a:p>
        </p:txBody>
      </p:sp>
      <p:pic>
        <p:nvPicPr>
          <p:cNvPr id="53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5063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6" grpId="0"/>
      <p:bldP spid="48" grpId="0" bldLvl="0" animBg="1"/>
      <p:bldP spid="48" grpId="1" bldLvl="0" animBg="1"/>
      <p:bldP spid="48" grpId="2" bldLvl="0" animBg="1"/>
      <p:bldP spid="49" grpId="0" bldLvl="0" animBg="1"/>
      <p:bldP spid="50" grpId="0" bldLvl="0" animBg="1"/>
      <p:bldP spid="51" grpId="0" bldLvl="0" animBg="1"/>
      <p:bldP spid="52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9728476" y="3974979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340875" y="4702316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4768623" y="4677444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2133" y1="31361" x2="44000" y2="50296"/>
                        <a14:foregroundMark x1="64267" y1="40039" x2="40800" y2="47535"/>
                        <a14:foregroundMark x1="44533" y1="14398" x2="40800" y2="25444"/>
                        <a14:foregroundMark x1="26400" y1="22288" x2="16800" y2="33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047">
            <a:off x="2218663" y="3854845"/>
            <a:ext cx="2076448" cy="280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5" y="-35115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475" y="-802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-657027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-454422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76" y="-1808483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338264" y="1008179"/>
            <a:ext cx="58928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4000">
                <a:solidFill>
                  <a:srgbClr val="FFFFFF"/>
                </a:solidFill>
                <a:sym typeface="+mn-ea"/>
              </a:rPr>
              <a:t>15 - 8 = ?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2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375" y="3810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Explosion 1 32"/>
          <p:cNvSpPr/>
          <p:nvPr/>
        </p:nvSpPr>
        <p:spPr>
          <a:xfrm>
            <a:off x="3905087" y="4566017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828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 err="1">
                <a:solidFill>
                  <a:srgbClr val="0000FF"/>
                </a:solidFill>
                <a:latin typeface="Calibri" panose="020F0502020204030204"/>
              </a:rPr>
              <a:t>A.7</a:t>
            </a:r>
            <a:endParaRPr lang="en-US" sz="4800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3530875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B.6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668229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C.9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94236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D.8</a:t>
            </a:r>
          </a:p>
        </p:txBody>
      </p:sp>
      <p:pic>
        <p:nvPicPr>
          <p:cNvPr id="48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234" y="3031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Bach tuyet\43ebd44d263606f876d42fd2f199ea61 (6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730" l="0" r="96894">
                        <a14:foregroundMark x1="46584" y1="15676" x2="56646" y2="19730"/>
                        <a14:foregroundMark x1="66708" y1="13784" x2="66335" y2="24054"/>
                        <a14:foregroundMark x1="68944" y1="14595" x2="68199" y2="23784"/>
                        <a14:foregroundMark x1="19006" y1="52973" x2="19379" y2="70811"/>
                        <a14:foregroundMark x1="7453" y1="65135" x2="38758" y2="64865"/>
                        <a14:foregroundMark x1="17516" y1="51622" x2="29814" y2="58378"/>
                        <a14:foregroundMark x1="7826" y1="63514" x2="19752" y2="62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7773" y="3239816"/>
            <a:ext cx="3072777" cy="44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1" grpId="0"/>
      <p:bldP spid="33" grpId="0" bldLvl="0" animBg="1"/>
      <p:bldP spid="33" grpId="1" bldLvl="0" animBg="1"/>
      <p:bldP spid="33" grpId="2" bldLvl="0" animBg="1"/>
      <p:bldP spid="44" grpId="0" bldLvl="0" animBg="1"/>
      <p:bldP spid="44" grpId="1" bldLvl="0" animBg="1"/>
      <p:bldP spid="45" grpId="0" bldLvl="0" animBg="1"/>
      <p:bldP spid="46" grpId="0" bldLvl="0" animBg="1"/>
      <p:bldP spid="4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694" y="1698765"/>
            <a:ext cx="11378129" cy="212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12:</a:t>
            </a: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Bảng trừ (qua 10)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576945" y="1413163"/>
            <a:ext cx="7121237" cy="399010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3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TIẾT 1</a:t>
            </a:r>
            <a:endParaRPr kumimoji="0" lang="en-US" sz="13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8598" y="53429"/>
            <a:ext cx="1729740" cy="7162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7175" y="1139190"/>
            <a:ext cx="7938770" cy="338264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061575" y="3124200"/>
            <a:ext cx="354965" cy="2940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8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081895" y="3529965"/>
            <a:ext cx="354965" cy="2940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061575" y="3966210"/>
            <a:ext cx="354965" cy="29400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6</a:t>
            </a:r>
          </a:p>
        </p:txBody>
      </p:sp>
      <p:pic>
        <p:nvPicPr>
          <p:cNvPr id="9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1002645" y="0"/>
            <a:ext cx="1189355" cy="118935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0870" y="229870"/>
            <a:ext cx="8986520" cy="6058535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3843655" y="2971800"/>
            <a:ext cx="222885" cy="3549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964555" y="3630930"/>
            <a:ext cx="242570" cy="3549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94980" y="5031105"/>
            <a:ext cx="242570" cy="3549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8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0224770" y="5721350"/>
            <a:ext cx="242570" cy="35496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9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946765" y="0"/>
            <a:ext cx="1169670" cy="116967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219</Words>
  <Application>Microsoft Office PowerPoint</Application>
  <PresentationFormat>Widescreen</PresentationFormat>
  <Paragraphs>72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等线</vt:lpstr>
      <vt:lpstr>Arial</vt:lpstr>
      <vt:lpstr>Calibri</vt:lpstr>
      <vt:lpstr>Calibri Light</vt:lpstr>
      <vt:lpstr>ITC Avant Garde Std Bk</vt:lpstr>
      <vt:lpstr>Times New Roman</vt:lpstr>
      <vt:lpstr>2_Office Theme</vt:lpstr>
      <vt:lpstr>1_Office Theme</vt:lpstr>
      <vt:lpstr>4_Office 主题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BENR- Thảo.Trần</cp:lastModifiedBy>
  <cp:revision>4</cp:revision>
  <dcterms:created xsi:type="dcterms:W3CDTF">2021-05-12T04:39:00Z</dcterms:created>
  <dcterms:modified xsi:type="dcterms:W3CDTF">2021-05-21T10:25:01Z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