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8" r:id="rId4"/>
    <p:sldMasterId id="2147483710" r:id="rId5"/>
    <p:sldMasterId id="2147483722" r:id="rId6"/>
    <p:sldMasterId id="2147483734" r:id="rId7"/>
  </p:sldMasterIdLst>
  <p:notesMasterIdLst>
    <p:notesMasterId r:id="rId40"/>
  </p:notesMasterIdLst>
  <p:sldIdLst>
    <p:sldId id="257" r:id="rId8"/>
    <p:sldId id="279" r:id="rId9"/>
    <p:sldId id="258" r:id="rId10"/>
    <p:sldId id="259" r:id="rId11"/>
    <p:sldId id="260" r:id="rId12"/>
    <p:sldId id="261" r:id="rId13"/>
    <p:sldId id="265" r:id="rId14"/>
    <p:sldId id="497" r:id="rId15"/>
    <p:sldId id="467" r:id="rId16"/>
    <p:sldId id="498" r:id="rId17"/>
    <p:sldId id="266" r:id="rId18"/>
    <p:sldId id="499" r:id="rId19"/>
    <p:sldId id="278" r:id="rId20"/>
    <p:sldId id="269" r:id="rId21"/>
    <p:sldId id="274" r:id="rId22"/>
    <p:sldId id="500" r:id="rId23"/>
    <p:sldId id="482" r:id="rId24"/>
    <p:sldId id="538" r:id="rId25"/>
    <p:sldId id="535" r:id="rId26"/>
    <p:sldId id="539" r:id="rId27"/>
    <p:sldId id="300" r:id="rId28"/>
    <p:sldId id="307" r:id="rId29"/>
    <p:sldId id="276" r:id="rId30"/>
    <p:sldId id="309" r:id="rId31"/>
    <p:sldId id="310" r:id="rId32"/>
    <p:sldId id="540" r:id="rId33"/>
    <p:sldId id="542" r:id="rId34"/>
    <p:sldId id="543" r:id="rId35"/>
    <p:sldId id="544" r:id="rId36"/>
    <p:sldId id="545" r:id="rId37"/>
    <p:sldId id="546" r:id="rId38"/>
    <p:sldId id="27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48233-B52C-492E-A551-3ACA4B8FFCB9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CB6CA-BE65-4DA3-A6EB-21D1E1231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86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5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49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40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8509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875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531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51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48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388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linh động</a:t>
            </a:r>
            <a:r>
              <a:rPr lang="en-US" baseline="0" dirty="0"/>
              <a:t> tổ chức phù hợp với </a:t>
            </a:r>
            <a:r>
              <a:rPr lang="en-US" baseline="0" dirty="0" err="1"/>
              <a:t>hs</a:t>
            </a:r>
            <a:r>
              <a:rPr lang="en-US" baseline="0" dirty="0"/>
              <a:t> của lớp mình dạy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7F2F9-3BB7-4309-94B4-2B10FFD2C3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586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602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9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2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68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70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73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3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9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888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993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943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99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39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056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01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05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586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50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324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14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76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851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2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793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313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026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94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757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5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349658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150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306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253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0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652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174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224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960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851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437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48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954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755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59009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2187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228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2019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167398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33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3687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2372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77732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45165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3175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6974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98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358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803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4990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540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3431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121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871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981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848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2173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1995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70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6957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39962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50622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69063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0379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77985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1157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7711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09478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0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9708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442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6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6D2C4-F5B2-4BAF-AAAA-E5719FEE0C0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2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6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9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71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793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8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7709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.png"/><Relationship Id="rId18" Type="http://schemas.microsoft.com/office/2007/relationships/hdphoto" Target="../media/hdphoto5.wdp"/><Relationship Id="rId3" Type="http://schemas.openxmlformats.org/officeDocument/2006/relationships/slideLayout" Target="../slideLayouts/slideLayout2.xml"/><Relationship Id="rId21" Type="http://schemas.microsoft.com/office/2007/relationships/hdphoto" Target="../media/hdphoto6.wdp"/><Relationship Id="rId7" Type="http://schemas.openxmlformats.org/officeDocument/2006/relationships/image" Target="../media/image8.png"/><Relationship Id="rId12" Type="http://schemas.openxmlformats.org/officeDocument/2006/relationships/slide" Target="slide9.xml"/><Relationship Id="rId17" Type="http://schemas.openxmlformats.org/officeDocument/2006/relationships/image" Target="../media/image13.png"/><Relationship Id="rId2" Type="http://schemas.openxmlformats.org/officeDocument/2006/relationships/audio" Target="../media/media1.mp3"/><Relationship Id="rId16" Type="http://schemas.microsoft.com/office/2007/relationships/hdphoto" Target="../media/hdphoto4.wdp"/><Relationship Id="rId20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slide" Target="slide3.xml"/><Relationship Id="rId11" Type="http://schemas.microsoft.com/office/2007/relationships/hdphoto" Target="../media/hdphoto2.wdp"/><Relationship Id="rId5" Type="http://schemas.openxmlformats.org/officeDocument/2006/relationships/image" Target="../media/image7.jpg"/><Relationship Id="rId15" Type="http://schemas.openxmlformats.org/officeDocument/2006/relationships/image" Target="../media/image12.png"/><Relationship Id="rId10" Type="http://schemas.openxmlformats.org/officeDocument/2006/relationships/image" Target="../media/image10.png"/><Relationship Id="rId19" Type="http://schemas.openxmlformats.org/officeDocument/2006/relationships/image" Target="../media/image14.png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Relationship Id="rId14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gif"/><Relationship Id="rId5" Type="http://schemas.microsoft.com/office/2007/relationships/hdphoto" Target="../media/hdphoto12.wdp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slide" Target="slide4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18.png"/><Relationship Id="rId4" Type="http://schemas.microsoft.com/office/2007/relationships/hdphoto" Target="../media/hdphoto7.wdp"/><Relationship Id="rId9" Type="http://schemas.microsoft.com/office/2007/relationships/hdphoto" Target="../media/hdphoto9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4.xml"/><Relationship Id="rId18" Type="http://schemas.microsoft.com/office/2007/relationships/hdphoto" Target="../media/hdphoto6.wdp"/><Relationship Id="rId3" Type="http://schemas.openxmlformats.org/officeDocument/2006/relationships/image" Target="../media/image17.png"/><Relationship Id="rId7" Type="http://schemas.openxmlformats.org/officeDocument/2006/relationships/slide" Target="slide5.xml"/><Relationship Id="rId12" Type="http://schemas.microsoft.com/office/2007/relationships/hdphoto" Target="../media/hdphoto10.wdp"/><Relationship Id="rId17" Type="http://schemas.openxmlformats.org/officeDocument/2006/relationships/image" Target="../media/image15.png"/><Relationship Id="rId2" Type="http://schemas.openxmlformats.org/officeDocument/2006/relationships/image" Target="../media/image20.jpg"/><Relationship Id="rId16" Type="http://schemas.openxmlformats.org/officeDocument/2006/relationships/image" Target="../media/image22.gif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21.png"/><Relationship Id="rId5" Type="http://schemas.openxmlformats.org/officeDocument/2006/relationships/image" Target="../media/image10.png"/><Relationship Id="rId15" Type="http://schemas.microsoft.com/office/2007/relationships/hdphoto" Target="../media/hdphoto9.wdp"/><Relationship Id="rId10" Type="http://schemas.openxmlformats.org/officeDocument/2006/relationships/slide" Target="slide6.xml"/><Relationship Id="rId4" Type="http://schemas.microsoft.com/office/2007/relationships/hdphoto" Target="../media/hdphoto7.wdp"/><Relationship Id="rId9" Type="http://schemas.microsoft.com/office/2007/relationships/hdphoto" Target="../media/hdphoto4.wdp"/><Relationship Id="rId1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0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microsoft.com/office/2007/relationships/hdphoto" Target="../media/hdphoto17.wdp"/><Relationship Id="rId18" Type="http://schemas.openxmlformats.org/officeDocument/2006/relationships/image" Target="../media/image34.png"/><Relationship Id="rId26" Type="http://schemas.openxmlformats.org/officeDocument/2006/relationships/image" Target="../media/image61.gif"/><Relationship Id="rId3" Type="http://schemas.openxmlformats.org/officeDocument/2006/relationships/image" Target="../media/image50.png"/><Relationship Id="rId21" Type="http://schemas.microsoft.com/office/2007/relationships/hdphoto" Target="../media/hdphoto19.wdp"/><Relationship Id="rId7" Type="http://schemas.openxmlformats.org/officeDocument/2006/relationships/image" Target="../media/image52.png"/><Relationship Id="rId12" Type="http://schemas.openxmlformats.org/officeDocument/2006/relationships/image" Target="../media/image55.png"/><Relationship Id="rId17" Type="http://schemas.openxmlformats.org/officeDocument/2006/relationships/image" Target="../media/image36.gif"/><Relationship Id="rId25" Type="http://schemas.microsoft.com/office/2007/relationships/hdphoto" Target="../media/hdphoto21.wdp"/><Relationship Id="rId2" Type="http://schemas.openxmlformats.org/officeDocument/2006/relationships/notesSlide" Target="../notesSlides/notesSlide15.xml"/><Relationship Id="rId16" Type="http://schemas.microsoft.com/office/2007/relationships/hdphoto" Target="../media/hdphoto18.wdp"/><Relationship Id="rId20" Type="http://schemas.openxmlformats.org/officeDocument/2006/relationships/image" Target="../media/image58.png"/><Relationship Id="rId29" Type="http://schemas.openxmlformats.org/officeDocument/2006/relationships/image" Target="../media/image63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4.wdp"/><Relationship Id="rId11" Type="http://schemas.microsoft.com/office/2007/relationships/hdphoto" Target="../media/hdphoto16.wdp"/><Relationship Id="rId24" Type="http://schemas.openxmlformats.org/officeDocument/2006/relationships/image" Target="../media/image60.png"/><Relationship Id="rId5" Type="http://schemas.openxmlformats.org/officeDocument/2006/relationships/image" Target="../media/image51.png"/><Relationship Id="rId15" Type="http://schemas.openxmlformats.org/officeDocument/2006/relationships/image" Target="../media/image57.png"/><Relationship Id="rId23" Type="http://schemas.microsoft.com/office/2007/relationships/hdphoto" Target="../media/hdphoto20.wdp"/><Relationship Id="rId28" Type="http://schemas.microsoft.com/office/2007/relationships/hdphoto" Target="../media/hdphoto22.wdp"/><Relationship Id="rId10" Type="http://schemas.openxmlformats.org/officeDocument/2006/relationships/image" Target="../media/image54.png"/><Relationship Id="rId19" Type="http://schemas.microsoft.com/office/2007/relationships/hdphoto" Target="../media/hdphoto11.wdp"/><Relationship Id="rId4" Type="http://schemas.microsoft.com/office/2007/relationships/hdphoto" Target="../media/hdphoto13.wdp"/><Relationship Id="rId9" Type="http://schemas.openxmlformats.org/officeDocument/2006/relationships/image" Target="../media/image53.gif"/><Relationship Id="rId14" Type="http://schemas.openxmlformats.org/officeDocument/2006/relationships/image" Target="../media/image56.gif"/><Relationship Id="rId22" Type="http://schemas.openxmlformats.org/officeDocument/2006/relationships/image" Target="../media/image59.png"/><Relationship Id="rId27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6.wdp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slide" Target="slide3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6.wdp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slide" Target="slide3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6.wdp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slide" Target="slide3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0200" y="0"/>
            <a:ext cx="5257800" cy="68580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Ôn và khởi động nào!</a:t>
            </a:r>
          </a:p>
        </p:txBody>
      </p:sp>
      <p:pic>
        <p:nvPicPr>
          <p:cNvPr id="4" name="Picture 3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88" y="6107047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  <a14:foregroundMark x1="44478" y1="4851" x2="66112" y2="8490"/>
                        <a14:foregroundMark x1="39334" y1="22712" x2="43873" y2="26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687" y="1425956"/>
            <a:ext cx="2743200" cy="3768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1447800" y="4757550"/>
            <a:ext cx="1752600" cy="2100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5410200" y="3276600"/>
            <a:ext cx="1600200" cy="1917802"/>
          </a:xfrm>
          <a:prstGeom prst="rect">
            <a:avLst/>
          </a:prstGeom>
        </p:spPr>
      </p:pic>
      <p:pic>
        <p:nvPicPr>
          <p:cNvPr id="8" name="Picture 7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941666" y="4757550"/>
            <a:ext cx="338891" cy="436852"/>
          </a:xfrm>
          <a:prstGeom prst="rect">
            <a:avLst/>
          </a:prstGeom>
        </p:spPr>
      </p:pic>
      <p:pic>
        <p:nvPicPr>
          <p:cNvPr id="9" name="Picture 8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5562600" y="6224702"/>
            <a:ext cx="440826" cy="568252"/>
          </a:xfrm>
          <a:prstGeom prst="rect">
            <a:avLst/>
          </a:prstGeom>
        </p:spPr>
      </p:pic>
      <p:pic>
        <p:nvPicPr>
          <p:cNvPr id="10" name="Picture 9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536168" y="6163761"/>
            <a:ext cx="440826" cy="568252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9747273" y="4143343"/>
            <a:ext cx="312980" cy="403451"/>
          </a:xfrm>
          <a:prstGeom prst="rect">
            <a:avLst/>
          </a:prstGeom>
        </p:spPr>
      </p:pic>
      <p:pic>
        <p:nvPicPr>
          <p:cNvPr id="12" name="Picture 11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114800" y="6202516"/>
            <a:ext cx="440826" cy="568252"/>
          </a:xfrm>
          <a:prstGeom prst="rect">
            <a:avLst/>
          </a:prstGeom>
        </p:spPr>
      </p:pic>
      <p:pic>
        <p:nvPicPr>
          <p:cNvPr id="13" name="Skip_To_My_Lo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95400" y="2514600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106186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9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98DF8-D012-4B5E-AA8B-7482DCECA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4DEA2-11E8-4C2B-8393-386220C87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ED0A27-0D03-4380-920A-8497E50D8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699" y="846138"/>
            <a:ext cx="8866208" cy="2443938"/>
          </a:xfrm>
          <a:prstGeom prst="rect">
            <a:avLst/>
          </a:prstGeom>
        </p:spPr>
      </p:pic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E6DE4670-CDA1-4E17-9B75-6FDB63C4C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291C88-7CA3-4493-BBC8-790CE1007116}"/>
              </a:ext>
            </a:extLst>
          </p:cNvPr>
          <p:cNvSpPr txBox="1"/>
          <p:nvPr/>
        </p:nvSpPr>
        <p:spPr>
          <a:xfrm>
            <a:off x="988828" y="4412512"/>
            <a:ext cx="104199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48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67100" y="0"/>
            <a:ext cx="4953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9452371" y="6127731"/>
            <a:ext cx="2658556" cy="730269"/>
          </a:xfrm>
          <a:prstGeom prst="cloud">
            <a:avLst/>
          </a:prstGeom>
          <a:solidFill>
            <a:schemeClr val="accent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AA41EF-2D20-4396-A900-CC99E57B340B}"/>
              </a:ext>
            </a:extLst>
          </p:cNvPr>
          <p:cNvSpPr txBox="1"/>
          <p:nvPr/>
        </p:nvSpPr>
        <p:spPr>
          <a:xfrm>
            <a:off x="988828" y="639680"/>
            <a:ext cx="10483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sở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4F23F4-AA80-4226-A6FE-10A423C2558D}"/>
              </a:ext>
            </a:extLst>
          </p:cNvPr>
          <p:cNvSpPr txBox="1"/>
          <p:nvPr/>
        </p:nvSpPr>
        <p:spPr>
          <a:xfrm>
            <a:off x="2636874" y="1470677"/>
            <a:ext cx="883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2C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6" name="Table 16">
            <a:extLst>
              <a:ext uri="{FF2B5EF4-FFF2-40B4-BE49-F238E27FC236}">
                <a16:creationId xmlns:a16="http://schemas.microsoft.com/office/drawing/2014/main" id="{82CAEA1E-50F9-4A53-AADE-F555629B6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282479"/>
              </p:ext>
            </p:extLst>
          </p:nvPr>
        </p:nvGraphicFramePr>
        <p:xfrm>
          <a:off x="1878420" y="1927747"/>
          <a:ext cx="7676706" cy="3291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val="428416597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2838097540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1653657598"/>
                    </a:ext>
                  </a:extLst>
                </a:gridCol>
              </a:tblGrid>
              <a:tr h="33719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53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218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704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08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228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959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700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Gia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02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9152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6E2DC3FD-7B23-403D-96A6-9D4DB2F7C0F8}"/>
              </a:ext>
            </a:extLst>
          </p:cNvPr>
          <p:cNvSpPr txBox="1"/>
          <p:nvPr/>
        </p:nvSpPr>
        <p:spPr>
          <a:xfrm>
            <a:off x="719470" y="5389277"/>
            <a:ext cx="8835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738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 animBg="1"/>
      <p:bldP spid="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67100" y="0"/>
            <a:ext cx="4953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9888306" y="6127731"/>
            <a:ext cx="2658556" cy="730269"/>
          </a:xfrm>
          <a:prstGeom prst="cloud">
            <a:avLst/>
          </a:prstGeom>
          <a:solidFill>
            <a:schemeClr val="accent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AA41EF-2D20-4396-A900-CC99E57B340B}"/>
              </a:ext>
            </a:extLst>
          </p:cNvPr>
          <p:cNvSpPr txBox="1"/>
          <p:nvPr/>
        </p:nvSpPr>
        <p:spPr>
          <a:xfrm>
            <a:off x="988828" y="639680"/>
            <a:ext cx="10483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4F23F4-AA80-4226-A6FE-10A423C2558D}"/>
              </a:ext>
            </a:extLst>
          </p:cNvPr>
          <p:cNvSpPr txBox="1"/>
          <p:nvPr/>
        </p:nvSpPr>
        <p:spPr>
          <a:xfrm>
            <a:off x="2636874" y="1470677"/>
            <a:ext cx="883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2C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6" name="Table 16">
            <a:extLst>
              <a:ext uri="{FF2B5EF4-FFF2-40B4-BE49-F238E27FC236}">
                <a16:creationId xmlns:a16="http://schemas.microsoft.com/office/drawing/2014/main" id="{82CAEA1E-50F9-4A53-AADE-F555629B6B0B}"/>
              </a:ext>
            </a:extLst>
          </p:cNvPr>
          <p:cNvGraphicFramePr>
            <a:graphicFrameLocks noGrp="1"/>
          </p:cNvGraphicFramePr>
          <p:nvPr/>
        </p:nvGraphicFramePr>
        <p:xfrm>
          <a:off x="1878420" y="1927747"/>
          <a:ext cx="7676706" cy="3291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val="428416597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2838097540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1653657598"/>
                    </a:ext>
                  </a:extLst>
                </a:gridCol>
              </a:tblGrid>
              <a:tr h="33719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53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218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704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08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228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959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700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Gia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02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9152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6E2DC3FD-7B23-403D-96A6-9D4DB2F7C0F8}"/>
              </a:ext>
            </a:extLst>
          </p:cNvPr>
          <p:cNvSpPr txBox="1"/>
          <p:nvPr/>
        </p:nvSpPr>
        <p:spPr>
          <a:xfrm>
            <a:off x="719470" y="5389277"/>
            <a:ext cx="8835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44D4CC67-2DBC-4E3A-A59B-9EAD858C7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64" y="268394"/>
            <a:ext cx="527050" cy="132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701367B2-D8A6-450E-8CCF-542C11230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03" y="723014"/>
            <a:ext cx="527050" cy="4338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870C6C4B-7A57-4A50-9740-79D314EAC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06" y="5144432"/>
            <a:ext cx="527050" cy="132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46688B-2405-4311-ABA3-D00FB91AB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8" y="509165"/>
            <a:ext cx="603556" cy="6462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B31D6C-3984-41FF-9C16-58BEA82A4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658" y="2503682"/>
            <a:ext cx="710212" cy="6462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52A0F3F-979A-463C-85CB-293712EB2C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9170" y="5599897"/>
            <a:ext cx="658425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53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51576" y="436565"/>
            <a:ext cx="6096000" cy="584739"/>
          </a:xfrm>
          <a:prstGeom prst="rect">
            <a:avLst/>
          </a:prstGeom>
          <a:solidFill>
            <a:schemeClr val="accent6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02" y="277378"/>
            <a:ext cx="2153327" cy="157207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00" b="96385" l="10000" r="90000">
                        <a14:foregroundMark x1="37846" y1="28692" x2="36462" y2="36538"/>
                        <a14:foregroundMark x1="35846" y1="31308" x2="35077" y2="37385"/>
                        <a14:foregroundMark x1="53000" y1="25692" x2="51231" y2="33538"/>
                        <a14:foregroundMark x1="77846" y1="41846" x2="86385" y2="38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24" y="2960623"/>
            <a:ext cx="2509976" cy="311333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5553094"/>
            <a:ext cx="969152" cy="130490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248" y="4921056"/>
            <a:ext cx="969152" cy="19812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533" y="5553094"/>
            <a:ext cx="969152" cy="1349162"/>
          </a:xfrm>
          <a:prstGeom prst="rect">
            <a:avLst/>
          </a:prstGeom>
        </p:spPr>
      </p:pic>
      <p:graphicFrame>
        <p:nvGraphicFramePr>
          <p:cNvPr id="26" name="Table 16">
            <a:extLst>
              <a:ext uri="{FF2B5EF4-FFF2-40B4-BE49-F238E27FC236}">
                <a16:creationId xmlns:a16="http://schemas.microsoft.com/office/drawing/2014/main" id="{8BF94FD1-EBE3-4C92-AAAF-84CA0673A3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900479"/>
              </p:ext>
            </p:extLst>
          </p:nvPr>
        </p:nvGraphicFramePr>
        <p:xfrm>
          <a:off x="2257647" y="1584960"/>
          <a:ext cx="7676706" cy="3291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val="428416597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2838097540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1653657598"/>
                    </a:ext>
                  </a:extLst>
                </a:gridCol>
              </a:tblGrid>
              <a:tr h="33719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53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218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704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08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228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959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700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Gia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02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915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169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3612" y="565755"/>
            <a:ext cx="11718388" cy="179833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华文楷体" panose="02010600040101010101" pitchFamily="2" charset="-122"/>
              <a:cs typeface="Arial-Rounded" panose="020B0500000000000000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t="50811"/>
          <a:stretch>
            <a:fillRect/>
          </a:stretch>
        </p:blipFill>
        <p:spPr>
          <a:xfrm>
            <a:off x="197963" y="0"/>
            <a:ext cx="3276542" cy="11315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135505" y="1044575"/>
            <a:ext cx="959485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1.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Trong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bản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danh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sách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,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tổ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2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lớp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2C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bao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nhiêu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411412" y="1614626"/>
            <a:ext cx="10721975" cy="650531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8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05710" y="2346960"/>
            <a:ext cx="9425305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lvl="0" algn="ctr"/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2.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đứng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ở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vị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trí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thứ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6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đăng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ký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đọc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truyện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gì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31465" y="2810510"/>
            <a:ext cx="9099550" cy="610649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600" dirty="0" err="1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Ngày</a:t>
            </a:r>
            <a:r>
              <a:rPr lang="en-US" altLang="zh-CN" sz="2600" dirty="0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600" dirty="0" err="1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khai</a:t>
            </a:r>
            <a:r>
              <a:rPr lang="en-US" altLang="zh-CN" sz="2600" dirty="0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600" dirty="0" err="1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trường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4460" y="2141220"/>
            <a:ext cx="3204845" cy="2786380"/>
          </a:xfrm>
          <a:prstGeom prst="rect">
            <a:avLst/>
          </a:prstGeom>
        </p:spPr>
      </p:pic>
      <p:sp>
        <p:nvSpPr>
          <p:cNvPr id="2" name="矩形 10"/>
          <p:cNvSpPr/>
          <p:nvPr/>
        </p:nvSpPr>
        <p:spPr>
          <a:xfrm>
            <a:off x="2505710" y="3502025"/>
            <a:ext cx="9571990" cy="84201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3.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Những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nào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đăng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ký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đọc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cùng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truyện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với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ở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vị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trí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thứ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6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3814445" y="4344035"/>
            <a:ext cx="7915910" cy="523252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2830830" y="4984750"/>
            <a:ext cx="9210040" cy="79502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4.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danh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sách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tác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dụng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gì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?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5" name="TextBox 12"/>
          <p:cNvSpPr txBox="1"/>
          <p:nvPr/>
        </p:nvSpPr>
        <p:spPr>
          <a:xfrm>
            <a:off x="814508" y="5694323"/>
            <a:ext cx="11036596" cy="1210813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Bản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danh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sách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giúp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thống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kê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các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bạn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đăng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ký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truyện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và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tên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truyện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các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bạn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đã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đăng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ký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5F4B7E2-804A-440F-AEC1-94B992C8DF3D}"/>
              </a:ext>
            </a:extLst>
          </p:cNvPr>
          <p:cNvSpPr/>
          <p:nvPr/>
        </p:nvSpPr>
        <p:spPr>
          <a:xfrm>
            <a:off x="4561367" y="116958"/>
            <a:ext cx="4072270" cy="6286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/>
      <p:bldP spid="11" grpId="0" bldLvl="0" animBg="1"/>
      <p:bldP spid="11" grpId="1" animBg="1"/>
      <p:bldP spid="12" grpId="0"/>
      <p:bldP spid="12" grpId="1"/>
      <p:bldP spid="2" grpId="0" bldLvl="0" animBg="1"/>
      <p:bldP spid="5" grpId="0"/>
      <p:bldP spid="5" grpId="1"/>
      <p:bldP spid="14" grpId="0" bldLvl="0" animBg="1"/>
      <p:bldP spid="14" grpId="1" animBg="1"/>
      <p:bldP spid="15" grpId="0"/>
      <p:bldP spid="1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76200" y="0"/>
            <a:ext cx="609600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24873"/>
            <a:ext cx="10210800" cy="107717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sinh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được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xếp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thế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graphicFrame>
        <p:nvGraphicFramePr>
          <p:cNvPr id="39" name="Table 16">
            <a:extLst>
              <a:ext uri="{FF2B5EF4-FFF2-40B4-BE49-F238E27FC236}">
                <a16:creationId xmlns:a16="http://schemas.microsoft.com/office/drawing/2014/main" id="{44D70DEA-B56B-43B0-BA9B-6CEFDAE17E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340754"/>
              </p:ext>
            </p:extLst>
          </p:nvPr>
        </p:nvGraphicFramePr>
        <p:xfrm>
          <a:off x="2257647" y="1584960"/>
          <a:ext cx="7676706" cy="3291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val="428416597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2838097540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1653657598"/>
                    </a:ext>
                  </a:extLst>
                </a:gridCol>
              </a:tblGrid>
              <a:tr h="33719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53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218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704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08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228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959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700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Gia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02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915249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F3477EC-9D40-4FA3-BB1E-D6534B39C01A}"/>
              </a:ext>
            </a:extLst>
          </p:cNvPr>
          <p:cNvSpPr/>
          <p:nvPr/>
        </p:nvSpPr>
        <p:spPr>
          <a:xfrm>
            <a:off x="3838353" y="5071730"/>
            <a:ext cx="4242391" cy="115894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3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59" y="1401445"/>
            <a:ext cx="5605308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07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8" y="2031528"/>
            <a:ext cx="37515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Buồn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hả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trống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ngày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hè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Bọn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mình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đi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vắng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Chỉ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còn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tiếng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ve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?</a:t>
            </a:r>
          </a:p>
          <a:p>
            <a:pPr lvl="0" algn="just"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7E258092-DA38-4B7E-80E9-21E9F2B46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6613" y="125840"/>
            <a:ext cx="1564640" cy="1598295"/>
          </a:xfrm>
          <a:prstGeom prst="rect">
            <a:avLst/>
          </a:prstGeom>
        </p:spPr>
      </p:pic>
      <p:sp>
        <p:nvSpPr>
          <p:cNvPr id="5" name="Text Box 1">
            <a:extLst>
              <a:ext uri="{FF2B5EF4-FFF2-40B4-BE49-F238E27FC236}">
                <a16:creationId xmlns:a16="http://schemas.microsoft.com/office/drawing/2014/main" id="{EA0156DA-078E-402D-9EB2-1C546736A70A}"/>
              </a:ext>
            </a:extLst>
          </p:cNvPr>
          <p:cNvSpPr txBox="1"/>
          <p:nvPr/>
        </p:nvSpPr>
        <p:spPr>
          <a:xfrm>
            <a:off x="1229678" y="4051714"/>
            <a:ext cx="3751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Cái trống lặng im</a:t>
            </a:r>
          </a:p>
          <a:p>
            <a:pPr lvl="0" algn="just">
              <a:defRPr/>
            </a:pPr>
            <a:r>
              <a:rPr lang="en-US" sz="24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Nghiêng đầu trên giá</a:t>
            </a:r>
          </a:p>
          <a:p>
            <a:pPr lvl="0" algn="just">
              <a:defRPr/>
            </a:pPr>
            <a:r>
              <a:rPr lang="en-US" sz="24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Chắc thấy chúng em</a:t>
            </a:r>
          </a:p>
          <a:p>
            <a:pPr lvl="0" algn="just">
              <a:defRPr/>
            </a:pPr>
            <a:r>
              <a:rPr lang="en-US" sz="24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Nó mừng vui quá!</a:t>
            </a:r>
            <a:endParaRPr lang="en-US" sz="2400" dirty="0" err="1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id="{F4E66B62-A6C1-4D0A-8228-8858D18F078E}"/>
              </a:ext>
            </a:extLst>
          </p:cNvPr>
          <p:cNvSpPr txBox="1"/>
          <p:nvPr/>
        </p:nvSpPr>
        <p:spPr>
          <a:xfrm>
            <a:off x="5248785" y="2031528"/>
            <a:ext cx="4533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Kìa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trống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đang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gọi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Tùng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!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Tùng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!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Tùng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!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Tùng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4" name="Content Placeholder 20" descr="logo">
            <a:extLst>
              <a:ext uri="{FF2B5EF4-FFF2-40B4-BE49-F238E27FC236}">
                <a16:creationId xmlns:a16="http://schemas.microsoft.com/office/drawing/2014/main" id="{11AA376E-7847-444D-8509-FD1A7C218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7360" y="168370"/>
            <a:ext cx="1564640" cy="15982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19C64E-C907-4B53-BD65-68EF1026C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312" y="1988288"/>
            <a:ext cx="7817588" cy="243131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A2BF8B9-309A-4C68-B774-F69C426BE911}"/>
              </a:ext>
            </a:extLst>
          </p:cNvPr>
          <p:cNvSpPr/>
          <p:nvPr/>
        </p:nvSpPr>
        <p:spPr>
          <a:xfrm>
            <a:off x="1669312" y="4419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ghế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4B2257A-1CFE-4E1A-B8AF-0FFBA953D523}"/>
              </a:ext>
            </a:extLst>
          </p:cNvPr>
          <p:cNvSpPr/>
          <p:nvPr/>
        </p:nvSpPr>
        <p:spPr>
          <a:xfrm>
            <a:off x="4369981" y="44124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Kẹp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ghim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AC64440-A11E-4D26-88E4-093E0F7AFC40}"/>
              </a:ext>
            </a:extLst>
          </p:cNvPr>
          <p:cNvSpPr/>
          <p:nvPr/>
        </p:nvSpPr>
        <p:spPr>
          <a:xfrm>
            <a:off x="7378995" y="4412400"/>
            <a:ext cx="2317898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13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124200"/>
            <a:ext cx="3190729" cy="389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5" b="898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036" t="12222" r="1036" b="13333"/>
          <a:stretch/>
        </p:blipFill>
        <p:spPr>
          <a:xfrm>
            <a:off x="8915400" y="4953000"/>
            <a:ext cx="2676671" cy="1524000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093256" y="5861996"/>
            <a:ext cx="417466" cy="53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3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5 -0.04352 C -0.00769 -0.06042 -0.00456 -0.07731 0.00026 -0.09398 C 0.00156 -0.10278 0.00273 -0.10995 0.00481 -0.11829 C 0.00416 -0.14514 0.00416 -0.17222 0.00338 -0.19907 C 0.00312 -0.20694 -0.00065 -0.21574 -0.00261 -0.22315 C -0.00456 -0.23009 -0.00873 -0.24352 -0.00873 -0.24329 C -0.01081 -0.25926 -0.01719 -0.27245 -0.01927 -0.28796 C -0.02123 -0.30231 -0.01927 -0.29653 -0.02383 -0.30602 C -0.02539 -0.31458 -0.028 -0.32083 -0.03151 -0.32824 C -0.03477 -0.34444 -0.03959 -0.35856 -0.04818 -0.37083 C -0.05183 -0.38518 -0.04662 -0.36782 -0.05417 -0.38287 C -0.05716 -0.38866 -0.05912 -0.39676 -0.06185 -0.40301 C -0.06836 -0.41736 -0.07383 -0.42708 -0.07696 -0.44352 C -0.07487 -0.45787 -0.07591 -0.46227 -0.08308 -0.47176 C -0.08568 -0.48171 -0.08907 -0.4787 -0.09362 -0.48588 C -0.09844 -0.49375 -0.09506 -0.49653 -0.10261 -0.5 C -0.10729 -0.51805 -0.12631 -0.52569 -0.13907 -0.52824 C -0.14844 -0.53264 -0.15808 -0.53449 -0.16797 -0.53634 C -0.17696 -0.53565 -0.1862 -0.53565 -0.19519 -0.53426 C -0.22188 -0.53032 -0.24727 -0.51458 -0.2724 -0.50417 C -0.27696 -0.5 -0.28073 -0.49815 -0.28594 -0.49606 C -0.29037 -0.49028 -0.29688 -0.48657 -0.30261 -0.48379 C -0.30352 -0.48264 -0.30821 -0.47708 -0.30873 -0.47569 C -0.30964 -0.47384 -0.30925 -0.47129 -0.31029 -0.46967 C -0.31341 -0.46435 -0.31745 -0.46042 -0.32084 -0.45555 C -0.32435 -0.44213 -0.32383 -0.43565 -0.32539 -0.41921 C -0.32683 -0.40417 -0.33229 -0.38912 -0.33594 -0.37477 C -0.33802 -0.36667 -0.34037 -0.35856 -0.34206 -0.35046 C -0.34323 -0.34514 -0.34519 -0.33426 -0.34519 -0.33403 C -0.34571 -0.32893 -0.34571 -0.32361 -0.34662 -0.31829 C -0.34727 -0.31412 -0.34974 -0.30602 -0.34974 -0.30579 C -0.34779 -0.27315 -0.34818 -0.27106 -0.34818 -0.3 " pathEditMode="relative" rAng="0" ptsTypes="AAAAAAAAAAAAA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68" y="-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3. Chọn a hoặc b</a:t>
            </a:r>
            <a:br>
              <a:rPr lang="en-US">
                <a:latin typeface="Arial-Rounded" panose="020B0500000000000000" charset="0"/>
                <a:cs typeface="Arial-Rounded" panose="020B0500000000000000" charset="0"/>
              </a:rPr>
            </a:br>
            <a:endParaRPr lang="en-US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675640" y="7505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a.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Chọn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x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s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thay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cho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ô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vuông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j-ea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295650" y="1968500"/>
            <a:ext cx="74961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Giữa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đám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lá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mượt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xanh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Treo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chùm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chuông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Trắng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xanh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hồng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Bừng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sáng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cả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vườn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quê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93303" y="2143363"/>
            <a:ext cx="281500" cy="421163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651" y="3526029"/>
            <a:ext cx="319361" cy="477807"/>
          </a:xfrm>
          <a:prstGeom prst="rect">
            <a:avLst/>
          </a:prstGeom>
        </p:spPr>
      </p:pic>
      <p:pic>
        <p:nvPicPr>
          <p:cNvPr id="14" name="Content Placeholder 13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pic>
        <p:nvPicPr>
          <p:cNvPr id="15" name="Content Placeholder 8" descr="0083">
            <a:extLst>
              <a:ext uri="{FF2B5EF4-FFF2-40B4-BE49-F238E27FC236}">
                <a16:creationId xmlns:a16="http://schemas.microsoft.com/office/drawing/2014/main" id="{4FCDEB62-A5BA-4570-8F76-6ECE90472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324" y="4191185"/>
            <a:ext cx="319361" cy="477807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1125220" y="1968500"/>
            <a:ext cx="105181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Cầu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gì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bắc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ngang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sông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trèo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suối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chồng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lên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mây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99724" y="2110017"/>
            <a:ext cx="347374" cy="523240"/>
          </a:xfrm>
          <a:prstGeom prst="rect">
            <a:avLst/>
          </a:prstGeom>
        </p:spPr>
      </p:pic>
      <p:pic>
        <p:nvPicPr>
          <p:cNvPr id="10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983" y="2691775"/>
            <a:ext cx="342073" cy="614680"/>
          </a:xfrm>
          <a:prstGeom prst="rect">
            <a:avLst/>
          </a:prstGeom>
        </p:spPr>
      </p:pic>
      <p:pic>
        <p:nvPicPr>
          <p:cNvPr id="3" name="Content Placeholder 2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7964B67-BE9B-413E-809A-CA1C0E30A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F019D-2436-4A20-9356-DFC8308C8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559F-C476-436F-98ED-09A0446D9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2" descr="logo">
            <a:extLst>
              <a:ext uri="{FF2B5EF4-FFF2-40B4-BE49-F238E27FC236}">
                <a16:creationId xmlns:a16="http://schemas.microsoft.com/office/drawing/2014/main" id="{1E69F560-32F5-42F4-A0DF-F2BCC0ADF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C5F933-9F2F-45A4-8500-1E5FCEA39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354" y="1508761"/>
            <a:ext cx="8799124" cy="30489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D06346-3D00-4A36-936E-D59BFBBCED3A}"/>
              </a:ext>
            </a:extLst>
          </p:cNvPr>
          <p:cNvSpPr txBox="1"/>
          <p:nvPr/>
        </p:nvSpPr>
        <p:spPr>
          <a:xfrm flipH="1">
            <a:off x="3391785" y="213714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B4A2D-D3BD-4B80-8DCB-C0BBA7BC2A79}"/>
              </a:ext>
            </a:extLst>
          </p:cNvPr>
          <p:cNvSpPr txBox="1"/>
          <p:nvPr/>
        </p:nvSpPr>
        <p:spPr>
          <a:xfrm flipH="1">
            <a:off x="3391784" y="263332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8C6C70-958D-4D1A-93D6-EA0CFC044D41}"/>
              </a:ext>
            </a:extLst>
          </p:cNvPr>
          <p:cNvSpPr txBox="1"/>
          <p:nvPr/>
        </p:nvSpPr>
        <p:spPr>
          <a:xfrm flipH="1">
            <a:off x="4316818" y="263332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9AE062-670D-49AE-AB01-4B7C3D5FF081}"/>
              </a:ext>
            </a:extLst>
          </p:cNvPr>
          <p:cNvSpPr txBox="1"/>
          <p:nvPr/>
        </p:nvSpPr>
        <p:spPr>
          <a:xfrm flipH="1">
            <a:off x="4752588" y="305966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129B7C-E6DE-428F-8298-79740650C58A}"/>
              </a:ext>
            </a:extLst>
          </p:cNvPr>
          <p:cNvSpPr txBox="1"/>
          <p:nvPr/>
        </p:nvSpPr>
        <p:spPr>
          <a:xfrm flipH="1">
            <a:off x="6581389" y="205402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1516F1-0529-4230-81D0-395969A9C00A}"/>
              </a:ext>
            </a:extLst>
          </p:cNvPr>
          <p:cNvSpPr txBox="1"/>
          <p:nvPr/>
        </p:nvSpPr>
        <p:spPr>
          <a:xfrm flipH="1">
            <a:off x="6535670" y="2077885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</a:t>
            </a:r>
          </a:p>
        </p:txBody>
      </p:sp>
    </p:spTree>
    <p:extLst>
      <p:ext uri="{BB962C8B-B14F-4D97-AF65-F5344CB8AC3E}">
        <p14:creationId xmlns:p14="http://schemas.microsoft.com/office/powerpoint/2010/main" val="318672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E76F2-AF00-466C-AA44-97FF9EEB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F7693-4B63-44F5-B9E4-E789BF03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154851" y="361632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1.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Giải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tìm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vật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27B2C2F-E350-433B-85C6-EE4B1C411CF2}"/>
              </a:ext>
            </a:extLst>
          </p:cNvPr>
          <p:cNvSpPr txBox="1">
            <a:spLocks/>
          </p:cNvSpPr>
          <p:nvPr/>
        </p:nvSpPr>
        <p:spPr>
          <a:xfrm>
            <a:off x="699975" y="1162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Cái gì tích tắc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đêm,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Nhắc em đi ngủ, nhắc em học bài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chậm bước khoan thai,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chạy những bước dài thật nhanh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Là cái gì?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FB28FC-4B0E-4B22-85F6-362C55126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748" y="956667"/>
            <a:ext cx="2607635" cy="247233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35754A-3D57-4D77-BFE5-B66A5A9CBCD4}"/>
              </a:ext>
            </a:extLst>
          </p:cNvPr>
          <p:cNvSpPr txBox="1">
            <a:spLocks/>
          </p:cNvSpPr>
          <p:nvPr/>
        </p:nvSpPr>
        <p:spPr>
          <a:xfrm>
            <a:off x="476693" y="372566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CB01D7-AC14-482E-B326-CBC6F0063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009" y="3545959"/>
            <a:ext cx="2043112" cy="1543050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0FE991E-86E1-4351-BDDC-80D79A3D166F}"/>
              </a:ext>
            </a:extLst>
          </p:cNvPr>
          <p:cNvSpPr txBox="1">
            <a:spLocks/>
          </p:cNvSpPr>
          <p:nvPr/>
        </p:nvSpPr>
        <p:spPr>
          <a:xfrm>
            <a:off x="699975" y="48657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kẹo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giầy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9E42E7-BD27-4BEC-B959-4A0399E53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818" y="5502078"/>
            <a:ext cx="1550151" cy="1124043"/>
          </a:xfrm>
          <a:prstGeom prst="rect">
            <a:avLst/>
          </a:prstGeom>
        </p:spPr>
      </p:pic>
      <p:pic>
        <p:nvPicPr>
          <p:cNvPr id="11" name="Content Placeholder 2" descr="logo">
            <a:extLst>
              <a:ext uri="{FF2B5EF4-FFF2-40B4-BE49-F238E27FC236}">
                <a16:creationId xmlns:a16="http://schemas.microsoft.com/office/drawing/2014/main" id="{A4DF7C3C-8DA7-449B-9F1D-9F1101EF09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10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EF91C-A930-4770-BAF5-E28EDFEAF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0AF35-7946-426A-BBB1-7AD91133F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1A152BEB-2DFD-4991-9721-37227ABA51D7}"/>
              </a:ext>
            </a:extLst>
          </p:cNvPr>
          <p:cNvSpPr/>
          <p:nvPr/>
        </p:nvSpPr>
        <p:spPr>
          <a:xfrm>
            <a:off x="154850" y="361632"/>
            <a:ext cx="8070967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2.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Tìm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đặc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điểm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trên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FC170F6E-2761-40A4-BC2D-14983C193C95}"/>
              </a:ext>
            </a:extLst>
          </p:cNvPr>
          <p:cNvSpPr txBox="1">
            <a:spLocks/>
          </p:cNvSpPr>
          <p:nvPr/>
        </p:nvSpPr>
        <p:spPr>
          <a:xfrm>
            <a:off x="699975" y="1162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Cái gì tích tắc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đêm,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Nhắc em đi ngủ, nhắc em học bài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chậm bước khoan thai,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chạy những bước dài thật nhanh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Là cái gì?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5B12C5-EA99-449B-823D-B47518C3C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748" y="956667"/>
            <a:ext cx="2607635" cy="247233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FE0310-AF97-4AA2-9E5D-53ACA394A896}"/>
              </a:ext>
            </a:extLst>
          </p:cNvPr>
          <p:cNvSpPr txBox="1">
            <a:spLocks/>
          </p:cNvSpPr>
          <p:nvPr/>
        </p:nvSpPr>
        <p:spPr>
          <a:xfrm>
            <a:off x="476693" y="372566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3B3F3F-1674-4676-9532-562C57159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009" y="3545959"/>
            <a:ext cx="2043112" cy="1543050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90092F81-D53A-4E6C-8E0C-CB83F3C98223}"/>
              </a:ext>
            </a:extLst>
          </p:cNvPr>
          <p:cNvSpPr txBox="1">
            <a:spLocks/>
          </p:cNvSpPr>
          <p:nvPr/>
        </p:nvSpPr>
        <p:spPr>
          <a:xfrm>
            <a:off x="699975" y="48657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kẹo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giầy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91D8B1-5AF1-47EF-98B0-6A8AAA640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818" y="5502078"/>
            <a:ext cx="1550151" cy="112404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588600-95EB-4063-9121-9803F44E8A36}"/>
              </a:ext>
            </a:extLst>
          </p:cNvPr>
          <p:cNvCxnSpPr/>
          <p:nvPr/>
        </p:nvCxnSpPr>
        <p:spPr>
          <a:xfrm>
            <a:off x="2158409" y="2615609"/>
            <a:ext cx="7655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7B3C12E-E4BA-4FAB-8F7D-7B3D19313D39}"/>
              </a:ext>
            </a:extLst>
          </p:cNvPr>
          <p:cNvCxnSpPr>
            <a:cxnSpLocks/>
          </p:cNvCxnSpPr>
          <p:nvPr/>
        </p:nvCxnSpPr>
        <p:spPr>
          <a:xfrm>
            <a:off x="4688958" y="3136604"/>
            <a:ext cx="69111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CD295E5-4B95-47AA-BDA1-34FCDC3AA4D6}"/>
              </a:ext>
            </a:extLst>
          </p:cNvPr>
          <p:cNvCxnSpPr>
            <a:cxnSpLocks/>
          </p:cNvCxnSpPr>
          <p:nvPr/>
        </p:nvCxnSpPr>
        <p:spPr>
          <a:xfrm>
            <a:off x="1584251" y="4189227"/>
            <a:ext cx="64858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EE72F7-7F45-440B-B914-89518C83C5D6}"/>
              </a:ext>
            </a:extLst>
          </p:cNvPr>
          <p:cNvCxnSpPr/>
          <p:nvPr/>
        </p:nvCxnSpPr>
        <p:spPr>
          <a:xfrm>
            <a:off x="1201479" y="4699590"/>
            <a:ext cx="7655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C642BD-F817-4DA8-8600-B96E36EC981D}"/>
              </a:ext>
            </a:extLst>
          </p:cNvPr>
          <p:cNvCxnSpPr/>
          <p:nvPr/>
        </p:nvCxnSpPr>
        <p:spPr>
          <a:xfrm>
            <a:off x="1063255" y="5337543"/>
            <a:ext cx="7655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94B07B1-7BED-4D75-BC27-8C7BB65A14EC}"/>
              </a:ext>
            </a:extLst>
          </p:cNvPr>
          <p:cNvCxnSpPr/>
          <p:nvPr/>
        </p:nvCxnSpPr>
        <p:spPr>
          <a:xfrm>
            <a:off x="699975" y="5879803"/>
            <a:ext cx="7655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Content Placeholder 2" descr="logo">
            <a:extLst>
              <a:ext uri="{FF2B5EF4-FFF2-40B4-BE49-F238E27FC236}">
                <a16:creationId xmlns:a16="http://schemas.microsoft.com/office/drawing/2014/main" id="{2F6EEDE9-FC34-425F-B23E-1BCF24096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7815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E9081A39-1D87-4C37-B8F4-B9ACCD8FE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452456"/>
            <a:ext cx="10905066" cy="3953086"/>
          </a:xfrm>
          <a:prstGeom prst="rect">
            <a:avLst/>
          </a:prstGeom>
        </p:spPr>
      </p:pic>
      <p:pic>
        <p:nvPicPr>
          <p:cNvPr id="6" name="Content Placeholder 2" descr="logo">
            <a:extLst>
              <a:ext uri="{FF2B5EF4-FFF2-40B4-BE49-F238E27FC236}">
                <a16:creationId xmlns:a16="http://schemas.microsoft.com/office/drawing/2014/main" id="{D171B14D-441F-46D3-991C-E85AA9F10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3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08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4" name="Content Placeholder 20" descr="logo">
            <a:extLst>
              <a:ext uri="{FF2B5EF4-FFF2-40B4-BE49-F238E27FC236}">
                <a16:creationId xmlns:a16="http://schemas.microsoft.com/office/drawing/2014/main" id="{11AA376E-7847-444D-8509-FD1A7C218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7360" y="168370"/>
            <a:ext cx="1564640" cy="15982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D6BA68-B74E-4801-BC20-CA7E9FBC6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070" y="967517"/>
            <a:ext cx="6591300" cy="3648075"/>
          </a:xfrm>
          <a:prstGeom prst="rect">
            <a:avLst/>
          </a:prstGeom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A6C3E3B4-E33F-4260-ADBB-8749ACB5222B}"/>
              </a:ext>
            </a:extLst>
          </p:cNvPr>
          <p:cNvSpPr txBox="1">
            <a:spLocks/>
          </p:cNvSpPr>
          <p:nvPr/>
        </p:nvSpPr>
        <p:spPr>
          <a:xfrm>
            <a:off x="968508" y="47102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>
              <a:buAutoNum type="alphaLcPeriod"/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514350" indent="-514350">
              <a:buAutoNum type="alphaLcPeriod"/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lăng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514350" indent="-514350">
              <a:buAutoNum type="alphaLcPeriod"/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tộc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D9C9288E-3581-44B5-A390-0D051A35AAD1}"/>
              </a:ext>
            </a:extLst>
          </p:cNvPr>
          <p:cNvSpPr/>
          <p:nvPr/>
        </p:nvSpPr>
        <p:spPr>
          <a:xfrm>
            <a:off x="297712" y="1935035"/>
            <a:ext cx="2328530" cy="176509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8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F42DA22A-5F56-4B9F-B81A-96831E137A31}"/>
              </a:ext>
            </a:extLst>
          </p:cNvPr>
          <p:cNvSpPr/>
          <p:nvPr/>
        </p:nvSpPr>
        <p:spPr>
          <a:xfrm>
            <a:off x="9250326" y="1663905"/>
            <a:ext cx="2328530" cy="176509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lăng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id="{E8807DE4-14D0-4EE5-BAFD-E5C245E54E8E}"/>
              </a:ext>
            </a:extLst>
          </p:cNvPr>
          <p:cNvSpPr/>
          <p:nvPr/>
        </p:nvSpPr>
        <p:spPr>
          <a:xfrm>
            <a:off x="9155578" y="3785631"/>
            <a:ext cx="2328530" cy="176509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tộc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0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7" grpId="0" animBg="1"/>
      <p:bldP spid="12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5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935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129051" y="224849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19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680" y="1371600"/>
            <a:ext cx="4697409" cy="564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6532419" y="3069553"/>
            <a:ext cx="1515853" cy="1816714"/>
          </a:xfrm>
          <a:prstGeom prst="rect">
            <a:avLst/>
          </a:prstGeom>
        </p:spPr>
      </p:pic>
      <p:sp>
        <p:nvSpPr>
          <p:cNvPr id="16" name="Cloud Callout 15"/>
          <p:cNvSpPr/>
          <p:nvPr/>
        </p:nvSpPr>
        <p:spPr>
          <a:xfrm>
            <a:off x="4520046" y="228600"/>
            <a:ext cx="6071754" cy="2438400"/>
          </a:xfrm>
          <a:prstGeom prst="cloudCallout">
            <a:avLst>
              <a:gd name="adj1" fmla="val -47709"/>
              <a:gd name="adj2" fmla="val 795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hoạch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hoạch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4" name="Picture 3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7162801" y="5715000"/>
            <a:ext cx="440826" cy="568252"/>
          </a:xfrm>
          <a:prstGeom prst="rect">
            <a:avLst/>
          </a:prstGeom>
        </p:spPr>
      </p:pic>
      <p:pic>
        <p:nvPicPr>
          <p:cNvPr id="6" name="Picture 5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8310478" y="5832977"/>
            <a:ext cx="462488" cy="596176"/>
          </a:xfrm>
          <a:prstGeom prst="rect">
            <a:avLst/>
          </a:prstGeom>
        </p:spPr>
      </p:pic>
      <p:pic>
        <p:nvPicPr>
          <p:cNvPr id="19" name="Picture 18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093256" y="5861996"/>
            <a:ext cx="417466" cy="53813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88" y="2657980"/>
            <a:ext cx="975113" cy="7710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-7620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1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5 -0.04352 C -0.00769 -0.06042 -0.00456 -0.07731 0.00026 -0.09398 C 0.00156 -0.10278 0.00273 -0.10995 0.00481 -0.11829 C 0.00416 -0.14514 0.00416 -0.17222 0.00338 -0.19907 C 0.00312 -0.20694 -0.00065 -0.21574 -0.00261 -0.22315 C -0.00456 -0.23009 -0.00873 -0.24352 -0.00873 -0.24329 C -0.01081 -0.25926 -0.01719 -0.27245 -0.01927 -0.28796 C -0.02123 -0.30231 -0.01927 -0.29653 -0.02383 -0.30602 C -0.02539 -0.31458 -0.028 -0.32083 -0.03151 -0.32824 C -0.03477 -0.34444 -0.03959 -0.35856 -0.04818 -0.37083 C -0.05183 -0.38518 -0.04662 -0.36782 -0.05417 -0.38287 C -0.05716 -0.38866 -0.05912 -0.39676 -0.06185 -0.40301 C -0.06836 -0.41736 -0.07383 -0.42708 -0.07696 -0.44352 C -0.07487 -0.45787 -0.07591 -0.46227 -0.08308 -0.47176 C -0.08568 -0.48171 -0.08907 -0.4787 -0.09362 -0.48588 C -0.09844 -0.49375 -0.09506 -0.49653 -0.10261 -0.5 C -0.10729 -0.51805 -0.12631 -0.52569 -0.13907 -0.52824 C -0.14844 -0.53264 -0.15808 -0.53449 -0.16797 -0.53634 C -0.17696 -0.53565 -0.1862 -0.53565 -0.19519 -0.53426 C -0.22188 -0.53032 -0.24727 -0.51458 -0.2724 -0.50417 C -0.27696 -0.5 -0.28073 -0.49815 -0.28594 -0.49606 C -0.29037 -0.49028 -0.29688 -0.48657 -0.30261 -0.48379 C -0.30352 -0.48264 -0.30821 -0.47708 -0.30873 -0.47569 C -0.30964 -0.47384 -0.30925 -0.47129 -0.31029 -0.46967 C -0.31341 -0.46435 -0.31745 -0.46042 -0.32084 -0.45555 C -0.32435 -0.44213 -0.32383 -0.43565 -0.32539 -0.41921 C -0.32683 -0.40417 -0.33229 -0.38912 -0.33594 -0.37477 C -0.33802 -0.36667 -0.34037 -0.35856 -0.34206 -0.35046 C -0.34323 -0.34514 -0.34519 -0.33426 -0.34519 -0.33403 C -0.34571 -0.32893 -0.34571 -0.32361 -0.34662 -0.31829 C -0.34727 -0.31412 -0.34974 -0.30602 -0.34974 -0.30579 C -0.34779 -0.27315 -0.34818 -0.27106 -0.34818 -0.3 " pathEditMode="relative" rAng="0" ptsTypes="AAAAAAAAAAAAAAAAAAAAAAAAAAAAAAAA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68" y="-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6065 C -0.00364 -0.07917 0.00065 -0.09537 0.00534 -0.11319 C 0.01367 -0.1794 0.03125 -0.26157 0.00221 -0.31736 C -0.00091 -0.33079 -0.0069 -0.34028 -0.01289 -0.35162 C -0.01393 -0.35347 -0.01471 -0.35555 -0.01575 -0.35764 C -0.0168 -0.35972 -0.01888 -0.36366 -0.01888 -0.36342 C -0.0207 -0.37106 -0.02292 -0.37199 -0.02643 -0.37801 C -0.03216 -0.38773 -0.03646 -0.39792 -0.04167 -0.4081 C -0.04427 -0.41944 -0.05156 -0.42569 -0.05833 -0.43241 C -0.06628 -0.44861 -0.05508 -0.4287 -0.06732 -0.44051 C -0.0819 -0.45463 -0.06367 -0.44491 -0.07656 -0.45069 C -0.08607 -0.46042 -0.09622 -0.46782 -0.1069 -0.47477 C -0.11042 -0.48009 -0.11393 -0.48264 -0.11914 -0.48495 C -0.12708 -0.49583 -0.14687 -0.50417 -0.15833 -0.50717 C -0.16849 -0.51273 -0.17812 -0.51342 -0.18854 -0.51736 C -0.20664 -0.52407 -0.22435 -0.53217 -0.24323 -0.53542 C -0.25273 -0.54074 -0.26146 -0.54352 -0.27187 -0.5456 C -0.30221 -0.56134 -0.33437 -0.55046 -0.36732 -0.54954 C -0.37617 -0.54491 -0.38372 -0.53958 -0.3931 -0.5375 C -0.40312 -0.53102 -0.41133 -0.52014 -0.42187 -0.51528 C -0.42904 -0.50648 -0.4431 -0.49282 -0.45221 -0.48912 C -0.45729 -0.48217 -0.46185 -0.47592 -0.46888 -0.47292 C -0.4832 -0.45972 -0.4832 -0.44884 -0.49167 -0.43241 C -0.49544 -0.41597 -0.4901 -0.43565 -0.49622 -0.42245 C -0.50143 -0.41134 -0.4931 -0.42014 -0.50221 -0.41227 C -0.50612 -0.40463 -0.50768 -0.3956 -0.51133 -0.38796 C -0.51289 -0.38472 -0.51562 -0.38287 -0.51732 -0.37986 C -0.52656 -0.36319 -0.53659 -0.34282 -0.54167 -0.32338 C -0.54219 -0.31667 -0.5431 -0.30324 -0.5431 -0.30301 L -0.54167 -0.31736 " pathEditMode="relative" rAng="0" ptsTypes="AAAAAAAAAAAAAAAAAAAAAAAAAAAA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29" y="-2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0.02755 C 0.00278 -0.06736 0.00694 -0.11042 -0.00295 -0.14861 C -0.00469 -0.17708 -0.00833 -0.20394 -0.01771 -0.2294 C -0.02031 -0.23634 -0.02118 -0.24468 -0.02379 -0.25162 C -0.02448 -0.25347 -0.02604 -0.25417 -0.02691 -0.25579 C -0.02952 -0.26111 -0.0316 -0.26667 -0.0342 -0.27199 C -0.03976 -0.28357 -0.04445 -0.29514 -0.04774 -0.30833 C -0.04896 -0.31273 -0.05521 -0.31829 -0.05521 -0.31806 C -0.05712 -0.32732 -0.06077 -0.33426 -0.06563 -0.34051 C -0.0724 -0.3588 -0.08403 -0.36829 -0.09705 -0.37685 C -0.1033 -0.38588 -0.11146 -0.38773 -0.11945 -0.39306 C -0.13247 -0.40185 -0.1441 -0.40741 -0.15816 -0.41134 C -0.17882 -0.42477 -0.20191 -0.42755 -0.22396 -0.43357 C -0.29566 -0.43171 -0.28177 -0.44144 -0.31493 -0.42755 C -0.32066 -0.42199 -0.32587 -0.41551 -0.33125 -0.40926 C -0.33316 -0.40718 -0.33524 -0.40509 -0.33733 -0.40324 C -0.33924 -0.40162 -0.34167 -0.40093 -0.34323 -0.39908 C -0.34636 -0.39583 -0.35087 -0.3875 -0.35521 -0.38496 C -0.35903 -0.38287 -0.36337 -0.38241 -0.36719 -0.38102 C -0.37049 -0.37801 -0.37483 -0.37685 -0.37761 -0.37292 C -0.37865 -0.37153 -0.37813 -0.36875 -0.37899 -0.3669 C -0.37969 -0.36528 -0.3809 -0.36389 -0.38212 -0.36273 C -0.38681 -0.35764 -0.38906 -0.35695 -0.39254 -0.3507 C -0.39479 -0.34699 -0.39653 -0.34259 -0.39861 -0.33866 C -0.40052 -0.33472 -0.4059 -0.32847 -0.4059 -0.32824 C -0.40764 -0.32176 -0.41042 -0.31898 -0.41198 -0.31227 C -0.4125 -0.30093 -0.41215 -0.28935 -0.41337 -0.27801 C -0.41354 -0.27616 -0.4158 -0.2757 -0.41649 -0.27384 C -0.41875 -0.26759 -0.41927 -0.26042 -0.42101 -0.25371 C -0.42413 -0.24121 -0.42396 -0.25185 -0.42396 -0.2456 " pathEditMode="relative" rAng="0" ptsTypes="fffffffffffffffffffffffffffff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68" y="-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E7BC-A136-4AC0-91BD-5EB7A505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554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0604F-8FEB-40A8-854F-CA832A29C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Placeholder 5" descr="Diagram&#10;&#10;Description automatically generated">
            <a:extLst>
              <a:ext uri="{FF2B5EF4-FFF2-40B4-BE49-F238E27FC236}">
                <a16:creationId xmlns:a16="http://schemas.microsoft.com/office/drawing/2014/main" id="{E8AD9624-F47F-4121-ACD4-B818F87F45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5" r="8085"/>
          <a:stretch>
            <a:fillRect/>
          </a:stretch>
        </p:blipFill>
        <p:spPr>
          <a:xfrm>
            <a:off x="2636874" y="903767"/>
            <a:ext cx="6039293" cy="5589107"/>
          </a:xfrm>
        </p:spPr>
      </p:pic>
    </p:spTree>
    <p:extLst>
      <p:ext uri="{BB962C8B-B14F-4D97-AF65-F5344CB8AC3E}">
        <p14:creationId xmlns:p14="http://schemas.microsoft.com/office/powerpoint/2010/main" val="316218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ext&#10;&#10;Description automatically generated">
            <a:extLst>
              <a:ext uri="{FF2B5EF4-FFF2-40B4-BE49-F238E27FC236}">
                <a16:creationId xmlns:a16="http://schemas.microsoft.com/office/drawing/2014/main" id="{1734C53A-6D4B-4AA8-B208-265C066A20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tretch/>
        </p:blipFill>
        <p:spPr>
          <a:xfrm>
            <a:off x="643467" y="661839"/>
            <a:ext cx="10905066" cy="553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4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 hẹn gặp lại các bạn ở bài sau nhé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C308312-BD4A-4C53-A8E5-79126E05DDDA}"/>
              </a:ext>
            </a:extLst>
          </p:cNvPr>
          <p:cNvSpPr/>
          <p:nvPr/>
        </p:nvSpPr>
        <p:spPr>
          <a:xfrm>
            <a:off x="8071884" y="211020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800600" y="152400"/>
            <a:ext cx="5694218" cy="2895600"/>
          </a:xfrm>
          <a:prstGeom prst="cloudCallout">
            <a:avLst>
              <a:gd name="adj1" fmla="val 8451"/>
              <a:gd name="adj2" fmla="val 8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nhỉ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949036" y="4051836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3276600" y="4648200"/>
            <a:ext cx="4267200" cy="2125313"/>
          </a:xfrm>
          <a:prstGeom prst="cloudCallout">
            <a:avLst>
              <a:gd name="adj1" fmla="val -64213"/>
              <a:gd name="adj2" fmla="val -352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11: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ight Arrow 8">
            <a:hlinkClick r:id="rId5" action="ppaction://hlinksldjump"/>
          </p:cNvPr>
          <p:cNvSpPr/>
          <p:nvPr/>
        </p:nvSpPr>
        <p:spPr>
          <a:xfrm>
            <a:off x="11430000" y="6152286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34636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3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800600" y="152400"/>
            <a:ext cx="7010400" cy="2895600"/>
          </a:xfrm>
          <a:prstGeom prst="cloudCallout">
            <a:avLst>
              <a:gd name="adj1" fmla="val 8451"/>
              <a:gd name="adj2" fmla="val 8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304800" y="4495800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2667000" y="4909950"/>
            <a:ext cx="5029200" cy="1948050"/>
          </a:xfrm>
          <a:prstGeom prst="cloudCallout">
            <a:avLst>
              <a:gd name="adj1" fmla="val -64213"/>
              <a:gd name="adj2" fmla="val -352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ight Arrow 5">
            <a:hlinkClick r:id="rId5" action="ppaction://hlinksldjump"/>
          </p:cNvPr>
          <p:cNvSpPr/>
          <p:nvPr/>
        </p:nvSpPr>
        <p:spPr>
          <a:xfrm>
            <a:off x="11450782" y="6152286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5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800600" y="152400"/>
            <a:ext cx="5694218" cy="2895600"/>
          </a:xfrm>
          <a:prstGeom prst="cloudCallout">
            <a:avLst>
              <a:gd name="adj1" fmla="val 8451"/>
              <a:gd name="adj2" fmla="val 8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kêu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-6927" y="3733800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2133600" y="3962400"/>
            <a:ext cx="4511750" cy="2895600"/>
          </a:xfrm>
          <a:prstGeom prst="cloudCallout">
            <a:avLst>
              <a:gd name="adj1" fmla="val -63957"/>
              <a:gd name="adj2" fmla="val -151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Tùng!Tùng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Tùng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Tùng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ight Arrow 5">
            <a:hlinkClick r:id="rId5" action="ppaction://hlinksldjump"/>
          </p:cNvPr>
          <p:cNvSpPr/>
          <p:nvPr/>
        </p:nvSpPr>
        <p:spPr>
          <a:xfrm>
            <a:off x="9857509" y="6166141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6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17"/>
          <p:cNvSpPr/>
          <p:nvPr/>
        </p:nvSpPr>
        <p:spPr>
          <a:xfrm>
            <a:off x="-17799" y="-14642"/>
            <a:ext cx="12209799" cy="207204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F5B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lowchart: Document 17"/>
          <p:cNvSpPr/>
          <p:nvPr/>
        </p:nvSpPr>
        <p:spPr>
          <a:xfrm>
            <a:off x="-43199" y="10758"/>
            <a:ext cx="12235199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-659635" y="-848744"/>
            <a:ext cx="2469633" cy="2296731"/>
            <a:chOff x="-2957976" y="-1125796"/>
            <a:chExt cx="2469633" cy="2296731"/>
          </a:xfrm>
        </p:grpSpPr>
        <p:sp>
          <p:nvSpPr>
            <p:cNvPr id="7" name="Oval 6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F5BE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2700" y="178394"/>
            <a:ext cx="1341530" cy="120028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12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200400" y="2971800"/>
            <a:ext cx="7538484" cy="1295400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156817" y="2822928"/>
            <a:ext cx="1378806" cy="1412343"/>
            <a:chOff x="1149549" y="1066515"/>
            <a:chExt cx="992332" cy="992332"/>
          </a:xfrm>
          <a:solidFill>
            <a:schemeClr val="accent6">
              <a:lumMod val="75000"/>
            </a:schemeClr>
          </a:solidFill>
        </p:grpSpPr>
        <p:sp>
          <p:nvSpPr>
            <p:cNvPr id="17" name="Oval 16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474941" y="3081159"/>
            <a:ext cx="6875154" cy="92328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Danh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sách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sinh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47650" y="2933054"/>
            <a:ext cx="990600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12</a:t>
            </a:r>
          </a:p>
        </p:txBody>
      </p:sp>
      <p:sp>
        <p:nvSpPr>
          <p:cNvPr id="21" name="Text Box 1">
            <a:extLst>
              <a:ext uri="{FF2B5EF4-FFF2-40B4-BE49-F238E27FC236}">
                <a16:creationId xmlns:a16="http://schemas.microsoft.com/office/drawing/2014/main" id="{A4920F16-9BDD-4C61-9A1E-93495238E3A0}"/>
              </a:ext>
            </a:extLst>
          </p:cNvPr>
          <p:cNvSpPr txBox="1"/>
          <p:nvPr/>
        </p:nvSpPr>
        <p:spPr>
          <a:xfrm>
            <a:off x="2574493" y="76758"/>
            <a:ext cx="9015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thuộc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về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FB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Hương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Thảo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- https://www.facebook.com/huongthaoGADT/</a:t>
            </a:r>
          </a:p>
        </p:txBody>
      </p:sp>
    </p:spTree>
    <p:extLst>
      <p:ext uri="{BB962C8B-B14F-4D97-AF65-F5344CB8AC3E}">
        <p14:creationId xmlns:p14="http://schemas.microsoft.com/office/powerpoint/2010/main" val="257996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59" y="1401445"/>
            <a:ext cx="5605308" cy="2875220"/>
            <a:chOff x="2118480" y="1316166"/>
            <a:chExt cx="1512168" cy="2156521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1916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56961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1" name="Content Placeholder 20" descr="logo">
            <a:extLst>
              <a:ext uri="{FF2B5EF4-FFF2-40B4-BE49-F238E27FC236}">
                <a16:creationId xmlns:a16="http://schemas.microsoft.com/office/drawing/2014/main" id="{3F37A581-45C9-4999-89C0-CA07188A4F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8924" y="5065940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1352</Words>
  <Application>Microsoft Office PowerPoint</Application>
  <PresentationFormat>Widescreen</PresentationFormat>
  <Paragraphs>245</Paragraphs>
  <Slides>32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32</vt:i4>
      </vt:variant>
    </vt:vector>
  </HeadingPairs>
  <TitlesOfParts>
    <vt:vector size="50" baseType="lpstr">
      <vt:lpstr>Microsoft YaHei</vt:lpstr>
      <vt:lpstr>Arial</vt:lpstr>
      <vt:lpstr>Arial Rounded MT Bold</vt:lpstr>
      <vt:lpstr>Arial-Rounded</vt:lpstr>
      <vt:lpstr>Calibri</vt:lpstr>
      <vt:lpstr>Calibri Light</vt:lpstr>
      <vt:lpstr>Franklin Gothic Book</vt:lpstr>
      <vt:lpstr>Franklin Gothic Medium</vt:lpstr>
      <vt:lpstr>HP001 4 hang 1 ô ly</vt:lpstr>
      <vt:lpstr>Times New Roman</vt:lpstr>
      <vt:lpstr>Wingdings 2</vt:lpstr>
      <vt:lpstr>1_Office Theme</vt:lpstr>
      <vt:lpstr>2_Office Theme</vt:lpstr>
      <vt:lpstr>5_Office Theme</vt:lpstr>
      <vt:lpstr>6_Office Theme</vt:lpstr>
      <vt:lpstr>Trek</vt:lpstr>
      <vt:lpstr>1_Default Design</vt:lpstr>
      <vt:lpstr>1_Office 主题​​</vt:lpstr>
      <vt:lpstr>1. Ôn và khởi động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Dựa vào tranh, viết từ ngữ có tiếng bắt đầu bằng g hoặc gh</vt:lpstr>
      <vt:lpstr>3. Chọn a hoặc b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Đọc danh sách dưới đây và trả lời câu hỏi</vt:lpstr>
      <vt:lpstr>PowerPoint Presentation</vt:lpstr>
      <vt:lpstr>PowerPoint Presentation</vt:lpstr>
      <vt:lpstr>1. Tìm đọc bài thơ, câu chuyện, bài báo viết về thầy cô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 nào!</dc:title>
  <dc:creator>tran thao</dc:creator>
  <cp:lastModifiedBy>tran thao</cp:lastModifiedBy>
  <cp:revision>7</cp:revision>
  <dcterms:created xsi:type="dcterms:W3CDTF">2021-05-23T13:34:17Z</dcterms:created>
  <dcterms:modified xsi:type="dcterms:W3CDTF">2021-05-27T00:36:34Z</dcterms:modified>
</cp:coreProperties>
</file>