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6" r:id="rId5"/>
    <p:sldMasterId id="2147483699" r:id="rId6"/>
    <p:sldMasterId id="2147483704" r:id="rId7"/>
    <p:sldMasterId id="2147483716" r:id="rId8"/>
  </p:sldMasterIdLst>
  <p:notesMasterIdLst>
    <p:notesMasterId r:id="rId10"/>
  </p:notesMasterIdLst>
  <p:sldIdLst>
    <p:sldId id="257" r:id="rId9"/>
    <p:sldId id="258" r:id="rId11"/>
    <p:sldId id="259" r:id="rId12"/>
    <p:sldId id="260" r:id="rId13"/>
    <p:sldId id="261" r:id="rId14"/>
    <p:sldId id="286" r:id="rId15"/>
    <p:sldId id="289" r:id="rId16"/>
    <p:sldId id="264" r:id="rId17"/>
    <p:sldId id="265" r:id="rId18"/>
    <p:sldId id="266" r:id="rId19"/>
    <p:sldId id="267" r:id="rId20"/>
    <p:sldId id="268" r:id="rId21"/>
    <p:sldId id="283" r:id="rId22"/>
    <p:sldId id="269" r:id="rId23"/>
    <p:sldId id="270" r:id="rId24"/>
    <p:sldId id="271" r:id="rId25"/>
    <p:sldId id="272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  <p:pic>
        <p:nvPicPr>
          <p:cNvPr id="8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6" Type="http://schemas.openxmlformats.org/officeDocument/2006/relationships/theme" Target="../theme/theme5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0.xml"/><Relationship Id="rId8" Type="http://schemas.openxmlformats.org/officeDocument/2006/relationships/slideLayout" Target="../slideLayouts/slideLayout59.xml"/><Relationship Id="rId7" Type="http://schemas.openxmlformats.org/officeDocument/2006/relationships/slideLayout" Target="../slideLayouts/slideLayout58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1.xml"/><Relationship Id="rId8" Type="http://schemas.openxmlformats.org/officeDocument/2006/relationships/slideLayout" Target="../slideLayouts/slideLayout70.xml"/><Relationship Id="rId7" Type="http://schemas.openxmlformats.org/officeDocument/2006/relationships/slideLayout" Target="../slideLayouts/slideLayout69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3" Type="http://schemas.openxmlformats.org/officeDocument/2006/relationships/theme" Target="../theme/theme7.xml"/><Relationship Id="rId12" Type="http://schemas.openxmlformats.org/officeDocument/2006/relationships/image" Target="../media/image5.png"/><Relationship Id="rId11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55DC-DB59-438D-B55A-36E26D316A4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1CBEC-4DA8-4B79-99D0-37DDF6BCFAE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6.xml"/><Relationship Id="rId4" Type="http://schemas.openxmlformats.org/officeDocument/2006/relationships/image" Target="../media/image33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33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43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6.xml"/><Relationship Id="rId4" Type="http://schemas.openxmlformats.org/officeDocument/2006/relationships/image" Target="../media/image33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33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audio" Target="../media/audio2.wav"/><Relationship Id="rId1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audio" Target="../media/audio1.wav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11.GIF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audio" Target="../media/audio2.wav"/><Relationship Id="rId6" Type="http://schemas.openxmlformats.org/officeDocument/2006/relationships/audio" Target="../media/audio3.wav"/><Relationship Id="rId5" Type="http://schemas.openxmlformats.org/officeDocument/2006/relationships/image" Target="../media/image12.png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11.GIF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9.GIF"/><Relationship Id="rId3" Type="http://schemas.openxmlformats.org/officeDocument/2006/relationships/image" Target="../media/image8.GIF"/><Relationship Id="rId2" Type="http://schemas.openxmlformats.org/officeDocument/2006/relationships/image" Target="../media/image11.GIF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0" Type="http://schemas.openxmlformats.org/officeDocument/2006/relationships/notesSlide" Target="../notesSlides/notesSlide2.xml"/><Relationship Id="rId2" Type="http://schemas.openxmlformats.org/officeDocument/2006/relationships/image" Target="../media/image14.png"/><Relationship Id="rId19" Type="http://schemas.openxmlformats.org/officeDocument/2006/relationships/slideLayout" Target="../slideLayouts/slideLayout69.xml"/><Relationship Id="rId18" Type="http://schemas.openxmlformats.org/officeDocument/2006/relationships/image" Target="../media/image4.png"/><Relationship Id="rId17" Type="http://schemas.openxmlformats.org/officeDocument/2006/relationships/image" Target="../media/image29.png"/><Relationship Id="rId16" Type="http://schemas.openxmlformats.org/officeDocument/2006/relationships/image" Target="../media/image28.png"/><Relationship Id="rId15" Type="http://schemas.openxmlformats.org/officeDocument/2006/relationships/image" Target="../media/image27.png"/><Relationship Id="rId14" Type="http://schemas.openxmlformats.org/officeDocument/2006/relationships/image" Target="../media/image26.png"/><Relationship Id="rId13" Type="http://schemas.openxmlformats.org/officeDocument/2006/relationships/image" Target="../media/image25.png"/><Relationship Id="rId12" Type="http://schemas.openxmlformats.org/officeDocument/2006/relationships/image" Target="../media/image24.pn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301355" y="18224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75565" y="24765"/>
            <a:ext cx="2522220" cy="11201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667515"/>
            <a:ext cx="5453380" cy="4513580"/>
          </a:xfrm>
          <a:prstGeom prst="rect">
            <a:avLst/>
          </a:prstGeom>
        </p:spPr>
      </p:pic>
      <p:pic>
        <p:nvPicPr>
          <p:cNvPr id="18" name="Content Placeholder 1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57085" y="1417955"/>
            <a:ext cx="4783455" cy="441706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910830" y="4564380"/>
            <a:ext cx="527685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9</a:t>
            </a:r>
            <a:endParaRPr lang="en-US" sz="3200"/>
          </a:p>
        </p:txBody>
      </p:sp>
      <p:sp>
        <p:nvSpPr>
          <p:cNvPr id="3" name="Rounded Rectangle 2"/>
          <p:cNvSpPr/>
          <p:nvPr/>
        </p:nvSpPr>
        <p:spPr>
          <a:xfrm>
            <a:off x="8803640" y="4533900"/>
            <a:ext cx="527685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  <a:endParaRPr lang="en-US" sz="3200"/>
          </a:p>
        </p:txBody>
      </p:sp>
      <p:sp>
        <p:nvSpPr>
          <p:cNvPr id="4" name="Rounded Rectangle 3"/>
          <p:cNvSpPr/>
          <p:nvPr/>
        </p:nvSpPr>
        <p:spPr>
          <a:xfrm>
            <a:off x="9584690" y="4564380"/>
            <a:ext cx="638175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11</a:t>
            </a:r>
            <a:endParaRPr lang="en-US" sz="2800"/>
          </a:p>
        </p:txBody>
      </p:sp>
      <p:sp>
        <p:nvSpPr>
          <p:cNvPr id="5" name="Rounded Rectangle 4"/>
          <p:cNvSpPr/>
          <p:nvPr/>
        </p:nvSpPr>
        <p:spPr>
          <a:xfrm>
            <a:off x="9148445" y="5152390"/>
            <a:ext cx="607695" cy="4965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11</a:t>
            </a:r>
            <a:endParaRPr lang="en-US" sz="24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bldLvl="0" animBg="1"/>
      <p:bldP spid="3" grpId="1" animBg="1"/>
      <p:bldP spid="4" grpId="0" bldLvl="0" animBg="1"/>
      <p:bldP spid="4" grpId="1" animBg="1"/>
      <p:bldP spid="5" grpId="0" bldLvl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81685" y="1290320"/>
            <a:ext cx="10860405" cy="389826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643370" y="3884930"/>
            <a:ext cx="56769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14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7303135" y="3884930"/>
            <a:ext cx="44704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+</a:t>
            </a:r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7820025" y="3884930"/>
            <a:ext cx="44704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  <a:endParaRPr lang="en-US" sz="2400"/>
          </a:p>
        </p:txBody>
      </p:sp>
      <p:sp>
        <p:nvSpPr>
          <p:cNvPr id="16" name="Rounded Rectangle 15"/>
          <p:cNvSpPr/>
          <p:nvPr/>
        </p:nvSpPr>
        <p:spPr>
          <a:xfrm>
            <a:off x="8895080" y="3884930"/>
            <a:ext cx="55880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19</a:t>
            </a:r>
            <a:endParaRPr lang="en-US" sz="2400"/>
          </a:p>
        </p:txBody>
      </p:sp>
      <p:sp>
        <p:nvSpPr>
          <p:cNvPr id="17" name="Rounded Rectangle 16"/>
          <p:cNvSpPr/>
          <p:nvPr/>
        </p:nvSpPr>
        <p:spPr>
          <a:xfrm>
            <a:off x="8195310" y="4585335"/>
            <a:ext cx="55880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19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 bldLvl="0" animBg="1"/>
      <p:bldP spid="6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1445" y="299720"/>
            <a:ext cx="2575560" cy="10210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840" y="1435100"/>
            <a:ext cx="9234805" cy="412940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88590" y="1775460"/>
            <a:ext cx="7403465" cy="3307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/>
              <a:t>Bài giải:</a:t>
            </a:r>
            <a:endParaRPr lang="en-US" sz="4400"/>
          </a:p>
          <a:p>
            <a:pPr algn="ctr"/>
            <a:r>
              <a:rPr lang="en-US" sz="4400"/>
              <a:t>Số thuyền Nam gấp được là:</a:t>
            </a:r>
            <a:endParaRPr lang="en-US" sz="4400"/>
          </a:p>
          <a:p>
            <a:pPr algn="ctr"/>
            <a:r>
              <a:rPr lang="en-US" sz="4400"/>
              <a:t>8 - 2 = 6 (cái)</a:t>
            </a:r>
            <a:endParaRPr lang="en-US" sz="4400"/>
          </a:p>
          <a:p>
            <a:pPr algn="ctr"/>
            <a:r>
              <a:rPr lang="en-US" sz="4400"/>
              <a:t>Đáp số: 6 cái thuyền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8750" y="225425"/>
            <a:ext cx="2522220" cy="11887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516" y="1414145"/>
            <a:ext cx="9741299" cy="20732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108" y="3984625"/>
            <a:ext cx="4891848" cy="21431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3125" y="3733800"/>
            <a:ext cx="4449445" cy="239395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7535545" y="5010785"/>
            <a:ext cx="51752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  <a:endParaRPr lang="en-US" sz="3600"/>
          </a:p>
        </p:txBody>
      </p:sp>
      <p:sp>
        <p:nvSpPr>
          <p:cNvPr id="15" name="Rounded Rectangle 14"/>
          <p:cNvSpPr/>
          <p:nvPr/>
        </p:nvSpPr>
        <p:spPr>
          <a:xfrm>
            <a:off x="8590280" y="4970145"/>
            <a:ext cx="51752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  <a:endParaRPr lang="en-US" sz="3600"/>
          </a:p>
        </p:txBody>
      </p:sp>
      <p:sp>
        <p:nvSpPr>
          <p:cNvPr id="18" name="Rounded Rectangle 17"/>
          <p:cNvSpPr/>
          <p:nvPr/>
        </p:nvSpPr>
        <p:spPr>
          <a:xfrm>
            <a:off x="9594215" y="4950460"/>
            <a:ext cx="51752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  <a:endParaRPr lang="en-US" sz="3600"/>
          </a:p>
        </p:txBody>
      </p:sp>
      <p:sp>
        <p:nvSpPr>
          <p:cNvPr id="19" name="Rounded Rectangle 18"/>
          <p:cNvSpPr/>
          <p:nvPr/>
        </p:nvSpPr>
        <p:spPr>
          <a:xfrm>
            <a:off x="9189085" y="5568315"/>
            <a:ext cx="517525" cy="5575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bldLvl="0" animBg="1"/>
      <p:bldP spid="15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72720" y="145415"/>
            <a:ext cx="2423160" cy="1043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1266190"/>
            <a:ext cx="6280150" cy="28168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24955" y="2791460"/>
            <a:ext cx="5293360" cy="305498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70890" y="4331335"/>
            <a:ext cx="5681980" cy="22015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Bài giải:</a:t>
            </a:r>
            <a:endParaRPr lang="en-US" sz="2800"/>
          </a:p>
          <a:p>
            <a:pPr algn="ctr"/>
            <a:r>
              <a:rPr lang="en-US" sz="2800"/>
              <a:t>Tàu thứ hai có số thùng hàng là:</a:t>
            </a:r>
            <a:endParaRPr lang="en-US" sz="2800"/>
          </a:p>
          <a:p>
            <a:pPr algn="ctr"/>
            <a:r>
              <a:rPr lang="en-US" sz="2800"/>
              <a:t>20 + 8 = 28 (thùng)</a:t>
            </a:r>
            <a:endParaRPr lang="en-US" sz="2800"/>
          </a:p>
          <a:p>
            <a:pPr algn="ctr"/>
            <a:r>
              <a:rPr lang="en-US" sz="2800"/>
              <a:t>Đáp số: 28 thùng hàng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903605" y="73660"/>
            <a:ext cx="8690610" cy="1238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460" y="1412240"/>
            <a:ext cx="6355080" cy="387096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728595" y="5436235"/>
            <a:ext cx="6949440" cy="14217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Đội Hai có số người tham gia ngày hội là:</a:t>
            </a:r>
            <a:endParaRPr lang="en-US" sz="2800"/>
          </a:p>
          <a:p>
            <a:pPr algn="ctr"/>
            <a:r>
              <a:rPr lang="en-US" sz="2800"/>
              <a:t>11 - 4 = 7 (người)</a:t>
            </a:r>
            <a:endParaRPr lang="en-US" sz="2800"/>
          </a:p>
          <a:p>
            <a:pPr algn="ctr"/>
            <a:r>
              <a:rPr lang="en-US" sz="2800"/>
              <a:t>Đáp số: 7 người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  <a:endParaRPr lang="en-US" sz="6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  <a:endParaRPr lang="en-US"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13 - 7 = ?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7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5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7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4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938020" y="838200"/>
            <a:ext cx="1478280" cy="899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14 - 6 ? 7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&lt;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&gt;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=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288660" y="439305"/>
            <a:ext cx="11441759" cy="5883467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6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17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17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/>
          <p:cNvSpPr txBox="1"/>
          <p:nvPr/>
        </p:nvSpPr>
        <p:spPr>
          <a:xfrm flipH="1">
            <a:off x="750507" y="2182622"/>
            <a:ext cx="10979911" cy="2100565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lvl="0" algn="ctr">
              <a:defRPr/>
            </a:pPr>
            <a:r>
              <a:rPr lang="en-US" sz="4400" b="1" i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cs typeface="+mj-lt"/>
              </a:rPr>
              <a:t>Bài</a:t>
            </a:r>
            <a:r>
              <a:rPr lang="en-US" sz="4400" b="1" i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cs typeface="+mj-lt"/>
              </a:rPr>
              <a:t> 13: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spc="10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4400" b="1" spc="10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4400" b="1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pc="10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sz="4400" b="1" spc="10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1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1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30630" y="906145"/>
            <a:ext cx="10024110" cy="49415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" y="0"/>
            <a:ext cx="2484120" cy="97536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2285" y="1724025"/>
            <a:ext cx="6461125" cy="3307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/>
              <a:t>Bài giải:</a:t>
            </a:r>
            <a:endParaRPr lang="en-US" sz="4400"/>
          </a:p>
          <a:p>
            <a:pPr algn="ctr"/>
            <a:r>
              <a:rPr lang="en-US" sz="4400"/>
              <a:t>Số bông hoa màu vàng là:</a:t>
            </a:r>
            <a:endParaRPr lang="en-US" sz="4400"/>
          </a:p>
          <a:p>
            <a:pPr algn="ctr"/>
            <a:r>
              <a:rPr lang="en-US" sz="4400"/>
              <a:t>6 + 3 = 9 (bông)</a:t>
            </a:r>
            <a:endParaRPr lang="en-US" sz="4400"/>
          </a:p>
          <a:p>
            <a:pPr algn="ctr"/>
            <a:r>
              <a:rPr lang="en-US" sz="4400"/>
              <a:t>Đáp số: 9 bông hoa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607</Words>
  <Application>WPS Presentation</Application>
  <PresentationFormat>Widescreen</PresentationFormat>
  <Paragraphs>101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18</vt:i4>
      </vt:variant>
    </vt:vector>
  </HeadingPairs>
  <TitlesOfParts>
    <vt:vector size="41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等线</vt:lpstr>
      <vt:lpstr>等线</vt:lpstr>
      <vt:lpstr>汉仪小麦体简</vt:lpstr>
      <vt:lpstr>Microsoft YaHei</vt:lpstr>
      <vt:lpstr>Arial Unicode MS</vt:lpstr>
      <vt:lpstr>1_Office Theme</vt:lpstr>
      <vt:lpstr>2_Office Theme</vt:lpstr>
      <vt:lpstr>3_Office Theme</vt:lpstr>
      <vt:lpstr>1_Office 主题​​</vt:lpstr>
      <vt:lpstr>4_Office 主题</vt:lpstr>
      <vt:lpstr>4_Office Theme</vt:lpstr>
      <vt:lpstr>5_Office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7</cp:revision>
  <dcterms:created xsi:type="dcterms:W3CDTF">2021-05-12T10:00:00Z</dcterms:created>
  <dcterms:modified xsi:type="dcterms:W3CDTF">2021-05-29T03:35:31Z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