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65" r:id="rId3"/>
    <p:sldMasterId id="2147483679" r:id="rId4"/>
    <p:sldMasterId id="2147483691" r:id="rId5"/>
    <p:sldMasterId id="2147483693" r:id="rId6"/>
    <p:sldMasterId id="2147483705" r:id="rId7"/>
    <p:sldMasterId id="2147483717" r:id="rId8"/>
  </p:sldMasterIdLst>
  <p:notesMasterIdLst>
    <p:notesMasterId r:id="rId35"/>
  </p:notesMasterIdLst>
  <p:sldIdLst>
    <p:sldId id="257" r:id="rId9"/>
    <p:sldId id="283" r:id="rId10"/>
    <p:sldId id="261" r:id="rId11"/>
    <p:sldId id="258" r:id="rId12"/>
    <p:sldId id="259" r:id="rId13"/>
    <p:sldId id="260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70" r:id="rId22"/>
    <p:sldId id="271" r:id="rId23"/>
    <p:sldId id="269" r:id="rId24"/>
    <p:sldId id="272" r:id="rId25"/>
    <p:sldId id="273" r:id="rId26"/>
    <p:sldId id="274" r:id="rId27"/>
    <p:sldId id="276" r:id="rId28"/>
    <p:sldId id="275" r:id="rId29"/>
    <p:sldId id="278" r:id="rId30"/>
    <p:sldId id="277" r:id="rId31"/>
    <p:sldId id="279" r:id="rId32"/>
    <p:sldId id="281" r:id="rId33"/>
    <p:sldId id="280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092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391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3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706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240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4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1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22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68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1148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520"/>
            </a:lvl1pPr>
            <a:lvl2pPr>
              <a:defRPr sz="2160"/>
            </a:lvl2pPr>
            <a:lvl3pPr>
              <a:defRPr sz="1800"/>
            </a:lvl3pPr>
            <a:lvl4pPr>
              <a:defRPr sz="1620"/>
            </a:lvl4pPr>
            <a:lvl5pPr>
              <a:defRPr sz="1620"/>
            </a:lvl5pPr>
            <a:lvl6pPr>
              <a:defRPr sz="1620"/>
            </a:lvl6pPr>
            <a:lvl7pPr>
              <a:defRPr sz="1620"/>
            </a:lvl7pPr>
            <a:lvl8pPr>
              <a:defRPr sz="1620"/>
            </a:lvl8pPr>
            <a:lvl9pPr>
              <a:defRPr sz="16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160"/>
            </a:lvl1pPr>
            <a:lvl2pPr>
              <a:defRPr sz="1800"/>
            </a:lvl2pPr>
            <a:lvl3pPr>
              <a:defRPr sz="162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2"/>
            <a:ext cx="4011084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260"/>
            </a:lvl1pPr>
            <a:lvl2pPr marL="411480" indent="0">
              <a:buNone/>
              <a:defRPr sz="1080"/>
            </a:lvl2pPr>
            <a:lvl3pPr marL="822960" indent="0">
              <a:buNone/>
              <a:defRPr sz="900"/>
            </a:lvl3pPr>
            <a:lvl4pPr marL="1234440" indent="0">
              <a:buNone/>
              <a:defRPr sz="810"/>
            </a:lvl4pPr>
            <a:lvl5pPr marL="1645920" indent="0">
              <a:buNone/>
              <a:defRPr sz="810"/>
            </a:lvl5pPr>
            <a:lvl6pPr marL="2057400" indent="0">
              <a:buNone/>
              <a:defRPr sz="810"/>
            </a:lvl6pPr>
            <a:lvl7pPr marL="2468880" indent="0">
              <a:buNone/>
              <a:defRPr sz="810"/>
            </a:lvl7pPr>
            <a:lvl8pPr marL="2880360" indent="0">
              <a:buNone/>
              <a:defRPr sz="810"/>
            </a:lvl8pPr>
            <a:lvl9pPr marL="3291840" indent="0">
              <a:buNone/>
              <a:defRPr sz="81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C5C46-425D-4430-A476-AE35FFC526C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BC6A5E-20A7-4B6B-8099-2979AA3368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822960" rtl="0" eaLnBrk="1" latinLnBrk="0" hangingPunct="1"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8610" indent="-30861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1pPr>
      <a:lvl2pPr marL="669290" indent="-25781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spcBef>
          <a:spcPct val="24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42.png"/><Relationship Id="rId18" Type="http://schemas.openxmlformats.org/officeDocument/2006/relationships/image" Target="../media/image45.GIF"/><Relationship Id="rId26" Type="http://schemas.microsoft.com/office/2007/relationships/hdphoto" Target="../media/hdphoto10.wdp"/><Relationship Id="rId3" Type="http://schemas.openxmlformats.org/officeDocument/2006/relationships/image" Target="../media/image36.png"/><Relationship Id="rId21" Type="http://schemas.openxmlformats.org/officeDocument/2006/relationships/image" Target="../media/image47.png"/><Relationship Id="rId7" Type="http://schemas.openxmlformats.org/officeDocument/2006/relationships/image" Target="../media/image38.png"/><Relationship Id="rId12" Type="http://schemas.openxmlformats.org/officeDocument/2006/relationships/image" Target="../media/image41.GIF"/><Relationship Id="rId17" Type="http://schemas.openxmlformats.org/officeDocument/2006/relationships/image" Target="../media/image44.png"/><Relationship Id="rId25" Type="http://schemas.openxmlformats.org/officeDocument/2006/relationships/image" Target="../media/image49.png"/><Relationship Id="rId2" Type="http://schemas.openxmlformats.org/officeDocument/2006/relationships/image" Target="../media/image35.GIF"/><Relationship Id="rId16" Type="http://schemas.microsoft.com/office/2007/relationships/hdphoto" Target="../media/hdphoto6.wdp"/><Relationship Id="rId20" Type="http://schemas.microsoft.com/office/2007/relationships/hdphoto" Target="../media/hdphoto7.wdp"/><Relationship Id="rId29" Type="http://schemas.openxmlformats.org/officeDocument/2006/relationships/image" Target="../media/image51.GIF"/><Relationship Id="rId1" Type="http://schemas.openxmlformats.org/officeDocument/2006/relationships/slideLayout" Target="../slideLayouts/slideLayout53.xml"/><Relationship Id="rId6" Type="http://schemas.microsoft.com/office/2007/relationships/hdphoto" Target="../media/hdphoto2.wdp"/><Relationship Id="rId11" Type="http://schemas.openxmlformats.org/officeDocument/2006/relationships/image" Target="../media/image40.GIF"/><Relationship Id="rId24" Type="http://schemas.microsoft.com/office/2007/relationships/hdphoto" Target="../media/hdphoto9.wdp"/><Relationship Id="rId5" Type="http://schemas.openxmlformats.org/officeDocument/2006/relationships/image" Target="../media/image37.png"/><Relationship Id="rId15" Type="http://schemas.openxmlformats.org/officeDocument/2006/relationships/image" Target="../media/image43.png"/><Relationship Id="rId23" Type="http://schemas.openxmlformats.org/officeDocument/2006/relationships/image" Target="../media/image48.png"/><Relationship Id="rId28" Type="http://schemas.microsoft.com/office/2007/relationships/hdphoto" Target="../media/hdphoto11.wdp"/><Relationship Id="rId10" Type="http://schemas.microsoft.com/office/2007/relationships/hdphoto" Target="../media/hdphoto4.wdp"/><Relationship Id="rId19" Type="http://schemas.openxmlformats.org/officeDocument/2006/relationships/image" Target="../media/image46.png"/><Relationship Id="rId31" Type="http://schemas.microsoft.com/office/2007/relationships/hdphoto" Target="../media/hdphoto12.wdp"/><Relationship Id="rId4" Type="http://schemas.microsoft.com/office/2007/relationships/hdphoto" Target="../media/hdphoto1.wdp"/><Relationship Id="rId9" Type="http://schemas.openxmlformats.org/officeDocument/2006/relationships/image" Target="../media/image39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50.png"/><Relationship Id="rId30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741805" y="90805"/>
            <a:ext cx="797814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Bản quyền thuộc về: FB Hương Thảo - https://www.facebook.com/huongthaoGADT/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91440"/>
            <a:ext cx="11773535" cy="1325880"/>
          </a:xfrm>
        </p:spPr>
        <p:txBody>
          <a:bodyPr>
            <a:normAutofit/>
          </a:bodyPr>
          <a:lstStyle/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1. Đọc khổ thơ tương ứng với từng bức tranh dưới đây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235" y="1203960"/>
            <a:ext cx="8778240" cy="5342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035" y="1793875"/>
            <a:ext cx="2879090" cy="3555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2935" y="957580"/>
            <a:ext cx="2415540" cy="311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3725" y="4459605"/>
            <a:ext cx="2701290" cy="1782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2. Tìm những câu thơ tả các bạn học sinh trong giờ ra chơi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3940" y="1098550"/>
            <a:ext cx="2665730" cy="169608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/>
        </p:nvSpPr>
        <p:spPr>
          <a:xfrm>
            <a:off x="838200" y="25488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3. Bạn nhỏ yêu những gì ở trường, lớp của mình?</a:t>
            </a:r>
          </a:p>
        </p:txBody>
      </p:sp>
      <p:sp>
        <p:nvSpPr>
          <p:cNvPr id="6" name="Cloud 5"/>
          <p:cNvSpPr/>
          <p:nvPr/>
        </p:nvSpPr>
        <p:spPr>
          <a:xfrm>
            <a:off x="3702050" y="3418840"/>
            <a:ext cx="5212715" cy="143002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hàng cây mát, sân trường, khung cửa sổ</a:t>
            </a:r>
          </a:p>
        </p:txBody>
      </p:sp>
      <p:sp>
        <p:nvSpPr>
          <p:cNvPr id="7" name="Title 1"/>
          <p:cNvSpPr>
            <a:spLocks noGrp="1"/>
          </p:cNvSpPr>
          <p:nvPr/>
        </p:nvSpPr>
        <p:spPr>
          <a:xfrm>
            <a:off x="777240" y="46285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4. Bạn nhỏ nhớ gì về cô giáo khi không đến lớp?</a:t>
            </a:r>
          </a:p>
        </p:txBody>
      </p:sp>
      <p:sp>
        <p:nvSpPr>
          <p:cNvPr id="8" name="Cloud 7"/>
          <p:cNvSpPr/>
          <p:nvPr/>
        </p:nvSpPr>
        <p:spPr>
          <a:xfrm>
            <a:off x="3722370" y="5598795"/>
            <a:ext cx="5212715" cy="112649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Nhớ lời cô ngọt ngào</a:t>
            </a:r>
          </a:p>
        </p:txBody>
      </p: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/>
      <p:bldP spid="5" grpId="1"/>
      <p:bldP spid="6" grpId="0" bldLvl="0" animBg="1"/>
      <p:bldP spid="6" grpId="1" animBg="1"/>
      <p:bldP spid="7" grpId="0"/>
      <p:bldP spid="7" grpId="1"/>
      <p:bldP spid="8" grpId="0" bldLvl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/>
        </p:nvSpPr>
        <p:spPr>
          <a:xfrm>
            <a:off x="1040765" y="7600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110">
                <a:latin typeface="Arial-Rounded" panose="020B0500000000000000" charset="0"/>
                <a:cs typeface="Arial-Rounded" panose="020B0500000000000000" charset="0"/>
              </a:rPr>
              <a:t>1. Từ nào trong bài thơ thể hiện rõ nhất tình cảm của bạn nhỏ dành cho trường lớp?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6225" y="266700"/>
            <a:ext cx="845820" cy="7924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01185" y="2419350"/>
            <a:ext cx="2404110" cy="13182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Yêu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614680" y="3644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Kết hợp từ ngữ ở cột A với từ ngữ ở cột B để tạo câu nêu đặc điểm?</a:t>
            </a:r>
          </a:p>
        </p:txBody>
      </p:sp>
      <p:sp>
        <p:nvSpPr>
          <p:cNvPr id="5" name="Oval 4"/>
          <p:cNvSpPr/>
          <p:nvPr/>
        </p:nvSpPr>
        <p:spPr>
          <a:xfrm>
            <a:off x="2778760" y="1562100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A</a:t>
            </a:r>
          </a:p>
        </p:txBody>
      </p:sp>
      <p:sp>
        <p:nvSpPr>
          <p:cNvPr id="6" name="Oval 5"/>
          <p:cNvSpPr/>
          <p:nvPr/>
        </p:nvSpPr>
        <p:spPr>
          <a:xfrm>
            <a:off x="7657465" y="1490345"/>
            <a:ext cx="1044575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B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06830" y="25457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Gương mặt các bạn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266825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Lời cô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266825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59220" y="247459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nhộn nhịp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520180" y="3803015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ngọt ngào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59220" y="5101590"/>
            <a:ext cx="4068445" cy="8013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hồng hào</a:t>
            </a:r>
          </a:p>
        </p:txBody>
      </p:sp>
      <p:cxnSp>
        <p:nvCxnSpPr>
          <p:cNvPr id="13" name="Straight Arrow Connector 12"/>
          <p:cNvCxnSpPr>
            <a:stCxn id="7" idx="3"/>
            <a:endCxn id="12" idx="1"/>
          </p:cNvCxnSpPr>
          <p:nvPr/>
        </p:nvCxnSpPr>
        <p:spPr>
          <a:xfrm>
            <a:off x="5375275" y="2946400"/>
            <a:ext cx="1083945" cy="255587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1" idx="1"/>
          </p:cNvCxnSpPr>
          <p:nvPr/>
        </p:nvCxnSpPr>
        <p:spPr>
          <a:xfrm>
            <a:off x="5335270" y="4203700"/>
            <a:ext cx="1184910" cy="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3"/>
            <a:endCxn id="10" idx="1"/>
          </p:cNvCxnSpPr>
          <p:nvPr/>
        </p:nvCxnSpPr>
        <p:spPr>
          <a:xfrm flipV="1">
            <a:off x="5335270" y="2875280"/>
            <a:ext cx="1123950" cy="262699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  <p:bldP spid="6" grpId="0" bldLvl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10230" y="173355"/>
            <a:ext cx="6853555" cy="6003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E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62225" y="182245"/>
            <a:ext cx="7401560" cy="6177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"/>
          <a:stretch>
            <a:fillRect/>
          </a:stretch>
        </p:blipFill>
        <p:spPr bwMode="auto">
          <a:xfrm>
            <a:off x="0" y="1547625"/>
            <a:ext cx="12191999" cy="275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36650" y="2171585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Em yêu mái trường</a:t>
            </a:r>
          </a:p>
        </p:txBody>
      </p:sp>
      <p:sp>
        <p:nvSpPr>
          <p:cNvPr id="6" name="Rectangle 5"/>
          <p:cNvSpPr/>
          <p:nvPr/>
        </p:nvSpPr>
        <p:spPr>
          <a:xfrm>
            <a:off x="1136649" y="3051175"/>
            <a:ext cx="12496799" cy="755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320" b="1" dirty="0">
                <a:solidFill>
                  <a:srgbClr val="7030A0"/>
                </a:solidFill>
                <a:latin typeface="HP001 4 hàng" panose="020B0603050302020204" pitchFamily="34" charset="0"/>
              </a:rPr>
              <a:t>Có hàng cây mát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394970" y="238760"/>
            <a:ext cx="3418205" cy="9836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Viết từ ứng dụng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4489450" y="1442085"/>
            <a:ext cx="384175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89567" y="263830"/>
            <a:ext cx="9753600" cy="11976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7200" b="1" dirty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Thứ.....ngày....tháng......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05200" y="2966085"/>
            <a:ext cx="7910830" cy="1295400"/>
            <a:chOff x="9566064" y="964372"/>
            <a:chExt cx="5446164" cy="698253"/>
          </a:xfrm>
        </p:grpSpPr>
        <p:sp>
          <p:nvSpPr>
            <p:cNvPr id="12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7"/>
          <p:cNvSpPr/>
          <p:nvPr/>
        </p:nvSpPr>
        <p:spPr>
          <a:xfrm>
            <a:off x="1873593" y="3158147"/>
            <a:ext cx="1750345" cy="1205899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6"/>
          <p:cNvSpPr/>
          <p:nvPr/>
        </p:nvSpPr>
        <p:spPr>
          <a:xfrm>
            <a:off x="2193050" y="3261097"/>
            <a:ext cx="1258009" cy="999997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815797" y="2822865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655570" y="2872105"/>
            <a:ext cx="1539240" cy="141351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Arial Rounded MT Bold" panose="020F0704030504030204" charset="0"/>
                <a:ea typeface="Arial-Rounded" panose="020B0500000000000000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26510" y="3089910"/>
            <a:ext cx="7176770" cy="1013460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75000"/>
                  </a:schemeClr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696277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06094" y="336501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00965" y="142240"/>
            <a:ext cx="3042285" cy="730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1. Nghe kể chuyện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5294630" y="42545"/>
            <a:ext cx="36614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rial-Rounded" panose="020B0500000000000000" charset="0"/>
                <a:cs typeface="Arial-Rounded" panose="020B0500000000000000" charset="0"/>
              </a:rPr>
              <a:t>Bữa ăn trưa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1770" y="801370"/>
            <a:ext cx="7315200" cy="34747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4955" y="3964305"/>
            <a:ext cx="6865620" cy="2804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aptur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90" y="152400"/>
            <a:ext cx="8292465" cy="6257925"/>
          </a:xfrm>
          <a:prstGeom prst="rect">
            <a:avLst/>
          </a:prstGeom>
        </p:spPr>
      </p:pic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085" y="200850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Chọn kể 1-2 đoạn của câu chuyện theo tranh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4765" y="82550"/>
            <a:ext cx="8257540" cy="200469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54045" y="2769235"/>
            <a:ext cx="6856730" cy="1937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Những món ăn nào em yêu thích?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Em ngồi ăn cạnh bạn nào?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Trước bữa ăn, em làm gì?</a:t>
            </a:r>
          </a:p>
          <a:p>
            <a:pPr algn="just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- Sau bữa ăn, em làm gì?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949" y="-126077"/>
            <a:ext cx="3143250" cy="2381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>
            <a:fillRect/>
          </a:stretch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>
            <a:fillRect/>
          </a:stretch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914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58" y="2180359"/>
            <a:ext cx="1039920" cy="124864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761" y="2115469"/>
            <a:ext cx="1039920" cy="100873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492161"/>
            <a:ext cx="1753077" cy="12192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>
            <a:fillRect/>
          </a:stretch>
        </p:blipFill>
        <p:spPr>
          <a:xfrm>
            <a:off x="7769814" y="4881631"/>
            <a:ext cx="1426110" cy="13716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>
            <a:fillRect/>
          </a:stretch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692" b="96000" l="9963" r="89851">
                        <a14:foregroundMark x1="35196" y1="28154" x2="39385" y2="29231"/>
                        <a14:foregroundMark x1="55121" y1="30615" x2="58845" y2="32692"/>
                        <a14:foregroundMark x1="69088" y1="20077" x2="69088" y2="23923"/>
                        <a14:foregroundMark x1="35196" y1="13462" x2="35196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511" y="3858491"/>
            <a:ext cx="2357489" cy="2419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0" r="90000">
                        <a14:foregroundMark x1="39538" y1="17248" x2="37769" y2="28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9" t="11468" r="52891" b="10549"/>
          <a:stretch>
            <a:fillRect/>
          </a:stretch>
        </p:blipFill>
        <p:spPr>
          <a:xfrm>
            <a:off x="1677769" y="4409208"/>
            <a:ext cx="1398310" cy="155170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10000" r="98231">
                        <a14:foregroundMark x1="78692" y1="13119" x2="66462" y2="610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45" t="8716" r="5770" b="2294"/>
          <a:stretch>
            <a:fillRect/>
          </a:stretch>
        </p:blipFill>
        <p:spPr>
          <a:xfrm>
            <a:off x="3829413" y="4458566"/>
            <a:ext cx="1228718" cy="16459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400" b="99600" l="9664" r="899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105" y="2139775"/>
            <a:ext cx="2406492" cy="244244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619" y="6015373"/>
            <a:ext cx="12150436" cy="922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Lớp 2A hẹn gặp lại các bạn ở bài sau nhé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29" y="-41757"/>
            <a:ext cx="2153327" cy="1572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85" y="1033966"/>
            <a:ext cx="1070829" cy="117583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0" b="99517" l="0" r="99180">
                        <a14:foregroundMark x1="30328" y1="42512" x2="22131" y2="93720"/>
                        <a14:foregroundMark x1="23361" y1="42029" x2="15984" y2="62319"/>
                        <a14:foregroundMark x1="27869" y1="31401" x2="34016" y2="31401"/>
                        <a14:foregroundMark x1="54918" y1="40580" x2="61885" y2="41063"/>
                        <a14:foregroundMark x1="86066" y1="57488" x2="86475" y2="6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655" y="2083458"/>
            <a:ext cx="1628244" cy="1389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2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38513" y="1029800"/>
            <a:ext cx="7455944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Khởi động</a:t>
            </a:r>
            <a:endParaRPr kumimoji="0" lang="en-US" sz="88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ideo bài 13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13815" y="264160"/>
            <a:ext cx="9874250" cy="591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/>
          <p:cNvSpPr/>
          <p:nvPr/>
        </p:nvSpPr>
        <p:spPr>
          <a:xfrm>
            <a:off x="2312035" y="1815465"/>
            <a:ext cx="7658100" cy="3022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2. Bạn nhỏ trong bài hát có tình cảm như thế nào với ngôi trường của mình?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 mẫu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10051415" y="5184775"/>
            <a:ext cx="1998345" cy="84518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Luyện đọc theo khổ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" grpId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378325" y="239395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Yêu lắm trường ơi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1580515" y="1208405"/>
            <a:ext cx="9074785" cy="5212080"/>
          </a:xfrm>
          <a:prstGeom prst="rect">
            <a:avLst/>
          </a:prstGeom>
        </p:spPr>
      </p:pic>
      <p:sp>
        <p:nvSpPr>
          <p:cNvPr id="9" name="Cloud 8"/>
          <p:cNvSpPr/>
          <p:nvPr/>
        </p:nvSpPr>
        <p:spPr>
          <a:xfrm>
            <a:off x="9951085" y="5083810"/>
            <a:ext cx="2078990" cy="94615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Thi đọc theo nhóm</a:t>
            </a:r>
          </a:p>
        </p:txBody>
      </p:sp>
      <p:sp>
        <p:nvSpPr>
          <p:cNvPr id="2" name="Oval 1"/>
          <p:cNvSpPr/>
          <p:nvPr/>
        </p:nvSpPr>
        <p:spPr>
          <a:xfrm>
            <a:off x="1176020" y="114109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1</a:t>
            </a:r>
          </a:p>
        </p:txBody>
      </p:sp>
      <p:sp>
        <p:nvSpPr>
          <p:cNvPr id="3" name="Oval 2"/>
          <p:cNvSpPr/>
          <p:nvPr/>
        </p:nvSpPr>
        <p:spPr>
          <a:xfrm>
            <a:off x="4229100" y="2003425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</a:t>
            </a:r>
          </a:p>
        </p:txBody>
      </p:sp>
      <p:sp>
        <p:nvSpPr>
          <p:cNvPr id="6" name="Oval 5"/>
          <p:cNvSpPr/>
          <p:nvPr/>
        </p:nvSpPr>
        <p:spPr>
          <a:xfrm>
            <a:off x="7170420" y="3950970"/>
            <a:ext cx="537210" cy="52768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30348"/>
          <a:stretch>
            <a:fillRect/>
          </a:stretch>
        </p:blipFill>
        <p:spPr>
          <a:xfrm>
            <a:off x="760997" y="107059"/>
            <a:ext cx="2514600" cy="9702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2" grpId="0" bldLvl="0" animBg="1"/>
      <p:bldP spid="2" grpId="1" animBg="1"/>
      <p:bldP spid="3" grpId="0" bldLvl="0" animBg="1"/>
      <p:bldP spid="3" grpId="1" animBg="1"/>
      <p:bldP spid="6" grpId="0" bldLvl="0" animBg="1"/>
      <p:bldP spid="6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455</Words>
  <Application>Microsoft Office PowerPoint</Application>
  <PresentationFormat>Widescreen</PresentationFormat>
  <Paragraphs>78</Paragraphs>
  <Slides>26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Times New Roman</vt:lpstr>
      <vt:lpstr>1_Office Theme</vt:lpstr>
      <vt:lpstr>4_Office 主题</vt:lpstr>
      <vt:lpstr>2_Office Theme</vt:lpstr>
      <vt:lpstr>2_Office 主题​​</vt:lpstr>
      <vt:lpstr>3_Office Theme</vt:lpstr>
      <vt:lpstr>4_Office Theme</vt:lpstr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Đọc khổ thơ tương ứng với từng bức tranh dưới đây</vt:lpstr>
      <vt:lpstr>2. Tìm những câu thơ tả các bạn học sinh trong giờ ra chơi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Chọn kể 1-2 đoạn của câu chuyện theo tranh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tran thao</cp:lastModifiedBy>
  <cp:revision>3</cp:revision>
  <dcterms:created xsi:type="dcterms:W3CDTF">2021-05-25T03:09:35Z</dcterms:created>
  <dcterms:modified xsi:type="dcterms:W3CDTF">2021-05-27T00:37:38Z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