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  <p:sldMasterId id="2147483688" r:id="rId5"/>
    <p:sldMasterId id="2147483700" r:id="rId6"/>
    <p:sldMasterId id="2147483712" r:id="rId7"/>
    <p:sldMasterId id="2147483724" r:id="rId8"/>
  </p:sldMasterIdLst>
  <p:notesMasterIdLst>
    <p:notesMasterId r:id="rId48"/>
  </p:notesMasterIdLst>
  <p:sldIdLst>
    <p:sldId id="257" r:id="rId9"/>
    <p:sldId id="258" r:id="rId10"/>
    <p:sldId id="259" r:id="rId11"/>
    <p:sldId id="260" r:id="rId12"/>
    <p:sldId id="261" r:id="rId13"/>
    <p:sldId id="262" r:id="rId14"/>
    <p:sldId id="263" r:id="rId15"/>
    <p:sldId id="265" r:id="rId16"/>
    <p:sldId id="298" r:id="rId17"/>
    <p:sldId id="266" r:id="rId18"/>
    <p:sldId id="267" r:id="rId19"/>
    <p:sldId id="269" r:id="rId20"/>
    <p:sldId id="270" r:id="rId21"/>
    <p:sldId id="291" r:id="rId22"/>
    <p:sldId id="268" r:id="rId23"/>
    <p:sldId id="292" r:id="rId24"/>
    <p:sldId id="293" r:id="rId25"/>
    <p:sldId id="295" r:id="rId26"/>
    <p:sldId id="296" r:id="rId27"/>
    <p:sldId id="297" r:id="rId28"/>
    <p:sldId id="272" r:id="rId29"/>
    <p:sldId id="273" r:id="rId30"/>
    <p:sldId id="299" r:id="rId31"/>
    <p:sldId id="490" r:id="rId32"/>
    <p:sldId id="539" r:id="rId33"/>
    <p:sldId id="540" r:id="rId34"/>
    <p:sldId id="541" r:id="rId35"/>
    <p:sldId id="493" r:id="rId36"/>
    <p:sldId id="542" r:id="rId37"/>
    <p:sldId id="543" r:id="rId38"/>
    <p:sldId id="546" r:id="rId39"/>
    <p:sldId id="545" r:id="rId40"/>
    <p:sldId id="547" r:id="rId41"/>
    <p:sldId id="548" r:id="rId42"/>
    <p:sldId id="550" r:id="rId43"/>
    <p:sldId id="549" r:id="rId44"/>
    <p:sldId id="551" r:id="rId45"/>
    <p:sldId id="552" r:id="rId46"/>
    <p:sldId id="264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958A7-E0F6-4524-B21B-C7C0C5DA782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44195-EE9F-4C49-B7FE-A5D42C8C9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1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63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94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54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282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837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56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8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74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45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1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48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37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78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40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07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59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43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55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21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81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0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15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58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49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89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592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8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30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60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6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297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49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63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908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22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9432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17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411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707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4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175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808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768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859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93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340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735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365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9788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37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363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1973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7270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7597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6496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8181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262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8506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45538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9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446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254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731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44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848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449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469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974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793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7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9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892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725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043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815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685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76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970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594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2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6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22960" rtl="0" eaLnBrk="1" latinLnBrk="0" hangingPunct="1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9290" indent="-25781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5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69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2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4388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7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D72A-6193-4F21-9903-E6C93A3ACCB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3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5.wdp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560"/>
            <a:ext cx="12191999" cy="5806440"/>
          </a:xfrm>
        </p:spPr>
      </p:pic>
      <p:sp>
        <p:nvSpPr>
          <p:cNvPr id="5" name="Title 1"/>
          <p:cNvSpPr txBox="1"/>
          <p:nvPr/>
        </p:nvSpPr>
        <p:spPr>
          <a:xfrm>
            <a:off x="0" y="-24974"/>
            <a:ext cx="12192000" cy="11658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82296" tIns="41148" rIns="82296" bIns="41148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6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 THI BƠI LỘI</a:t>
            </a:r>
          </a:p>
        </p:txBody>
      </p:sp>
      <p:pic>
        <p:nvPicPr>
          <p:cNvPr id="6" name="360 Độ Thể Thao - nhacchuong.m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4960" y="557956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715" y="0"/>
            <a:ext cx="8892540" cy="9220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83E1AD-F17B-41A2-940E-0F9DD9447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791" y="1573619"/>
            <a:ext cx="6794203" cy="4093535"/>
          </a:xfrm>
          <a:prstGeom prst="rect">
            <a:avLst/>
          </a:prstGeom>
        </p:spPr>
      </p:pic>
      <p:pic>
        <p:nvPicPr>
          <p:cNvPr id="7" name="Content Placeholder 10" descr="logo">
            <a:extLst>
              <a:ext uri="{FF2B5EF4-FFF2-40B4-BE49-F238E27FC236}">
                <a16:creationId xmlns:a16="http://schemas.microsoft.com/office/drawing/2014/main" id="{7DA2173E-9070-49C0-B906-BEF668DE0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6"/>
            <a:ext cx="10972800" cy="1143000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645" y="1065530"/>
            <a:ext cx="7894320" cy="5617845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7F2DD74A-687C-4B04-BE56-A2D14DBC334C}"/>
              </a:ext>
            </a:extLst>
          </p:cNvPr>
          <p:cNvSpPr/>
          <p:nvPr/>
        </p:nvSpPr>
        <p:spPr>
          <a:xfrm>
            <a:off x="90377" y="457201"/>
            <a:ext cx="2190307" cy="114300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Content Placeholder 10" descr="logo">
            <a:extLst>
              <a:ext uri="{FF2B5EF4-FFF2-40B4-BE49-F238E27FC236}">
                <a16:creationId xmlns:a16="http://schemas.microsoft.com/office/drawing/2014/main" id="{41D0EDE3-ACA0-41A0-9029-AC14FC2B8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6"/>
            <a:ext cx="10972800" cy="1143000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645" y="1065530"/>
            <a:ext cx="7894320" cy="56178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D189AB-DE25-42D2-AA90-76378CE3EE98}"/>
              </a:ext>
            </a:extLst>
          </p:cNvPr>
          <p:cNvCxnSpPr/>
          <p:nvPr/>
        </p:nvCxnSpPr>
        <p:spPr>
          <a:xfrm flipH="1">
            <a:off x="5932004" y="27839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8B2E3AE-4579-4F4F-8C73-33B02CBCA25F}"/>
              </a:ext>
            </a:extLst>
          </p:cNvPr>
          <p:cNvCxnSpPr/>
          <p:nvPr/>
        </p:nvCxnSpPr>
        <p:spPr>
          <a:xfrm flipH="1">
            <a:off x="6052506" y="311356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178FC1-945C-427A-84EE-FE28885524FD}"/>
              </a:ext>
            </a:extLst>
          </p:cNvPr>
          <p:cNvCxnSpPr/>
          <p:nvPr/>
        </p:nvCxnSpPr>
        <p:spPr>
          <a:xfrm flipH="1">
            <a:off x="5605938" y="34712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E850B8C-929F-4F75-B4B2-0A36A89EF3F0}"/>
              </a:ext>
            </a:extLst>
          </p:cNvPr>
          <p:cNvCxnSpPr/>
          <p:nvPr/>
        </p:nvCxnSpPr>
        <p:spPr>
          <a:xfrm flipH="1">
            <a:off x="5957621" y="376842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9A03CF-40DE-4355-AD93-75528A9F478B}"/>
              </a:ext>
            </a:extLst>
          </p:cNvPr>
          <p:cNvCxnSpPr/>
          <p:nvPr/>
        </p:nvCxnSpPr>
        <p:spPr>
          <a:xfrm flipH="1">
            <a:off x="5682138" y="418071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87201BE-3C93-4A63-BA43-67A62FEC4ED2}"/>
              </a:ext>
            </a:extLst>
          </p:cNvPr>
          <p:cNvCxnSpPr/>
          <p:nvPr/>
        </p:nvCxnSpPr>
        <p:spPr>
          <a:xfrm flipH="1">
            <a:off x="6076273" y="448962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C79AF7-BC9E-409E-97E2-4DB0652CE53E}"/>
              </a:ext>
            </a:extLst>
          </p:cNvPr>
          <p:cNvCxnSpPr/>
          <p:nvPr/>
        </p:nvCxnSpPr>
        <p:spPr>
          <a:xfrm flipH="1">
            <a:off x="6267659" y="513821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6A62B2-152E-4AE6-8776-6161F86098FA}"/>
              </a:ext>
            </a:extLst>
          </p:cNvPr>
          <p:cNvCxnSpPr/>
          <p:nvPr/>
        </p:nvCxnSpPr>
        <p:spPr>
          <a:xfrm flipH="1">
            <a:off x="6441457" y="55724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9BFE7D-B6D3-4AD0-95E2-ACCA724E2862}"/>
              </a:ext>
            </a:extLst>
          </p:cNvPr>
          <p:cNvCxnSpPr/>
          <p:nvPr/>
        </p:nvCxnSpPr>
        <p:spPr>
          <a:xfrm flipH="1">
            <a:off x="6305759" y="59600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F2BCBB-C007-45D1-A27B-BC0050EF2FE2}"/>
              </a:ext>
            </a:extLst>
          </p:cNvPr>
          <p:cNvCxnSpPr/>
          <p:nvPr/>
        </p:nvCxnSpPr>
        <p:spPr>
          <a:xfrm flipH="1">
            <a:off x="5848142" y="61847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DC53DDB-8AC1-4CE6-A23D-98547C2F53C7}"/>
              </a:ext>
            </a:extLst>
          </p:cNvPr>
          <p:cNvCxnSpPr/>
          <p:nvPr/>
        </p:nvCxnSpPr>
        <p:spPr>
          <a:xfrm flipH="1">
            <a:off x="8910319" y="28257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C9CAB6E-9A2A-44CD-8ED7-4B1393739CBA}"/>
              </a:ext>
            </a:extLst>
          </p:cNvPr>
          <p:cNvCxnSpPr/>
          <p:nvPr/>
        </p:nvCxnSpPr>
        <p:spPr>
          <a:xfrm flipH="1">
            <a:off x="9112102" y="311356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F1A8EFB-6E7A-41D2-B13E-29580F44D929}"/>
              </a:ext>
            </a:extLst>
          </p:cNvPr>
          <p:cNvCxnSpPr/>
          <p:nvPr/>
        </p:nvCxnSpPr>
        <p:spPr>
          <a:xfrm flipH="1">
            <a:off x="8756331" y="354838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FA5F6C-94F5-4102-8263-E671E4A57741}"/>
              </a:ext>
            </a:extLst>
          </p:cNvPr>
          <p:cNvCxnSpPr/>
          <p:nvPr/>
        </p:nvCxnSpPr>
        <p:spPr>
          <a:xfrm flipH="1">
            <a:off x="8830994" y="38269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005BE20-2D24-4B45-AD8A-BFC406AC9CB9}"/>
              </a:ext>
            </a:extLst>
          </p:cNvPr>
          <p:cNvCxnSpPr/>
          <p:nvPr/>
        </p:nvCxnSpPr>
        <p:spPr>
          <a:xfrm flipH="1">
            <a:off x="9302866" y="440741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3C2CA1A-20B2-43B5-996D-7124996459EB}"/>
              </a:ext>
            </a:extLst>
          </p:cNvPr>
          <p:cNvCxnSpPr/>
          <p:nvPr/>
        </p:nvCxnSpPr>
        <p:spPr>
          <a:xfrm flipH="1">
            <a:off x="8718231" y="48177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1B2C7E6-EC2D-4EE8-A333-1BC050164B93}"/>
              </a:ext>
            </a:extLst>
          </p:cNvPr>
          <p:cNvCxnSpPr/>
          <p:nvPr/>
        </p:nvCxnSpPr>
        <p:spPr>
          <a:xfrm flipH="1">
            <a:off x="8777365" y="51722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C3401A6-3A5B-4849-977B-4A9311D903E9}"/>
              </a:ext>
            </a:extLst>
          </p:cNvPr>
          <p:cNvCxnSpPr/>
          <p:nvPr/>
        </p:nvCxnSpPr>
        <p:spPr>
          <a:xfrm flipH="1">
            <a:off x="8860841" y="54953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61BC7F-45B3-4896-A0AF-0D0C9FAEF2DA}"/>
              </a:ext>
            </a:extLst>
          </p:cNvPr>
          <p:cNvGrpSpPr/>
          <p:nvPr/>
        </p:nvGrpSpPr>
        <p:grpSpPr>
          <a:xfrm>
            <a:off x="6976428" y="1038732"/>
            <a:ext cx="5203190" cy="768350"/>
            <a:chOff x="708943" y="6033135"/>
            <a:chExt cx="5825836" cy="768350"/>
          </a:xfrm>
        </p:grpSpPr>
        <p:sp>
          <p:nvSpPr>
            <p:cNvPr id="28" name="TextBox 19">
              <a:extLst>
                <a:ext uri="{FF2B5EF4-FFF2-40B4-BE49-F238E27FC236}">
                  <a16:creationId xmlns:a16="http://schemas.microsoft.com/office/drawing/2014/main" id="{BE6AF03C-9B5A-4A12-8F50-81C36E1063D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9" name="TextBox 20">
              <a:extLst>
                <a:ext uri="{FF2B5EF4-FFF2-40B4-BE49-F238E27FC236}">
                  <a16:creationId xmlns:a16="http://schemas.microsoft.com/office/drawing/2014/main" id="{0E6EF14A-97F5-4080-BBE9-01F89BD18210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30" name="Content Placeholder 10" descr="logo">
            <a:extLst>
              <a:ext uri="{FF2B5EF4-FFF2-40B4-BE49-F238E27FC236}">
                <a16:creationId xmlns:a16="http://schemas.microsoft.com/office/drawing/2014/main" id="{48A297FE-F8FE-450E-B83E-2A00D4ADE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48218" y="128886"/>
            <a:ext cx="868364" cy="86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050B5-E375-4F50-AF28-1C22FC8A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6"/>
            <a:ext cx="10972800" cy="1143000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645" y="1065530"/>
            <a:ext cx="7894320" cy="5617845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24DA150-F216-4426-9929-CA50616C7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71" y="2455486"/>
            <a:ext cx="527050" cy="246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01EAA250-9FB3-41BF-BE75-CC4AE62FF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553" y="4922873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2B317A59-2C14-466D-A15A-ADEEACE50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368" y="2548749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B543BCD-E78D-4712-B4E5-6F90DE0AC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484" y="4186163"/>
            <a:ext cx="527050" cy="17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F0A51C1-FC09-47FD-85F0-A0BE0E03AD59}"/>
              </a:ext>
            </a:extLst>
          </p:cNvPr>
          <p:cNvSpPr/>
          <p:nvPr/>
        </p:nvSpPr>
        <p:spPr>
          <a:xfrm>
            <a:off x="3274828" y="2860158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8AEDDF2-FB87-4F01-AFDA-DC9324B494EF}"/>
              </a:ext>
            </a:extLst>
          </p:cNvPr>
          <p:cNvSpPr/>
          <p:nvPr/>
        </p:nvSpPr>
        <p:spPr>
          <a:xfrm>
            <a:off x="3413346" y="5167421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5FD2C7D-DD4E-4EF0-B42C-510EC6E1C958}"/>
              </a:ext>
            </a:extLst>
          </p:cNvPr>
          <p:cNvSpPr/>
          <p:nvPr/>
        </p:nvSpPr>
        <p:spPr>
          <a:xfrm>
            <a:off x="6192727" y="2941078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B37630-25CA-4742-8686-1776A54B791F}"/>
              </a:ext>
            </a:extLst>
          </p:cNvPr>
          <p:cNvSpPr/>
          <p:nvPr/>
        </p:nvSpPr>
        <p:spPr>
          <a:xfrm>
            <a:off x="6266401" y="4599931"/>
            <a:ext cx="527050" cy="3934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F7950A-6128-4238-A7FD-94E1CC3E91BA}"/>
              </a:ext>
            </a:extLst>
          </p:cNvPr>
          <p:cNvGrpSpPr/>
          <p:nvPr/>
        </p:nvGrpSpPr>
        <p:grpSpPr>
          <a:xfrm>
            <a:off x="6976183" y="1203080"/>
            <a:ext cx="5203190" cy="768350"/>
            <a:chOff x="708943" y="6033135"/>
            <a:chExt cx="5825836" cy="768350"/>
          </a:xfrm>
        </p:grpSpPr>
        <p:sp>
          <p:nvSpPr>
            <p:cNvPr id="15" name="TextBox 19">
              <a:extLst>
                <a:ext uri="{FF2B5EF4-FFF2-40B4-BE49-F238E27FC236}">
                  <a16:creationId xmlns:a16="http://schemas.microsoft.com/office/drawing/2014/main" id="{AD74FC25-FEE5-4DE3-BB59-A9BDB4A83DB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16" name="TextBox 20">
              <a:extLst>
                <a:ext uri="{FF2B5EF4-FFF2-40B4-BE49-F238E27FC236}">
                  <a16:creationId xmlns:a16="http://schemas.microsoft.com/office/drawing/2014/main" id="{DCA87557-DC4C-49CB-8F09-49014CFDDC46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  <p:pic>
        <p:nvPicPr>
          <p:cNvPr id="17" name="Content Placeholder 10" descr="logo">
            <a:extLst>
              <a:ext uri="{FF2B5EF4-FFF2-40B4-BE49-F238E27FC236}">
                <a16:creationId xmlns:a16="http://schemas.microsoft.com/office/drawing/2014/main" id="{5C6854B1-1047-4FC4-8FEF-6840764C1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2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09670" y="1962785"/>
            <a:ext cx="6973732" cy="2955505"/>
            <a:chOff x="3770522" y="943551"/>
            <a:chExt cx="3854331" cy="4972139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54331" cy="4972139"/>
              <a:chOff x="156834" y="1993081"/>
              <a:chExt cx="2126495" cy="4529361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980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Cỏ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dại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Cỏ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mọc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tự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nhiên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5CA519C3-BF65-4BCC-8CA7-25167CB5B6B7}"/>
                  </a:ext>
                </a:extLst>
              </p:cNvPr>
              <p:cNvSpPr/>
              <p:nvPr/>
            </p:nvSpPr>
            <p:spPr>
              <a:xfrm>
                <a:off x="174310" y="4413423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5A77B34-F5DA-493C-879A-3BDCB3478EC4}"/>
                  </a:ext>
                </a:extLst>
              </p:cNvPr>
              <p:cNvSpPr txBox="1"/>
              <p:nvPr/>
            </p:nvSpPr>
            <p:spPr>
              <a:xfrm>
                <a:off x="276649" y="4387842"/>
                <a:ext cx="1808630" cy="165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Thứ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đến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Sau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đó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83113" y="2340310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7DE4B-AD3D-49BF-9D9F-44634C8C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E7D17C-8ED1-4A76-B91A-CD50EEB51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58410" y="1295980"/>
            <a:ext cx="9525965" cy="1789057"/>
          </a:xfrm>
        </p:spPr>
      </p:pic>
      <p:pic>
        <p:nvPicPr>
          <p:cNvPr id="6" name="Content Placeholder 10" descr="logo">
            <a:extLst>
              <a:ext uri="{FF2B5EF4-FFF2-40B4-BE49-F238E27FC236}">
                <a16:creationId xmlns:a16="http://schemas.microsoft.com/office/drawing/2014/main" id="{65ACFD0C-4206-46FB-A591-A72C61083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6B20624-2B04-4D35-A636-A913F3068E17}"/>
              </a:ext>
            </a:extLst>
          </p:cNvPr>
          <p:cNvSpPr/>
          <p:nvPr/>
        </p:nvSpPr>
        <p:spPr>
          <a:xfrm>
            <a:off x="1458409" y="3588152"/>
            <a:ext cx="1747777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0D654-247D-4462-A80A-89AA2FCBAB34}"/>
              </a:ext>
            </a:extLst>
          </p:cNvPr>
          <p:cNvSpPr/>
          <p:nvPr/>
        </p:nvSpPr>
        <p:spPr>
          <a:xfrm>
            <a:off x="3831219" y="3683903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94A5A-D535-496A-A9ED-04A2E8B918EE}"/>
              </a:ext>
            </a:extLst>
          </p:cNvPr>
          <p:cNvSpPr/>
          <p:nvPr/>
        </p:nvSpPr>
        <p:spPr>
          <a:xfrm>
            <a:off x="6516547" y="3683903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666C73-E01D-4AA8-A553-9CF7CA1D0527}"/>
              </a:ext>
            </a:extLst>
          </p:cNvPr>
          <p:cNvSpPr/>
          <p:nvPr/>
        </p:nvSpPr>
        <p:spPr>
          <a:xfrm>
            <a:off x="9201875" y="3643392"/>
            <a:ext cx="2060295" cy="8449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3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745E3-7C73-4956-AD94-930A124A8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71A6D-55FB-4E22-92A0-7E508C3CB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6C0FAD-E468-4442-820B-C78D1F5AD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317" y="102725"/>
            <a:ext cx="8671366" cy="515507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0D96E12F-CE22-4ED2-A58F-B9963A21E812}"/>
              </a:ext>
            </a:extLst>
          </p:cNvPr>
          <p:cNvSpPr/>
          <p:nvPr/>
        </p:nvSpPr>
        <p:spPr>
          <a:xfrm>
            <a:off x="3321934" y="5440362"/>
            <a:ext cx="5405377" cy="1314913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Content Placeholder 10" descr="logo">
            <a:extLst>
              <a:ext uri="{FF2B5EF4-FFF2-40B4-BE49-F238E27FC236}">
                <a16:creationId xmlns:a16="http://schemas.microsoft.com/office/drawing/2014/main" id="{7E19A384-CA3C-4A41-8E37-9918B4A3C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1683" y="0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8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DC4A7-AFA6-4BA9-B070-99ED8FD10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97809-51FA-41B8-8BD1-FE441D915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6E093-1D57-4D6D-9218-61A2A02D2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737" y="199142"/>
            <a:ext cx="4155311" cy="2734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345073-FEA0-49BF-9167-1D3DC60EC059}"/>
              </a:ext>
            </a:extLst>
          </p:cNvPr>
          <p:cNvSpPr txBox="1"/>
          <p:nvPr/>
        </p:nvSpPr>
        <p:spPr>
          <a:xfrm>
            <a:off x="1354238" y="3240911"/>
            <a:ext cx="7928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Theo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F0A17-A889-48B0-A173-8B778C285D5F}"/>
              </a:ext>
            </a:extLst>
          </p:cNvPr>
          <p:cNvSpPr txBox="1"/>
          <p:nvPr/>
        </p:nvSpPr>
        <p:spPr>
          <a:xfrm>
            <a:off x="1354237" y="4007216"/>
            <a:ext cx="9734309" cy="220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vỗ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32F5B30-A56E-4728-9227-E75D06A88F8B}"/>
              </a:ext>
            </a:extLst>
          </p:cNvPr>
          <p:cNvSpPr/>
          <p:nvPr/>
        </p:nvSpPr>
        <p:spPr>
          <a:xfrm>
            <a:off x="1261641" y="5671595"/>
            <a:ext cx="544010" cy="584775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1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363" y="83653"/>
            <a:ext cx="7894320" cy="561784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F2DD74A-687C-4B04-BE56-A2D14DBC334C}"/>
              </a:ext>
            </a:extLst>
          </p:cNvPr>
          <p:cNvSpPr/>
          <p:nvPr/>
        </p:nvSpPr>
        <p:spPr>
          <a:xfrm>
            <a:off x="1936557" y="5884061"/>
            <a:ext cx="10008516" cy="7934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Content Placeholder 10" descr="logo">
            <a:extLst>
              <a:ext uri="{FF2B5EF4-FFF2-40B4-BE49-F238E27FC236}">
                <a16:creationId xmlns:a16="http://schemas.microsoft.com/office/drawing/2014/main" id="{41D0EDE3-ACA0-41A0-9029-AC14FC2B8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E2BB42C-E58A-439E-862D-E98AC83DC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87DF99-5B30-47C0-8E2D-B1F12C1FF6EA}"/>
              </a:ext>
            </a:extLst>
          </p:cNvPr>
          <p:cNvCxnSpPr/>
          <p:nvPr/>
        </p:nvCxnSpPr>
        <p:spPr>
          <a:xfrm>
            <a:off x="5729468" y="2569580"/>
            <a:ext cx="196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C4699D-4967-4650-8C2E-361D18CAFA32}"/>
              </a:ext>
            </a:extLst>
          </p:cNvPr>
          <p:cNvCxnSpPr>
            <a:cxnSpLocks/>
          </p:cNvCxnSpPr>
          <p:nvPr/>
        </p:nvCxnSpPr>
        <p:spPr>
          <a:xfrm>
            <a:off x="5231757" y="2893672"/>
            <a:ext cx="25464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2104B68-3526-4F19-B700-469D811EF3E4}"/>
              </a:ext>
            </a:extLst>
          </p:cNvPr>
          <p:cNvCxnSpPr>
            <a:cxnSpLocks/>
          </p:cNvCxnSpPr>
          <p:nvPr/>
        </p:nvCxnSpPr>
        <p:spPr>
          <a:xfrm>
            <a:off x="8738886" y="2569580"/>
            <a:ext cx="25464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1B3FCA-7907-4D13-AB76-5F71C0CDC1D1}"/>
              </a:ext>
            </a:extLst>
          </p:cNvPr>
          <p:cNvCxnSpPr>
            <a:cxnSpLocks/>
          </p:cNvCxnSpPr>
          <p:nvPr/>
        </p:nvCxnSpPr>
        <p:spPr>
          <a:xfrm>
            <a:off x="8437944" y="2893672"/>
            <a:ext cx="25464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0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60E25-3888-403C-A5C2-7098EAA2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1B91D-7E4B-4291-A7F6-A408599A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655" y="-22860"/>
            <a:ext cx="7894320" cy="5617845"/>
          </a:xfrm>
          <a:prstGeom prst="rect">
            <a:avLst/>
          </a:prstGeom>
        </p:spPr>
      </p:pic>
      <p:pic>
        <p:nvPicPr>
          <p:cNvPr id="6" name="Content Placeholder 10" descr="logo">
            <a:extLst>
              <a:ext uri="{FF2B5EF4-FFF2-40B4-BE49-F238E27FC236}">
                <a16:creationId xmlns:a16="http://schemas.microsoft.com/office/drawing/2014/main" id="{41D0EDE3-ACA0-41A0-9029-AC14FC2B8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BA1DF2C-EF0E-46E5-AE2A-62B019442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6813AD-8ACE-45CD-A194-2CE75D849631}"/>
              </a:ext>
            </a:extLst>
          </p:cNvPr>
          <p:cNvSpPr/>
          <p:nvPr/>
        </p:nvSpPr>
        <p:spPr>
          <a:xfrm>
            <a:off x="1936557" y="5884061"/>
            <a:ext cx="10008516" cy="7934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C11F7D-D349-4077-BCF1-6148FB1B14BA}"/>
              </a:ext>
            </a:extLst>
          </p:cNvPr>
          <p:cNvCxnSpPr/>
          <p:nvPr/>
        </p:nvCxnSpPr>
        <p:spPr>
          <a:xfrm>
            <a:off x="5932170" y="448056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CE4214-133F-4D95-B44A-BC5E29C96668}"/>
              </a:ext>
            </a:extLst>
          </p:cNvPr>
          <p:cNvCxnSpPr>
            <a:cxnSpLocks/>
          </p:cNvCxnSpPr>
          <p:nvPr/>
        </p:nvCxnSpPr>
        <p:spPr>
          <a:xfrm>
            <a:off x="5520690" y="4800600"/>
            <a:ext cx="9829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CF4364-E710-4739-986A-2B921CC41062}"/>
              </a:ext>
            </a:extLst>
          </p:cNvPr>
          <p:cNvCxnSpPr>
            <a:cxnSpLocks/>
          </p:cNvCxnSpPr>
          <p:nvPr/>
        </p:nvCxnSpPr>
        <p:spPr>
          <a:xfrm>
            <a:off x="5932170" y="517779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BCBB6F-D821-417A-83B6-75A9F01785BB}"/>
              </a:ext>
            </a:extLst>
          </p:cNvPr>
          <p:cNvCxnSpPr>
            <a:cxnSpLocks/>
          </p:cNvCxnSpPr>
          <p:nvPr/>
        </p:nvCxnSpPr>
        <p:spPr>
          <a:xfrm>
            <a:off x="5543550" y="547497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1329B9E-DD3A-4457-A079-EA26BC6D1D12}"/>
              </a:ext>
            </a:extLst>
          </p:cNvPr>
          <p:cNvCxnSpPr>
            <a:cxnSpLocks/>
          </p:cNvCxnSpPr>
          <p:nvPr/>
        </p:nvCxnSpPr>
        <p:spPr>
          <a:xfrm>
            <a:off x="7600950" y="209169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F855C66-B699-45D1-B538-605692DA55C7}"/>
              </a:ext>
            </a:extLst>
          </p:cNvPr>
          <p:cNvCxnSpPr>
            <a:cxnSpLocks/>
          </p:cNvCxnSpPr>
          <p:nvPr/>
        </p:nvCxnSpPr>
        <p:spPr>
          <a:xfrm>
            <a:off x="8618220" y="210312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CC83A6-16D7-4E3D-8FC4-1BC7F2AF1EA2}"/>
              </a:ext>
            </a:extLst>
          </p:cNvPr>
          <p:cNvCxnSpPr>
            <a:cxnSpLocks/>
          </p:cNvCxnSpPr>
          <p:nvPr/>
        </p:nvCxnSpPr>
        <p:spPr>
          <a:xfrm>
            <a:off x="7406640" y="248031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2F689D-9E65-4D8C-A19E-3DC9DD036DF5}"/>
              </a:ext>
            </a:extLst>
          </p:cNvPr>
          <p:cNvCxnSpPr>
            <a:cxnSpLocks/>
          </p:cNvCxnSpPr>
          <p:nvPr/>
        </p:nvCxnSpPr>
        <p:spPr>
          <a:xfrm>
            <a:off x="8229600" y="2800350"/>
            <a:ext cx="3886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61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4"/>
          <a:stretch>
            <a:fillRect/>
          </a:stretch>
        </p:blipFill>
        <p:spPr bwMode="auto">
          <a:xfrm>
            <a:off x="0" y="1"/>
            <a:ext cx="12192000" cy="6137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4" r="-7931"/>
          <a:stretch>
            <a:fillRect/>
          </a:stretch>
        </p:blipFill>
        <p:spPr bwMode="auto">
          <a:xfrm>
            <a:off x="0" y="3530712"/>
            <a:ext cx="13228320" cy="300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506" b="100000" l="3875" r="71250">
                        <a14:foregroundMark x1="11500" y1="87040" x2="16000" y2="85289"/>
                        <a14:foregroundMark x1="13500" y1="73730" x2="17875" y2="73380"/>
                        <a14:backgroundMark x1="4500" y1="62697" x2="31875" y2="53940"/>
                        <a14:backgroundMark x1="51125" y1="46585" x2="64875" y2="41506"/>
                        <a14:backgroundMark x1="14000" y1="95972" x2="68375" y2="77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44372" r="39696" b="7180"/>
          <a:stretch>
            <a:fillRect/>
          </a:stretch>
        </p:blipFill>
        <p:spPr bwMode="auto">
          <a:xfrm>
            <a:off x="-121920" y="3909696"/>
            <a:ext cx="1988821" cy="13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43" l="778" r="100000">
                        <a14:foregroundMark x1="36333" y1="58152" x2="47778" y2="56522"/>
                        <a14:backgroundMark x1="27111" y1="63152" x2="31889" y2="62500"/>
                        <a14:backgroundMark x1="35556" y1="61522" x2="43333" y2="63152"/>
                        <a14:backgroundMark x1="47444" y1="62826" x2="51778" y2="64457"/>
                        <a14:backgroundMark x1="46111" y1="61848" x2="46111" y2="64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62000" y="4671960"/>
            <a:ext cx="2919160" cy="298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64" b="100000" l="500" r="59125">
                        <a14:foregroundMark x1="24500" y1="85263" x2="23625" y2="95338"/>
                        <a14:foregroundMark x1="10500" y1="71729" x2="8500" y2="77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226" b="-10166"/>
          <a:stretch>
            <a:fillRect/>
          </a:stretch>
        </p:blipFill>
        <p:spPr bwMode="auto">
          <a:xfrm>
            <a:off x="2529840" y="342901"/>
            <a:ext cx="1650643" cy="248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70677" l="57875" r="100000">
                        <a14:foregroundMark x1="78750" y1="49173" x2="79000" y2="60752"/>
                        <a14:foregroundMark x1="74750" y1="48271" x2="74000" y2="52782"/>
                        <a14:foregroundMark x1="73125" y1="48421" x2="73375" y2="51429"/>
                        <a14:foregroundMark x1="81750" y1="57444" x2="85625" y2="60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61" b="28509"/>
          <a:stretch>
            <a:fillRect/>
          </a:stretch>
        </p:blipFill>
        <p:spPr bwMode="auto">
          <a:xfrm>
            <a:off x="4381500" y="804173"/>
            <a:ext cx="1229717" cy="170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54375">
                        <a14:foregroundMark x1="23750" y1="53919" x2="23250" y2="65796"/>
                        <a14:foregroundMark x1="18875" y1="54869" x2="19500" y2="65321"/>
                        <a14:foregroundMark x1="20000" y1="52257" x2="17500" y2="57482"/>
                        <a14:foregroundMark x1="19500" y1="79335" x2="23250" y2="85511"/>
                        <a14:foregroundMark x1="30375" y1="55344" x2="39875" y2="78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47556" b="-8653"/>
          <a:stretch>
            <a:fillRect/>
          </a:stretch>
        </p:blipFill>
        <p:spPr bwMode="auto">
          <a:xfrm>
            <a:off x="6114703" y="743708"/>
            <a:ext cx="1732666" cy="204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Connector 3">
            <a:hlinkClick r:id="" action="ppaction://noaction"/>
          </p:cNvPr>
          <p:cNvSpPr/>
          <p:nvPr/>
        </p:nvSpPr>
        <p:spPr>
          <a:xfrm>
            <a:off x="2779918" y="2830151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9" name="Flowchart: Connector 18">
            <a:hlinkClick r:id="" action="ppaction://noaction"/>
          </p:cNvPr>
          <p:cNvSpPr/>
          <p:nvPr/>
        </p:nvSpPr>
        <p:spPr>
          <a:xfrm>
            <a:off x="3646674" y="2837488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20" name="Flowchart: Connector 19">
            <a:hlinkClick r:id="" action="ppaction://noaction"/>
          </p:cNvPr>
          <p:cNvSpPr/>
          <p:nvPr/>
        </p:nvSpPr>
        <p:spPr>
          <a:xfrm>
            <a:off x="4497595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21" name="Flowchart: Connector 20">
            <a:hlinkClick r:id="" action="ppaction://noaction"/>
          </p:cNvPr>
          <p:cNvSpPr/>
          <p:nvPr/>
        </p:nvSpPr>
        <p:spPr>
          <a:xfrm>
            <a:off x="5302607" y="2863700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" name="Rectangle 4"/>
          <p:cNvSpPr/>
          <p:nvPr/>
        </p:nvSpPr>
        <p:spPr>
          <a:xfrm rot="5400000">
            <a:off x="11386932" y="4568034"/>
            <a:ext cx="1072105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A</a:t>
            </a:r>
          </a:p>
        </p:txBody>
      </p:sp>
      <p:sp>
        <p:nvSpPr>
          <p:cNvPr id="24" name="Rectangle 23"/>
          <p:cNvSpPr/>
          <p:nvPr/>
        </p:nvSpPr>
        <p:spPr>
          <a:xfrm rot="5400000">
            <a:off x="11446020" y="5849935"/>
            <a:ext cx="953927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44444E-6 L 0.5 -4.44444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4.44444E-6 L 0.75 -4.44444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25 1.11111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11111E-6 L 0.5 1.11111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1.11111E-6 L 0.75 1.11111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29360-F460-4D14-9CEA-BF6A5A99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 một câu về một cuốn truyện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A44D4-3BA2-4659-AC43-C404776B6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Truyện Tích Chu nói về tình cảm bà cháu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A0750-EE2A-46EA-86E2-CFBBA5A40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47" y="2755231"/>
            <a:ext cx="6027821" cy="3553495"/>
          </a:xfrm>
          <a:prstGeom prst="rect">
            <a:avLst/>
          </a:prstGeom>
        </p:spPr>
      </p:pic>
      <p:pic>
        <p:nvPicPr>
          <p:cNvPr id="6" name="Content Placeholder 10" descr="logo">
            <a:extLst>
              <a:ext uri="{FF2B5EF4-FFF2-40B4-BE49-F238E27FC236}">
                <a16:creationId xmlns:a16="http://schemas.microsoft.com/office/drawing/2014/main" id="{5240D7E2-FBD8-4B51-9D02-C4AF455322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654" y="154004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48663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còn có lửa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Mà giấy chẳng cháy đâu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có ao sâu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Mà giấy không hề ướt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491CD692-9B6B-469A-A827-924368ADD6A1}"/>
              </a:ext>
            </a:extLst>
          </p:cNvPr>
          <p:cNvSpPr txBox="1"/>
          <p:nvPr/>
        </p:nvSpPr>
        <p:spPr>
          <a:xfrm>
            <a:off x="6096000" y="2031528"/>
            <a:ext cx="52979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Trang sách không nói được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Sao em nghe điều gì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Dạt dào như sóng vỗ</a:t>
            </a:r>
          </a:p>
          <a:p>
            <a:pPr lvl="0" algn="just">
              <a:defRPr/>
            </a:pPr>
            <a:r>
              <a:rPr lang="vi-VN" sz="32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Một chân trời đang đi.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pic>
        <p:nvPicPr>
          <p:cNvPr id="5" name="Content Placeholder 10" descr="logo">
            <a:extLst>
              <a:ext uri="{FF2B5EF4-FFF2-40B4-BE49-F238E27FC236}">
                <a16:creationId xmlns:a16="http://schemas.microsoft.com/office/drawing/2014/main" id="{17ECF01F-88AB-487E-98A4-7DDC1C4B0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2612" y="79168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5" y="453640"/>
            <a:ext cx="10515600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1D3C55DA-A6B2-47B4-9DF0-EB47686AB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BC8F9C6-7DE4-44F0-9FEC-A032296FC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95" y="1779203"/>
            <a:ext cx="7014410" cy="445165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ED46469-7C58-40E8-B9F1-43A01CF7C11E}"/>
              </a:ext>
            </a:extLst>
          </p:cNvPr>
          <p:cNvSpPr/>
          <p:nvPr/>
        </p:nvSpPr>
        <p:spPr>
          <a:xfrm>
            <a:off x="3826042" y="1985211"/>
            <a:ext cx="2033337" cy="6737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3. Chọn a hoặc b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thay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ô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vuông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j-ea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13079" y="1952446"/>
            <a:ext cx="113500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Dao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sắc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người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nên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Hay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thì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sang hay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làm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thì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</a:p>
          <a:p>
            <a:pPr marL="571500" lvl="0" indent="-571500">
              <a:buFontTx/>
              <a:buChar char="-"/>
              <a:defRPr/>
            </a:pP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Lật từng trang, từng trang</a:t>
            </a: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Giấy trắng sờ mát rượi</a:t>
            </a:r>
            <a:endParaRPr lang="en-US" sz="44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T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hơm tho mùi giấy mới</a:t>
            </a: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  </a:t>
            </a:r>
            <a:r>
              <a:rPr lang="vi-VN" sz="44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Nắn nót bàn tay xinh.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5240" y="2206728"/>
            <a:ext cx="281500" cy="421163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426" y="2803392"/>
            <a:ext cx="300185" cy="477807"/>
          </a:xfrm>
          <a:prstGeom prst="rect">
            <a:avLst/>
          </a:prstGeom>
        </p:spPr>
      </p:pic>
      <p:pic>
        <p:nvPicPr>
          <p:cNvPr id="14" name="Content Placeholder 13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15" name="Content Placeholder 8" descr="0083">
            <a:extLst>
              <a:ext uri="{FF2B5EF4-FFF2-40B4-BE49-F238E27FC236}">
                <a16:creationId xmlns:a16="http://schemas.microsoft.com/office/drawing/2014/main" id="{4FCDEB62-A5BA-4570-8F76-6ECE90472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87" y="3429000"/>
            <a:ext cx="319361" cy="477807"/>
          </a:xfrm>
          <a:prstGeom prst="rect">
            <a:avLst/>
          </a:prstGeom>
        </p:spPr>
      </p:pic>
      <p:pic>
        <p:nvPicPr>
          <p:cNvPr id="10" name="Content Placeholder 8" descr="0083">
            <a:extLst>
              <a:ext uri="{FF2B5EF4-FFF2-40B4-BE49-F238E27FC236}">
                <a16:creationId xmlns:a16="http://schemas.microsoft.com/office/drawing/2014/main" id="{DD4B9F04-ECDA-4559-84DB-93AAB321E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86" y="5438273"/>
            <a:ext cx="319361" cy="477807"/>
          </a:xfrm>
          <a:prstGeom prst="rect">
            <a:avLst/>
          </a:prstGeom>
        </p:spPr>
      </p:pic>
      <p:pic>
        <p:nvPicPr>
          <p:cNvPr id="11" name="Content Placeholder 8" descr="0083">
            <a:extLst>
              <a:ext uri="{FF2B5EF4-FFF2-40B4-BE49-F238E27FC236}">
                <a16:creationId xmlns:a16="http://schemas.microsoft.com/office/drawing/2014/main" id="{FB9C1AA7-9F19-4A77-80C2-32C96340E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502" y="5438272"/>
            <a:ext cx="319361" cy="47780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9FA16-66D1-4A7B-9744-2AFC1955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BFF0-C1D9-45E4-94F6-FAA8B797F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87F30B-481A-4C87-931D-C645324E1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231" y="2082188"/>
            <a:ext cx="7535537" cy="295229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5DE589-1512-45BE-A7FB-1F807DAD6675}"/>
              </a:ext>
            </a:extLst>
          </p:cNvPr>
          <p:cNvSpPr/>
          <p:nvPr/>
        </p:nvSpPr>
        <p:spPr>
          <a:xfrm>
            <a:off x="5662669" y="2710149"/>
            <a:ext cx="4076241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sức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69E713-9F55-4727-890C-BAA5BB451382}"/>
              </a:ext>
            </a:extLst>
          </p:cNvPr>
          <p:cNvSpPr/>
          <p:nvPr/>
        </p:nvSpPr>
        <p:spPr>
          <a:xfrm>
            <a:off x="5662669" y="3310453"/>
            <a:ext cx="4076241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nót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5F6BD2-88F9-4C25-94A9-F70739B67832}"/>
              </a:ext>
            </a:extLst>
          </p:cNvPr>
          <p:cNvSpPr/>
          <p:nvPr/>
        </p:nvSpPr>
        <p:spPr>
          <a:xfrm>
            <a:off x="5662669" y="3924586"/>
            <a:ext cx="4616068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C02D79D-BB27-4A91-BF4D-52C30F17D029}"/>
              </a:ext>
            </a:extLst>
          </p:cNvPr>
          <p:cNvSpPr/>
          <p:nvPr/>
        </p:nvSpPr>
        <p:spPr>
          <a:xfrm>
            <a:off x="5662669" y="4495827"/>
            <a:ext cx="4616068" cy="495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gỗ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" name="Content Placeholder 20" descr="logo">
            <a:extLst>
              <a:ext uri="{FF2B5EF4-FFF2-40B4-BE49-F238E27FC236}">
                <a16:creationId xmlns:a16="http://schemas.microsoft.com/office/drawing/2014/main" id="{FE6C8FAF-6A49-4C81-B6AB-B5737B7F2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268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87981" y="2186613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651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D675-60C5-48FC-A436-6184F8298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169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73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tắp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nhọn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hoắt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47BC1D-8F58-43E2-A656-9414596CF2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2710E4-1AA4-44C8-BB27-750A46A9E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2388" y="110169"/>
            <a:ext cx="889612" cy="7932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BF7BCB-AA3B-4ADC-A1FF-F8E7024F7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3025190"/>
            <a:ext cx="5943599" cy="239707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856764F-ACD2-4115-ACF5-59D0F80BF300}"/>
              </a:ext>
            </a:extLst>
          </p:cNvPr>
          <p:cNvCxnSpPr/>
          <p:nvPr/>
        </p:nvCxnSpPr>
        <p:spPr>
          <a:xfrm>
            <a:off x="2430379" y="1913021"/>
            <a:ext cx="1840832" cy="14076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0D4B687-CF19-4FB5-A689-F48EB7FF5D98}"/>
              </a:ext>
            </a:extLst>
          </p:cNvPr>
          <p:cNvCxnSpPr/>
          <p:nvPr/>
        </p:nvCxnSpPr>
        <p:spPr>
          <a:xfrm>
            <a:off x="4271211" y="2009274"/>
            <a:ext cx="1299410" cy="20092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116B53A-C003-4FAF-BA57-6216D082C1EB}"/>
              </a:ext>
            </a:extLst>
          </p:cNvPr>
          <p:cNvCxnSpPr/>
          <p:nvPr/>
        </p:nvCxnSpPr>
        <p:spPr>
          <a:xfrm>
            <a:off x="6785811" y="1913021"/>
            <a:ext cx="505326" cy="16983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972D346-562C-4D1B-8603-10997A5579E4}"/>
              </a:ext>
            </a:extLst>
          </p:cNvPr>
          <p:cNvCxnSpPr/>
          <p:nvPr/>
        </p:nvCxnSpPr>
        <p:spPr>
          <a:xfrm flipH="1">
            <a:off x="8037095" y="1913021"/>
            <a:ext cx="878305" cy="24664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11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4"/>
          <a:stretch>
            <a:fillRect/>
          </a:stretch>
        </p:blipFill>
        <p:spPr bwMode="auto">
          <a:xfrm>
            <a:off x="0" y="1"/>
            <a:ext cx="12192000" cy="613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4" r="-7931"/>
          <a:stretch>
            <a:fillRect/>
          </a:stretch>
        </p:blipFill>
        <p:spPr bwMode="auto">
          <a:xfrm>
            <a:off x="0" y="3530712"/>
            <a:ext cx="13136880" cy="300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506" b="100000" l="3875" r="71250">
                        <a14:foregroundMark x1="11500" y1="87040" x2="16000" y2="85289"/>
                        <a14:foregroundMark x1="13500" y1="73730" x2="17875" y2="73380"/>
                        <a14:backgroundMark x1="4500" y1="62697" x2="31875" y2="53940"/>
                        <a14:backgroundMark x1="51125" y1="46585" x2="64875" y2="41506"/>
                        <a14:backgroundMark x1="14000" y1="95972" x2="68375" y2="77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44372" r="39696" b="7180"/>
          <a:stretch>
            <a:fillRect/>
          </a:stretch>
        </p:blipFill>
        <p:spPr bwMode="auto">
          <a:xfrm>
            <a:off x="0" y="3794760"/>
            <a:ext cx="1988821" cy="13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43" l="778" r="100000">
                        <a14:foregroundMark x1="36333" y1="58152" x2="47778" y2="56522"/>
                        <a14:backgroundMark x1="27111" y1="63152" x2="31889" y2="62500"/>
                        <a14:backgroundMark x1="35556" y1="61522" x2="43333" y2="63152"/>
                        <a14:backgroundMark x1="47444" y1="62826" x2="51778" y2="64457"/>
                        <a14:backgroundMark x1="46111" y1="61848" x2="46111" y2="64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97927" y="4636655"/>
            <a:ext cx="2919160" cy="298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64" b="100000" l="500" r="59125">
                        <a14:foregroundMark x1="24500" y1="85263" x2="23625" y2="95338"/>
                        <a14:foregroundMark x1="10500" y1="71729" x2="8500" y2="77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226" b="-10166"/>
          <a:stretch>
            <a:fillRect/>
          </a:stretch>
        </p:blipFill>
        <p:spPr bwMode="auto">
          <a:xfrm>
            <a:off x="2529840" y="342901"/>
            <a:ext cx="1650643" cy="248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Connector 8">
            <a:hlinkClick r:id="" action="ppaction://noaction"/>
          </p:cNvPr>
          <p:cNvSpPr/>
          <p:nvPr/>
        </p:nvSpPr>
        <p:spPr>
          <a:xfrm>
            <a:off x="2779918" y="2830151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8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 rot="5400000">
            <a:off x="11389006" y="4633645"/>
            <a:ext cx="1074420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2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A</a:t>
            </a:r>
          </a:p>
        </p:txBody>
      </p:sp>
      <p:sp>
        <p:nvSpPr>
          <p:cNvPr id="11" name="Rectangle 10"/>
          <p:cNvSpPr/>
          <p:nvPr/>
        </p:nvSpPr>
        <p:spPr>
          <a:xfrm rot="5400000">
            <a:off x="11480000" y="5828041"/>
            <a:ext cx="983484" cy="440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44444E-6 L 0.5 -4.44444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4.44444E-6 L 0.75 -4.44444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25 1.11111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11111E-6 L 0.5 1.11111E-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1.11111E-6 L 0.75 1.11111E-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6D1A-EDBC-4E54-B1A3-AAE37A367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CEB38-ED15-4871-8EF5-FF9C9618D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A0919-5BB2-41DB-B668-8D125F0F6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C3CAA-72C0-40BC-B86A-C44C69010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947" y="1933909"/>
            <a:ext cx="8422105" cy="2598737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67FFB21-5EC1-4C9C-BC5F-5F3BEA2CA1E9}"/>
              </a:ext>
            </a:extLst>
          </p:cNvPr>
          <p:cNvCxnSpPr/>
          <p:nvPr/>
        </p:nvCxnSpPr>
        <p:spPr>
          <a:xfrm>
            <a:off x="5570621" y="3116179"/>
            <a:ext cx="649705" cy="6978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63AF18-32E1-4D83-904D-83437083E1C7}"/>
              </a:ext>
            </a:extLst>
          </p:cNvPr>
          <p:cNvCxnSpPr/>
          <p:nvPr/>
        </p:nvCxnSpPr>
        <p:spPr>
          <a:xfrm flipV="1">
            <a:off x="5570621" y="3116179"/>
            <a:ext cx="649705" cy="5534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1629CF3-8857-42FD-9C39-EDB0546A72DD}"/>
              </a:ext>
            </a:extLst>
          </p:cNvPr>
          <p:cNvCxnSpPr/>
          <p:nvPr/>
        </p:nvCxnSpPr>
        <p:spPr>
          <a:xfrm>
            <a:off x="5570621" y="4252913"/>
            <a:ext cx="6497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18">
            <a:extLst>
              <a:ext uri="{FF2B5EF4-FFF2-40B4-BE49-F238E27FC236}">
                <a16:creationId xmlns:a16="http://schemas.microsoft.com/office/drawing/2014/main" id="{4D3833CB-0346-4AEC-BFAF-7AA7B46BD2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1135825" y="-150193"/>
            <a:ext cx="1149671" cy="184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0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5" y="453640"/>
            <a:ext cx="10515600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1D3C55DA-A6B2-47B4-9DF0-EB47686AB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9C08AF-AF45-4B85-83BC-88C5268BD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758" y="2081211"/>
            <a:ext cx="6400800" cy="3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651BD-AECB-428F-AE79-EDDF3FAC3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A7234-E91E-4A64-AF28-9FC80D55F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C418DD-244D-4359-8F5D-E575B42A1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26" y="1010654"/>
            <a:ext cx="9151754" cy="4735930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88E53416-6FBC-427F-859E-0F40D1338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8E66D93-FBBD-436A-81B0-31022CB99950}"/>
              </a:ext>
            </a:extLst>
          </p:cNvPr>
          <p:cNvSpPr/>
          <p:nvPr/>
        </p:nvSpPr>
        <p:spPr>
          <a:xfrm>
            <a:off x="5859379" y="2971800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01F07A-1371-455C-A20D-0844AAEFB484}"/>
              </a:ext>
            </a:extLst>
          </p:cNvPr>
          <p:cNvSpPr/>
          <p:nvPr/>
        </p:nvSpPr>
        <p:spPr>
          <a:xfrm>
            <a:off x="6894095" y="4235116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9CDE4F-B578-4004-81C8-CB3C5F43F686}"/>
              </a:ext>
            </a:extLst>
          </p:cNvPr>
          <p:cNvSpPr/>
          <p:nvPr/>
        </p:nvSpPr>
        <p:spPr>
          <a:xfrm>
            <a:off x="7130716" y="5034800"/>
            <a:ext cx="236621" cy="20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808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EE10-A3E6-435A-A323-5B82DE36E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B4337-10F2-4113-9653-64E2FFB72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D6A39-1B71-4DAE-9128-8405067AC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297" y="794084"/>
            <a:ext cx="8155405" cy="5382879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51AE0A1A-04CF-4EE3-A721-3E99CFA76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4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425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8798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noProof="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noProof="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noProof="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6353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8CCA1FB-23A3-44D8-9DE2-652668863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94490"/>
            <a:ext cx="10905066" cy="4171186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E6AC99CA-E5A6-4C2B-9E71-E2A08602D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301" y="0"/>
            <a:ext cx="1307699" cy="13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4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6C36235-3ED0-4384-81A7-4F1BEF9E8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357037"/>
            <a:ext cx="10905066" cy="4143924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CB091797-8CD4-4433-8FA0-6119D7E60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3C13E-FD47-41C6-A913-E6628E6C1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B7062-A219-4432-B191-ED2A83D5E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91981B-166C-4564-A4FB-D552DE3F7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253" y="1825625"/>
            <a:ext cx="7591926" cy="4250322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9A638F9F-71A9-4627-B023-AA450E5AF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4301" y="0"/>
            <a:ext cx="1307699" cy="13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0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0972" y="3066708"/>
            <a:ext cx="4250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 tạm biệt các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B707E83-2B60-4F8D-80C8-052A8002F327}"/>
              </a:ext>
            </a:extLst>
          </p:cNvPr>
          <p:cNvSpPr/>
          <p:nvPr/>
        </p:nvSpPr>
        <p:spPr>
          <a:xfrm>
            <a:off x="146001" y="59276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1"/>
            <a:ext cx="9144000" cy="230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81200" y="376904"/>
            <a:ext cx="84124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32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trước em đã học bài gì?</a:t>
            </a:r>
            <a:endParaRPr lang="en-US" sz="168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20980" y="3629152"/>
            <a:ext cx="5875020" cy="2482346"/>
          </a:xfrm>
          <a:prstGeom prst="cloudCallout">
            <a:avLst>
              <a:gd name="adj1" fmla="val 87219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2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 sách của em</a:t>
            </a:r>
          </a:p>
        </p:txBody>
      </p:sp>
      <p:sp>
        <p:nvSpPr>
          <p:cNvPr id="22" name="Right Arrow 21">
            <a:hlinkClick r:id="" action="ppaction://noaction"/>
          </p:cNvPr>
          <p:cNvSpPr/>
          <p:nvPr/>
        </p:nvSpPr>
        <p:spPr>
          <a:xfrm>
            <a:off x="8926487" y="562077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419666"/>
            <a:ext cx="9509760" cy="226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663989"/>
            <a:ext cx="896111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 sách là hàng chữ lớn ở khoảng giữa....</a:t>
            </a:r>
            <a:endParaRPr lang="en-US" sz="192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41303" y="3524575"/>
            <a:ext cx="5612130" cy="2644993"/>
          </a:xfrm>
          <a:prstGeom prst="cloudCallout">
            <a:avLst>
              <a:gd name="adj1" fmla="val 66042"/>
              <a:gd name="adj2" fmla="val -663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Bìa sách</a:t>
            </a:r>
          </a:p>
        </p:txBody>
      </p:sp>
      <p:sp>
        <p:nvSpPr>
          <p:cNvPr id="22" name="Right Arrow 21">
            <a:hlinkClick r:id="" action="ppaction://noaction"/>
          </p:cNvPr>
          <p:cNvSpPr/>
          <p:nvPr/>
        </p:nvSpPr>
        <p:spPr>
          <a:xfrm>
            <a:off x="11252984" y="6044608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60" y="411481"/>
            <a:ext cx="9784080" cy="212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8320" y="753160"/>
            <a:ext cx="932687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2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viết sách được gọi là:</a:t>
            </a:r>
            <a:endParaRPr lang="en-US" sz="168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0" y="3703321"/>
            <a:ext cx="5141102" cy="2671812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 giả</a:t>
            </a:r>
            <a:endParaRPr lang="en-US" sz="6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ight Arrow 21">
            <a:hlinkClick r:id="" action="ppaction://noaction"/>
          </p:cNvPr>
          <p:cNvSpPr/>
          <p:nvPr/>
        </p:nvSpPr>
        <p:spPr>
          <a:xfrm>
            <a:off x="11252984" y="600892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"/>
            <a:ext cx="10241280" cy="248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41120" y="274638"/>
            <a:ext cx="950976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 sau trang bìa là gì......</a:t>
            </a:r>
            <a:endParaRPr lang="en-US" sz="192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-121920" y="3819931"/>
            <a:ext cx="4160520" cy="2482346"/>
          </a:xfrm>
          <a:prstGeom prst="cloudCallout">
            <a:avLst>
              <a:gd name="adj1" fmla="val 95494"/>
              <a:gd name="adj2" fmla="val -1335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Mục lục</a:t>
            </a:r>
            <a:endParaRPr lang="en-US" sz="60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ight Arrow 21">
            <a:hlinkClick r:id="" action="ppaction://noaction"/>
          </p:cNvPr>
          <p:cNvSpPr/>
          <p:nvPr/>
        </p:nvSpPr>
        <p:spPr>
          <a:xfrm>
            <a:off x="11252984" y="6030914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265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65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1265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51839" y="-17570"/>
            <a:ext cx="12243839" cy="233227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0B4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83" tIns="54842" rIns="109683" bIns="54842" rtlCol="0" anchor="ctr"/>
          <a:lstStyle/>
          <a:p>
            <a:pPr algn="ctr"/>
            <a:endParaRPr lang="en-US" sz="1685"/>
          </a:p>
        </p:txBody>
      </p:sp>
      <p:sp>
        <p:nvSpPr>
          <p:cNvPr id="5" name="Flowchart: Document 17"/>
          <p:cNvSpPr/>
          <p:nvPr/>
        </p:nvSpPr>
        <p:spPr>
          <a:xfrm>
            <a:off x="-77689" y="-43829"/>
            <a:ext cx="12243839" cy="213266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83" tIns="54842" rIns="109683" bIns="54842" rtlCol="0" anchor="ctr"/>
          <a:lstStyle/>
          <a:p>
            <a:pPr algn="ctr"/>
            <a:r>
              <a:rPr lang="en-US" sz="5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…..</a:t>
            </a:r>
            <a:r>
              <a:rPr lang="en-US" sz="5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</a:t>
            </a:r>
            <a:r>
              <a:rPr lang="en-US" sz="5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endParaRPr lang="en-US" sz="5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214073"/>
            <a:ext cx="1609836" cy="1327150"/>
          </a:xfrm>
          <a:prstGeom prst="rect">
            <a:avLst/>
          </a:prstGeom>
          <a:noFill/>
        </p:spPr>
        <p:txBody>
          <a:bodyPr wrap="square" lIns="109669" tIns="54835" rIns="109669" bIns="54835" rtlCol="0">
            <a:spAutoFit/>
          </a:bodyPr>
          <a:lstStyle/>
          <a:p>
            <a:pPr algn="ctr"/>
            <a:r>
              <a:rPr lang="en-US" sz="7920" b="1" dirty="0">
                <a:solidFill>
                  <a:srgbClr val="FF0066"/>
                </a:solidFill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5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078480" y="3024728"/>
            <a:ext cx="7680960" cy="1170172"/>
            <a:chOff x="9566064" y="964372"/>
            <a:chExt cx="5446164" cy="698253"/>
          </a:xfrm>
          <a:solidFill>
            <a:schemeClr val="tx2"/>
          </a:solidFill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3" tIns="54856" rIns="109713" bIns="54856" spcCol="0" rtlCol="0" anchor="ctr"/>
            <a:lstStyle/>
            <a:p>
              <a:pPr algn="ctr"/>
              <a:endParaRPr lang="en-US" sz="1685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3" tIns="54856" rIns="109713" bIns="54856" spcCol="0" rtlCol="0" anchor="ctr"/>
            <a:lstStyle/>
            <a:p>
              <a:pPr algn="ctr"/>
              <a:endParaRPr lang="en-US" sz="1685"/>
            </a:p>
          </p:txBody>
        </p:sp>
      </p:grpSp>
      <p:sp>
        <p:nvSpPr>
          <p:cNvPr id="15" name="Rectangle 10"/>
          <p:cNvSpPr/>
          <p:nvPr/>
        </p:nvSpPr>
        <p:spPr>
          <a:xfrm>
            <a:off x="3109346" y="3110810"/>
            <a:ext cx="7099068" cy="911316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-1" fmla="*/ 0 w 5334002"/>
              <a:gd name="connsiteY0-2" fmla="*/ 0 h 724766"/>
              <a:gd name="connsiteX1-3" fmla="*/ 5334000 w 5334002"/>
              <a:gd name="connsiteY1-4" fmla="*/ 0 h 724766"/>
              <a:gd name="connsiteX2-5" fmla="*/ 4869873 w 5334002"/>
              <a:gd name="connsiteY2-6" fmla="*/ 506124 h 724766"/>
              <a:gd name="connsiteX3-7" fmla="*/ 5334000 w 5334002"/>
              <a:gd name="connsiteY3-8" fmla="*/ 724766 h 724766"/>
              <a:gd name="connsiteX4-9" fmla="*/ 0 w 5334002"/>
              <a:gd name="connsiteY4-10" fmla="*/ 724766 h 724766"/>
              <a:gd name="connsiteX5" fmla="*/ 0 w 5334002"/>
              <a:gd name="connsiteY5" fmla="*/ 0 h 724766"/>
              <a:gd name="connsiteX0-11" fmla="*/ 0 w 5334002"/>
              <a:gd name="connsiteY0-12" fmla="*/ 0 h 724766"/>
              <a:gd name="connsiteX1-13" fmla="*/ 5334000 w 5334002"/>
              <a:gd name="connsiteY1-14" fmla="*/ 0 h 724766"/>
              <a:gd name="connsiteX2-15" fmla="*/ 4849092 w 5334002"/>
              <a:gd name="connsiteY2-16" fmla="*/ 454170 h 724766"/>
              <a:gd name="connsiteX3-17" fmla="*/ 5334000 w 5334002"/>
              <a:gd name="connsiteY3-18" fmla="*/ 724766 h 724766"/>
              <a:gd name="connsiteX4-19" fmla="*/ 0 w 5334002"/>
              <a:gd name="connsiteY4-20" fmla="*/ 724766 h 724766"/>
              <a:gd name="connsiteX5-21" fmla="*/ 0 w 5334002"/>
              <a:gd name="connsiteY5-22" fmla="*/ 0 h 7247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5334002" h="724766">
                <a:moveTo>
                  <a:pt x="0" y="0"/>
                </a:moveTo>
                <a:lnTo>
                  <a:pt x="5334000" y="0"/>
                </a:lnTo>
                <a:cubicBezTo>
                  <a:pt x="5335154" y="102899"/>
                  <a:pt x="4847938" y="351271"/>
                  <a:pt x="4849092" y="454170"/>
                </a:cubicBezTo>
                <a:lnTo>
                  <a:pt x="5334000" y="724766"/>
                </a:lnTo>
                <a:lnTo>
                  <a:pt x="0" y="7247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13" tIns="54856" rIns="109713" bIns="54856" spcCol="0" rtlCol="0" anchor="ctr"/>
          <a:lstStyle/>
          <a:p>
            <a:pPr algn="ctr"/>
            <a:endParaRPr lang="en-US" sz="1685"/>
          </a:p>
        </p:txBody>
      </p:sp>
      <p:sp>
        <p:nvSpPr>
          <p:cNvPr id="16" name="Rectangle 16"/>
          <p:cNvSpPr/>
          <p:nvPr/>
        </p:nvSpPr>
        <p:spPr>
          <a:xfrm rot="269291">
            <a:off x="2128567" y="3207533"/>
            <a:ext cx="1427364" cy="1046653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5"/>
          </a:p>
        </p:txBody>
      </p:sp>
      <p:sp>
        <p:nvSpPr>
          <p:cNvPr id="17" name="Rectangle 16"/>
          <p:cNvSpPr/>
          <p:nvPr/>
        </p:nvSpPr>
        <p:spPr>
          <a:xfrm rot="489815">
            <a:off x="2366472" y="3320534"/>
            <a:ext cx="1046237" cy="817644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5"/>
          </a:p>
        </p:txBody>
      </p:sp>
      <p:grpSp>
        <p:nvGrpSpPr>
          <p:cNvPr id="18" name="Group 17"/>
          <p:cNvGrpSpPr/>
          <p:nvPr/>
        </p:nvGrpSpPr>
        <p:grpSpPr>
          <a:xfrm>
            <a:off x="2807281" y="2883437"/>
            <a:ext cx="1422940" cy="1366063"/>
            <a:chOff x="1148781" y="997763"/>
            <a:chExt cx="992332" cy="992332"/>
          </a:xfrm>
          <a:solidFill>
            <a:srgbClr val="E3667B"/>
          </a:solidFill>
        </p:grpSpPr>
        <p:sp>
          <p:nvSpPr>
            <p:cNvPr id="19" name="Oval 18"/>
            <p:cNvSpPr/>
            <p:nvPr/>
          </p:nvSpPr>
          <p:spPr>
            <a:xfrm>
              <a:off x="1148781" y="997763"/>
              <a:ext cx="992332" cy="992332"/>
            </a:xfrm>
            <a:prstGeom prst="ellipse">
              <a:avLst/>
            </a:prstGeom>
            <a:solidFill>
              <a:srgbClr val="FF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5"/>
            </a:p>
          </p:txBody>
        </p:sp>
        <p:sp>
          <p:nvSpPr>
            <p:cNvPr id="20" name="Oval 19"/>
            <p:cNvSpPr/>
            <p:nvPr/>
          </p:nvSpPr>
          <p:spPr>
            <a:xfrm>
              <a:off x="1187746" y="997763"/>
              <a:ext cx="914400" cy="914400"/>
            </a:xfrm>
            <a:prstGeom prst="ellipse">
              <a:avLst/>
            </a:prstGeom>
            <a:solidFill>
              <a:srgbClr val="FF006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5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080042" y="3237547"/>
            <a:ext cx="5519650" cy="773430"/>
          </a:xfrm>
          <a:prstGeom prst="rect">
            <a:avLst/>
          </a:prstGeom>
          <a:noFill/>
        </p:spPr>
        <p:txBody>
          <a:bodyPr wrap="square" lIns="109669" tIns="54835" rIns="109669" bIns="54835" rtlCol="0">
            <a:spAutoFit/>
          </a:bodyPr>
          <a:lstStyle/>
          <a:p>
            <a:pPr algn="ctr"/>
            <a:r>
              <a:rPr lang="en-US" sz="432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trang sách mở ra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23224" y="2867371"/>
            <a:ext cx="1690366" cy="1364615"/>
          </a:xfrm>
          <a:prstGeom prst="rect">
            <a:avLst/>
          </a:prstGeom>
          <a:noFill/>
        </p:spPr>
        <p:txBody>
          <a:bodyPr wrap="square" lIns="109669" tIns="54835" rIns="109669" bIns="54835" rtlCol="0">
            <a:spAutoFit/>
          </a:bodyPr>
          <a:lstStyle/>
          <a:p>
            <a:pPr algn="ctr"/>
            <a:r>
              <a:rPr lang="en-US" sz="288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algn="ctr"/>
            <a:r>
              <a:rPr lang="en-US" sz="5280" b="1" dirty="0">
                <a:solidFill>
                  <a:schemeClr val="bg1"/>
                </a:solidFill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16</a:t>
            </a:r>
          </a:p>
        </p:txBody>
      </p:sp>
      <p:pic>
        <p:nvPicPr>
          <p:cNvPr id="23" name="Content Placeholder 10" descr="logo">
            <a:extLst>
              <a:ext uri="{FF2B5EF4-FFF2-40B4-BE49-F238E27FC236}">
                <a16:creationId xmlns:a16="http://schemas.microsoft.com/office/drawing/2014/main" id="{4034773D-0AE5-43D8-AE72-DDF30453D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194876" y="1556684"/>
              <a:ext cx="139178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554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652</Words>
  <Application>Microsoft Office PowerPoint</Application>
  <PresentationFormat>Widescreen</PresentationFormat>
  <Paragraphs>125</Paragraphs>
  <Slides>39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39</vt:i4>
      </vt:variant>
    </vt:vector>
  </HeadingPairs>
  <TitlesOfParts>
    <vt:vector size="55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hang 1 ô ly</vt:lpstr>
      <vt:lpstr>Times New Roman</vt:lpstr>
      <vt:lpstr>1_Office Theme</vt:lpstr>
      <vt:lpstr>2_Office Theme</vt:lpstr>
      <vt:lpstr>6_Office Theme</vt:lpstr>
      <vt:lpstr>4_Office Theme</vt:lpstr>
      <vt:lpstr>1_Default Design</vt:lpstr>
      <vt:lpstr>1_Office 主题​​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Khi trang sách mở ra</vt:lpstr>
      <vt:lpstr>Khi trang sách mở ra</vt:lpstr>
      <vt:lpstr>Khi trang sách mở 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Đặt một câu về một cuốn truyện</vt:lpstr>
      <vt:lpstr>PowerPoint Presentation</vt:lpstr>
      <vt:lpstr>PowerPoint Presentation</vt:lpstr>
      <vt:lpstr>PowerPoint Presentation</vt:lpstr>
      <vt:lpstr>2. Viết tên 2 tác giả của những cuốn sách em đã học</vt:lpstr>
      <vt:lpstr>3. Chọn a hoặc b </vt:lpstr>
      <vt:lpstr>PowerPoint Presentation</vt:lpstr>
      <vt:lpstr>PowerPoint Presentation</vt:lpstr>
      <vt:lpstr>PowerPoint Presentation</vt:lpstr>
      <vt:lpstr>Chọn từ chỉ đặc điểm của mỗi đồ dùng học tập trong hình</vt:lpstr>
      <vt:lpstr>PowerPoint Presentation</vt:lpstr>
      <vt:lpstr>1. Kể tên các đồ dùng học tập của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Nói về điều em thích nhất trong cuốn sách đã đọc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tran thao</cp:lastModifiedBy>
  <cp:revision>10</cp:revision>
  <dcterms:created xsi:type="dcterms:W3CDTF">2021-05-25T10:05:27Z</dcterms:created>
  <dcterms:modified xsi:type="dcterms:W3CDTF">2021-05-27T00:39:50Z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