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6" r:id="rId4"/>
  </p:sldMasterIdLst>
  <p:notesMasterIdLst>
    <p:notesMasterId r:id="rId16"/>
  </p:notesMasterIdLst>
  <p:sldIdLst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5/21/2021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6DAC8-406F-4D4A-A7A2-39A39F33331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 mừng các em đến với tiết Toán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8301355" y="18224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3200" y="255270"/>
            <a:ext cx="9062720" cy="37350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315" y="4467225"/>
            <a:ext cx="10066655" cy="151384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V="1">
            <a:off x="5659120" y="2789555"/>
            <a:ext cx="304165" cy="208915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5638800" y="2931160"/>
            <a:ext cx="3499485" cy="189674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3214370" y="2809875"/>
            <a:ext cx="2302510" cy="26777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4786630" y="3752850"/>
            <a:ext cx="730250" cy="173482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516880" y="3601085"/>
            <a:ext cx="1491615" cy="188658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Content Placeholder 20" descr="logo">
            <a:extLst>
              <a:ext uri="{FF2B5EF4-FFF2-40B4-BE49-F238E27FC236}">
                <a16:creationId xmlns:a16="http://schemas.microsoft.com/office/drawing/2014/main" id="{5C6D0CD6-0A4D-4816-9A53-C16DF64F4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2200137" y="1652335"/>
            <a:ext cx="7765366" cy="23808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Trò</a:t>
            </a:r>
            <a:r>
              <a:rPr lang="en-US" sz="15000" b="1" cap="none" spc="0" dirty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 </a:t>
            </a:r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chơi</a:t>
            </a:r>
            <a:r>
              <a:rPr lang="en-US" sz="15000" b="1" cap="none" spc="0" dirty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 Ong </a:t>
            </a:r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Về</a:t>
            </a:r>
            <a:r>
              <a:rPr lang="en-US" sz="15000" b="1" cap="none" spc="0" dirty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 </a:t>
            </a:r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Tổ</a:t>
            </a:r>
            <a:endParaRPr lang="en-US" sz="15000" b="1" cap="none" spc="0" dirty="0">
              <a:ln w="0">
                <a:noFill/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MercuriusScript" panose="01010101010101010101" pitchFamily="2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3817301" y="3031593"/>
            <a:ext cx="4557399" cy="1424293"/>
          </a:xfrm>
          <a:prstGeom prst="roundRect">
            <a:avLst>
              <a:gd name="adj" fmla="val 50000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sz="4800" b="1" dirty="0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đầu</a:t>
            </a:r>
            <a:endParaRPr lang="en-US" sz="4800" b="1" dirty="0">
              <a:solidFill>
                <a:schemeClr val="bg1"/>
              </a:solidFill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r="62126" b="66794"/>
          <a:stretch>
            <a:fillRect/>
          </a:stretch>
        </p:blipFill>
        <p:spPr>
          <a:xfrm>
            <a:off x="131692" y="84406"/>
            <a:ext cx="2597440" cy="173032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0" t="5948" b="66360"/>
          <a:stretch>
            <a:fillRect/>
          </a:stretch>
        </p:blipFill>
        <p:spPr>
          <a:xfrm>
            <a:off x="9686778" y="35169"/>
            <a:ext cx="2505222" cy="189914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" t="68718" r="64633" b="8103"/>
          <a:stretch>
            <a:fillRect/>
          </a:stretch>
        </p:blipFill>
        <p:spPr>
          <a:xfrm>
            <a:off x="829993" y="3631647"/>
            <a:ext cx="1899139" cy="158965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1" t="68923" r="3094" b="6872"/>
          <a:stretch>
            <a:fillRect/>
          </a:stretch>
        </p:blipFill>
        <p:spPr>
          <a:xfrm>
            <a:off x="9965503" y="3640864"/>
            <a:ext cx="2152358" cy="16599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23969" y="171568"/>
            <a:ext cx="2566288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139573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cốc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14649" y="5434583"/>
            <a:ext cx="126873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cốc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63789" y="5434583"/>
            <a:ext cx="126873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cốc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44425" y="5434583"/>
            <a:ext cx="126873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cốc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80110" y="2762885"/>
            <a:ext cx="9413875" cy="98171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cốc của bạn Nam nhiều hơn bạn nữ là? 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4" y="10049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nextslide"/>
          </p:cNvPr>
          <p:cNvSpPr/>
          <p:nvPr/>
        </p:nvSpPr>
        <p:spPr>
          <a:xfrm>
            <a:off x="4669880" y="3744686"/>
            <a:ext cx="3093893" cy="1523999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6755" y="252095"/>
            <a:ext cx="5090160" cy="2403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80241" y="-165203"/>
            <a:ext cx="2462754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110045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kg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110045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kg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110045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kg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110045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kg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90270" y="2618105"/>
            <a:ext cx="9413875" cy="108013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 gạo nặng mấy cân?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216" y="93069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685" y="1169918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nextslide"/>
          </p:cNvPr>
          <p:cNvSpPr/>
          <p:nvPr/>
        </p:nvSpPr>
        <p:spPr>
          <a:xfrm>
            <a:off x="7392886" y="3718723"/>
            <a:ext cx="3335546" cy="1475162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NextQuestion">
            <a:hlinkClick r:id="" action="ppaction://hlinkshowjump?jump=previousslide"/>
          </p:cNvPr>
          <p:cNvSpPr/>
          <p:nvPr/>
        </p:nvSpPr>
        <p:spPr>
          <a:xfrm>
            <a:off x="988743" y="3746134"/>
            <a:ext cx="3335546" cy="1475163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về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3620" y="160020"/>
            <a:ext cx="2065020" cy="254508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  <p:bldP spid="2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80241" y="-165203"/>
            <a:ext cx="2462754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110045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kg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110045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kg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110045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kg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110045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kg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90270" y="2773045"/>
            <a:ext cx="9413875" cy="92519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Gói muối nặng mấy kg?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4" y="10049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previousslide"/>
          </p:cNvPr>
          <p:cNvSpPr/>
          <p:nvPr/>
        </p:nvSpPr>
        <p:spPr>
          <a:xfrm>
            <a:off x="1314489" y="3710735"/>
            <a:ext cx="2997752" cy="1443664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lại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NextQuestion">
            <a:hlinkClick r:id="" action="ppaction://noaction"/>
          </p:cNvPr>
          <p:cNvSpPr/>
          <p:nvPr/>
        </p:nvSpPr>
        <p:spPr>
          <a:xfrm>
            <a:off x="7704517" y="3780826"/>
            <a:ext cx="2796989" cy="1385162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0595" y="262890"/>
            <a:ext cx="2171700" cy="231648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  <p:bldP spid="3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18: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30" y="118745"/>
            <a:ext cx="2247900" cy="97536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4175"/>
            <a:ext cx="11214735" cy="4189730"/>
          </a:xfrm>
          <a:prstGeom prst="rect">
            <a:avLst/>
          </a:prstGeom>
        </p:spPr>
      </p:pic>
      <p:sp>
        <p:nvSpPr>
          <p:cNvPr id="27" name="Text Box 26"/>
          <p:cNvSpPr txBox="1"/>
          <p:nvPr/>
        </p:nvSpPr>
        <p:spPr>
          <a:xfrm>
            <a:off x="3509645" y="2687955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60 kg</a:t>
            </a:r>
          </a:p>
        </p:txBody>
      </p:sp>
      <p:sp>
        <p:nvSpPr>
          <p:cNvPr id="28" name="Text Box 27"/>
          <p:cNvSpPr txBox="1"/>
          <p:nvPr/>
        </p:nvSpPr>
        <p:spPr>
          <a:xfrm>
            <a:off x="3509645" y="3550285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20 kg</a:t>
            </a:r>
          </a:p>
        </p:txBody>
      </p:sp>
      <p:sp>
        <p:nvSpPr>
          <p:cNvPr id="29" name="Text Box 28"/>
          <p:cNvSpPr txBox="1"/>
          <p:nvPr/>
        </p:nvSpPr>
        <p:spPr>
          <a:xfrm>
            <a:off x="6755130" y="2687955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13 kg</a:t>
            </a:r>
          </a:p>
        </p:txBody>
      </p:sp>
      <p:sp>
        <p:nvSpPr>
          <p:cNvPr id="30" name="Text Box 29"/>
          <p:cNvSpPr txBox="1"/>
          <p:nvPr/>
        </p:nvSpPr>
        <p:spPr>
          <a:xfrm>
            <a:off x="6958330" y="3550285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5 kg</a:t>
            </a:r>
          </a:p>
        </p:txBody>
      </p:sp>
      <p:sp>
        <p:nvSpPr>
          <p:cNvPr id="34" name="Text Box 33"/>
          <p:cNvSpPr txBox="1"/>
          <p:nvPr/>
        </p:nvSpPr>
        <p:spPr>
          <a:xfrm>
            <a:off x="11000740" y="2780665"/>
            <a:ext cx="11303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= 56 kg</a:t>
            </a:r>
          </a:p>
        </p:txBody>
      </p:sp>
      <p:sp>
        <p:nvSpPr>
          <p:cNvPr id="36" name="Text Box 35"/>
          <p:cNvSpPr txBox="1"/>
          <p:nvPr/>
        </p:nvSpPr>
        <p:spPr>
          <a:xfrm>
            <a:off x="10970260" y="3642360"/>
            <a:ext cx="11303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= 25 kg</a:t>
            </a:r>
          </a:p>
        </p:txBody>
      </p:sp>
      <p:sp>
        <p:nvSpPr>
          <p:cNvPr id="37" name="Text Box 36"/>
          <p:cNvSpPr txBox="1"/>
          <p:nvPr/>
        </p:nvSpPr>
        <p:spPr>
          <a:xfrm>
            <a:off x="3022600" y="4391660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40 </a:t>
            </a:r>
            <a:r>
              <a:rPr lang="en-US" sz="3600" i="1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38" name="Text Box 37"/>
          <p:cNvSpPr txBox="1"/>
          <p:nvPr/>
        </p:nvSpPr>
        <p:spPr>
          <a:xfrm>
            <a:off x="3053080" y="5198745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30 </a:t>
            </a:r>
            <a:r>
              <a:rPr lang="en-US" sz="3600" i="1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39" name="Text Box 38"/>
          <p:cNvSpPr txBox="1"/>
          <p:nvPr/>
        </p:nvSpPr>
        <p:spPr>
          <a:xfrm>
            <a:off x="6167120" y="4381500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13 </a:t>
            </a:r>
            <a:r>
              <a:rPr lang="en-US" sz="3600" i="1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40" name="Text Box 39"/>
          <p:cNvSpPr txBox="1"/>
          <p:nvPr/>
        </p:nvSpPr>
        <p:spPr>
          <a:xfrm>
            <a:off x="6492240" y="5198745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6 </a:t>
            </a:r>
            <a:r>
              <a:rPr lang="en-US" sz="3600" i="1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41" name="Text Box 40"/>
          <p:cNvSpPr txBox="1"/>
          <p:nvPr/>
        </p:nvSpPr>
        <p:spPr>
          <a:xfrm>
            <a:off x="10483215" y="4468495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68 </a:t>
            </a:r>
            <a:r>
              <a:rPr lang="en-US" sz="3600" i="1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42" name="Text Box 41"/>
          <p:cNvSpPr txBox="1"/>
          <p:nvPr/>
        </p:nvSpPr>
        <p:spPr>
          <a:xfrm>
            <a:off x="10452735" y="5198745"/>
            <a:ext cx="1647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= 45 </a:t>
            </a:r>
            <a:r>
              <a:rPr lang="en-US" sz="3600" i="1">
                <a:solidFill>
                  <a:srgbClr val="FF0000"/>
                </a:solidFill>
              </a:rPr>
              <a:t>l</a:t>
            </a:r>
          </a:p>
        </p:txBody>
      </p:sp>
      <p:pic>
        <p:nvPicPr>
          <p:cNvPr id="16" name="Content Placeholder 20" descr="logo">
            <a:extLst>
              <a:ext uri="{FF2B5EF4-FFF2-40B4-BE49-F238E27FC236}">
                <a16:creationId xmlns:a16="http://schemas.microsoft.com/office/drawing/2014/main" id="{DEBC40E2-0688-483D-B1E2-8B9508A23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130175"/>
            <a:ext cx="10088245" cy="1644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890" y="2325370"/>
            <a:ext cx="7357110" cy="45326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20" y="3117215"/>
            <a:ext cx="4772025" cy="154749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346450" y="3215640"/>
            <a:ext cx="487045" cy="5778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27730" y="4086860"/>
            <a:ext cx="487045" cy="5778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</a:t>
            </a:r>
          </a:p>
        </p:txBody>
      </p:sp>
      <p:pic>
        <p:nvPicPr>
          <p:cNvPr id="8" name="Content Placeholder 20" descr="logo">
            <a:extLst>
              <a:ext uri="{FF2B5EF4-FFF2-40B4-BE49-F238E27FC236}">
                <a16:creationId xmlns:a16="http://schemas.microsoft.com/office/drawing/2014/main" id="{0E9EE7D8-1136-4F15-B6F8-9ABA6FE951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bldLvl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9725" y="102870"/>
            <a:ext cx="9195435" cy="529336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529330" y="5467985"/>
            <a:ext cx="5974080" cy="13900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Cả 2 người mua số lít xăng là:</a:t>
            </a:r>
          </a:p>
          <a:p>
            <a:pPr algn="ctr"/>
            <a:r>
              <a:rPr lang="en-US" sz="3200"/>
              <a:t>25 + 3 = 28 (</a:t>
            </a:r>
            <a:r>
              <a:rPr lang="en-US" sz="3200" i="1"/>
              <a:t>l</a:t>
            </a:r>
            <a:r>
              <a:rPr lang="en-US" sz="3200"/>
              <a:t>)</a:t>
            </a:r>
          </a:p>
          <a:p>
            <a:pPr algn="ctr"/>
            <a:r>
              <a:rPr lang="en-US" sz="3200"/>
              <a:t>Đáp số: 28 </a:t>
            </a:r>
            <a:r>
              <a:rPr lang="en-US" sz="3200" i="1"/>
              <a:t>l</a:t>
            </a:r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3C2FA651-BA7D-4179-83F7-1C3D7A562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Widescreen</PresentationFormat>
  <Paragraphs>48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等线</vt:lpstr>
      <vt:lpstr>Arial</vt:lpstr>
      <vt:lpstr>Calibri</vt:lpstr>
      <vt:lpstr>Calibri Light</vt:lpstr>
      <vt:lpstr>ITC Avant Garde Std Bk</vt:lpstr>
      <vt:lpstr>MercuriusScript</vt:lpstr>
      <vt:lpstr>SVN-Whimsy</vt:lpstr>
      <vt:lpstr>Times New Roman</vt:lpstr>
      <vt:lpstr>2_Office Theme</vt:lpstr>
      <vt:lpstr>1_Office Theme</vt:lpstr>
      <vt:lpstr>3_Office Theme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BENR- Thảo.Trần</cp:lastModifiedBy>
  <cp:revision>2</cp:revision>
  <dcterms:created xsi:type="dcterms:W3CDTF">2021-05-14T03:45:18Z</dcterms:created>
  <dcterms:modified xsi:type="dcterms:W3CDTF">2021-05-21T10:28:57Z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