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gif" ContentType="image/gif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  <p:sldMasterId id="2147483674" r:id="rId4"/>
  </p:sldMasterIdLst>
  <p:notesMasterIdLst>
    <p:notesMasterId r:id="rId10"/>
  </p:notesMasterIdLst>
  <p:sldIdLst>
    <p:sldId id="256" r:id="rId5"/>
    <p:sldId id="285" r:id="rId6"/>
    <p:sldId id="288" r:id="rId7"/>
    <p:sldId id="289" r:id="rId8"/>
    <p:sldId id="265" r:id="rId9"/>
    <p:sldId id="290" r:id="rId11"/>
    <p:sldId id="291" r:id="rId12"/>
    <p:sldId id="269" r:id="rId13"/>
    <p:sldId id="270" r:id="rId14"/>
    <p:sldId id="271" r:id="rId15"/>
    <p:sldId id="292" r:id="rId16"/>
    <p:sldId id="273" r:id="rId17"/>
    <p:sldId id="293" r:id="rId18"/>
    <p:sldId id="274" r:id="rId19"/>
    <p:sldId id="275" r:id="rId20"/>
    <p:sldId id="276" r:id="rId21"/>
    <p:sldId id="294" r:id="rId22"/>
    <p:sldId id="277" r:id="rId23"/>
    <p:sldId id="279" r:id="rId24"/>
    <p:sldId id="280" r:id="rId25"/>
    <p:sldId id="281" r:id="rId26"/>
    <p:sldId id="282" r:id="rId27"/>
    <p:sldId id="28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image" Target="../media/image2.GIF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30C7C-C3AF-4ED7-AEDD-4BE4C4EB12E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F01AE-E6FC-4EDC-9D52-E0A0E234CDA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F4DEF-6A8D-4985-9BF4-40FA395CBAD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2DF2-5A7E-480C-8605-457E30FFD5A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5.xml"/><Relationship Id="rId8" Type="http://schemas.openxmlformats.org/officeDocument/2006/relationships/image" Target="../media/image9.png"/><Relationship Id="rId7" Type="http://schemas.microsoft.com/office/2007/relationships/media" Target="../media/media1.mp3"/><Relationship Id="rId6" Type="http://schemas.openxmlformats.org/officeDocument/2006/relationships/audio" Target="NULL" TargetMode="External"/><Relationship Id="rId5" Type="http://schemas.microsoft.com/office/2007/relationships/hdphoto" Target="../media/image8.wdp"/><Relationship Id="rId4" Type="http://schemas.openxmlformats.org/officeDocument/2006/relationships/image" Target="../media/image7.png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audio" Target="../media/audio1.wav"/><Relationship Id="rId7" Type="http://schemas.openxmlformats.org/officeDocument/2006/relationships/image" Target="../media/image11.png"/><Relationship Id="rId6" Type="http://schemas.microsoft.com/office/2007/relationships/hdphoto" Target="../media/image8.wdp"/><Relationship Id="rId5" Type="http://schemas.openxmlformats.org/officeDocument/2006/relationships/image" Target="../media/image7.png"/><Relationship Id="rId4" Type="http://schemas.microsoft.com/office/2007/relationships/hdphoto" Target="../media/image6.wdp"/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1" Type="http://schemas.openxmlformats.org/officeDocument/2006/relationships/slideLayout" Target="../slideLayouts/slideLayout25.xml"/><Relationship Id="rId10" Type="http://schemas.openxmlformats.org/officeDocument/2006/relationships/audio" Target="../media/audio3.wav"/><Relationship Id="rId1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audio" Target="../media/audio2.wav"/><Relationship Id="rId8" Type="http://schemas.openxmlformats.org/officeDocument/2006/relationships/audio" Target="../media/audio1.wav"/><Relationship Id="rId7" Type="http://schemas.openxmlformats.org/officeDocument/2006/relationships/image" Target="../media/image11.png"/><Relationship Id="rId6" Type="http://schemas.microsoft.com/office/2007/relationships/hdphoto" Target="../media/image8.wdp"/><Relationship Id="rId5" Type="http://schemas.openxmlformats.org/officeDocument/2006/relationships/image" Target="../media/image7.png"/><Relationship Id="rId4" Type="http://schemas.microsoft.com/office/2007/relationships/hdphoto" Target="../media/image6.wdp"/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1" Type="http://schemas.openxmlformats.org/officeDocument/2006/relationships/slideLayout" Target="../slideLayouts/slideLayout25.xml"/><Relationship Id="rId10" Type="http://schemas.openxmlformats.org/officeDocument/2006/relationships/audio" Target="../media/audio3.wav"/><Relationship Id="rId1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0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471930"/>
            <a:ext cx="9144000" cy="3785870"/>
          </a:xfrm>
        </p:spPr>
        <p:txBody>
          <a:bodyPr/>
          <a:lstStyle/>
          <a:p>
            <a:pPr lvl="1" algn="ctr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en-US" altLang="zh-CN" sz="7200" b="1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1523365" y="141605"/>
            <a:ext cx="87496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 quyền thuộc về: FB Hương Thảo - https://www.facebook.com/huongthaoGADT/</a:t>
            </a:r>
            <a:endParaRPr kumimoji="0" lang="en-US" sz="1800" b="0" i="0" u="none" strike="noStrike" kern="1200" cap="none" spc="0" normalizeH="0" baseline="0" noProof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37870" y="338455"/>
            <a:ext cx="10574020" cy="350012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792855" y="4148455"/>
            <a:ext cx="5193030" cy="168402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Chum B đựng nhiều nước nhất và đựng:</a:t>
            </a:r>
            <a:endParaRPr lang="en-US" sz="3200"/>
          </a:p>
          <a:p>
            <a:pPr algn="ctr"/>
            <a:r>
              <a:rPr lang="en-US" sz="3200"/>
              <a:t>61</a:t>
            </a:r>
            <a:r>
              <a:rPr lang="en-US" sz="3200" i="1"/>
              <a:t> l </a:t>
            </a:r>
            <a:r>
              <a:rPr lang="en-US" sz="3200"/>
              <a:t>+ 9 </a:t>
            </a:r>
            <a:r>
              <a:rPr lang="en-US" sz="3200" i="1"/>
              <a:t>l</a:t>
            </a:r>
            <a:r>
              <a:rPr lang="en-US" sz="3200"/>
              <a:t> = 70 (</a:t>
            </a:r>
            <a:r>
              <a:rPr lang="en-US" sz="3200" i="1"/>
              <a:t>l</a:t>
            </a:r>
            <a:r>
              <a:rPr lang="en-US" sz="3200"/>
              <a:t>)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3830" y="150495"/>
            <a:ext cx="2125980" cy="952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095" y="1216660"/>
            <a:ext cx="10234930" cy="265112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583430" y="2606675"/>
            <a:ext cx="578485" cy="5378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20</a:t>
            </a:r>
            <a:endParaRPr lang="en-US" sz="2400"/>
          </a:p>
        </p:txBody>
      </p:sp>
      <p:sp>
        <p:nvSpPr>
          <p:cNvPr id="9" name="Rounded Rectangle 8"/>
          <p:cNvSpPr/>
          <p:nvPr/>
        </p:nvSpPr>
        <p:spPr>
          <a:xfrm>
            <a:off x="6570980" y="2596515"/>
            <a:ext cx="578485" cy="5378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40</a:t>
            </a:r>
            <a:endParaRPr lang="en-US" sz="2400"/>
          </a:p>
        </p:txBody>
      </p:sp>
      <p:sp>
        <p:nvSpPr>
          <p:cNvPr id="10" name="Rounded Rectangle 9"/>
          <p:cNvSpPr/>
          <p:nvPr/>
        </p:nvSpPr>
        <p:spPr>
          <a:xfrm>
            <a:off x="8609965" y="2606675"/>
            <a:ext cx="578485" cy="5378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/>
              <a:t>70</a:t>
            </a:r>
            <a:endParaRPr lang="en-US" sz="2400"/>
          </a:p>
        </p:txBody>
      </p:sp>
      <p:sp>
        <p:nvSpPr>
          <p:cNvPr id="11" name="Rounded Rectangle 10"/>
          <p:cNvSpPr/>
          <p:nvPr/>
        </p:nvSpPr>
        <p:spPr>
          <a:xfrm>
            <a:off x="10577830" y="2596515"/>
            <a:ext cx="578485" cy="5378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90</a:t>
            </a:r>
            <a:endParaRPr lang="en-US" sz="2400"/>
          </a:p>
        </p:txBody>
      </p:sp>
      <p:pic>
        <p:nvPicPr>
          <p:cNvPr id="12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69135" y="366395"/>
            <a:ext cx="8514715" cy="135572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8" name="Text Box 7"/>
          <p:cNvSpPr txBox="1"/>
          <p:nvPr/>
        </p:nvSpPr>
        <p:spPr>
          <a:xfrm>
            <a:off x="3773170" y="248475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73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417570" y="322580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0" name="Text Box 9"/>
          <p:cNvSpPr txBox="1"/>
          <p:nvPr/>
        </p:nvSpPr>
        <p:spPr>
          <a:xfrm>
            <a:off x="61163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22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5781040" y="319595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2" name="Text Box 11"/>
          <p:cNvSpPr txBox="1"/>
          <p:nvPr/>
        </p:nvSpPr>
        <p:spPr>
          <a:xfrm>
            <a:off x="8094345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35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7637780" y="322580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pic>
        <p:nvPicPr>
          <p:cNvPr id="14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143885" y="91440"/>
            <a:ext cx="6836410" cy="89217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2. Tính rồi tìm lá của mỗi loại quả</a:t>
            </a:r>
            <a:endParaRPr lang="en-US" sz="360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600" y="1398270"/>
            <a:ext cx="7515225" cy="5367655"/>
          </a:xfrm>
          <a:prstGeom prst="rect">
            <a:avLst/>
          </a:prstGeom>
        </p:spPr>
      </p:pic>
      <p:cxnSp>
        <p:nvCxnSpPr>
          <p:cNvPr id="6" name="Curved Connector 5"/>
          <p:cNvCxnSpPr/>
          <p:nvPr/>
        </p:nvCxnSpPr>
        <p:spPr>
          <a:xfrm flipV="1">
            <a:off x="4786630" y="1886585"/>
            <a:ext cx="3347720" cy="1876425"/>
          </a:xfrm>
          <a:prstGeom prst="curvedConnector3">
            <a:avLst>
              <a:gd name="adj1" fmla="val 50019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Curved Connector 7"/>
          <p:cNvCxnSpPr/>
          <p:nvPr/>
        </p:nvCxnSpPr>
        <p:spPr>
          <a:xfrm>
            <a:off x="4756150" y="5061585"/>
            <a:ext cx="3398520" cy="1156335"/>
          </a:xfrm>
          <a:prstGeom prst="curvedConnector3">
            <a:avLst>
              <a:gd name="adj1" fmla="val 50019"/>
            </a:avLst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Curved Connector 8"/>
          <p:cNvCxnSpPr/>
          <p:nvPr/>
        </p:nvCxnSpPr>
        <p:spPr>
          <a:xfrm flipV="1">
            <a:off x="4766310" y="3073400"/>
            <a:ext cx="3388360" cy="3235325"/>
          </a:xfrm>
          <a:prstGeom prst="curvedConnector3">
            <a:avLst>
              <a:gd name="adj1" fmla="val 50019"/>
            </a:avLst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7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77315" y="180340"/>
            <a:ext cx="9375775" cy="479933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778760" y="5213350"/>
            <a:ext cx="7282815" cy="153162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/>
              <a:t>Trên bàn có số vỏ ốc là:</a:t>
            </a:r>
            <a:endParaRPr lang="en-US" sz="3600"/>
          </a:p>
          <a:p>
            <a:pPr algn="ctr"/>
            <a:r>
              <a:rPr lang="en-US" sz="3600"/>
              <a:t>18 + 5 = 23 (vỏ)</a:t>
            </a:r>
            <a:endParaRPr lang="en-US" sz="3600"/>
          </a:p>
          <a:p>
            <a:pPr algn="ctr"/>
            <a:r>
              <a:rPr lang="en-US" sz="3600"/>
              <a:t>Đáp số: 23 vỏ</a:t>
            </a:r>
            <a:endParaRPr lang="en-US" sz="3600"/>
          </a:p>
        </p:txBody>
      </p:sp>
      <p:pic>
        <p:nvPicPr>
          <p:cNvPr id="5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58825" y="907415"/>
            <a:ext cx="10823575" cy="450088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842000" y="4077335"/>
            <a:ext cx="892175" cy="3752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9</a:t>
            </a:r>
            <a:endParaRPr lang="en-US" sz="3600"/>
          </a:p>
        </p:txBody>
      </p:sp>
      <p:sp>
        <p:nvSpPr>
          <p:cNvPr id="11" name="Rounded Rectangle 10"/>
          <p:cNvSpPr/>
          <p:nvPr/>
        </p:nvSpPr>
        <p:spPr>
          <a:xfrm>
            <a:off x="4361180" y="3661410"/>
            <a:ext cx="892175" cy="3752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21</a:t>
            </a:r>
            <a:endParaRPr lang="en-US" sz="3600"/>
          </a:p>
        </p:txBody>
      </p:sp>
      <p:sp>
        <p:nvSpPr>
          <p:cNvPr id="12" name="Rounded Rectangle 11"/>
          <p:cNvSpPr/>
          <p:nvPr/>
        </p:nvSpPr>
        <p:spPr>
          <a:xfrm>
            <a:off x="5385435" y="3702050"/>
            <a:ext cx="892175" cy="3752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21</a:t>
            </a:r>
            <a:endParaRPr lang="en-US" sz="3600"/>
          </a:p>
        </p:txBody>
      </p:sp>
      <p:pic>
        <p:nvPicPr>
          <p:cNvPr id="7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3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6520" y="88265"/>
            <a:ext cx="2423160" cy="10363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085" y="1348105"/>
            <a:ext cx="8828405" cy="1393825"/>
          </a:xfrm>
          <a:prstGeom prst="rect">
            <a:avLst/>
          </a:prstGeom>
        </p:spPr>
      </p:pic>
      <p:sp>
        <p:nvSpPr>
          <p:cNvPr id="16" name="Text Box 15"/>
          <p:cNvSpPr txBox="1"/>
          <p:nvPr/>
        </p:nvSpPr>
        <p:spPr>
          <a:xfrm>
            <a:off x="1612265" y="300228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92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1378585" y="3671570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18" name="Text Box 17"/>
          <p:cNvSpPr txBox="1"/>
          <p:nvPr/>
        </p:nvSpPr>
        <p:spPr>
          <a:xfrm>
            <a:off x="4168140" y="299212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4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61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3914775" y="3590925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20" name="Text Box 19"/>
          <p:cNvSpPr txBox="1"/>
          <p:nvPr/>
        </p:nvSpPr>
        <p:spPr>
          <a:xfrm>
            <a:off x="6440170" y="300228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70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Text Box 20"/>
          <p:cNvSpPr txBox="1"/>
          <p:nvPr/>
        </p:nvSpPr>
        <p:spPr>
          <a:xfrm>
            <a:off x="6054725" y="3570605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sp>
        <p:nvSpPr>
          <p:cNvPr id="22" name="Text Box 21"/>
          <p:cNvSpPr txBox="1"/>
          <p:nvPr/>
        </p:nvSpPr>
        <p:spPr>
          <a:xfrm>
            <a:off x="8255635" y="2992120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44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Text Box 23"/>
          <p:cNvSpPr txBox="1"/>
          <p:nvPr/>
        </p:nvSpPr>
        <p:spPr>
          <a:xfrm>
            <a:off x="7839710" y="3590925"/>
            <a:ext cx="4159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+</a:t>
            </a:r>
            <a:endParaRPr lang="en-US" sz="4400"/>
          </a:p>
        </p:txBody>
      </p:sp>
      <p:pic>
        <p:nvPicPr>
          <p:cNvPr id="13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4" grpId="0"/>
      <p:bldP spid="2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71245" y="393065"/>
            <a:ext cx="10341610" cy="312610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673860" y="3935730"/>
            <a:ext cx="9738995" cy="1501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/>
              <a:t>Buổi chiều bác Mạnh thu hoạch được số bao thóc là:</a:t>
            </a:r>
            <a:endParaRPr lang="en-US" sz="3200"/>
          </a:p>
          <a:p>
            <a:pPr algn="ctr"/>
            <a:r>
              <a:rPr lang="en-US" sz="3200"/>
              <a:t>87 + 6 = 93 (bao)</a:t>
            </a:r>
            <a:endParaRPr lang="en-US" sz="3200"/>
          </a:p>
          <a:p>
            <a:pPr algn="ctr"/>
            <a:r>
              <a:rPr lang="en-US" sz="3200"/>
              <a:t>Đáp số: 93 bao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1524000" y="334297"/>
            <a:ext cx="4673600" cy="2525019"/>
          </a:xfrm>
          <a:prstGeom prst="cloudCallout">
            <a:avLst>
              <a:gd name="adj1" fmla="val 55270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thật</a:t>
            </a:r>
            <a:endParaRPr lang="en-US" sz="32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giả</a:t>
            </a:r>
            <a:endParaRPr lang="en-US" sz="32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st="30000.0000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41462" y="159680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61795" y="161290"/>
            <a:ext cx="8837930" cy="9620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040" y="1700530"/>
            <a:ext cx="9406255" cy="456311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4695825" y="3966210"/>
            <a:ext cx="1226820" cy="6692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= 55</a:t>
            </a:r>
            <a:endParaRPr lang="en-US" sz="4000"/>
          </a:p>
        </p:txBody>
      </p:sp>
      <p:sp>
        <p:nvSpPr>
          <p:cNvPr id="12" name="Rounded Rectangle 11"/>
          <p:cNvSpPr/>
          <p:nvPr/>
        </p:nvSpPr>
        <p:spPr>
          <a:xfrm>
            <a:off x="7201535" y="3925570"/>
            <a:ext cx="1226820" cy="6692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= 93</a:t>
            </a:r>
            <a:endParaRPr lang="en-US" sz="4000"/>
          </a:p>
        </p:txBody>
      </p:sp>
      <p:sp>
        <p:nvSpPr>
          <p:cNvPr id="13" name="Rounded Rectangle 12"/>
          <p:cNvSpPr/>
          <p:nvPr/>
        </p:nvSpPr>
        <p:spPr>
          <a:xfrm>
            <a:off x="5132705" y="5507990"/>
            <a:ext cx="1226820" cy="6692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= 30</a:t>
            </a:r>
            <a:endParaRPr lang="en-US" sz="4000"/>
          </a:p>
        </p:txBody>
      </p:sp>
      <p:sp>
        <p:nvSpPr>
          <p:cNvPr id="14" name="Rounded Rectangle 13"/>
          <p:cNvSpPr/>
          <p:nvPr/>
        </p:nvSpPr>
        <p:spPr>
          <a:xfrm>
            <a:off x="8307705" y="5457190"/>
            <a:ext cx="1226820" cy="6692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= 20</a:t>
            </a:r>
            <a:endParaRPr lang="en-US" sz="4000"/>
          </a:p>
        </p:txBody>
      </p:sp>
      <p:pic>
        <p:nvPicPr>
          <p:cNvPr id="9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71370" y="1253490"/>
            <a:ext cx="8260715" cy="390080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922645" y="2850515"/>
            <a:ext cx="619125" cy="669290"/>
          </a:xfrm>
          <a:prstGeom prst="ellipse">
            <a:avLst/>
          </a:prstGeom>
          <a:noFill/>
          <a:ln w="44450"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164205" y="4485005"/>
            <a:ext cx="619125" cy="669290"/>
          </a:xfrm>
          <a:prstGeom prst="ellipse">
            <a:avLst/>
          </a:prstGeom>
          <a:noFill/>
          <a:ln w="44450"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65505" y="139065"/>
            <a:ext cx="10460355" cy="4932045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3681095" y="4544060"/>
            <a:ext cx="2363470" cy="101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5953125" y="3316605"/>
            <a:ext cx="30480" cy="12172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4624705" y="3316605"/>
            <a:ext cx="1328420" cy="3048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675505" y="2616835"/>
            <a:ext cx="0" cy="67945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705985" y="2626995"/>
            <a:ext cx="2809240" cy="1016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7464425" y="1704340"/>
            <a:ext cx="0" cy="8921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464425" y="1694180"/>
            <a:ext cx="2292350" cy="2127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752215" y="5193030"/>
            <a:ext cx="6329045" cy="9842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38 + 9 + 5 = 52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32963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8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  <a:endParaRPr lang="en-US" sz="28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Cloud Callout 5"/>
          <p:cNvSpPr/>
          <p:nvPr/>
        </p:nvSpPr>
        <p:spPr>
          <a:xfrm flipH="1">
            <a:off x="1954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50 </a:t>
            </a:r>
            <a:r>
              <a:rPr lang="en-US" sz="3600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sz="3600" b="1" i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1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6596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55 </a:t>
            </a:r>
            <a:r>
              <a:rPr lang="en-US" sz="3600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</a:t>
            </a:r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en-US" sz="28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+ 20 </a:t>
            </a:r>
            <a:r>
              <a:rPr lang="en-US" sz="28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1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99114" y="3841390"/>
            <a:ext cx="6193790" cy="5219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  <a:endParaRPr lang="en-US" sz="28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6583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</a:t>
            </a:r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 </a:t>
            </a:r>
            <a:r>
              <a:rPr lang="en-US" sz="3600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</a:t>
            </a:r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1936684" y="510118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30 </a:t>
            </a:r>
            <a:r>
              <a:rPr lang="en-US" sz="3600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sz="3600" b="1" i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812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152400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</a:t>
            </a:r>
            <a:r>
              <a:rPr lang="en-US" sz="28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- 20 </a:t>
            </a:r>
            <a:r>
              <a:rPr lang="en-US" sz="28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10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61360" y="614680"/>
            <a:ext cx="7799705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19:</a:t>
            </a:r>
            <a:endParaRPr kumimoji="0" lang="en-US" sz="6000" b="1" i="1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Phép cộng, phép trừ (có nhớ) trong phạm vi 100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09800" cy="876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115" y="148590"/>
            <a:ext cx="7756525" cy="2787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710" y="2936240"/>
            <a:ext cx="7694295" cy="3860165"/>
          </a:xfrm>
          <a:prstGeom prst="rect">
            <a:avLst/>
          </a:prstGeom>
        </p:spPr>
      </p:pic>
      <p:pic>
        <p:nvPicPr>
          <p:cNvPr id="5" name="Content Placeholder 20" descr="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8270" y="127635"/>
            <a:ext cx="2583180" cy="11201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2011680"/>
            <a:ext cx="9610725" cy="220662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3823970" y="4036695"/>
            <a:ext cx="7600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31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5880735" y="4036695"/>
            <a:ext cx="7600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87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937500" y="4036695"/>
            <a:ext cx="7600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64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10085070" y="4036695"/>
            <a:ext cx="7600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20</a:t>
            </a:r>
            <a:endParaRPr lang="en-US" sz="3600">
              <a:solidFill>
                <a:srgbClr val="FF0000"/>
              </a:solidFill>
            </a:endParaRPr>
          </a:p>
        </p:txBody>
      </p:sp>
      <p:pic>
        <p:nvPicPr>
          <p:cNvPr id="8" name="Content Placeholder 20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21460" y="367665"/>
            <a:ext cx="9230360" cy="160401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17602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41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  <a:endParaRPr lang="en-US" sz="4000"/>
          </a:p>
        </p:txBody>
      </p:sp>
      <p:sp>
        <p:nvSpPr>
          <p:cNvPr id="6" name="Text Box 5"/>
          <p:cNvSpPr txBox="1"/>
          <p:nvPr/>
        </p:nvSpPr>
        <p:spPr>
          <a:xfrm>
            <a:off x="3955415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55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3478530" y="30124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  <a:endParaRPr lang="en-US" sz="4000"/>
          </a:p>
        </p:txBody>
      </p:sp>
      <p:sp>
        <p:nvSpPr>
          <p:cNvPr id="15" name="Text Box 14"/>
          <p:cNvSpPr txBox="1"/>
          <p:nvPr/>
        </p:nvSpPr>
        <p:spPr>
          <a:xfrm>
            <a:off x="6390005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91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6034405" y="30759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  <a:endParaRPr lang="en-US" sz="4000"/>
          </a:p>
        </p:txBody>
      </p:sp>
      <p:sp>
        <p:nvSpPr>
          <p:cNvPr id="17" name="Text Box 16"/>
          <p:cNvSpPr txBox="1"/>
          <p:nvPr/>
        </p:nvSpPr>
        <p:spPr>
          <a:xfrm>
            <a:off x="8449310" y="2515235"/>
            <a:ext cx="230251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72</a:t>
            </a:r>
            <a:endParaRPr lang="en-US" sz="440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803338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  <a:endParaRPr lang="en-US" sz="4000"/>
          </a:p>
        </p:txBody>
      </p:sp>
      <p:pic>
        <p:nvPicPr>
          <p:cNvPr id="11" name="Content Placeholder 20" descr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828</Words>
  <Application>WPS Presentation</Application>
  <PresentationFormat>Widescreen</PresentationFormat>
  <Paragraphs>171</Paragraphs>
  <Slides>23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43" baseType="lpstr">
      <vt:lpstr>Arial</vt:lpstr>
      <vt:lpstr>SimSun</vt:lpstr>
      <vt:lpstr>Wingdings</vt:lpstr>
      <vt:lpstr>Calibri</vt:lpstr>
      <vt:lpstr>ITC Avant Garde Std Bk</vt:lpstr>
      <vt:lpstr>Century Gothic</vt:lpstr>
      <vt:lpstr>字魂17号-萌趣果冻体</vt:lpstr>
      <vt:lpstr>Segoe Print</vt:lpstr>
      <vt:lpstr>Times New Roman</vt:lpstr>
      <vt:lpstr>等线</vt:lpstr>
      <vt:lpstr>等线</vt:lpstr>
      <vt:lpstr>Verdana</vt:lpstr>
      <vt:lpstr>Microsoft YaHei</vt:lpstr>
      <vt:lpstr>Calibri Light</vt:lpstr>
      <vt:lpstr>Arial Unicode MS</vt:lpstr>
      <vt:lpstr>Arial</vt:lpstr>
      <vt:lpstr>Calibri</vt:lpstr>
      <vt:lpstr>3_Office Theme</vt:lpstr>
      <vt:lpstr>4_Office Theme</vt:lpstr>
      <vt:lpstr>5_Office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4</cp:revision>
  <dcterms:created xsi:type="dcterms:W3CDTF">2021-05-14T04:27:00Z</dcterms:created>
  <dcterms:modified xsi:type="dcterms:W3CDTF">2021-05-29T03:40:31Z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