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0" r:id="rId1"/>
    <p:sldMasterId id="2147485558" r:id="rId2"/>
    <p:sldMasterId id="2147485575" r:id="rId3"/>
  </p:sldMasterIdLst>
  <p:notesMasterIdLst>
    <p:notesMasterId r:id="rId33"/>
  </p:notesMasterIdLst>
  <p:sldIdLst>
    <p:sldId id="429" r:id="rId4"/>
    <p:sldId id="400" r:id="rId5"/>
    <p:sldId id="371" r:id="rId6"/>
    <p:sldId id="363" r:id="rId7"/>
    <p:sldId id="425" r:id="rId8"/>
    <p:sldId id="286" r:id="rId9"/>
    <p:sldId id="376" r:id="rId10"/>
    <p:sldId id="370" r:id="rId11"/>
    <p:sldId id="374" r:id="rId12"/>
    <p:sldId id="375" r:id="rId13"/>
    <p:sldId id="368" r:id="rId14"/>
    <p:sldId id="369" r:id="rId15"/>
    <p:sldId id="275" r:id="rId16"/>
    <p:sldId id="276" r:id="rId17"/>
    <p:sldId id="278" r:id="rId18"/>
    <p:sldId id="377" r:id="rId19"/>
    <p:sldId id="280" r:id="rId20"/>
    <p:sldId id="382" r:id="rId21"/>
    <p:sldId id="281" r:id="rId22"/>
    <p:sldId id="387" r:id="rId23"/>
    <p:sldId id="388" r:id="rId24"/>
    <p:sldId id="389" r:id="rId25"/>
    <p:sldId id="391" r:id="rId26"/>
    <p:sldId id="392" r:id="rId27"/>
    <p:sldId id="393" r:id="rId28"/>
    <p:sldId id="395" r:id="rId29"/>
    <p:sldId id="396" r:id="rId30"/>
    <p:sldId id="397" r:id="rId31"/>
    <p:sldId id="384" r:id="rId32"/>
  </p:sldIdLst>
  <p:sldSz cx="9144000" cy="6858000" type="screen4x3"/>
  <p:notesSz cx="6858000" cy="9144000"/>
  <p:custDataLst>
    <p:tags r:id="rId34"/>
  </p:custDataLst>
  <p:defaultTextStyle>
    <a:defPPr>
      <a:defRPr lang="en-US"/>
    </a:defPPr>
    <a:lvl1pPr algn="l" rtl="0" eaLnBrk="0" fontAlgn="base" hangingPunct="0">
      <a:spcBef>
        <a:spcPct val="0"/>
      </a:spcBef>
      <a:spcAft>
        <a:spcPct val="0"/>
      </a:spcAft>
      <a:defRPr kern="1200">
        <a:solidFill>
          <a:schemeClr val="tx1"/>
        </a:solidFill>
        <a:latin typeface="VNI-Times" pitchFamily="2" charset="0"/>
        <a:ea typeface="+mn-ea"/>
        <a:cs typeface="+mn-cs"/>
      </a:defRPr>
    </a:lvl1pPr>
    <a:lvl2pPr marL="457200" algn="l" rtl="0" eaLnBrk="0" fontAlgn="base" hangingPunct="0">
      <a:spcBef>
        <a:spcPct val="0"/>
      </a:spcBef>
      <a:spcAft>
        <a:spcPct val="0"/>
      </a:spcAft>
      <a:defRPr kern="1200">
        <a:solidFill>
          <a:schemeClr val="tx1"/>
        </a:solidFill>
        <a:latin typeface="VNI-Times" pitchFamily="2" charset="0"/>
        <a:ea typeface="+mn-ea"/>
        <a:cs typeface="+mn-cs"/>
      </a:defRPr>
    </a:lvl2pPr>
    <a:lvl3pPr marL="914400" algn="l" rtl="0" eaLnBrk="0" fontAlgn="base" hangingPunct="0">
      <a:spcBef>
        <a:spcPct val="0"/>
      </a:spcBef>
      <a:spcAft>
        <a:spcPct val="0"/>
      </a:spcAft>
      <a:defRPr kern="1200">
        <a:solidFill>
          <a:schemeClr val="tx1"/>
        </a:solidFill>
        <a:latin typeface="VNI-Times" pitchFamily="2" charset="0"/>
        <a:ea typeface="+mn-ea"/>
        <a:cs typeface="+mn-cs"/>
      </a:defRPr>
    </a:lvl3pPr>
    <a:lvl4pPr marL="1371600" algn="l" rtl="0" eaLnBrk="0" fontAlgn="base" hangingPunct="0">
      <a:spcBef>
        <a:spcPct val="0"/>
      </a:spcBef>
      <a:spcAft>
        <a:spcPct val="0"/>
      </a:spcAft>
      <a:defRPr kern="1200">
        <a:solidFill>
          <a:schemeClr val="tx1"/>
        </a:solidFill>
        <a:latin typeface="VNI-Times" pitchFamily="2" charset="0"/>
        <a:ea typeface="+mn-ea"/>
        <a:cs typeface="+mn-cs"/>
      </a:defRPr>
    </a:lvl4pPr>
    <a:lvl5pPr marL="1828800" algn="l" rtl="0" eaLnBrk="0" fontAlgn="base" hangingPunct="0">
      <a:spcBef>
        <a:spcPct val="0"/>
      </a:spcBef>
      <a:spcAft>
        <a:spcPct val="0"/>
      </a:spcAft>
      <a:defRPr kern="1200">
        <a:solidFill>
          <a:schemeClr val="tx1"/>
        </a:solidFill>
        <a:latin typeface="VNI-Times" pitchFamily="2" charset="0"/>
        <a:ea typeface="+mn-ea"/>
        <a:cs typeface="+mn-cs"/>
      </a:defRPr>
    </a:lvl5pPr>
    <a:lvl6pPr marL="2286000" algn="l" defTabSz="914400" rtl="0" eaLnBrk="1" latinLnBrk="0" hangingPunct="1">
      <a:defRPr kern="1200">
        <a:solidFill>
          <a:schemeClr val="tx1"/>
        </a:solidFill>
        <a:latin typeface="VNI-Times" pitchFamily="2" charset="0"/>
        <a:ea typeface="+mn-ea"/>
        <a:cs typeface="+mn-cs"/>
      </a:defRPr>
    </a:lvl6pPr>
    <a:lvl7pPr marL="2743200" algn="l" defTabSz="914400" rtl="0" eaLnBrk="1" latinLnBrk="0" hangingPunct="1">
      <a:defRPr kern="1200">
        <a:solidFill>
          <a:schemeClr val="tx1"/>
        </a:solidFill>
        <a:latin typeface="VNI-Times" pitchFamily="2" charset="0"/>
        <a:ea typeface="+mn-ea"/>
        <a:cs typeface="+mn-cs"/>
      </a:defRPr>
    </a:lvl7pPr>
    <a:lvl8pPr marL="3200400" algn="l" defTabSz="914400" rtl="0" eaLnBrk="1" latinLnBrk="0" hangingPunct="1">
      <a:defRPr kern="1200">
        <a:solidFill>
          <a:schemeClr val="tx1"/>
        </a:solidFill>
        <a:latin typeface="VNI-Times" pitchFamily="2" charset="0"/>
        <a:ea typeface="+mn-ea"/>
        <a:cs typeface="+mn-cs"/>
      </a:defRPr>
    </a:lvl8pPr>
    <a:lvl9pPr marL="3657600" algn="l" defTabSz="914400" rtl="0" eaLnBrk="1" latinLnBrk="0" hangingPunct="1">
      <a:defRPr kern="1200">
        <a:solidFill>
          <a:schemeClr val="tx1"/>
        </a:solidFill>
        <a:latin typeface="VNI-Times"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90000"/>
    <a:srgbClr val="660033"/>
    <a:srgbClr val="0000FF"/>
    <a:srgbClr val="CC9900"/>
    <a:srgbClr val="66CCFF"/>
    <a:srgbClr val="00CC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93" autoAdjust="0"/>
  </p:normalViewPr>
  <p:slideViewPr>
    <p:cSldViewPr>
      <p:cViewPr varScale="1">
        <p:scale>
          <a:sx n="73" d="100"/>
          <a:sy n="73" d="100"/>
        </p:scale>
        <p:origin x="1080" y="4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tags" Target="tags/tag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BB1585A-6253-460B-828A-9B775C517436}"/>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29699" name="Rectangle 3">
            <a:extLst>
              <a:ext uri="{FF2B5EF4-FFF2-40B4-BE49-F238E27FC236}">
                <a16:creationId xmlns:a16="http://schemas.microsoft.com/office/drawing/2014/main" id="{ECED0C8B-959F-40EC-8527-351437A6D40D}"/>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484" name="Rectangle 4">
            <a:extLst>
              <a:ext uri="{FF2B5EF4-FFF2-40B4-BE49-F238E27FC236}">
                <a16:creationId xmlns:a16="http://schemas.microsoft.com/office/drawing/2014/main" id="{59D2859D-F5AA-4A74-BFC3-23102D009D2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a:extLst>
              <a:ext uri="{FF2B5EF4-FFF2-40B4-BE49-F238E27FC236}">
                <a16:creationId xmlns:a16="http://schemas.microsoft.com/office/drawing/2014/main" id="{2D793839-89B0-4CA4-A98B-25690749763F}"/>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702" name="Rectangle 6">
            <a:extLst>
              <a:ext uri="{FF2B5EF4-FFF2-40B4-BE49-F238E27FC236}">
                <a16:creationId xmlns:a16="http://schemas.microsoft.com/office/drawing/2014/main" id="{361F128E-C61E-46BA-BE56-C930EBDB44E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9703" name="Rectangle 7">
            <a:extLst>
              <a:ext uri="{FF2B5EF4-FFF2-40B4-BE49-F238E27FC236}">
                <a16:creationId xmlns:a16="http://schemas.microsoft.com/office/drawing/2014/main" id="{9D7941A1-AB4A-4444-B5CF-B8FA5973125F}"/>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CEF47B75-70D2-44C7-8154-D0335FABD61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a:extLst>
              <a:ext uri="{FF2B5EF4-FFF2-40B4-BE49-F238E27FC236}">
                <a16:creationId xmlns:a16="http://schemas.microsoft.com/office/drawing/2014/main" id="{EA9A9236-C7F8-48BC-9AA9-4968F9B6921C}"/>
              </a:ext>
            </a:extLst>
          </p:cNvPr>
          <p:cNvSpPr>
            <a:spLocks noGrp="1" noRot="1" noChangeAspect="1" noChangeArrowheads="1" noTextEdit="1"/>
          </p:cNvSpPr>
          <p:nvPr>
            <p:ph type="sldImg"/>
          </p:nvPr>
        </p:nvSpPr>
        <p:spPr>
          <a:ln/>
        </p:spPr>
      </p:sp>
      <p:sp>
        <p:nvSpPr>
          <p:cNvPr id="33795" name="备注占位符 2">
            <a:extLst>
              <a:ext uri="{FF2B5EF4-FFF2-40B4-BE49-F238E27FC236}">
                <a16:creationId xmlns:a16="http://schemas.microsoft.com/office/drawing/2014/main" id="{0BFDADF8-C551-4315-8AF5-50FAAF6B27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a:latin typeface="Arial" panose="020B0604020202020204" pitchFamily="34" charset="0"/>
            </a:endParaRPr>
          </a:p>
        </p:txBody>
      </p:sp>
      <p:sp>
        <p:nvSpPr>
          <p:cNvPr id="33796" name="灯片编号占位符 3">
            <a:extLst>
              <a:ext uri="{FF2B5EF4-FFF2-40B4-BE49-F238E27FC236}">
                <a16:creationId xmlns:a16="http://schemas.microsoft.com/office/drawing/2014/main" id="{DE368BB2-0726-4AB4-A5BE-BE5B879A70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fld id="{B51317F1-91B6-42FA-85C9-79DF099CADDD}" type="slidenum">
              <a:rPr lang="zh-CN" altLang="en-US">
                <a:solidFill>
                  <a:srgbClr val="000000"/>
                </a:solidFill>
                <a:latin typeface="Calibri" panose="020F0502020204030204" pitchFamily="34" charset="0"/>
              </a:rPr>
              <a:pPr/>
              <a:t>11</a:t>
            </a:fld>
            <a:endParaRPr lang="zh-CN" altLang="en-US">
              <a:solidFill>
                <a:srgbClr val="000000"/>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AE7EB56-DF73-483E-B976-71F7F040CF71}"/>
              </a:ext>
            </a:extLst>
          </p:cNvPr>
          <p:cNvSpPr>
            <a:spLocks noGrp="1"/>
          </p:cNvSpPr>
          <p:nvPr>
            <p:ph type="dt" sz="half" idx="10"/>
          </p:nvPr>
        </p:nvSpPr>
        <p:spPr/>
        <p:txBody>
          <a:bodyPr/>
          <a:lstStyle>
            <a:lvl1pPr>
              <a:defRPr/>
            </a:lvl1pPr>
          </a:lstStyle>
          <a:p>
            <a:pPr>
              <a:defRPr/>
            </a:pPr>
            <a:fld id="{2CA555E0-26CE-4F1F-BF6A-FCDC8704DB7E}" type="datetimeFigureOut">
              <a:rPr lang="en-US"/>
              <a:pPr>
                <a:defRPr/>
              </a:pPr>
              <a:t>7/23/2023</a:t>
            </a:fld>
            <a:endParaRPr lang="en-US"/>
          </a:p>
        </p:txBody>
      </p:sp>
      <p:sp>
        <p:nvSpPr>
          <p:cNvPr id="5" name="Footer Placeholder 4">
            <a:extLst>
              <a:ext uri="{FF2B5EF4-FFF2-40B4-BE49-F238E27FC236}">
                <a16:creationId xmlns:a16="http://schemas.microsoft.com/office/drawing/2014/main" id="{C3CB9385-799D-4368-AADD-430EB3585E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5B388B6-A0D3-4973-8C84-0C0C6A7E5533}"/>
              </a:ext>
            </a:extLst>
          </p:cNvPr>
          <p:cNvSpPr>
            <a:spLocks noGrp="1"/>
          </p:cNvSpPr>
          <p:nvPr>
            <p:ph type="sldNum" sz="quarter" idx="12"/>
          </p:nvPr>
        </p:nvSpPr>
        <p:spPr/>
        <p:txBody>
          <a:bodyPr/>
          <a:lstStyle>
            <a:lvl1pPr>
              <a:defRPr/>
            </a:lvl1pPr>
          </a:lstStyle>
          <a:p>
            <a:pPr>
              <a:defRPr/>
            </a:pPr>
            <a:fld id="{82BD19AC-20FD-4BA6-8600-23C1BB118137}" type="slidenum">
              <a:rPr lang="en-US" altLang="en-US"/>
              <a:pPr>
                <a:defRPr/>
              </a:pPr>
              <a:t>‹#›</a:t>
            </a:fld>
            <a:endParaRPr lang="en-US" altLang="en-US"/>
          </a:p>
        </p:txBody>
      </p:sp>
    </p:spTree>
    <p:extLst>
      <p:ext uri="{BB962C8B-B14F-4D97-AF65-F5344CB8AC3E}">
        <p14:creationId xmlns:p14="http://schemas.microsoft.com/office/powerpoint/2010/main" val="1685143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5"/>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28852C80-AE04-4522-8A0B-9B72C6E49D85}"/>
              </a:ext>
            </a:extLst>
          </p:cNvPr>
          <p:cNvSpPr>
            <a:spLocks noGrp="1"/>
          </p:cNvSpPr>
          <p:nvPr>
            <p:ph type="dt" sz="half" idx="10"/>
          </p:nvPr>
        </p:nvSpPr>
        <p:spPr/>
        <p:txBody>
          <a:bodyPr/>
          <a:lstStyle>
            <a:lvl1pPr>
              <a:defRPr/>
            </a:lvl1pPr>
          </a:lstStyle>
          <a:p>
            <a:pPr>
              <a:defRPr/>
            </a:pPr>
            <a:fld id="{28179F9C-11EA-4F9F-AB4E-6F3B1B2D1207}" type="datetimeFigureOut">
              <a:rPr lang="en-US"/>
              <a:pPr>
                <a:defRPr/>
              </a:pPr>
              <a:t>7/23/2023</a:t>
            </a:fld>
            <a:endParaRPr lang="en-US"/>
          </a:p>
        </p:txBody>
      </p:sp>
      <p:sp>
        <p:nvSpPr>
          <p:cNvPr id="6" name="Footer Placeholder 4">
            <a:extLst>
              <a:ext uri="{FF2B5EF4-FFF2-40B4-BE49-F238E27FC236}">
                <a16:creationId xmlns:a16="http://schemas.microsoft.com/office/drawing/2014/main" id="{C6823BBA-B56D-4947-BA18-E22BD142848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A492C55-571E-4EA7-BA7A-39A4CF4B0053}"/>
              </a:ext>
            </a:extLst>
          </p:cNvPr>
          <p:cNvSpPr>
            <a:spLocks noGrp="1"/>
          </p:cNvSpPr>
          <p:nvPr>
            <p:ph type="sldNum" sz="quarter" idx="12"/>
          </p:nvPr>
        </p:nvSpPr>
        <p:spPr/>
        <p:txBody>
          <a:bodyPr/>
          <a:lstStyle>
            <a:lvl1pPr>
              <a:defRPr/>
            </a:lvl1pPr>
          </a:lstStyle>
          <a:p>
            <a:pPr>
              <a:defRPr/>
            </a:pPr>
            <a:fld id="{0F42B036-A454-43CF-8169-A2EAE2BBCDFF}" type="slidenum">
              <a:rPr lang="en-US" altLang="en-US"/>
              <a:pPr>
                <a:defRPr/>
              </a:pPr>
              <a:t>‹#›</a:t>
            </a:fld>
            <a:endParaRPr lang="en-US" altLang="en-US"/>
          </a:p>
        </p:txBody>
      </p:sp>
    </p:spTree>
    <p:extLst>
      <p:ext uri="{BB962C8B-B14F-4D97-AF65-F5344CB8AC3E}">
        <p14:creationId xmlns:p14="http://schemas.microsoft.com/office/powerpoint/2010/main" val="4170628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91AAD7-4701-4B02-8CB1-EB96408315D3}"/>
              </a:ext>
            </a:extLst>
          </p:cNvPr>
          <p:cNvSpPr>
            <a:spLocks noGrp="1"/>
          </p:cNvSpPr>
          <p:nvPr>
            <p:ph type="dt" sz="half" idx="10"/>
          </p:nvPr>
        </p:nvSpPr>
        <p:spPr/>
        <p:txBody>
          <a:bodyPr/>
          <a:lstStyle>
            <a:lvl1pPr>
              <a:defRPr/>
            </a:lvl1pPr>
          </a:lstStyle>
          <a:p>
            <a:pPr>
              <a:defRPr/>
            </a:pPr>
            <a:fld id="{A0FBBB8E-6CD3-4432-B2F3-F01E9B058150}" type="datetimeFigureOut">
              <a:rPr lang="en-US"/>
              <a:pPr>
                <a:defRPr/>
              </a:pPr>
              <a:t>7/23/2023</a:t>
            </a:fld>
            <a:endParaRPr lang="en-US"/>
          </a:p>
        </p:txBody>
      </p:sp>
      <p:sp>
        <p:nvSpPr>
          <p:cNvPr id="5" name="Footer Placeholder 4">
            <a:extLst>
              <a:ext uri="{FF2B5EF4-FFF2-40B4-BE49-F238E27FC236}">
                <a16:creationId xmlns:a16="http://schemas.microsoft.com/office/drawing/2014/main" id="{6ED08474-BB13-45DA-8AE8-B2F0E9AF40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7416F59-5362-4E0B-BE52-7723547C6547}"/>
              </a:ext>
            </a:extLst>
          </p:cNvPr>
          <p:cNvSpPr>
            <a:spLocks noGrp="1"/>
          </p:cNvSpPr>
          <p:nvPr>
            <p:ph type="sldNum" sz="quarter" idx="12"/>
          </p:nvPr>
        </p:nvSpPr>
        <p:spPr/>
        <p:txBody>
          <a:bodyPr/>
          <a:lstStyle>
            <a:lvl1pPr>
              <a:defRPr/>
            </a:lvl1pPr>
          </a:lstStyle>
          <a:p>
            <a:pPr>
              <a:defRPr/>
            </a:pPr>
            <a:fld id="{52AA5075-EE23-4C65-BB47-BF65E4C91D43}" type="slidenum">
              <a:rPr lang="en-US" altLang="en-US"/>
              <a:pPr>
                <a:defRPr/>
              </a:pPr>
              <a:t>‹#›</a:t>
            </a:fld>
            <a:endParaRPr lang="en-US" altLang="en-US"/>
          </a:p>
        </p:txBody>
      </p:sp>
    </p:spTree>
    <p:extLst>
      <p:ext uri="{BB962C8B-B14F-4D97-AF65-F5344CB8AC3E}">
        <p14:creationId xmlns:p14="http://schemas.microsoft.com/office/powerpoint/2010/main" val="464246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569FBE-E6FF-4A68-BDBB-147B601A6C1D}"/>
              </a:ext>
            </a:extLst>
          </p:cNvPr>
          <p:cNvSpPr>
            <a:spLocks noGrp="1"/>
          </p:cNvSpPr>
          <p:nvPr>
            <p:ph type="dt" sz="half" idx="10"/>
          </p:nvPr>
        </p:nvSpPr>
        <p:spPr/>
        <p:txBody>
          <a:bodyPr/>
          <a:lstStyle>
            <a:lvl1pPr>
              <a:defRPr/>
            </a:lvl1pPr>
          </a:lstStyle>
          <a:p>
            <a:pPr>
              <a:defRPr/>
            </a:pPr>
            <a:fld id="{6D10803F-6314-4D11-B485-D71A65FA2B29}" type="datetimeFigureOut">
              <a:rPr lang="en-US"/>
              <a:pPr>
                <a:defRPr/>
              </a:pPr>
              <a:t>7/23/2023</a:t>
            </a:fld>
            <a:endParaRPr lang="en-US"/>
          </a:p>
        </p:txBody>
      </p:sp>
      <p:sp>
        <p:nvSpPr>
          <p:cNvPr id="5" name="Footer Placeholder 4">
            <a:extLst>
              <a:ext uri="{FF2B5EF4-FFF2-40B4-BE49-F238E27FC236}">
                <a16:creationId xmlns:a16="http://schemas.microsoft.com/office/drawing/2014/main" id="{59138FAD-9CB6-4F14-A838-88B714E15AC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12663D2-FDCD-4B66-9197-9586D24F6778}"/>
              </a:ext>
            </a:extLst>
          </p:cNvPr>
          <p:cNvSpPr>
            <a:spLocks noGrp="1"/>
          </p:cNvSpPr>
          <p:nvPr>
            <p:ph type="sldNum" sz="quarter" idx="12"/>
          </p:nvPr>
        </p:nvSpPr>
        <p:spPr/>
        <p:txBody>
          <a:bodyPr/>
          <a:lstStyle>
            <a:lvl1pPr>
              <a:defRPr/>
            </a:lvl1pPr>
          </a:lstStyle>
          <a:p>
            <a:pPr>
              <a:defRPr/>
            </a:pPr>
            <a:fld id="{BFB88E2E-638E-416F-AC25-581404D3E503}" type="slidenum">
              <a:rPr lang="en-US" altLang="en-US"/>
              <a:pPr>
                <a:defRPr/>
              </a:pPr>
              <a:t>‹#›</a:t>
            </a:fld>
            <a:endParaRPr lang="en-US" altLang="en-US"/>
          </a:p>
        </p:txBody>
      </p:sp>
    </p:spTree>
    <p:extLst>
      <p:ext uri="{BB962C8B-B14F-4D97-AF65-F5344CB8AC3E}">
        <p14:creationId xmlns:p14="http://schemas.microsoft.com/office/powerpoint/2010/main" val="1684387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24EB6D1-9DC2-46AA-89F2-522D687DE2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74AF181-5600-4AC0-869D-922BE73D78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B0D6F37-B95D-4510-96B2-967F623E6F47}"/>
              </a:ext>
            </a:extLst>
          </p:cNvPr>
          <p:cNvSpPr>
            <a:spLocks noGrp="1" noChangeArrowheads="1"/>
          </p:cNvSpPr>
          <p:nvPr>
            <p:ph type="sldNum" sz="quarter" idx="12"/>
          </p:nvPr>
        </p:nvSpPr>
        <p:spPr>
          <a:ln/>
        </p:spPr>
        <p:txBody>
          <a:bodyPr/>
          <a:lstStyle>
            <a:lvl1pPr>
              <a:defRPr/>
            </a:lvl1pPr>
          </a:lstStyle>
          <a:p>
            <a:fld id="{880111F3-B203-4DD4-9706-9BED26DDB7A3}" type="slidenum">
              <a:rPr lang="en-US" altLang="en-US"/>
              <a:pPr/>
              <a:t>‹#›</a:t>
            </a:fld>
            <a:endParaRPr lang="en-US" altLang="en-US"/>
          </a:p>
        </p:txBody>
      </p:sp>
    </p:spTree>
    <p:extLst>
      <p:ext uri="{BB962C8B-B14F-4D97-AF65-F5344CB8AC3E}">
        <p14:creationId xmlns:p14="http://schemas.microsoft.com/office/powerpoint/2010/main" val="2131896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224590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984666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635104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1992620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3525195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2314782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AE7EB56-DF73-483E-B976-71F7F040CF71}"/>
              </a:ext>
            </a:extLst>
          </p:cNvPr>
          <p:cNvSpPr>
            <a:spLocks noGrp="1"/>
          </p:cNvSpPr>
          <p:nvPr>
            <p:ph type="dt" sz="half" idx="10"/>
          </p:nvPr>
        </p:nvSpPr>
        <p:spPr/>
        <p:txBody>
          <a:bodyPr/>
          <a:lstStyle>
            <a:lvl1pPr>
              <a:defRPr/>
            </a:lvl1pPr>
          </a:lstStyle>
          <a:p>
            <a:pPr>
              <a:defRPr/>
            </a:pPr>
            <a:fld id="{2CA555E0-26CE-4F1F-BF6A-FCDC8704DB7E}" type="datetimeFigureOut">
              <a:rPr lang="en-US"/>
              <a:pPr>
                <a:defRPr/>
              </a:pPr>
              <a:t>7/23/2023</a:t>
            </a:fld>
            <a:endParaRPr lang="en-US"/>
          </a:p>
        </p:txBody>
      </p:sp>
      <p:sp>
        <p:nvSpPr>
          <p:cNvPr id="5" name="Footer Placeholder 4">
            <a:extLst>
              <a:ext uri="{FF2B5EF4-FFF2-40B4-BE49-F238E27FC236}">
                <a16:creationId xmlns:a16="http://schemas.microsoft.com/office/drawing/2014/main" id="{C3CB9385-799D-4368-AADD-430EB3585E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5B388B6-A0D3-4973-8C84-0C0C6A7E5533}"/>
              </a:ext>
            </a:extLst>
          </p:cNvPr>
          <p:cNvSpPr>
            <a:spLocks noGrp="1"/>
          </p:cNvSpPr>
          <p:nvPr>
            <p:ph type="sldNum" sz="quarter" idx="12"/>
          </p:nvPr>
        </p:nvSpPr>
        <p:spPr/>
        <p:txBody>
          <a:bodyPr/>
          <a:lstStyle>
            <a:lvl1pPr>
              <a:defRPr/>
            </a:lvl1pPr>
          </a:lstStyle>
          <a:p>
            <a:pPr>
              <a:defRPr/>
            </a:pPr>
            <a:fld id="{82BD19AC-20FD-4BA6-8600-23C1BB118137}" type="slidenum">
              <a:rPr lang="en-US" altLang="en-US"/>
              <a:pPr>
                <a:defRPr/>
              </a:pPr>
              <a:t>‹#›</a:t>
            </a:fld>
            <a:endParaRPr lang="en-US" altLang="en-US"/>
          </a:p>
        </p:txBody>
      </p:sp>
    </p:spTree>
    <p:extLst>
      <p:ext uri="{BB962C8B-B14F-4D97-AF65-F5344CB8AC3E}">
        <p14:creationId xmlns:p14="http://schemas.microsoft.com/office/powerpoint/2010/main" val="4096487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1103606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679302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4999644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CDB6F70-06BF-4664-A4B1-E5650A73125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970B396-A9DE-41E5-B329-81D08A7A2AF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03BA1B-09A1-4368-960C-205497039D39}"/>
              </a:ext>
            </a:extLst>
          </p:cNvPr>
          <p:cNvSpPr>
            <a:spLocks noGrp="1" noChangeArrowheads="1"/>
          </p:cNvSpPr>
          <p:nvPr>
            <p:ph type="sldNum" sz="quarter" idx="12"/>
          </p:nvPr>
        </p:nvSpPr>
        <p:spPr>
          <a:ln/>
        </p:spPr>
        <p:txBody>
          <a:bodyPr/>
          <a:lstStyle>
            <a:lvl1pPr>
              <a:defRPr/>
            </a:lvl1pPr>
          </a:lstStyle>
          <a:p>
            <a:fld id="{107F630E-E68D-4941-AC3B-FE6681844D55}" type="slidenum">
              <a:rPr lang="en-US" altLang="en-US"/>
              <a:pPr/>
              <a:t>‹#›</a:t>
            </a:fld>
            <a:endParaRPr lang="en-US" altLang="en-US"/>
          </a:p>
        </p:txBody>
      </p:sp>
    </p:spTree>
    <p:extLst>
      <p:ext uri="{BB962C8B-B14F-4D97-AF65-F5344CB8AC3E}">
        <p14:creationId xmlns:p14="http://schemas.microsoft.com/office/powerpoint/2010/main" val="1452351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D15FD9B-05D2-42FF-8764-2F73B57A86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0231B19-518D-4196-93B4-B47DBD2C59E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A4FE161-515D-485D-8649-9F5DBB2783CD}"/>
              </a:ext>
            </a:extLst>
          </p:cNvPr>
          <p:cNvSpPr>
            <a:spLocks noGrp="1" noChangeArrowheads="1"/>
          </p:cNvSpPr>
          <p:nvPr>
            <p:ph type="sldNum" sz="quarter" idx="12"/>
          </p:nvPr>
        </p:nvSpPr>
        <p:spPr>
          <a:ln/>
        </p:spPr>
        <p:txBody>
          <a:bodyPr/>
          <a:lstStyle>
            <a:lvl1pPr>
              <a:defRPr/>
            </a:lvl1pPr>
          </a:lstStyle>
          <a:p>
            <a:fld id="{17F5631E-DFD4-43B4-B0BF-7B21C1C27398}" type="slidenum">
              <a:rPr lang="en-US" altLang="en-US"/>
              <a:pPr/>
              <a:t>‹#›</a:t>
            </a:fld>
            <a:endParaRPr lang="en-US" altLang="en-US"/>
          </a:p>
        </p:txBody>
      </p:sp>
    </p:spTree>
    <p:extLst>
      <p:ext uri="{BB962C8B-B14F-4D97-AF65-F5344CB8AC3E}">
        <p14:creationId xmlns:p14="http://schemas.microsoft.com/office/powerpoint/2010/main" val="38537515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5D1BB93-80D8-48C6-BDDB-3DBDA8F15BB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A333FDD-2C33-4193-B151-7FA7C70DAC6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0D9187E-788E-46CE-A130-D8C8692F045D}"/>
              </a:ext>
            </a:extLst>
          </p:cNvPr>
          <p:cNvSpPr>
            <a:spLocks noGrp="1" noChangeArrowheads="1"/>
          </p:cNvSpPr>
          <p:nvPr>
            <p:ph type="sldNum" sz="quarter" idx="12"/>
          </p:nvPr>
        </p:nvSpPr>
        <p:spPr>
          <a:ln/>
        </p:spPr>
        <p:txBody>
          <a:bodyPr/>
          <a:lstStyle>
            <a:lvl1pPr>
              <a:defRPr/>
            </a:lvl1pPr>
          </a:lstStyle>
          <a:p>
            <a:fld id="{7D487438-486B-4B76-8E70-ABCCDEC47B1C}" type="slidenum">
              <a:rPr lang="en-US" altLang="en-US"/>
              <a:pPr/>
              <a:t>‹#›</a:t>
            </a:fld>
            <a:endParaRPr lang="en-US" altLang="en-US"/>
          </a:p>
        </p:txBody>
      </p:sp>
    </p:spTree>
    <p:extLst>
      <p:ext uri="{BB962C8B-B14F-4D97-AF65-F5344CB8AC3E}">
        <p14:creationId xmlns:p14="http://schemas.microsoft.com/office/powerpoint/2010/main" val="11678795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003B7F5-6C61-4E72-BA29-F6B7ADE7BB0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DE633BD-877F-4BFC-B6CD-F6279BE0F9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39105AB-29BD-4CA2-BBCC-53FAE0F89D11}"/>
              </a:ext>
            </a:extLst>
          </p:cNvPr>
          <p:cNvSpPr>
            <a:spLocks noGrp="1" noChangeArrowheads="1"/>
          </p:cNvSpPr>
          <p:nvPr>
            <p:ph type="sldNum" sz="quarter" idx="12"/>
          </p:nvPr>
        </p:nvSpPr>
        <p:spPr>
          <a:ln/>
        </p:spPr>
        <p:txBody>
          <a:bodyPr/>
          <a:lstStyle>
            <a:lvl1pPr>
              <a:defRPr/>
            </a:lvl1pPr>
          </a:lstStyle>
          <a:p>
            <a:fld id="{26B49FB0-93AC-406A-B453-8784594F466D}" type="slidenum">
              <a:rPr lang="en-US" altLang="en-US"/>
              <a:pPr/>
              <a:t>‹#›</a:t>
            </a:fld>
            <a:endParaRPr lang="en-US" altLang="en-US"/>
          </a:p>
        </p:txBody>
      </p:sp>
    </p:spTree>
    <p:extLst>
      <p:ext uri="{BB962C8B-B14F-4D97-AF65-F5344CB8AC3E}">
        <p14:creationId xmlns:p14="http://schemas.microsoft.com/office/powerpoint/2010/main" val="42448472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3FA10B7-C855-4A58-966A-15012C547A3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CCC7F2C-E0FE-4EF3-B9D3-43BB245039A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39FAECD-FBF3-441A-9251-471FE95E68B6}"/>
              </a:ext>
            </a:extLst>
          </p:cNvPr>
          <p:cNvSpPr>
            <a:spLocks noGrp="1" noChangeArrowheads="1"/>
          </p:cNvSpPr>
          <p:nvPr>
            <p:ph type="sldNum" sz="quarter" idx="12"/>
          </p:nvPr>
        </p:nvSpPr>
        <p:spPr>
          <a:ln/>
        </p:spPr>
        <p:txBody>
          <a:bodyPr/>
          <a:lstStyle>
            <a:lvl1pPr>
              <a:defRPr/>
            </a:lvl1pPr>
          </a:lstStyle>
          <a:p>
            <a:fld id="{F68C4496-D308-4467-8792-66DA8F6350D6}" type="slidenum">
              <a:rPr lang="en-US" altLang="en-US"/>
              <a:pPr/>
              <a:t>‹#›</a:t>
            </a:fld>
            <a:endParaRPr lang="en-US" altLang="en-US"/>
          </a:p>
        </p:txBody>
      </p:sp>
    </p:spTree>
    <p:extLst>
      <p:ext uri="{BB962C8B-B14F-4D97-AF65-F5344CB8AC3E}">
        <p14:creationId xmlns:p14="http://schemas.microsoft.com/office/powerpoint/2010/main" val="13260528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4B0B84D-BC0E-45AA-9B56-74F698E130E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DA89F3A6-70DE-4A5E-A7D0-61719438FCE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BFDFB759-EE1D-4835-A2EE-F5B7D9F381B6}"/>
              </a:ext>
            </a:extLst>
          </p:cNvPr>
          <p:cNvSpPr>
            <a:spLocks noGrp="1" noChangeArrowheads="1"/>
          </p:cNvSpPr>
          <p:nvPr>
            <p:ph type="sldNum" sz="quarter" idx="12"/>
          </p:nvPr>
        </p:nvSpPr>
        <p:spPr>
          <a:ln/>
        </p:spPr>
        <p:txBody>
          <a:bodyPr/>
          <a:lstStyle>
            <a:lvl1pPr>
              <a:defRPr/>
            </a:lvl1pPr>
          </a:lstStyle>
          <a:p>
            <a:fld id="{FB1AFAC6-B7E5-4F59-88B7-CED7DA2139C3}" type="slidenum">
              <a:rPr lang="en-US" altLang="en-US"/>
              <a:pPr/>
              <a:t>‹#›</a:t>
            </a:fld>
            <a:endParaRPr lang="en-US" altLang="en-US"/>
          </a:p>
        </p:txBody>
      </p:sp>
    </p:spTree>
    <p:extLst>
      <p:ext uri="{BB962C8B-B14F-4D97-AF65-F5344CB8AC3E}">
        <p14:creationId xmlns:p14="http://schemas.microsoft.com/office/powerpoint/2010/main" val="21684173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E082334-2D9A-479C-BD51-58F4C1A6A8F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97A1038-D009-4863-BD8F-7B4F6873A5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5965E35-992D-431B-BFC8-DAC4EB920080}"/>
              </a:ext>
            </a:extLst>
          </p:cNvPr>
          <p:cNvSpPr>
            <a:spLocks noGrp="1" noChangeArrowheads="1"/>
          </p:cNvSpPr>
          <p:nvPr>
            <p:ph type="sldNum" sz="quarter" idx="12"/>
          </p:nvPr>
        </p:nvSpPr>
        <p:spPr>
          <a:ln/>
        </p:spPr>
        <p:txBody>
          <a:bodyPr/>
          <a:lstStyle>
            <a:lvl1pPr>
              <a:defRPr/>
            </a:lvl1pPr>
          </a:lstStyle>
          <a:p>
            <a:fld id="{4D666F76-7EED-40B3-928C-8BA627221D44}" type="slidenum">
              <a:rPr lang="en-US" altLang="en-US"/>
              <a:pPr/>
              <a:t>‹#›</a:t>
            </a:fld>
            <a:endParaRPr lang="en-US" altLang="en-US"/>
          </a:p>
        </p:txBody>
      </p:sp>
    </p:spTree>
    <p:extLst>
      <p:ext uri="{BB962C8B-B14F-4D97-AF65-F5344CB8AC3E}">
        <p14:creationId xmlns:p14="http://schemas.microsoft.com/office/powerpoint/2010/main" val="1157438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85572F-A982-46FA-BFB7-4F0F3BFB4775}"/>
              </a:ext>
            </a:extLst>
          </p:cNvPr>
          <p:cNvSpPr>
            <a:spLocks noGrp="1"/>
          </p:cNvSpPr>
          <p:nvPr>
            <p:ph type="dt" sz="half" idx="10"/>
          </p:nvPr>
        </p:nvSpPr>
        <p:spPr/>
        <p:txBody>
          <a:bodyPr/>
          <a:lstStyle>
            <a:lvl1pPr>
              <a:defRPr/>
            </a:lvl1pPr>
          </a:lstStyle>
          <a:p>
            <a:pPr>
              <a:defRPr/>
            </a:pPr>
            <a:fld id="{B5C572B9-7379-4EE0-A326-2CF6B57A2B3E}" type="datetimeFigureOut">
              <a:rPr lang="en-US"/>
              <a:pPr>
                <a:defRPr/>
              </a:pPr>
              <a:t>7/23/2023</a:t>
            </a:fld>
            <a:endParaRPr lang="en-US"/>
          </a:p>
        </p:txBody>
      </p:sp>
      <p:sp>
        <p:nvSpPr>
          <p:cNvPr id="5" name="Footer Placeholder 4">
            <a:extLst>
              <a:ext uri="{FF2B5EF4-FFF2-40B4-BE49-F238E27FC236}">
                <a16:creationId xmlns:a16="http://schemas.microsoft.com/office/drawing/2014/main" id="{30107568-FC18-4973-A8A3-9607CBF11C5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63C9118-C84F-4C2F-BFC4-0E86ADA6D460}"/>
              </a:ext>
            </a:extLst>
          </p:cNvPr>
          <p:cNvSpPr>
            <a:spLocks noGrp="1"/>
          </p:cNvSpPr>
          <p:nvPr>
            <p:ph type="sldNum" sz="quarter" idx="12"/>
          </p:nvPr>
        </p:nvSpPr>
        <p:spPr/>
        <p:txBody>
          <a:bodyPr/>
          <a:lstStyle>
            <a:lvl1pPr>
              <a:defRPr/>
            </a:lvl1pPr>
          </a:lstStyle>
          <a:p>
            <a:pPr>
              <a:defRPr/>
            </a:pPr>
            <a:fld id="{0CDB769B-DC13-46CD-A098-6C9F001A56D8}" type="slidenum">
              <a:rPr lang="en-US" altLang="en-US"/>
              <a:pPr>
                <a:defRPr/>
              </a:pPr>
              <a:t>‹#›</a:t>
            </a:fld>
            <a:endParaRPr lang="en-US" altLang="en-US"/>
          </a:p>
        </p:txBody>
      </p:sp>
    </p:spTree>
    <p:extLst>
      <p:ext uri="{BB962C8B-B14F-4D97-AF65-F5344CB8AC3E}">
        <p14:creationId xmlns:p14="http://schemas.microsoft.com/office/powerpoint/2010/main" val="11700589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2D1E98F-2D7C-42DD-BDE2-6B4E2F019FB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A969D65-0358-477B-BE8B-E98155872A4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77DAC4E-FC7B-46BD-A192-FAA328598AD5}"/>
              </a:ext>
            </a:extLst>
          </p:cNvPr>
          <p:cNvSpPr>
            <a:spLocks noGrp="1" noChangeArrowheads="1"/>
          </p:cNvSpPr>
          <p:nvPr>
            <p:ph type="sldNum" sz="quarter" idx="12"/>
          </p:nvPr>
        </p:nvSpPr>
        <p:spPr>
          <a:ln/>
        </p:spPr>
        <p:txBody>
          <a:bodyPr/>
          <a:lstStyle>
            <a:lvl1pPr>
              <a:defRPr/>
            </a:lvl1pPr>
          </a:lstStyle>
          <a:p>
            <a:fld id="{5F3B4F7B-5FF9-4879-B865-1A83F7DF5316}" type="slidenum">
              <a:rPr lang="en-US" altLang="en-US"/>
              <a:pPr/>
              <a:t>‹#›</a:t>
            </a:fld>
            <a:endParaRPr lang="en-US" altLang="en-US"/>
          </a:p>
        </p:txBody>
      </p:sp>
    </p:spTree>
    <p:extLst>
      <p:ext uri="{BB962C8B-B14F-4D97-AF65-F5344CB8AC3E}">
        <p14:creationId xmlns:p14="http://schemas.microsoft.com/office/powerpoint/2010/main" val="17894145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7D61559-C753-4B77-8F7E-F9B59686255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97390AD-9E66-4E65-B778-5BCA3DFA2E0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45D2EFC-BEAF-4240-BE8C-FCFB57407EBF}"/>
              </a:ext>
            </a:extLst>
          </p:cNvPr>
          <p:cNvSpPr>
            <a:spLocks noGrp="1" noChangeArrowheads="1"/>
          </p:cNvSpPr>
          <p:nvPr>
            <p:ph type="sldNum" sz="quarter" idx="12"/>
          </p:nvPr>
        </p:nvSpPr>
        <p:spPr>
          <a:ln/>
        </p:spPr>
        <p:txBody>
          <a:bodyPr/>
          <a:lstStyle>
            <a:lvl1pPr>
              <a:defRPr/>
            </a:lvl1pPr>
          </a:lstStyle>
          <a:p>
            <a:fld id="{76295CC8-CC56-4137-93F6-02539A12F25C}" type="slidenum">
              <a:rPr lang="en-US" altLang="en-US"/>
              <a:pPr/>
              <a:t>‹#›</a:t>
            </a:fld>
            <a:endParaRPr lang="en-US" altLang="en-US"/>
          </a:p>
        </p:txBody>
      </p:sp>
    </p:spTree>
    <p:extLst>
      <p:ext uri="{BB962C8B-B14F-4D97-AF65-F5344CB8AC3E}">
        <p14:creationId xmlns:p14="http://schemas.microsoft.com/office/powerpoint/2010/main" val="30703619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9123FB0-2D0D-4E4C-8FED-758993F9E2F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E7BB9AB-E7E3-4881-AF8D-F67A624D614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9D5CC39-0C8E-4EE9-884D-7AB1CEB4B04C}"/>
              </a:ext>
            </a:extLst>
          </p:cNvPr>
          <p:cNvSpPr>
            <a:spLocks noGrp="1" noChangeArrowheads="1"/>
          </p:cNvSpPr>
          <p:nvPr>
            <p:ph type="sldNum" sz="quarter" idx="12"/>
          </p:nvPr>
        </p:nvSpPr>
        <p:spPr>
          <a:ln/>
        </p:spPr>
        <p:txBody>
          <a:bodyPr/>
          <a:lstStyle>
            <a:lvl1pPr>
              <a:defRPr/>
            </a:lvl1pPr>
          </a:lstStyle>
          <a:p>
            <a:fld id="{57E15250-7490-4D9C-A091-A0E1E38D347E}" type="slidenum">
              <a:rPr lang="en-US" altLang="en-US"/>
              <a:pPr/>
              <a:t>‹#›</a:t>
            </a:fld>
            <a:endParaRPr lang="en-US" altLang="en-US"/>
          </a:p>
        </p:txBody>
      </p:sp>
    </p:spTree>
    <p:extLst>
      <p:ext uri="{BB962C8B-B14F-4D97-AF65-F5344CB8AC3E}">
        <p14:creationId xmlns:p14="http://schemas.microsoft.com/office/powerpoint/2010/main" val="28857926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E05BFF5D-A849-4D1A-9291-C2FEB73716A5}"/>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2CCE96EB-47B1-4B51-90AE-82F1E784A29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92993D8D-8054-489C-999E-D4E4AC6284D4}"/>
              </a:ext>
            </a:extLst>
          </p:cNvPr>
          <p:cNvSpPr>
            <a:spLocks noGrp="1" noChangeArrowheads="1"/>
          </p:cNvSpPr>
          <p:nvPr>
            <p:ph type="sldNum" sz="quarter" idx="12"/>
          </p:nvPr>
        </p:nvSpPr>
        <p:spPr>
          <a:ln/>
        </p:spPr>
        <p:txBody>
          <a:bodyPr/>
          <a:lstStyle>
            <a:lvl1pPr>
              <a:defRPr/>
            </a:lvl1pPr>
          </a:lstStyle>
          <a:p>
            <a:fld id="{478C2F62-5944-4424-90DD-2D0873C85562}" type="slidenum">
              <a:rPr lang="en-US" altLang="en-US"/>
              <a:pPr/>
              <a:t>‹#›</a:t>
            </a:fld>
            <a:endParaRPr lang="en-US" altLang="en-US"/>
          </a:p>
        </p:txBody>
      </p:sp>
    </p:spTree>
    <p:extLst>
      <p:ext uri="{BB962C8B-B14F-4D97-AF65-F5344CB8AC3E}">
        <p14:creationId xmlns:p14="http://schemas.microsoft.com/office/powerpoint/2010/main" val="1513685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E8B519FF-3A5F-4AFB-8C66-8BEE15FF68D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5E87065-9F0B-4924-9D5C-867A6DE165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558B79C-60B4-4CBC-94CA-A6A1EF38413F}"/>
              </a:ext>
            </a:extLst>
          </p:cNvPr>
          <p:cNvSpPr>
            <a:spLocks noGrp="1" noChangeArrowheads="1"/>
          </p:cNvSpPr>
          <p:nvPr>
            <p:ph type="sldNum" sz="quarter" idx="12"/>
          </p:nvPr>
        </p:nvSpPr>
        <p:spPr>
          <a:ln/>
        </p:spPr>
        <p:txBody>
          <a:bodyPr/>
          <a:lstStyle>
            <a:lvl1pPr>
              <a:defRPr/>
            </a:lvl1pPr>
          </a:lstStyle>
          <a:p>
            <a:fld id="{CA175A15-6575-4617-BC9E-D2BE0A0F9024}" type="slidenum">
              <a:rPr lang="en-US" altLang="en-US"/>
              <a:pPr/>
              <a:t>‹#›</a:t>
            </a:fld>
            <a:endParaRPr lang="en-US" altLang="en-US"/>
          </a:p>
        </p:txBody>
      </p:sp>
    </p:spTree>
    <p:extLst>
      <p:ext uri="{BB962C8B-B14F-4D97-AF65-F5344CB8AC3E}">
        <p14:creationId xmlns:p14="http://schemas.microsoft.com/office/powerpoint/2010/main" val="28004761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reserve="1">
  <p:cSld name="2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E8B519FF-3A5F-4AFB-8C66-8BEE15FF68D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5E87065-9F0B-4924-9D5C-867A6DE165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558B79C-60B4-4CBC-94CA-A6A1EF38413F}"/>
              </a:ext>
            </a:extLst>
          </p:cNvPr>
          <p:cNvSpPr>
            <a:spLocks noGrp="1" noChangeArrowheads="1"/>
          </p:cNvSpPr>
          <p:nvPr>
            <p:ph type="sldNum" sz="quarter" idx="12"/>
          </p:nvPr>
        </p:nvSpPr>
        <p:spPr>
          <a:ln/>
        </p:spPr>
        <p:txBody>
          <a:bodyPr/>
          <a:lstStyle>
            <a:lvl1pPr>
              <a:defRPr/>
            </a:lvl1pPr>
          </a:lstStyle>
          <a:p>
            <a:fld id="{CA175A15-6575-4617-BC9E-D2BE0A0F9024}" type="slidenum">
              <a:rPr lang="en-US" altLang="en-US"/>
              <a:pPr/>
              <a:t>‹#›</a:t>
            </a:fld>
            <a:endParaRPr lang="en-US" altLang="en-US"/>
          </a:p>
        </p:txBody>
      </p:sp>
    </p:spTree>
    <p:extLst>
      <p:ext uri="{BB962C8B-B14F-4D97-AF65-F5344CB8AC3E}">
        <p14:creationId xmlns:p14="http://schemas.microsoft.com/office/powerpoint/2010/main" val="31762839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1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E8B519FF-3A5F-4AFB-8C66-8BEE15FF68D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5E87065-9F0B-4924-9D5C-867A6DE165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558B79C-60B4-4CBC-94CA-A6A1EF38413F}"/>
              </a:ext>
            </a:extLst>
          </p:cNvPr>
          <p:cNvSpPr>
            <a:spLocks noGrp="1" noChangeArrowheads="1"/>
          </p:cNvSpPr>
          <p:nvPr>
            <p:ph type="sldNum" sz="quarter" idx="12"/>
          </p:nvPr>
        </p:nvSpPr>
        <p:spPr>
          <a:ln/>
        </p:spPr>
        <p:txBody>
          <a:bodyPr/>
          <a:lstStyle>
            <a:lvl1pPr>
              <a:defRPr/>
            </a:lvl1pPr>
          </a:lstStyle>
          <a:p>
            <a:fld id="{CA175A15-6575-4617-BC9E-D2BE0A0F9024}" type="slidenum">
              <a:rPr lang="en-US" altLang="en-US"/>
              <a:pPr/>
              <a:t>‹#›</a:t>
            </a:fld>
            <a:endParaRPr lang="en-US" altLang="en-US"/>
          </a:p>
        </p:txBody>
      </p:sp>
    </p:spTree>
    <p:extLst>
      <p:ext uri="{BB962C8B-B14F-4D97-AF65-F5344CB8AC3E}">
        <p14:creationId xmlns:p14="http://schemas.microsoft.com/office/powerpoint/2010/main" val="10997619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7CD9274C-922D-47B1-9E48-335E6B7DF5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3030" t="10516"/>
          <a:stretch>
            <a:fillRect/>
          </a:stretch>
        </p:blipFill>
        <p:spPr bwMode="auto">
          <a:xfrm>
            <a:off x="-36513" y="-26988"/>
            <a:ext cx="9213851"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9308066"/>
      </p:ext>
    </p:extLst>
  </p:cSld>
  <p:clrMapOvr>
    <a:masterClrMapping/>
  </p:clrMapOvr>
  <p:transition spd="slow" advTm="0">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7CD9274C-922D-47B1-9E48-335E6B7DF5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3030" t="10516"/>
          <a:stretch>
            <a:fillRect/>
          </a:stretch>
        </p:blipFill>
        <p:spPr bwMode="auto">
          <a:xfrm>
            <a:off x="-36513" y="-26988"/>
            <a:ext cx="9213851"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18620"/>
      </p:ext>
    </p:extLst>
  </p:cSld>
  <p:clrMapOvr>
    <a:masterClrMapping/>
  </p:clrMapOvr>
  <p:transition spd="slow" advTm="0">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5B3AE206-21EC-433C-AE36-7864259DE86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3" y="0"/>
            <a:ext cx="9134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86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EF92C2-BC7B-4518-85E0-A42DD34AD715}"/>
              </a:ext>
            </a:extLst>
          </p:cNvPr>
          <p:cNvSpPr>
            <a:spLocks noGrp="1"/>
          </p:cNvSpPr>
          <p:nvPr>
            <p:ph type="dt" sz="half" idx="10"/>
          </p:nvPr>
        </p:nvSpPr>
        <p:spPr/>
        <p:txBody>
          <a:bodyPr/>
          <a:lstStyle>
            <a:lvl1pPr>
              <a:defRPr/>
            </a:lvl1pPr>
          </a:lstStyle>
          <a:p>
            <a:pPr>
              <a:defRPr/>
            </a:pPr>
            <a:fld id="{624345DE-5B43-4135-9849-E8D9D051CA5D}" type="datetimeFigureOut">
              <a:rPr lang="en-US"/>
              <a:pPr>
                <a:defRPr/>
              </a:pPr>
              <a:t>7/23/2023</a:t>
            </a:fld>
            <a:endParaRPr lang="en-US"/>
          </a:p>
        </p:txBody>
      </p:sp>
      <p:sp>
        <p:nvSpPr>
          <p:cNvPr id="5" name="Footer Placeholder 4">
            <a:extLst>
              <a:ext uri="{FF2B5EF4-FFF2-40B4-BE49-F238E27FC236}">
                <a16:creationId xmlns:a16="http://schemas.microsoft.com/office/drawing/2014/main" id="{56249580-E876-4DC9-93E9-0F08496016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2007232-50B6-475D-9064-765E4C22CD60}"/>
              </a:ext>
            </a:extLst>
          </p:cNvPr>
          <p:cNvSpPr>
            <a:spLocks noGrp="1"/>
          </p:cNvSpPr>
          <p:nvPr>
            <p:ph type="sldNum" sz="quarter" idx="12"/>
          </p:nvPr>
        </p:nvSpPr>
        <p:spPr/>
        <p:txBody>
          <a:bodyPr/>
          <a:lstStyle>
            <a:lvl1pPr>
              <a:defRPr/>
            </a:lvl1pPr>
          </a:lstStyle>
          <a:p>
            <a:pPr>
              <a:defRPr/>
            </a:pPr>
            <a:fld id="{07FC4B89-5CCD-41B0-AC7B-997532B87A2A}" type="slidenum">
              <a:rPr lang="en-US" altLang="en-US"/>
              <a:pPr>
                <a:defRPr/>
              </a:pPr>
              <a:t>‹#›</a:t>
            </a:fld>
            <a:endParaRPr lang="en-US" altLang="en-US"/>
          </a:p>
        </p:txBody>
      </p:sp>
    </p:spTree>
    <p:extLst>
      <p:ext uri="{BB962C8B-B14F-4D97-AF65-F5344CB8AC3E}">
        <p14:creationId xmlns:p14="http://schemas.microsoft.com/office/powerpoint/2010/main" val="26597453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12C1B6E-DCFC-4CB7-AECF-DA989E610B4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E63E15F-EEB6-4E7E-AD72-F048C6439D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4DA4B07-B4E8-4066-A887-05EA090D31B0}"/>
              </a:ext>
            </a:extLst>
          </p:cNvPr>
          <p:cNvSpPr>
            <a:spLocks noGrp="1" noChangeArrowheads="1"/>
          </p:cNvSpPr>
          <p:nvPr>
            <p:ph type="sldNum" sz="quarter" idx="12"/>
          </p:nvPr>
        </p:nvSpPr>
        <p:spPr>
          <a:ln/>
        </p:spPr>
        <p:txBody>
          <a:bodyPr/>
          <a:lstStyle>
            <a:lvl1pPr>
              <a:defRPr/>
            </a:lvl1pPr>
          </a:lstStyle>
          <a:p>
            <a:fld id="{396B46DB-3969-4567-B36F-A7A1D81276E1}" type="slidenum">
              <a:rPr lang="en-US" altLang="en-US"/>
              <a:pPr/>
              <a:t>‹#›</a:t>
            </a:fld>
            <a:endParaRPr lang="en-US" altLang="en-US"/>
          </a:p>
        </p:txBody>
      </p:sp>
    </p:spTree>
    <p:extLst>
      <p:ext uri="{BB962C8B-B14F-4D97-AF65-F5344CB8AC3E}">
        <p14:creationId xmlns:p14="http://schemas.microsoft.com/office/powerpoint/2010/main" val="27784348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C1BD1B0-A575-407D-A011-D5ED555C4B2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89D3B9E-CB2E-4E35-BB12-DFCF24BFF2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F68220B-5709-4D39-ACFC-60B8697EFDA1}"/>
              </a:ext>
            </a:extLst>
          </p:cNvPr>
          <p:cNvSpPr>
            <a:spLocks noGrp="1" noChangeArrowheads="1"/>
          </p:cNvSpPr>
          <p:nvPr>
            <p:ph type="sldNum" sz="quarter" idx="12"/>
          </p:nvPr>
        </p:nvSpPr>
        <p:spPr>
          <a:ln/>
        </p:spPr>
        <p:txBody>
          <a:bodyPr/>
          <a:lstStyle>
            <a:lvl1pPr>
              <a:defRPr/>
            </a:lvl1pPr>
          </a:lstStyle>
          <a:p>
            <a:fld id="{FB07E702-F1EB-4EE2-8F09-0BC80674F8B9}" type="slidenum">
              <a:rPr lang="en-US" altLang="en-US"/>
              <a:pPr/>
              <a:t>‹#›</a:t>
            </a:fld>
            <a:endParaRPr lang="en-US" altLang="en-US"/>
          </a:p>
        </p:txBody>
      </p:sp>
    </p:spTree>
    <p:extLst>
      <p:ext uri="{BB962C8B-B14F-4D97-AF65-F5344CB8AC3E}">
        <p14:creationId xmlns:p14="http://schemas.microsoft.com/office/powerpoint/2010/main" val="2607643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29F9D86-005C-41BF-9BC4-E65BEE8F267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F059C9A-7C31-40E6-B163-650B049999B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A8EE100-16B8-4DB2-A4A5-9F1E749CF148}"/>
              </a:ext>
            </a:extLst>
          </p:cNvPr>
          <p:cNvSpPr>
            <a:spLocks noGrp="1" noChangeArrowheads="1"/>
          </p:cNvSpPr>
          <p:nvPr>
            <p:ph type="sldNum" sz="quarter" idx="12"/>
          </p:nvPr>
        </p:nvSpPr>
        <p:spPr>
          <a:ln/>
        </p:spPr>
        <p:txBody>
          <a:bodyPr/>
          <a:lstStyle>
            <a:lvl1pPr>
              <a:defRPr/>
            </a:lvl1pPr>
          </a:lstStyle>
          <a:p>
            <a:fld id="{93341DCC-29A6-43D6-BE52-6DC0C6B3612E}" type="slidenum">
              <a:rPr lang="en-US" altLang="en-US"/>
              <a:pPr/>
              <a:t>‹#›</a:t>
            </a:fld>
            <a:endParaRPr lang="en-US" altLang="en-US"/>
          </a:p>
        </p:txBody>
      </p:sp>
    </p:spTree>
    <p:extLst>
      <p:ext uri="{BB962C8B-B14F-4D97-AF65-F5344CB8AC3E}">
        <p14:creationId xmlns:p14="http://schemas.microsoft.com/office/powerpoint/2010/main" val="30416339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C559B25-2FDF-44A2-9013-F064679E6E1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E3E99DE5-CC87-4813-8ED1-84BA787515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C8F8866-802C-4BBF-BC73-20EF19F43721}"/>
              </a:ext>
            </a:extLst>
          </p:cNvPr>
          <p:cNvSpPr>
            <a:spLocks noGrp="1" noChangeArrowheads="1"/>
          </p:cNvSpPr>
          <p:nvPr>
            <p:ph type="sldNum" sz="quarter" idx="12"/>
          </p:nvPr>
        </p:nvSpPr>
        <p:spPr>
          <a:ln/>
        </p:spPr>
        <p:txBody>
          <a:bodyPr/>
          <a:lstStyle>
            <a:lvl1pPr>
              <a:defRPr/>
            </a:lvl1pPr>
          </a:lstStyle>
          <a:p>
            <a:fld id="{7C781615-842C-4C40-BBDF-987BC5DFB4DE}" type="slidenum">
              <a:rPr lang="en-US" altLang="en-US"/>
              <a:pPr/>
              <a:t>‹#›</a:t>
            </a:fld>
            <a:endParaRPr lang="en-US" altLang="en-US"/>
          </a:p>
        </p:txBody>
      </p:sp>
    </p:spTree>
    <p:extLst>
      <p:ext uri="{BB962C8B-B14F-4D97-AF65-F5344CB8AC3E}">
        <p14:creationId xmlns:p14="http://schemas.microsoft.com/office/powerpoint/2010/main" val="10384099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22E7084-1AAD-42B5-859C-016AF540F33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79BBA6BB-E8FA-4290-AC24-5CFC6282DA7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57701E3-3AE8-469A-9F9A-02FB55862816}"/>
              </a:ext>
            </a:extLst>
          </p:cNvPr>
          <p:cNvSpPr>
            <a:spLocks noGrp="1" noChangeArrowheads="1"/>
          </p:cNvSpPr>
          <p:nvPr>
            <p:ph type="sldNum" sz="quarter" idx="12"/>
          </p:nvPr>
        </p:nvSpPr>
        <p:spPr>
          <a:ln/>
        </p:spPr>
        <p:txBody>
          <a:bodyPr/>
          <a:lstStyle>
            <a:lvl1pPr>
              <a:defRPr/>
            </a:lvl1pPr>
          </a:lstStyle>
          <a:p>
            <a:fld id="{5F24F95A-CE7D-4BED-A68D-7BEFFECF953B}" type="slidenum">
              <a:rPr lang="en-US" altLang="en-US"/>
              <a:pPr/>
              <a:t>‹#›</a:t>
            </a:fld>
            <a:endParaRPr lang="en-US" altLang="en-US"/>
          </a:p>
        </p:txBody>
      </p:sp>
    </p:spTree>
    <p:extLst>
      <p:ext uri="{BB962C8B-B14F-4D97-AF65-F5344CB8AC3E}">
        <p14:creationId xmlns:p14="http://schemas.microsoft.com/office/powerpoint/2010/main" val="26261381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D712E42-4FF3-48B9-A89E-9BC36B670FA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9981C5BD-41E7-409B-97A6-DD587C2A1F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160627F-28CB-4C47-BAD8-F826AE0EB080}"/>
              </a:ext>
            </a:extLst>
          </p:cNvPr>
          <p:cNvSpPr>
            <a:spLocks noGrp="1" noChangeArrowheads="1"/>
          </p:cNvSpPr>
          <p:nvPr>
            <p:ph type="sldNum" sz="quarter" idx="12"/>
          </p:nvPr>
        </p:nvSpPr>
        <p:spPr>
          <a:ln/>
        </p:spPr>
        <p:txBody>
          <a:bodyPr/>
          <a:lstStyle>
            <a:lvl1pPr>
              <a:defRPr/>
            </a:lvl1pPr>
          </a:lstStyle>
          <a:p>
            <a:fld id="{B86DCFA7-1F8B-4F7B-BE66-68A629EF4509}" type="slidenum">
              <a:rPr lang="en-US" altLang="en-US"/>
              <a:pPr/>
              <a:t>‹#›</a:t>
            </a:fld>
            <a:endParaRPr lang="en-US" altLang="en-US"/>
          </a:p>
        </p:txBody>
      </p:sp>
    </p:spTree>
    <p:extLst>
      <p:ext uri="{BB962C8B-B14F-4D97-AF65-F5344CB8AC3E}">
        <p14:creationId xmlns:p14="http://schemas.microsoft.com/office/powerpoint/2010/main" val="33582393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AF3DCFC-7600-4181-9F81-7B97B02269D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3E46FD6-9323-4193-B25F-361A026D76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674E9AA-C016-4205-807B-26F1BD62D5F9}"/>
              </a:ext>
            </a:extLst>
          </p:cNvPr>
          <p:cNvSpPr>
            <a:spLocks noGrp="1" noChangeArrowheads="1"/>
          </p:cNvSpPr>
          <p:nvPr>
            <p:ph type="sldNum" sz="quarter" idx="12"/>
          </p:nvPr>
        </p:nvSpPr>
        <p:spPr>
          <a:ln/>
        </p:spPr>
        <p:txBody>
          <a:bodyPr/>
          <a:lstStyle>
            <a:lvl1pPr>
              <a:defRPr/>
            </a:lvl1pPr>
          </a:lstStyle>
          <a:p>
            <a:fld id="{7E5DB37D-2689-415B-BF32-CB5E9B697520}" type="slidenum">
              <a:rPr lang="en-US" altLang="en-US"/>
              <a:pPr/>
              <a:t>‹#›</a:t>
            </a:fld>
            <a:endParaRPr lang="en-US" altLang="en-US"/>
          </a:p>
        </p:txBody>
      </p:sp>
    </p:spTree>
    <p:extLst>
      <p:ext uri="{BB962C8B-B14F-4D97-AF65-F5344CB8AC3E}">
        <p14:creationId xmlns:p14="http://schemas.microsoft.com/office/powerpoint/2010/main" val="35451918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77D8816-BB51-469F-93C9-8677AE0CACC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52C301D-4ECB-46B3-BC1D-A4F81F0AF3A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C94748D-138A-471E-AB5D-036E62A55949}"/>
              </a:ext>
            </a:extLst>
          </p:cNvPr>
          <p:cNvSpPr>
            <a:spLocks noGrp="1" noChangeArrowheads="1"/>
          </p:cNvSpPr>
          <p:nvPr>
            <p:ph type="sldNum" sz="quarter" idx="12"/>
          </p:nvPr>
        </p:nvSpPr>
        <p:spPr>
          <a:ln/>
        </p:spPr>
        <p:txBody>
          <a:bodyPr/>
          <a:lstStyle>
            <a:lvl1pPr>
              <a:defRPr/>
            </a:lvl1pPr>
          </a:lstStyle>
          <a:p>
            <a:fld id="{148F07F5-B65B-4CA4-B7C4-F6CA11611BFB}" type="slidenum">
              <a:rPr lang="en-US" altLang="en-US"/>
              <a:pPr/>
              <a:t>‹#›</a:t>
            </a:fld>
            <a:endParaRPr lang="en-US" altLang="en-US"/>
          </a:p>
        </p:txBody>
      </p:sp>
    </p:spTree>
    <p:extLst>
      <p:ext uri="{BB962C8B-B14F-4D97-AF65-F5344CB8AC3E}">
        <p14:creationId xmlns:p14="http://schemas.microsoft.com/office/powerpoint/2010/main" val="42398291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51A1D45-78EE-4471-B246-EAD71C97222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FEA1E46-4B1B-4E34-90CF-E84D79F0639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1427E66-1EDD-4A96-B647-CAEF978B6923}"/>
              </a:ext>
            </a:extLst>
          </p:cNvPr>
          <p:cNvSpPr>
            <a:spLocks noGrp="1" noChangeArrowheads="1"/>
          </p:cNvSpPr>
          <p:nvPr>
            <p:ph type="sldNum" sz="quarter" idx="12"/>
          </p:nvPr>
        </p:nvSpPr>
        <p:spPr>
          <a:ln/>
        </p:spPr>
        <p:txBody>
          <a:bodyPr/>
          <a:lstStyle>
            <a:lvl1pPr>
              <a:defRPr/>
            </a:lvl1pPr>
          </a:lstStyle>
          <a:p>
            <a:fld id="{3612A0B2-7A11-4E49-A92D-91155C3F850A}" type="slidenum">
              <a:rPr lang="en-US" altLang="en-US"/>
              <a:pPr/>
              <a:t>‹#›</a:t>
            </a:fld>
            <a:endParaRPr lang="en-US" altLang="en-US"/>
          </a:p>
        </p:txBody>
      </p:sp>
    </p:spTree>
    <p:extLst>
      <p:ext uri="{BB962C8B-B14F-4D97-AF65-F5344CB8AC3E}">
        <p14:creationId xmlns:p14="http://schemas.microsoft.com/office/powerpoint/2010/main" val="36521921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6FCA223-C937-4306-B515-CE387D5E139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91F5B3D-8C2A-4417-B114-55BB88589F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0EDE527-7462-4EA5-A5B3-60C5A014F0E7}"/>
              </a:ext>
            </a:extLst>
          </p:cNvPr>
          <p:cNvSpPr>
            <a:spLocks noGrp="1" noChangeArrowheads="1"/>
          </p:cNvSpPr>
          <p:nvPr>
            <p:ph type="sldNum" sz="quarter" idx="12"/>
          </p:nvPr>
        </p:nvSpPr>
        <p:spPr>
          <a:ln/>
        </p:spPr>
        <p:txBody>
          <a:bodyPr/>
          <a:lstStyle>
            <a:lvl1pPr>
              <a:defRPr/>
            </a:lvl1pPr>
          </a:lstStyle>
          <a:p>
            <a:fld id="{A307B5E9-84E9-486C-9EFC-090B8336CB59}" type="slidenum">
              <a:rPr lang="en-US" altLang="en-US"/>
              <a:pPr/>
              <a:t>‹#›</a:t>
            </a:fld>
            <a:endParaRPr lang="en-US" altLang="en-US"/>
          </a:p>
        </p:txBody>
      </p:sp>
    </p:spTree>
    <p:extLst>
      <p:ext uri="{BB962C8B-B14F-4D97-AF65-F5344CB8AC3E}">
        <p14:creationId xmlns:p14="http://schemas.microsoft.com/office/powerpoint/2010/main" val="937456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ADCBCD0-2B7C-4181-837D-C0B7064658EB}"/>
              </a:ext>
            </a:extLst>
          </p:cNvPr>
          <p:cNvSpPr>
            <a:spLocks noGrp="1"/>
          </p:cNvSpPr>
          <p:nvPr>
            <p:ph type="dt" sz="half" idx="10"/>
          </p:nvPr>
        </p:nvSpPr>
        <p:spPr/>
        <p:txBody>
          <a:bodyPr/>
          <a:lstStyle>
            <a:lvl1pPr>
              <a:defRPr/>
            </a:lvl1pPr>
          </a:lstStyle>
          <a:p>
            <a:pPr>
              <a:defRPr/>
            </a:pPr>
            <a:fld id="{FAF20DC8-5E77-47FF-8557-E142C84D5FBC}" type="datetimeFigureOut">
              <a:rPr lang="en-US"/>
              <a:pPr>
                <a:defRPr/>
              </a:pPr>
              <a:t>7/23/2023</a:t>
            </a:fld>
            <a:endParaRPr lang="en-US"/>
          </a:p>
        </p:txBody>
      </p:sp>
      <p:sp>
        <p:nvSpPr>
          <p:cNvPr id="6" name="Footer Placeholder 4">
            <a:extLst>
              <a:ext uri="{FF2B5EF4-FFF2-40B4-BE49-F238E27FC236}">
                <a16:creationId xmlns:a16="http://schemas.microsoft.com/office/drawing/2014/main" id="{28557710-A089-4E36-BC27-F2F57035656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0DC1934-4B6E-413E-AC78-AEC053009D6C}"/>
              </a:ext>
            </a:extLst>
          </p:cNvPr>
          <p:cNvSpPr>
            <a:spLocks noGrp="1"/>
          </p:cNvSpPr>
          <p:nvPr>
            <p:ph type="sldNum" sz="quarter" idx="12"/>
          </p:nvPr>
        </p:nvSpPr>
        <p:spPr/>
        <p:txBody>
          <a:bodyPr/>
          <a:lstStyle>
            <a:lvl1pPr>
              <a:defRPr/>
            </a:lvl1pPr>
          </a:lstStyle>
          <a:p>
            <a:pPr>
              <a:defRPr/>
            </a:pPr>
            <a:fld id="{B658EF77-4A9D-433D-8B91-B9AEDDB4FFE4}" type="slidenum">
              <a:rPr lang="en-US" altLang="en-US"/>
              <a:pPr>
                <a:defRPr/>
              </a:pPr>
              <a:t>‹#›</a:t>
            </a:fld>
            <a:endParaRPr lang="en-US" altLang="en-US"/>
          </a:p>
        </p:txBody>
      </p:sp>
    </p:spTree>
    <p:extLst>
      <p:ext uri="{BB962C8B-B14F-4D97-AF65-F5344CB8AC3E}">
        <p14:creationId xmlns:p14="http://schemas.microsoft.com/office/powerpoint/2010/main" val="18155369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2E3D17E-1F9F-4AA3-93E6-EFA45404781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D058896-BF5A-438F-AF6C-01C2D64EC60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CA18605-15D4-456D-A9A9-2A39AA4873FF}"/>
              </a:ext>
            </a:extLst>
          </p:cNvPr>
          <p:cNvSpPr>
            <a:spLocks noGrp="1" noChangeArrowheads="1"/>
          </p:cNvSpPr>
          <p:nvPr>
            <p:ph type="sldNum" sz="quarter" idx="12"/>
          </p:nvPr>
        </p:nvSpPr>
        <p:spPr>
          <a:ln/>
        </p:spPr>
        <p:txBody>
          <a:bodyPr/>
          <a:lstStyle>
            <a:lvl1pPr>
              <a:defRPr/>
            </a:lvl1pPr>
          </a:lstStyle>
          <a:p>
            <a:fld id="{4B172B13-22F2-41CE-92F6-CBAB25C67B37}" type="slidenum">
              <a:rPr lang="en-US" altLang="en-US"/>
              <a:pPr/>
              <a:t>‹#›</a:t>
            </a:fld>
            <a:endParaRPr lang="en-US" altLang="en-US"/>
          </a:p>
        </p:txBody>
      </p:sp>
    </p:spTree>
    <p:extLst>
      <p:ext uri="{BB962C8B-B14F-4D97-AF65-F5344CB8AC3E}">
        <p14:creationId xmlns:p14="http://schemas.microsoft.com/office/powerpoint/2010/main" val="84384439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F98F140B-BDDF-46CE-A2DF-C00A75E74DDD}"/>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80F7C591-D9FB-4DD4-A938-F500F467F61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83E4D6F6-BF6E-4D3E-AAD3-C83EE63F8986}"/>
              </a:ext>
            </a:extLst>
          </p:cNvPr>
          <p:cNvSpPr>
            <a:spLocks noGrp="1" noChangeArrowheads="1"/>
          </p:cNvSpPr>
          <p:nvPr>
            <p:ph type="sldNum" sz="quarter" idx="12"/>
          </p:nvPr>
        </p:nvSpPr>
        <p:spPr>
          <a:ln/>
        </p:spPr>
        <p:txBody>
          <a:bodyPr/>
          <a:lstStyle>
            <a:lvl1pPr>
              <a:defRPr/>
            </a:lvl1pPr>
          </a:lstStyle>
          <a:p>
            <a:fld id="{90168874-DD35-4CA8-9074-F767B7D1C0C2}" type="slidenum">
              <a:rPr lang="en-US" altLang="en-US"/>
              <a:pPr/>
              <a:t>‹#›</a:t>
            </a:fld>
            <a:endParaRPr lang="en-US" altLang="en-US"/>
          </a:p>
        </p:txBody>
      </p:sp>
    </p:spTree>
    <p:extLst>
      <p:ext uri="{BB962C8B-B14F-4D97-AF65-F5344CB8AC3E}">
        <p14:creationId xmlns:p14="http://schemas.microsoft.com/office/powerpoint/2010/main" val="24234262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0FFACF77-DDE2-4C94-B052-FDA609BA10A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6C40CCF-578C-437D-8E7A-393FA96C48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8ABA9127-1C05-4585-A159-666544D5124E}"/>
              </a:ext>
            </a:extLst>
          </p:cNvPr>
          <p:cNvSpPr>
            <a:spLocks noGrp="1" noChangeArrowheads="1"/>
          </p:cNvSpPr>
          <p:nvPr>
            <p:ph type="sldNum" sz="quarter" idx="12"/>
          </p:nvPr>
        </p:nvSpPr>
        <p:spPr>
          <a:ln/>
        </p:spPr>
        <p:txBody>
          <a:bodyPr/>
          <a:lstStyle>
            <a:lvl1pPr>
              <a:defRPr/>
            </a:lvl1pPr>
          </a:lstStyle>
          <a:p>
            <a:fld id="{4039114D-72CA-4ECE-BF96-BEE363C6CA33}" type="slidenum">
              <a:rPr lang="en-US" altLang="en-US"/>
              <a:pPr/>
              <a:t>‹#›</a:t>
            </a:fld>
            <a:endParaRPr lang="en-US" altLang="en-US"/>
          </a:p>
        </p:txBody>
      </p:sp>
    </p:spTree>
    <p:extLst>
      <p:ext uri="{BB962C8B-B14F-4D97-AF65-F5344CB8AC3E}">
        <p14:creationId xmlns:p14="http://schemas.microsoft.com/office/powerpoint/2010/main" val="1369170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1"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5E0FFAC6-56AA-4E85-B4D9-F94CB275D95C}"/>
              </a:ext>
            </a:extLst>
          </p:cNvPr>
          <p:cNvSpPr>
            <a:spLocks noGrp="1"/>
          </p:cNvSpPr>
          <p:nvPr>
            <p:ph type="dt" sz="half" idx="10"/>
          </p:nvPr>
        </p:nvSpPr>
        <p:spPr/>
        <p:txBody>
          <a:bodyPr/>
          <a:lstStyle>
            <a:lvl1pPr>
              <a:defRPr/>
            </a:lvl1pPr>
          </a:lstStyle>
          <a:p>
            <a:pPr>
              <a:defRPr/>
            </a:pPr>
            <a:fld id="{E05C814B-42A0-455C-BC81-0D490C2D901D}" type="datetimeFigureOut">
              <a:rPr lang="en-US"/>
              <a:pPr>
                <a:defRPr/>
              </a:pPr>
              <a:t>7/23/2023</a:t>
            </a:fld>
            <a:endParaRPr lang="en-US"/>
          </a:p>
        </p:txBody>
      </p:sp>
      <p:sp>
        <p:nvSpPr>
          <p:cNvPr id="8" name="Footer Placeholder 4">
            <a:extLst>
              <a:ext uri="{FF2B5EF4-FFF2-40B4-BE49-F238E27FC236}">
                <a16:creationId xmlns:a16="http://schemas.microsoft.com/office/drawing/2014/main" id="{CB0F2439-B218-4F50-A1F3-A17065EC604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109416A-4735-41C7-B199-9A70267179C6}"/>
              </a:ext>
            </a:extLst>
          </p:cNvPr>
          <p:cNvSpPr>
            <a:spLocks noGrp="1"/>
          </p:cNvSpPr>
          <p:nvPr>
            <p:ph type="sldNum" sz="quarter" idx="12"/>
          </p:nvPr>
        </p:nvSpPr>
        <p:spPr/>
        <p:txBody>
          <a:bodyPr/>
          <a:lstStyle>
            <a:lvl1pPr>
              <a:defRPr/>
            </a:lvl1pPr>
          </a:lstStyle>
          <a:p>
            <a:pPr>
              <a:defRPr/>
            </a:pPr>
            <a:fld id="{99FCC55E-915F-4C46-9418-1FC309C783D1}" type="slidenum">
              <a:rPr lang="en-US" altLang="en-US"/>
              <a:pPr>
                <a:defRPr/>
              </a:pPr>
              <a:t>‹#›</a:t>
            </a:fld>
            <a:endParaRPr lang="en-US" altLang="en-US"/>
          </a:p>
        </p:txBody>
      </p:sp>
    </p:spTree>
    <p:extLst>
      <p:ext uri="{BB962C8B-B14F-4D97-AF65-F5344CB8AC3E}">
        <p14:creationId xmlns:p14="http://schemas.microsoft.com/office/powerpoint/2010/main" val="4061951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6269CE5-01DB-4684-B5FC-388A19A908F4}"/>
              </a:ext>
            </a:extLst>
          </p:cNvPr>
          <p:cNvSpPr>
            <a:spLocks noGrp="1"/>
          </p:cNvSpPr>
          <p:nvPr>
            <p:ph type="dt" sz="half" idx="10"/>
          </p:nvPr>
        </p:nvSpPr>
        <p:spPr/>
        <p:txBody>
          <a:bodyPr/>
          <a:lstStyle>
            <a:lvl1pPr>
              <a:defRPr/>
            </a:lvl1pPr>
          </a:lstStyle>
          <a:p>
            <a:pPr>
              <a:defRPr/>
            </a:pPr>
            <a:fld id="{50BBE7AE-AFD7-4657-9B2E-06F9D77ADB84}" type="datetimeFigureOut">
              <a:rPr lang="en-US"/>
              <a:pPr>
                <a:defRPr/>
              </a:pPr>
              <a:t>7/23/2023</a:t>
            </a:fld>
            <a:endParaRPr lang="en-US"/>
          </a:p>
        </p:txBody>
      </p:sp>
      <p:sp>
        <p:nvSpPr>
          <p:cNvPr id="4" name="Footer Placeholder 4">
            <a:extLst>
              <a:ext uri="{FF2B5EF4-FFF2-40B4-BE49-F238E27FC236}">
                <a16:creationId xmlns:a16="http://schemas.microsoft.com/office/drawing/2014/main" id="{1A19BBA8-2F03-4F47-AC43-FCB0A580406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9FD4EB1-92B5-4E99-B6B5-F360851DF3DD}"/>
              </a:ext>
            </a:extLst>
          </p:cNvPr>
          <p:cNvSpPr>
            <a:spLocks noGrp="1"/>
          </p:cNvSpPr>
          <p:nvPr>
            <p:ph type="sldNum" sz="quarter" idx="12"/>
          </p:nvPr>
        </p:nvSpPr>
        <p:spPr/>
        <p:txBody>
          <a:bodyPr/>
          <a:lstStyle>
            <a:lvl1pPr>
              <a:defRPr/>
            </a:lvl1pPr>
          </a:lstStyle>
          <a:p>
            <a:pPr>
              <a:defRPr/>
            </a:pPr>
            <a:fld id="{67C12D1D-0CFD-4096-9239-1D6782342255}" type="slidenum">
              <a:rPr lang="en-US" altLang="en-US"/>
              <a:pPr>
                <a:defRPr/>
              </a:pPr>
              <a:t>‹#›</a:t>
            </a:fld>
            <a:endParaRPr lang="en-US" altLang="en-US"/>
          </a:p>
        </p:txBody>
      </p:sp>
    </p:spTree>
    <p:extLst>
      <p:ext uri="{BB962C8B-B14F-4D97-AF65-F5344CB8AC3E}">
        <p14:creationId xmlns:p14="http://schemas.microsoft.com/office/powerpoint/2010/main" val="1178314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0954CF7-9813-4C47-9A09-3A5496E4252A}"/>
              </a:ext>
            </a:extLst>
          </p:cNvPr>
          <p:cNvSpPr>
            <a:spLocks noGrp="1"/>
          </p:cNvSpPr>
          <p:nvPr>
            <p:ph type="dt" sz="half" idx="10"/>
          </p:nvPr>
        </p:nvSpPr>
        <p:spPr/>
        <p:txBody>
          <a:bodyPr/>
          <a:lstStyle>
            <a:lvl1pPr>
              <a:defRPr/>
            </a:lvl1pPr>
          </a:lstStyle>
          <a:p>
            <a:pPr>
              <a:defRPr/>
            </a:pPr>
            <a:fld id="{34D82948-77FE-4645-8F4A-21D283528BCC}" type="datetimeFigureOut">
              <a:rPr lang="en-US"/>
              <a:pPr>
                <a:defRPr/>
              </a:pPr>
              <a:t>7/23/2023</a:t>
            </a:fld>
            <a:endParaRPr lang="en-US"/>
          </a:p>
        </p:txBody>
      </p:sp>
      <p:sp>
        <p:nvSpPr>
          <p:cNvPr id="3" name="Footer Placeholder 4">
            <a:extLst>
              <a:ext uri="{FF2B5EF4-FFF2-40B4-BE49-F238E27FC236}">
                <a16:creationId xmlns:a16="http://schemas.microsoft.com/office/drawing/2014/main" id="{77F83760-3BEF-4CB4-B278-0519CA047E1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0D3CF4FF-D702-47D7-8ABB-20ED466B2EA2}"/>
              </a:ext>
            </a:extLst>
          </p:cNvPr>
          <p:cNvSpPr>
            <a:spLocks noGrp="1"/>
          </p:cNvSpPr>
          <p:nvPr>
            <p:ph type="sldNum" sz="quarter" idx="12"/>
          </p:nvPr>
        </p:nvSpPr>
        <p:spPr/>
        <p:txBody>
          <a:bodyPr/>
          <a:lstStyle>
            <a:lvl1pPr>
              <a:defRPr/>
            </a:lvl1pPr>
          </a:lstStyle>
          <a:p>
            <a:pPr>
              <a:defRPr/>
            </a:pPr>
            <a:fld id="{DF40C958-C281-450B-8B54-445217839167}" type="slidenum">
              <a:rPr lang="en-US" altLang="en-US"/>
              <a:pPr>
                <a:defRPr/>
              </a:pPr>
              <a:t>‹#›</a:t>
            </a:fld>
            <a:endParaRPr lang="en-US" altLang="en-US"/>
          </a:p>
        </p:txBody>
      </p:sp>
    </p:spTree>
    <p:extLst>
      <p:ext uri="{BB962C8B-B14F-4D97-AF65-F5344CB8AC3E}">
        <p14:creationId xmlns:p14="http://schemas.microsoft.com/office/powerpoint/2010/main" val="2571532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a:extLst>
              <a:ext uri="{FF2B5EF4-FFF2-40B4-BE49-F238E27FC236}">
                <a16:creationId xmlns:a16="http://schemas.microsoft.com/office/drawing/2014/main" id="{9F031575-83AB-48E0-A6BD-EE0F50D254B2}"/>
              </a:ext>
            </a:extLst>
          </p:cNvPr>
          <p:cNvSpPr>
            <a:spLocks noGrp="1"/>
          </p:cNvSpPr>
          <p:nvPr>
            <p:ph type="dt" sz="half" idx="10"/>
          </p:nvPr>
        </p:nvSpPr>
        <p:spPr/>
        <p:txBody>
          <a:bodyPr/>
          <a:lstStyle>
            <a:lvl1pPr>
              <a:defRPr/>
            </a:lvl1pPr>
          </a:lstStyle>
          <a:p>
            <a:pPr>
              <a:defRPr/>
            </a:pPr>
            <a:fld id="{30FB37D3-E0E3-4B4D-B250-BBF9E8C79B47}" type="datetimeFigureOut">
              <a:rPr lang="en-US"/>
              <a:pPr>
                <a:defRPr/>
              </a:pPr>
              <a:t>7/23/2023</a:t>
            </a:fld>
            <a:endParaRPr lang="en-US"/>
          </a:p>
        </p:txBody>
      </p:sp>
      <p:sp>
        <p:nvSpPr>
          <p:cNvPr id="6" name="Footer Placeholder 4">
            <a:extLst>
              <a:ext uri="{FF2B5EF4-FFF2-40B4-BE49-F238E27FC236}">
                <a16:creationId xmlns:a16="http://schemas.microsoft.com/office/drawing/2014/main" id="{44DD03D2-17F4-4FC8-85E0-A71EF1F2CBA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EA6070F-CC4C-4CA4-9DEB-B842F5D7166C}"/>
              </a:ext>
            </a:extLst>
          </p:cNvPr>
          <p:cNvSpPr>
            <a:spLocks noGrp="1"/>
          </p:cNvSpPr>
          <p:nvPr>
            <p:ph type="sldNum" sz="quarter" idx="12"/>
          </p:nvPr>
        </p:nvSpPr>
        <p:spPr/>
        <p:txBody>
          <a:bodyPr/>
          <a:lstStyle>
            <a:lvl1pPr>
              <a:defRPr/>
            </a:lvl1pPr>
          </a:lstStyle>
          <a:p>
            <a:pPr>
              <a:defRPr/>
            </a:pPr>
            <a:fld id="{6B10E03B-81D4-4C50-AE83-FE70E1CC9378}" type="slidenum">
              <a:rPr lang="en-US" altLang="en-US"/>
              <a:pPr>
                <a:defRPr/>
              </a:pPr>
              <a:t>‹#›</a:t>
            </a:fld>
            <a:endParaRPr lang="en-US" altLang="en-US"/>
          </a:p>
        </p:txBody>
      </p:sp>
    </p:spTree>
    <p:extLst>
      <p:ext uri="{BB962C8B-B14F-4D97-AF65-F5344CB8AC3E}">
        <p14:creationId xmlns:p14="http://schemas.microsoft.com/office/powerpoint/2010/main" val="2065779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image" Target="../media/image1.jpeg"/><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5FFD6C7C-E879-4AE1-8C1B-D2C1CADCE102}"/>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14BFE9FB-4044-4048-88E5-B200E54807A7}"/>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DAACE85-B4F5-4AC1-A77B-8D9BD5E7F2A6}"/>
              </a:ext>
            </a:extLst>
          </p:cNvPr>
          <p:cNvSpPr>
            <a:spLocks noGrp="1"/>
          </p:cNvSpPr>
          <p:nvPr>
            <p:ph type="dt" sz="half" idx="2"/>
          </p:nvPr>
        </p:nvSpPr>
        <p:spPr>
          <a:xfrm>
            <a:off x="628650" y="6356350"/>
            <a:ext cx="2057400" cy="365125"/>
          </a:xfrm>
          <a:prstGeom prst="rect">
            <a:avLst/>
          </a:prstGeom>
        </p:spPr>
        <p:txBody>
          <a:bodyPr vert="horz" wrap="square" lIns="91440" tIns="45720" rIns="91440" bIns="45720" numCol="1" anchor="ctr" anchorCtr="0" compatLnSpc="1">
            <a:prstTxWarp prst="textNoShape">
              <a:avLst/>
            </a:prstTxWarp>
          </a:bodyPr>
          <a:lstStyle>
            <a:lvl1pPr>
              <a:defRPr sz="900">
                <a:solidFill>
                  <a:srgbClr val="898989"/>
                </a:solidFill>
              </a:defRPr>
            </a:lvl1pPr>
          </a:lstStyle>
          <a:p>
            <a:pPr>
              <a:defRPr/>
            </a:pPr>
            <a:fld id="{82A88103-5324-4FD3-9DFF-047A114D0357}" type="datetimeFigureOut">
              <a:rPr lang="en-US"/>
              <a:pPr>
                <a:defRPr/>
              </a:pPr>
              <a:t>7/23/2023</a:t>
            </a:fld>
            <a:endParaRPr lang="en-US"/>
          </a:p>
        </p:txBody>
      </p:sp>
      <p:sp>
        <p:nvSpPr>
          <p:cNvPr id="5" name="Footer Placeholder 4">
            <a:extLst>
              <a:ext uri="{FF2B5EF4-FFF2-40B4-BE49-F238E27FC236}">
                <a16:creationId xmlns:a16="http://schemas.microsoft.com/office/drawing/2014/main" id="{D624ABD5-3655-4E87-9865-5BB2F99379CB}"/>
              </a:ext>
            </a:extLst>
          </p:cNvPr>
          <p:cNvSpPr>
            <a:spLocks noGrp="1"/>
          </p:cNvSpPr>
          <p:nvPr>
            <p:ph type="ftr" sz="quarter" idx="3"/>
          </p:nvPr>
        </p:nvSpPr>
        <p:spPr>
          <a:xfrm>
            <a:off x="3028950" y="6356350"/>
            <a:ext cx="30861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rgbClr val="898989"/>
                </a:solidFill>
              </a:defRPr>
            </a:lvl1pPr>
          </a:lstStyle>
          <a:p>
            <a:pPr>
              <a:defRPr/>
            </a:pPr>
            <a:endParaRPr lang="en-US"/>
          </a:p>
        </p:txBody>
      </p:sp>
      <p:sp>
        <p:nvSpPr>
          <p:cNvPr id="6" name="Slide Number Placeholder 5">
            <a:extLst>
              <a:ext uri="{FF2B5EF4-FFF2-40B4-BE49-F238E27FC236}">
                <a16:creationId xmlns:a16="http://schemas.microsoft.com/office/drawing/2014/main" id="{02530FA1-9660-4F32-98B8-E443A3AF9EF4}"/>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smtClean="0">
                <a:solidFill>
                  <a:srgbClr val="898989"/>
                </a:solidFill>
              </a:defRPr>
            </a:lvl1pPr>
          </a:lstStyle>
          <a:p>
            <a:pPr>
              <a:defRPr/>
            </a:pPr>
            <a:fld id="{2D7E553A-6C2A-4F54-B02C-6ED548CFA10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533" r:id="rId1"/>
    <p:sldLayoutId id="2147485589" r:id="rId2"/>
    <p:sldLayoutId id="2147485534" r:id="rId3"/>
    <p:sldLayoutId id="2147485535" r:id="rId4"/>
    <p:sldLayoutId id="2147485536" r:id="rId5"/>
    <p:sldLayoutId id="2147485537" r:id="rId6"/>
    <p:sldLayoutId id="2147485538" r:id="rId7"/>
    <p:sldLayoutId id="2147485539" r:id="rId8"/>
    <p:sldLayoutId id="2147485540" r:id="rId9"/>
    <p:sldLayoutId id="2147485541" r:id="rId10"/>
    <p:sldLayoutId id="2147485542" r:id="rId11"/>
    <p:sldLayoutId id="2147485543" r:id="rId1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29"/>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A4EB080-13A5-43A5-B542-A630F69483FE}"/>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1F29C1D-9161-43E2-B64E-B4AC2AB7D03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7796" name="Rectangle 4">
            <a:extLst>
              <a:ext uri="{FF2B5EF4-FFF2-40B4-BE49-F238E27FC236}">
                <a16:creationId xmlns:a16="http://schemas.microsoft.com/office/drawing/2014/main" id="{2191D019-A1B7-4119-8070-9ABDA54CC16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417797" name="Rectangle 5">
            <a:extLst>
              <a:ext uri="{FF2B5EF4-FFF2-40B4-BE49-F238E27FC236}">
                <a16:creationId xmlns:a16="http://schemas.microsoft.com/office/drawing/2014/main" id="{45EEFF97-FA4E-40D3-BF45-16A5226A00D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417798" name="Rectangle 6">
            <a:extLst>
              <a:ext uri="{FF2B5EF4-FFF2-40B4-BE49-F238E27FC236}">
                <a16:creationId xmlns:a16="http://schemas.microsoft.com/office/drawing/2014/main" id="{1183ABF1-ED53-4B89-B8F7-0F453A076EA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7FC184E2-9C18-4A06-AF36-7C2706B47B06}" type="slidenum">
              <a:rPr lang="en-US" altLang="en-US"/>
              <a:pPr/>
              <a:t>‹#›</a:t>
            </a:fld>
            <a:endParaRPr lang="en-US" altLang="en-US"/>
          </a:p>
        </p:txBody>
      </p:sp>
    </p:spTree>
    <p:extLst>
      <p:ext uri="{BB962C8B-B14F-4D97-AF65-F5344CB8AC3E}">
        <p14:creationId xmlns:p14="http://schemas.microsoft.com/office/powerpoint/2010/main" val="2364121918"/>
      </p:ext>
    </p:extLst>
  </p:cSld>
  <p:clrMap bg1="lt1" tx1="dk1" bg2="lt2" tx2="dk2" accent1="accent1" accent2="accent2" accent3="accent3" accent4="accent4" accent5="accent5" accent6="accent6" hlink="hlink" folHlink="folHlink"/>
  <p:sldLayoutIdLst>
    <p:sldLayoutId id="2147485559" r:id="rId1"/>
    <p:sldLayoutId id="2147485560" r:id="rId2"/>
    <p:sldLayoutId id="2147485601" r:id="rId3"/>
    <p:sldLayoutId id="2147485600" r:id="rId4"/>
    <p:sldLayoutId id="2147485599" r:id="rId5"/>
    <p:sldLayoutId id="2147485598" r:id="rId6"/>
    <p:sldLayoutId id="2147485597" r:id="rId7"/>
    <p:sldLayoutId id="2147485596" r:id="rId8"/>
    <p:sldLayoutId id="2147485595" r:id="rId9"/>
    <p:sldLayoutId id="2147485594" r:id="rId10"/>
    <p:sldLayoutId id="2147485593" r:id="rId11"/>
    <p:sldLayoutId id="2147485561" r:id="rId12"/>
    <p:sldLayoutId id="2147485562" r:id="rId13"/>
    <p:sldLayoutId id="2147485563" r:id="rId14"/>
    <p:sldLayoutId id="2147485564" r:id="rId15"/>
    <p:sldLayoutId id="2147485565" r:id="rId16"/>
    <p:sldLayoutId id="2147485566" r:id="rId17"/>
    <p:sldLayoutId id="2147485567" r:id="rId18"/>
    <p:sldLayoutId id="2147485568" r:id="rId19"/>
    <p:sldLayoutId id="2147485569" r:id="rId20"/>
    <p:sldLayoutId id="2147485570" r:id="rId21"/>
    <p:sldLayoutId id="2147485571" r:id="rId22"/>
    <p:sldLayoutId id="2147485591" r:id="rId23"/>
    <p:sldLayoutId id="2147485590" r:id="rId24"/>
    <p:sldLayoutId id="2147485574" r:id="rId25"/>
    <p:sldLayoutId id="2147485592" r:id="rId26"/>
    <p:sldLayoutId id="2147485544" r:id="rId27"/>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81D8176-F622-43C5-A8B1-90EC91D91FF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193B7669-9CAF-4C13-825C-80447E42D5BC}"/>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7796" name="Rectangle 4">
            <a:extLst>
              <a:ext uri="{FF2B5EF4-FFF2-40B4-BE49-F238E27FC236}">
                <a16:creationId xmlns:a16="http://schemas.microsoft.com/office/drawing/2014/main" id="{434E05E1-2E52-457E-A75F-09303227008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417797" name="Rectangle 5">
            <a:extLst>
              <a:ext uri="{FF2B5EF4-FFF2-40B4-BE49-F238E27FC236}">
                <a16:creationId xmlns:a16="http://schemas.microsoft.com/office/drawing/2014/main" id="{EACD2A4B-45CB-4901-BACD-68D188527C9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US"/>
          </a:p>
        </p:txBody>
      </p:sp>
      <p:sp>
        <p:nvSpPr>
          <p:cNvPr id="417798" name="Rectangle 6">
            <a:extLst>
              <a:ext uri="{FF2B5EF4-FFF2-40B4-BE49-F238E27FC236}">
                <a16:creationId xmlns:a16="http://schemas.microsoft.com/office/drawing/2014/main" id="{3ABEF996-A2BC-436E-8440-F569AB07E127}"/>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3ABD0977-7293-46F1-A6AC-7B785356F38A}" type="slidenum">
              <a:rPr lang="en-US" altLang="en-US"/>
              <a:pPr/>
              <a:t>‹#›</a:t>
            </a:fld>
            <a:endParaRPr lang="en-US" altLang="en-US"/>
          </a:p>
        </p:txBody>
      </p:sp>
    </p:spTree>
    <p:extLst>
      <p:ext uri="{BB962C8B-B14F-4D97-AF65-F5344CB8AC3E}">
        <p14:creationId xmlns:p14="http://schemas.microsoft.com/office/powerpoint/2010/main" val="331290811"/>
      </p:ext>
    </p:extLst>
  </p:cSld>
  <p:clrMap bg1="lt1" tx1="dk1" bg2="lt2" tx2="dk2" accent1="accent1" accent2="accent2" accent3="accent3" accent4="accent4" accent5="accent5" accent6="accent6" hlink="hlink" folHlink="folHlink"/>
  <p:sldLayoutIdLst>
    <p:sldLayoutId id="2147485576" r:id="rId1"/>
    <p:sldLayoutId id="2147485577" r:id="rId2"/>
    <p:sldLayoutId id="2147485578" r:id="rId3"/>
    <p:sldLayoutId id="2147485579" r:id="rId4"/>
    <p:sldLayoutId id="2147485580" r:id="rId5"/>
    <p:sldLayoutId id="2147485581" r:id="rId6"/>
    <p:sldLayoutId id="2147485582" r:id="rId7"/>
    <p:sldLayoutId id="2147485583" r:id="rId8"/>
    <p:sldLayoutId id="2147485584" r:id="rId9"/>
    <p:sldLayoutId id="2147485585" r:id="rId10"/>
    <p:sldLayoutId id="2147485586" r:id="rId11"/>
    <p:sldLayoutId id="2147485587" r:id="rId12"/>
    <p:sldLayoutId id="2147485588"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4.xml"/><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9.jpeg"/><Relationship Id="rId1" Type="http://schemas.openxmlformats.org/officeDocument/2006/relationships/slideLayout" Target="../slideLayouts/slideLayout14.xml"/><Relationship Id="rId5" Type="http://schemas.openxmlformats.org/officeDocument/2006/relationships/image" Target="../media/image20.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21.jpeg"/><Relationship Id="rId1" Type="http://schemas.openxmlformats.org/officeDocument/2006/relationships/slideLayout" Target="../slideLayouts/slideLayout14.xml"/><Relationship Id="rId5" Type="http://schemas.openxmlformats.org/officeDocument/2006/relationships/slide" Target="slide6.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018BAB77-600D-43D4-8880-E171359E38F3}"/>
              </a:ext>
            </a:extLst>
          </p:cNvPr>
          <p:cNvSpPr txBox="1">
            <a:spLocks noChangeArrowheads="1"/>
          </p:cNvSpPr>
          <p:nvPr/>
        </p:nvSpPr>
        <p:spPr bwMode="auto">
          <a:xfrm>
            <a:off x="1524000" y="2438400"/>
            <a:ext cx="51816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4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Tranh SGK / 34</a:t>
            </a:r>
          </a:p>
        </p:txBody>
      </p:sp>
      <p:pic>
        <p:nvPicPr>
          <p:cNvPr id="4099" name="Picture 3" descr="scan0032">
            <a:extLst>
              <a:ext uri="{FF2B5EF4-FFF2-40B4-BE49-F238E27FC236}">
                <a16:creationId xmlns:a16="http://schemas.microsoft.com/office/drawing/2014/main" id="{DE0D9C2E-8136-4342-BD3B-F4C1C48200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813B2-F450-4AD8-8EF3-79F71D09A730}"/>
              </a:ext>
            </a:extLst>
          </p:cNvPr>
          <p:cNvSpPr>
            <a:spLocks noGrp="1"/>
          </p:cNvSpPr>
          <p:nvPr>
            <p:ph type="title"/>
          </p:nvPr>
        </p:nvSpPr>
        <p:spPr>
          <a:xfrm>
            <a:off x="4572000" y="2438400"/>
            <a:ext cx="4191000" cy="1543050"/>
          </a:xfrm>
        </p:spPr>
        <p:txBody>
          <a:bodyPr/>
          <a:lstStyle/>
          <a:p>
            <a:pPr>
              <a:defRPr/>
            </a:pPr>
            <a:r>
              <a:rPr lang="en-US" sz="3400" b="1" dirty="0" err="1">
                <a:solidFill>
                  <a:srgbClr val="FF0000"/>
                </a:solidFill>
                <a:latin typeface="+mn-lt"/>
              </a:rPr>
              <a:t>Mùa</a:t>
            </a:r>
            <a:r>
              <a:rPr lang="en-US" sz="3400" b="1" dirty="0">
                <a:solidFill>
                  <a:srgbClr val="FF0000"/>
                </a:solidFill>
                <a:latin typeface="+mn-lt"/>
              </a:rPr>
              <a:t> </a:t>
            </a:r>
            <a:r>
              <a:rPr lang="en-US" sz="3400" b="1" dirty="0" err="1">
                <a:solidFill>
                  <a:srgbClr val="FF0000"/>
                </a:solidFill>
                <a:latin typeface="+mn-lt"/>
              </a:rPr>
              <a:t>trái</a:t>
            </a:r>
            <a:r>
              <a:rPr lang="en-US" sz="3400" b="1" dirty="0">
                <a:solidFill>
                  <a:srgbClr val="FF0000"/>
                </a:solidFill>
                <a:latin typeface="+mn-lt"/>
              </a:rPr>
              <a:t> </a:t>
            </a:r>
            <a:r>
              <a:rPr lang="en-US" sz="3400" b="1" dirty="0" err="1">
                <a:solidFill>
                  <a:srgbClr val="FF0000"/>
                </a:solidFill>
                <a:latin typeface="+mn-lt"/>
              </a:rPr>
              <a:t>rộ</a:t>
            </a:r>
            <a:r>
              <a:rPr lang="en-US" sz="3400" dirty="0"/>
              <a:t>: </a:t>
            </a:r>
            <a:r>
              <a:rPr lang="en-US" sz="3400" dirty="0" err="1"/>
              <a:t>thời</a:t>
            </a:r>
            <a:r>
              <a:rPr lang="en-US" sz="3400" dirty="0"/>
              <a:t> </a:t>
            </a:r>
            <a:r>
              <a:rPr lang="en-US" sz="3400" dirty="0" err="1"/>
              <a:t>gian</a:t>
            </a:r>
            <a:r>
              <a:rPr lang="en-US" sz="3400" dirty="0"/>
              <a:t> </a:t>
            </a:r>
            <a:r>
              <a:rPr lang="en-US" sz="3400" dirty="0" err="1"/>
              <a:t>cây</a:t>
            </a:r>
            <a:r>
              <a:rPr lang="en-US" sz="3400" dirty="0"/>
              <a:t> </a:t>
            </a:r>
            <a:r>
              <a:rPr lang="en-US" sz="3400" dirty="0" err="1"/>
              <a:t>nhiều</a:t>
            </a:r>
            <a:r>
              <a:rPr lang="en-US" sz="3400" dirty="0"/>
              <a:t> </a:t>
            </a:r>
            <a:r>
              <a:rPr lang="en-US" sz="3400" dirty="0" err="1"/>
              <a:t>quả</a:t>
            </a:r>
            <a:r>
              <a:rPr lang="en-US" sz="3400" dirty="0"/>
              <a:t> </a:t>
            </a:r>
            <a:r>
              <a:rPr lang="en-US" sz="3400" dirty="0" err="1"/>
              <a:t>nhất</a:t>
            </a:r>
            <a:r>
              <a:rPr lang="en-US" sz="3400" dirty="0"/>
              <a:t>.</a:t>
            </a:r>
          </a:p>
        </p:txBody>
      </p:sp>
      <p:pic>
        <p:nvPicPr>
          <p:cNvPr id="29699" name="Content Placeholder 5" descr="cây">
            <a:extLst>
              <a:ext uri="{FF2B5EF4-FFF2-40B4-BE49-F238E27FC236}">
                <a16:creationId xmlns:a16="http://schemas.microsoft.com/office/drawing/2014/main" id="{CD4471C8-3BE6-431E-87D0-C5428ED52F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34158"/>
            <a:ext cx="4681538" cy="6823841"/>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D8D582BA-9A82-437D-828E-4EFDE5D180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219200"/>
            <a:ext cx="7400925"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9">
            <a:extLst>
              <a:ext uri="{FF2B5EF4-FFF2-40B4-BE49-F238E27FC236}">
                <a16:creationId xmlns:a16="http://schemas.microsoft.com/office/drawing/2014/main" id="{D7D1037D-2141-4FFE-86B8-B7C46F4A1058}"/>
              </a:ext>
            </a:extLst>
          </p:cNvPr>
          <p:cNvSpPr>
            <a:spLocks noChangeArrowheads="1"/>
          </p:cNvSpPr>
          <p:nvPr/>
        </p:nvSpPr>
        <p:spPr bwMode="auto">
          <a:xfrm>
            <a:off x="3048000" y="304800"/>
            <a:ext cx="4572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800" b="1">
                <a:solidFill>
                  <a:srgbClr val="000000"/>
                </a:solidFill>
                <a:latin typeface="Times New Roman" panose="02020603050405020304" pitchFamily="18" charset="0"/>
                <a:cs typeface="Times New Roman" panose="02020603050405020304" pitchFamily="18" charset="0"/>
              </a:rPr>
              <a:t>Tìm hiểu bài</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图片 2" descr="C:\Users\LENOVO\Desktop\gettyimages-455456465-1024x1024.jpggettyimages-455456465-1024x1024">
            <a:extLst>
              <a:ext uri="{FF2B5EF4-FFF2-40B4-BE49-F238E27FC236}">
                <a16:creationId xmlns:a16="http://schemas.microsoft.com/office/drawing/2014/main" id="{163A2459-5970-48EB-B946-564F5878F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3225" y="3429000"/>
            <a:ext cx="321945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reeform 5" descr="e7d195523061f1c04045225a878dfc257dff7dff43336007BE456E13F5D6A39C111E01A1D0DED560D1697852701D9983FFE6F8418ABA1165B5E5FB7294405997E82332F17E545E12D35CAC327149399EF6760D0C024FF6EC771E074ED72756B5D3259765C5D602986D9F178BF69C6ABE1E1637C3AF19647BE05D52948EDC7D67B6C466B380DB7D70">
            <a:extLst>
              <a:ext uri="{FF2B5EF4-FFF2-40B4-BE49-F238E27FC236}">
                <a16:creationId xmlns:a16="http://schemas.microsoft.com/office/drawing/2014/main" id="{4B964E98-9902-4908-8F78-2A2FB5ED85B9}"/>
              </a:ext>
            </a:extLst>
          </p:cNvPr>
          <p:cNvSpPr/>
          <p:nvPr/>
        </p:nvSpPr>
        <p:spPr bwMode="auto">
          <a:xfrm rot="16200000" flipH="1" flipV="1">
            <a:off x="3155157" y="-1535906"/>
            <a:ext cx="3319462" cy="6400800"/>
          </a:xfrm>
          <a:custGeom>
            <a:avLst/>
            <a:gdLst>
              <a:gd name="T0" fmla="*/ 12 w 52"/>
              <a:gd name="T1" fmla="*/ 11 h 66"/>
              <a:gd name="T2" fmla="*/ 21 w 52"/>
              <a:gd name="T3" fmla="*/ 61 h 66"/>
              <a:gd name="T4" fmla="*/ 50 w 52"/>
              <a:gd name="T5" fmla="*/ 44 h 66"/>
              <a:gd name="T6" fmla="*/ 46 w 52"/>
              <a:gd name="T7" fmla="*/ 21 h 66"/>
              <a:gd name="T8" fmla="*/ 12 w 52"/>
              <a:gd name="T9" fmla="*/ 11 h 66"/>
            </a:gdLst>
            <a:ahLst/>
            <a:cxnLst>
              <a:cxn ang="0">
                <a:pos x="T0" y="T1"/>
              </a:cxn>
              <a:cxn ang="0">
                <a:pos x="T2" y="T3"/>
              </a:cxn>
              <a:cxn ang="0">
                <a:pos x="T4" y="T5"/>
              </a:cxn>
              <a:cxn ang="0">
                <a:pos x="T6" y="T7"/>
              </a:cxn>
              <a:cxn ang="0">
                <a:pos x="T8" y="T9"/>
              </a:cxn>
            </a:cxnLst>
            <a:rect l="0" t="0" r="r" b="b"/>
            <a:pathLst>
              <a:path w="52" h="66">
                <a:moveTo>
                  <a:pt x="12" y="11"/>
                </a:moveTo>
                <a:cubicBezTo>
                  <a:pt x="0" y="26"/>
                  <a:pt x="2" y="54"/>
                  <a:pt x="21" y="61"/>
                </a:cubicBezTo>
                <a:cubicBezTo>
                  <a:pt x="35" y="66"/>
                  <a:pt x="50" y="60"/>
                  <a:pt x="50" y="44"/>
                </a:cubicBezTo>
                <a:cubicBezTo>
                  <a:pt x="52" y="36"/>
                  <a:pt x="50" y="28"/>
                  <a:pt x="46" y="21"/>
                </a:cubicBezTo>
                <a:cubicBezTo>
                  <a:pt x="39" y="10"/>
                  <a:pt x="23" y="0"/>
                  <a:pt x="12" y="11"/>
                </a:cubicBezTo>
                <a:close/>
              </a:path>
            </a:pathLst>
          </a:custGeom>
          <a:solidFill>
            <a:srgbClr val="FCEA0D"/>
          </a:solidFill>
          <a:ln w="28575">
            <a:solidFill>
              <a:srgbClr val="000000"/>
            </a:solidFill>
            <a:round/>
          </a:ln>
        </p:spPr>
        <p:txBody>
          <a:bodyPr/>
          <a:lstStyle/>
          <a:p>
            <a:pPr eaLnBrk="1" fontAlgn="auto" hangingPunct="1">
              <a:spcBef>
                <a:spcPts val="0"/>
              </a:spcBef>
              <a:spcAft>
                <a:spcPts val="0"/>
              </a:spcAft>
              <a:defRPr/>
            </a:pPr>
            <a:endParaRPr lang="zh-CN" altLang="en-US">
              <a:solidFill>
                <a:prstClr val="black"/>
              </a:solidFill>
              <a:latin typeface="华康娃娃体W5" panose="040B0509000000000000" pitchFamily="81" charset="-122"/>
              <a:ea typeface="华康娃娃体W5" panose="040B0509000000000000" pitchFamily="81" charset="-122"/>
              <a:cs typeface="+mn-ea"/>
              <a:sym typeface="+mn-lt"/>
            </a:endParaRPr>
          </a:p>
        </p:txBody>
      </p:sp>
      <p:grpSp>
        <p:nvGrpSpPr>
          <p:cNvPr id="2" name="组合 60" descr="e7d195523061f1c04045225a878dfc257dff7dff43336007BE456E13F5D6A39C111E01A1D0DED560D1697852701D9983FFE6F8418ABA1165B5E5FB7294405997E82332F17E545E12D35CAC327149399EF6760D0C024FF6EC771E074ED72756B5D3259765C5D602986D9F178BF69C6ABE1E1637C3AF19647BE05D52948EDC7D67B6C466B380DB7D70">
            <a:extLst>
              <a:ext uri="{FF2B5EF4-FFF2-40B4-BE49-F238E27FC236}">
                <a16:creationId xmlns:a16="http://schemas.microsoft.com/office/drawing/2014/main" id="{FB51A00F-D6CE-45AD-A4C7-9E2172724976}"/>
              </a:ext>
            </a:extLst>
          </p:cNvPr>
          <p:cNvGrpSpPr/>
          <p:nvPr/>
        </p:nvGrpSpPr>
        <p:grpSpPr>
          <a:xfrm rot="5875628" flipH="1" flipV="1">
            <a:off x="6293180" y="2748631"/>
            <a:ext cx="887379" cy="641173"/>
            <a:chOff x="4125805" y="4017910"/>
            <a:chExt cx="1452212" cy="1049291"/>
          </a:xfrm>
          <a:solidFill>
            <a:srgbClr val="FCEA0D"/>
          </a:solidFill>
        </p:grpSpPr>
        <p:sp>
          <p:nvSpPr>
            <p:cNvPr id="8" name="Freeform 5">
              <a:extLst>
                <a:ext uri="{FF2B5EF4-FFF2-40B4-BE49-F238E27FC236}">
                  <a16:creationId xmlns:a16="http://schemas.microsoft.com/office/drawing/2014/main" id="{DAC654CC-E70E-468D-BFA0-6C675CD5E8AA}"/>
                </a:ext>
              </a:extLst>
            </p:cNvPr>
            <p:cNvSpPr/>
            <p:nvPr/>
          </p:nvSpPr>
          <p:spPr bwMode="auto">
            <a:xfrm rot="18218131" flipH="1" flipV="1">
              <a:off x="4961823" y="3944553"/>
              <a:ext cx="542838" cy="689551"/>
            </a:xfrm>
            <a:custGeom>
              <a:avLst/>
              <a:gdLst>
                <a:gd name="T0" fmla="*/ 12 w 52"/>
                <a:gd name="T1" fmla="*/ 11 h 66"/>
                <a:gd name="T2" fmla="*/ 21 w 52"/>
                <a:gd name="T3" fmla="*/ 61 h 66"/>
                <a:gd name="T4" fmla="*/ 50 w 52"/>
                <a:gd name="T5" fmla="*/ 44 h 66"/>
                <a:gd name="T6" fmla="*/ 46 w 52"/>
                <a:gd name="T7" fmla="*/ 21 h 66"/>
                <a:gd name="T8" fmla="*/ 12 w 52"/>
                <a:gd name="T9" fmla="*/ 11 h 66"/>
              </a:gdLst>
              <a:ahLst/>
              <a:cxnLst>
                <a:cxn ang="0">
                  <a:pos x="T0" y="T1"/>
                </a:cxn>
                <a:cxn ang="0">
                  <a:pos x="T2" y="T3"/>
                </a:cxn>
                <a:cxn ang="0">
                  <a:pos x="T4" y="T5"/>
                </a:cxn>
                <a:cxn ang="0">
                  <a:pos x="T6" y="T7"/>
                </a:cxn>
                <a:cxn ang="0">
                  <a:pos x="T8" y="T9"/>
                </a:cxn>
              </a:cxnLst>
              <a:rect l="0" t="0" r="r" b="b"/>
              <a:pathLst>
                <a:path w="52" h="66">
                  <a:moveTo>
                    <a:pt x="12" y="11"/>
                  </a:moveTo>
                  <a:cubicBezTo>
                    <a:pt x="0" y="26"/>
                    <a:pt x="2" y="54"/>
                    <a:pt x="21" y="61"/>
                  </a:cubicBezTo>
                  <a:cubicBezTo>
                    <a:pt x="35" y="66"/>
                    <a:pt x="50" y="60"/>
                    <a:pt x="50" y="44"/>
                  </a:cubicBezTo>
                  <a:cubicBezTo>
                    <a:pt x="52" y="36"/>
                    <a:pt x="50" y="28"/>
                    <a:pt x="46" y="21"/>
                  </a:cubicBezTo>
                  <a:cubicBezTo>
                    <a:pt x="39" y="10"/>
                    <a:pt x="23" y="0"/>
                    <a:pt x="12" y="11"/>
                  </a:cubicBezTo>
                  <a:close/>
                </a:path>
              </a:pathLst>
            </a:custGeom>
            <a:grpFill/>
            <a:ln w="28575">
              <a:solidFill>
                <a:srgbClr val="000000"/>
              </a:solidFill>
              <a:round/>
            </a:ln>
          </p:spPr>
          <p:txBody>
            <a:bodyPr/>
            <a:lstStyle/>
            <a:p>
              <a:pPr eaLnBrk="1" fontAlgn="auto" hangingPunct="1">
                <a:spcBef>
                  <a:spcPts val="0"/>
                </a:spcBef>
                <a:spcAft>
                  <a:spcPts val="0"/>
                </a:spcAft>
                <a:defRPr/>
              </a:pPr>
              <a:endParaRPr lang="zh-CN" altLang="en-US">
                <a:solidFill>
                  <a:prstClr val="black"/>
                </a:solidFill>
                <a:latin typeface="华康娃娃体W5" panose="040B0509000000000000" pitchFamily="81" charset="-122"/>
                <a:ea typeface="华康娃娃体W5" panose="040B0509000000000000" pitchFamily="81" charset="-122"/>
                <a:cs typeface="+mn-ea"/>
                <a:sym typeface="+mn-lt"/>
              </a:endParaRPr>
            </a:p>
          </p:txBody>
        </p:sp>
        <p:sp>
          <p:nvSpPr>
            <p:cNvPr id="9" name="Freeform 6">
              <a:extLst>
                <a:ext uri="{FF2B5EF4-FFF2-40B4-BE49-F238E27FC236}">
                  <a16:creationId xmlns:a16="http://schemas.microsoft.com/office/drawing/2014/main" id="{CF4398E5-58FF-4B91-B082-C0D0E13D82AC}"/>
                </a:ext>
              </a:extLst>
            </p:cNvPr>
            <p:cNvSpPr/>
            <p:nvPr/>
          </p:nvSpPr>
          <p:spPr bwMode="auto">
            <a:xfrm rot="18218131" flipH="1" flipV="1">
              <a:off x="4635110" y="4545202"/>
              <a:ext cx="469482" cy="542838"/>
            </a:xfrm>
            <a:custGeom>
              <a:avLst/>
              <a:gdLst>
                <a:gd name="T0" fmla="*/ 6 w 45"/>
                <a:gd name="T1" fmla="*/ 18 h 52"/>
                <a:gd name="T2" fmla="*/ 18 w 45"/>
                <a:gd name="T3" fmla="*/ 50 h 52"/>
                <a:gd name="T4" fmla="*/ 38 w 45"/>
                <a:gd name="T5" fmla="*/ 43 h 52"/>
                <a:gd name="T6" fmla="*/ 39 w 45"/>
                <a:gd name="T7" fmla="*/ 42 h 52"/>
                <a:gd name="T8" fmla="*/ 40 w 45"/>
                <a:gd name="T9" fmla="*/ 38 h 52"/>
                <a:gd name="T10" fmla="*/ 43 w 45"/>
                <a:gd name="T11" fmla="*/ 31 h 52"/>
                <a:gd name="T12" fmla="*/ 43 w 45"/>
                <a:gd name="T13" fmla="*/ 31 h 52"/>
                <a:gd name="T14" fmla="*/ 43 w 45"/>
                <a:gd name="T15" fmla="*/ 31 h 52"/>
                <a:gd name="T16" fmla="*/ 43 w 45"/>
                <a:gd name="T17" fmla="*/ 31 h 52"/>
                <a:gd name="T18" fmla="*/ 43 w 45"/>
                <a:gd name="T19" fmla="*/ 17 h 52"/>
                <a:gd name="T20" fmla="*/ 6 w 45"/>
                <a:gd name="T21" fmla="*/ 1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52">
                  <a:moveTo>
                    <a:pt x="6" y="18"/>
                  </a:moveTo>
                  <a:cubicBezTo>
                    <a:pt x="0" y="31"/>
                    <a:pt x="3" y="47"/>
                    <a:pt x="18" y="50"/>
                  </a:cubicBezTo>
                  <a:cubicBezTo>
                    <a:pt x="26" y="52"/>
                    <a:pt x="34" y="49"/>
                    <a:pt x="38" y="43"/>
                  </a:cubicBezTo>
                  <a:cubicBezTo>
                    <a:pt x="38" y="43"/>
                    <a:pt x="39" y="43"/>
                    <a:pt x="39" y="42"/>
                  </a:cubicBezTo>
                  <a:cubicBezTo>
                    <a:pt x="40" y="41"/>
                    <a:pt x="40" y="40"/>
                    <a:pt x="40" y="38"/>
                  </a:cubicBezTo>
                  <a:cubicBezTo>
                    <a:pt x="42" y="36"/>
                    <a:pt x="43" y="34"/>
                    <a:pt x="43" y="31"/>
                  </a:cubicBezTo>
                  <a:cubicBezTo>
                    <a:pt x="43" y="31"/>
                    <a:pt x="43" y="31"/>
                    <a:pt x="43" y="31"/>
                  </a:cubicBezTo>
                  <a:cubicBezTo>
                    <a:pt x="43" y="31"/>
                    <a:pt x="43" y="31"/>
                    <a:pt x="43" y="31"/>
                  </a:cubicBezTo>
                  <a:cubicBezTo>
                    <a:pt x="43" y="31"/>
                    <a:pt x="43" y="31"/>
                    <a:pt x="43" y="31"/>
                  </a:cubicBezTo>
                  <a:cubicBezTo>
                    <a:pt x="45" y="27"/>
                    <a:pt x="45" y="22"/>
                    <a:pt x="43" y="17"/>
                  </a:cubicBezTo>
                  <a:cubicBezTo>
                    <a:pt x="36" y="0"/>
                    <a:pt x="15" y="4"/>
                    <a:pt x="6" y="18"/>
                  </a:cubicBezTo>
                  <a:close/>
                </a:path>
              </a:pathLst>
            </a:custGeom>
            <a:grpFill/>
            <a:ln w="28575">
              <a:solidFill>
                <a:srgbClr val="000000"/>
              </a:solidFill>
              <a:round/>
            </a:ln>
          </p:spPr>
          <p:txBody>
            <a:bodyPr/>
            <a:lstStyle/>
            <a:p>
              <a:pPr eaLnBrk="1" fontAlgn="auto" hangingPunct="1">
                <a:spcBef>
                  <a:spcPts val="0"/>
                </a:spcBef>
                <a:spcAft>
                  <a:spcPts val="0"/>
                </a:spcAft>
                <a:defRPr/>
              </a:pPr>
              <a:endParaRPr lang="zh-CN" altLang="en-US">
                <a:solidFill>
                  <a:prstClr val="black"/>
                </a:solidFill>
                <a:latin typeface="华康娃娃体W5" panose="040B0509000000000000" pitchFamily="81" charset="-122"/>
                <a:ea typeface="华康娃娃体W5" panose="040B0509000000000000" pitchFamily="81" charset="-122"/>
                <a:cs typeface="+mn-ea"/>
                <a:sym typeface="+mn-lt"/>
              </a:endParaRPr>
            </a:p>
          </p:txBody>
        </p:sp>
        <p:sp>
          <p:nvSpPr>
            <p:cNvPr id="10" name="Freeform 7">
              <a:extLst>
                <a:ext uri="{FF2B5EF4-FFF2-40B4-BE49-F238E27FC236}">
                  <a16:creationId xmlns:a16="http://schemas.microsoft.com/office/drawing/2014/main" id="{17650198-0454-455A-A2D7-C26DF6830194}"/>
                </a:ext>
              </a:extLst>
            </p:cNvPr>
            <p:cNvSpPr/>
            <p:nvPr/>
          </p:nvSpPr>
          <p:spPr bwMode="auto">
            <a:xfrm rot="18218131" flipH="1" flipV="1">
              <a:off x="4131045" y="4749672"/>
              <a:ext cx="312289" cy="322769"/>
            </a:xfrm>
            <a:custGeom>
              <a:avLst/>
              <a:gdLst>
                <a:gd name="T0" fmla="*/ 2 w 30"/>
                <a:gd name="T1" fmla="*/ 10 h 31"/>
                <a:gd name="T2" fmla="*/ 17 w 30"/>
                <a:gd name="T3" fmla="*/ 30 h 31"/>
                <a:gd name="T4" fmla="*/ 27 w 30"/>
                <a:gd name="T5" fmla="*/ 15 h 31"/>
                <a:gd name="T6" fmla="*/ 27 w 30"/>
                <a:gd name="T7" fmla="*/ 13 h 31"/>
                <a:gd name="T8" fmla="*/ 23 w 30"/>
                <a:gd name="T9" fmla="*/ 9 h 31"/>
                <a:gd name="T10" fmla="*/ 22 w 30"/>
                <a:gd name="T11" fmla="*/ 8 h 31"/>
                <a:gd name="T12" fmla="*/ 21 w 30"/>
                <a:gd name="T13" fmla="*/ 7 h 31"/>
                <a:gd name="T14" fmla="*/ 21 w 30"/>
                <a:gd name="T15" fmla="*/ 6 h 31"/>
                <a:gd name="T16" fmla="*/ 2 w 30"/>
                <a:gd name="T17"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1">
                  <a:moveTo>
                    <a:pt x="2" y="10"/>
                  </a:moveTo>
                  <a:cubicBezTo>
                    <a:pt x="0" y="20"/>
                    <a:pt x="6" y="31"/>
                    <a:pt x="17" y="30"/>
                  </a:cubicBezTo>
                  <a:cubicBezTo>
                    <a:pt x="25" y="30"/>
                    <a:pt x="30" y="22"/>
                    <a:pt x="27" y="15"/>
                  </a:cubicBezTo>
                  <a:cubicBezTo>
                    <a:pt x="28" y="14"/>
                    <a:pt x="28" y="13"/>
                    <a:pt x="27" y="13"/>
                  </a:cubicBezTo>
                  <a:cubicBezTo>
                    <a:pt x="26" y="11"/>
                    <a:pt x="25" y="10"/>
                    <a:pt x="23" y="9"/>
                  </a:cubicBezTo>
                  <a:cubicBezTo>
                    <a:pt x="23" y="8"/>
                    <a:pt x="22" y="8"/>
                    <a:pt x="22" y="8"/>
                  </a:cubicBezTo>
                  <a:cubicBezTo>
                    <a:pt x="22" y="7"/>
                    <a:pt x="21" y="7"/>
                    <a:pt x="21" y="7"/>
                  </a:cubicBezTo>
                  <a:cubicBezTo>
                    <a:pt x="21" y="6"/>
                    <a:pt x="21" y="6"/>
                    <a:pt x="21" y="6"/>
                  </a:cubicBezTo>
                  <a:cubicBezTo>
                    <a:pt x="14" y="0"/>
                    <a:pt x="5" y="0"/>
                    <a:pt x="2" y="10"/>
                  </a:cubicBezTo>
                  <a:close/>
                </a:path>
              </a:pathLst>
            </a:custGeom>
            <a:grpFill/>
            <a:ln w="28575">
              <a:solidFill>
                <a:srgbClr val="000000"/>
              </a:solidFill>
              <a:round/>
            </a:ln>
          </p:spPr>
          <p:txBody>
            <a:bodyPr/>
            <a:lstStyle/>
            <a:p>
              <a:pPr eaLnBrk="1" fontAlgn="auto" hangingPunct="1">
                <a:spcBef>
                  <a:spcPts val="0"/>
                </a:spcBef>
                <a:spcAft>
                  <a:spcPts val="0"/>
                </a:spcAft>
                <a:defRPr/>
              </a:pPr>
              <a:endParaRPr lang="zh-CN" altLang="en-US">
                <a:solidFill>
                  <a:prstClr val="black"/>
                </a:solidFill>
                <a:latin typeface="华康娃娃体W5" panose="040B0509000000000000" pitchFamily="81" charset="-122"/>
                <a:ea typeface="华康娃娃体W5" panose="040B0509000000000000" pitchFamily="81" charset="-122"/>
                <a:cs typeface="+mn-ea"/>
                <a:sym typeface="+mn-lt"/>
              </a:endParaRPr>
            </a:p>
          </p:txBody>
        </p:sp>
      </p:grpSp>
      <p:sp>
        <p:nvSpPr>
          <p:cNvPr id="12" name="TextBox 11">
            <a:extLst>
              <a:ext uri="{FF2B5EF4-FFF2-40B4-BE49-F238E27FC236}">
                <a16:creationId xmlns:a16="http://schemas.microsoft.com/office/drawing/2014/main" id="{778F4EE1-B41F-4E77-A46A-701482D2BC06}"/>
              </a:ext>
            </a:extLst>
          </p:cNvPr>
          <p:cNvSpPr txBox="1">
            <a:spLocks noChangeArrowheads="1"/>
          </p:cNvSpPr>
          <p:nvPr/>
        </p:nvSpPr>
        <p:spPr bwMode="auto">
          <a:xfrm>
            <a:off x="2743200" y="1139825"/>
            <a:ext cx="40386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Sầu riêng là đặc sản </a:t>
            </a:r>
          </a:p>
          <a:p>
            <a:pPr algn="just" eaLnBrk="1" hangingPunct="1">
              <a:spcBef>
                <a:spcPct val="0"/>
              </a:spcBef>
              <a:buFontTx/>
              <a:buNone/>
            </a:pPr>
            <a:r>
              <a:rPr lang="en-US" altLang="en-US" b="1">
                <a:solidFill>
                  <a:srgbClr val="FF0000"/>
                </a:solidFill>
                <a:latin typeface="Times New Roman" panose="02020603050405020304" pitchFamily="18" charset="0"/>
                <a:cs typeface="Times New Roman" panose="02020603050405020304" pitchFamily="18" charset="0"/>
              </a:rPr>
              <a:t>của vùng nào?</a:t>
            </a:r>
            <a:endParaRPr lang="vi-VN" altLang="en-US" b="1">
              <a:solidFill>
                <a:srgbClr val="FF0000"/>
              </a:solidFill>
              <a:latin typeface="Times New Roman" panose="02020603050405020304" pitchFamily="18" charset="0"/>
              <a:cs typeface="Times New Roman" panose="02020603050405020304" pitchFamily="18" charset="0"/>
            </a:endParaRPr>
          </a:p>
        </p:txBody>
      </p:sp>
      <p:sp>
        <p:nvSpPr>
          <p:cNvPr id="11" name="TextBox 2">
            <a:extLst>
              <a:ext uri="{FF2B5EF4-FFF2-40B4-BE49-F238E27FC236}">
                <a16:creationId xmlns:a16="http://schemas.microsoft.com/office/drawing/2014/main" id="{9C818CF8-39B1-4268-BFEC-401A52CF25F6}"/>
              </a:ext>
            </a:extLst>
          </p:cNvPr>
          <p:cNvSpPr txBox="1">
            <a:spLocks noChangeArrowheads="1"/>
          </p:cNvSpPr>
          <p:nvPr/>
        </p:nvSpPr>
        <p:spPr bwMode="auto">
          <a:xfrm>
            <a:off x="758825" y="3919538"/>
            <a:ext cx="4724400" cy="1077912"/>
          </a:xfrm>
          <a:prstGeom prst="rect">
            <a:avLst/>
          </a:prstGeom>
          <a:solidFill>
            <a:srgbClr val="9BBB59"/>
          </a:solidFill>
          <a:ln>
            <a:noFill/>
          </a:ln>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just" fontAlgn="auto">
              <a:spcBef>
                <a:spcPts val="0"/>
              </a:spcBef>
              <a:spcAft>
                <a:spcPts val="0"/>
              </a:spcAft>
              <a:defRPr/>
            </a:pPr>
            <a:r>
              <a:rPr lang="en-US" sz="3200" kern="0" dirty="0" err="1">
                <a:solidFill>
                  <a:prstClr val="black"/>
                </a:solidFill>
              </a:rPr>
              <a:t>Sầu</a:t>
            </a:r>
            <a:r>
              <a:rPr lang="en-US" sz="3200" kern="0" dirty="0">
                <a:solidFill>
                  <a:prstClr val="black"/>
                </a:solidFill>
              </a:rPr>
              <a:t> </a:t>
            </a:r>
            <a:r>
              <a:rPr lang="en-US" sz="3200" kern="0" dirty="0" err="1">
                <a:solidFill>
                  <a:prstClr val="black"/>
                </a:solidFill>
              </a:rPr>
              <a:t>riêng</a:t>
            </a:r>
            <a:r>
              <a:rPr lang="en-US" sz="3200" kern="0" dirty="0">
                <a:solidFill>
                  <a:prstClr val="black"/>
                </a:solidFill>
              </a:rPr>
              <a:t> </a:t>
            </a:r>
            <a:r>
              <a:rPr lang="en-US" sz="3200" kern="0" dirty="0" err="1">
                <a:solidFill>
                  <a:prstClr val="black"/>
                </a:solidFill>
              </a:rPr>
              <a:t>là</a:t>
            </a:r>
            <a:r>
              <a:rPr lang="en-US" sz="3200" kern="0" dirty="0">
                <a:solidFill>
                  <a:prstClr val="black"/>
                </a:solidFill>
              </a:rPr>
              <a:t> </a:t>
            </a:r>
            <a:r>
              <a:rPr lang="en-US" sz="3200" kern="0" dirty="0" err="1">
                <a:solidFill>
                  <a:prstClr val="black"/>
                </a:solidFill>
              </a:rPr>
              <a:t>loại</a:t>
            </a:r>
            <a:r>
              <a:rPr lang="en-US" sz="3200" kern="0" dirty="0">
                <a:solidFill>
                  <a:prstClr val="black"/>
                </a:solidFill>
              </a:rPr>
              <a:t> </a:t>
            </a:r>
            <a:r>
              <a:rPr lang="en-US" sz="3200" kern="0" dirty="0" err="1">
                <a:solidFill>
                  <a:prstClr val="black"/>
                </a:solidFill>
              </a:rPr>
              <a:t>trái</a:t>
            </a:r>
            <a:r>
              <a:rPr lang="en-US" sz="3200" kern="0" dirty="0">
                <a:solidFill>
                  <a:prstClr val="black"/>
                </a:solidFill>
              </a:rPr>
              <a:t> </a:t>
            </a:r>
            <a:r>
              <a:rPr lang="en-US" sz="3200" kern="0" dirty="0" err="1">
                <a:solidFill>
                  <a:prstClr val="black"/>
                </a:solidFill>
              </a:rPr>
              <a:t>quý</a:t>
            </a:r>
            <a:r>
              <a:rPr lang="en-US" sz="3200" kern="0" dirty="0">
                <a:solidFill>
                  <a:prstClr val="black"/>
                </a:solidFill>
              </a:rPr>
              <a:t> </a:t>
            </a:r>
            <a:r>
              <a:rPr lang="en-US" sz="3200" kern="0" dirty="0" err="1">
                <a:solidFill>
                  <a:prstClr val="black"/>
                </a:solidFill>
              </a:rPr>
              <a:t>của</a:t>
            </a:r>
            <a:r>
              <a:rPr lang="en-US" sz="3200" kern="0" dirty="0">
                <a:solidFill>
                  <a:prstClr val="black"/>
                </a:solidFill>
              </a:rPr>
              <a:t> </a:t>
            </a:r>
            <a:r>
              <a:rPr lang="en-US" sz="3200" kern="0" dirty="0" err="1">
                <a:solidFill>
                  <a:prstClr val="black"/>
                </a:solidFill>
              </a:rPr>
              <a:t>miền</a:t>
            </a:r>
            <a:r>
              <a:rPr lang="en-US" sz="3200" kern="0" dirty="0">
                <a:solidFill>
                  <a:prstClr val="black"/>
                </a:solidFill>
              </a:rPr>
              <a:t> Nam.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ox(in)">
                                      <p:cBhvr>
                                        <p:cTn id="16" dur="500"/>
                                        <p:tgtEl>
                                          <p:spTgt spid="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0" descr="Kết quả hình ảnh cho hình nền hoa quả">
            <a:extLst>
              <a:ext uri="{FF2B5EF4-FFF2-40B4-BE49-F238E27FC236}">
                <a16:creationId xmlns:a16="http://schemas.microsoft.com/office/drawing/2014/main" id="{7FAF1280-5603-4961-B5D3-2F1A041A6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8" name="Text Box 20">
            <a:extLst>
              <a:ext uri="{FF2B5EF4-FFF2-40B4-BE49-F238E27FC236}">
                <a16:creationId xmlns:a16="http://schemas.microsoft.com/office/drawing/2014/main" id="{5DFE4597-18BF-4DED-8808-24B96B3A022E}"/>
              </a:ext>
            </a:extLst>
          </p:cNvPr>
          <p:cNvSpPr txBox="1">
            <a:spLocks noChangeArrowheads="1"/>
          </p:cNvSpPr>
          <p:nvPr/>
        </p:nvSpPr>
        <p:spPr bwMode="auto">
          <a:xfrm>
            <a:off x="825500" y="533400"/>
            <a:ext cx="790733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b="1">
                <a:solidFill>
                  <a:srgbClr val="0000FF"/>
                </a:solidFill>
                <a:latin typeface="Times New Roman" panose="02020603050405020304" pitchFamily="18" charset="0"/>
              </a:rPr>
              <a:t>Tìm những từ ngữ miêu tả hương vị của trái sầu riêng?</a:t>
            </a:r>
          </a:p>
        </p:txBody>
      </p:sp>
      <p:sp>
        <p:nvSpPr>
          <p:cNvPr id="32789" name="Text Box 21">
            <a:extLst>
              <a:ext uri="{FF2B5EF4-FFF2-40B4-BE49-F238E27FC236}">
                <a16:creationId xmlns:a16="http://schemas.microsoft.com/office/drawing/2014/main" id="{6CF9408D-212C-4F8F-9999-0D54B7CA4BAB}"/>
              </a:ext>
            </a:extLst>
          </p:cNvPr>
          <p:cNvSpPr txBox="1">
            <a:spLocks noChangeArrowheads="1"/>
          </p:cNvSpPr>
          <p:nvPr/>
        </p:nvSpPr>
        <p:spPr bwMode="auto">
          <a:xfrm>
            <a:off x="1143000" y="1871663"/>
            <a:ext cx="6400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b="1">
                <a:solidFill>
                  <a:srgbClr val="FF0000"/>
                </a:solidFill>
                <a:latin typeface="Times New Roman" panose="02020603050405020304" pitchFamily="18" charset="0"/>
              </a:rPr>
              <a:t>Thơm đậm, ngào ngạt, béo, ngọt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2788"/>
                                        </p:tgtEl>
                                        <p:attrNameLst>
                                          <p:attrName>style.visibility</p:attrName>
                                        </p:attrNameLst>
                                      </p:cBhvr>
                                      <p:to>
                                        <p:strVal val="visible"/>
                                      </p:to>
                                    </p:set>
                                    <p:animEffect transition="in" filter="checkerboard(across)">
                                      <p:cBhvr>
                                        <p:cTn id="7" dur="500"/>
                                        <p:tgtEl>
                                          <p:spTgt spid="327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2789"/>
                                        </p:tgtEl>
                                        <p:attrNameLst>
                                          <p:attrName>style.visibility</p:attrName>
                                        </p:attrNameLst>
                                      </p:cBhvr>
                                      <p:to>
                                        <p:strVal val="visible"/>
                                      </p:to>
                                    </p:set>
                                    <p:animEffect transition="in" filter="checkerboard(across)">
                                      <p:cBhvr>
                                        <p:cTn id="12" dur="500"/>
                                        <p:tgtEl>
                                          <p:spTgt spid="327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8" grpId="0"/>
      <p:bldP spid="3278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0" descr="Kết quả hình ảnh cho hình nền hoa quả">
            <a:extLst>
              <a:ext uri="{FF2B5EF4-FFF2-40B4-BE49-F238E27FC236}">
                <a16:creationId xmlns:a16="http://schemas.microsoft.com/office/drawing/2014/main" id="{87E93825-72AE-486D-B5BE-F74AEAF20A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8" name="Text Box 22">
            <a:extLst>
              <a:ext uri="{FF2B5EF4-FFF2-40B4-BE49-F238E27FC236}">
                <a16:creationId xmlns:a16="http://schemas.microsoft.com/office/drawing/2014/main" id="{2757B6DA-4316-46F2-ABBE-184D9679543F}"/>
              </a:ext>
            </a:extLst>
          </p:cNvPr>
          <p:cNvSpPr txBox="1">
            <a:spLocks noChangeArrowheads="1"/>
          </p:cNvSpPr>
          <p:nvPr/>
        </p:nvSpPr>
        <p:spPr bwMode="auto">
          <a:xfrm>
            <a:off x="379413" y="457200"/>
            <a:ext cx="83851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chemeClr val="accent2"/>
                </a:solidFill>
                <a:latin typeface="Times New Roman" panose="02020603050405020304" pitchFamily="18" charset="0"/>
              </a:rPr>
              <a:t>Sự khác biệt của mùi hương sầu riêng còn thể hiện ở những chi tiết nào?</a:t>
            </a:r>
          </a:p>
        </p:txBody>
      </p:sp>
      <p:sp>
        <p:nvSpPr>
          <p:cNvPr id="34839" name="Text Box 23">
            <a:extLst>
              <a:ext uri="{FF2B5EF4-FFF2-40B4-BE49-F238E27FC236}">
                <a16:creationId xmlns:a16="http://schemas.microsoft.com/office/drawing/2014/main" id="{E008DC47-CE62-40E5-9F51-CEB6B4F6BEDB}"/>
              </a:ext>
            </a:extLst>
          </p:cNvPr>
          <p:cNvSpPr txBox="1">
            <a:spLocks noChangeArrowheads="1"/>
          </p:cNvSpPr>
          <p:nvPr/>
        </p:nvSpPr>
        <p:spPr bwMode="auto">
          <a:xfrm>
            <a:off x="484188" y="1752600"/>
            <a:ext cx="81756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b="1">
                <a:solidFill>
                  <a:srgbClr val="FF0000"/>
                </a:solidFill>
                <a:latin typeface="Times New Roman" panose="02020603050405020304" pitchFamily="18" charset="0"/>
              </a:rPr>
              <a:t>Mùi thơm đậm, bay rất xa, lâu tan trong không khí, mùi hương bay đến hàng chục mét.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4838">
                                            <p:txEl>
                                              <p:pRg st="0" end="0"/>
                                            </p:txEl>
                                          </p:spTgt>
                                        </p:tgtEl>
                                        <p:attrNameLst>
                                          <p:attrName>style.visibility</p:attrName>
                                        </p:attrNameLst>
                                      </p:cBhvr>
                                      <p:to>
                                        <p:strVal val="visible"/>
                                      </p:to>
                                    </p:set>
                                    <p:anim calcmode="lin" valueType="num">
                                      <p:cBhvr additive="base">
                                        <p:cTn id="7" dur="500" fill="hold"/>
                                        <p:tgtEl>
                                          <p:spTgt spid="348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483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34839"/>
                                        </p:tgtEl>
                                        <p:attrNameLst>
                                          <p:attrName>style.visibility</p:attrName>
                                        </p:attrNameLst>
                                      </p:cBhvr>
                                      <p:to>
                                        <p:strVal val="visible"/>
                                      </p:to>
                                    </p:set>
                                    <p:animEffect transition="in" filter="wedge">
                                      <p:cBhvr>
                                        <p:cTn id="13" dur="2000"/>
                                        <p:tgtEl>
                                          <p:spTgt spid="348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 descr="Kết quả hình ảnh cho hình nền hoa quả">
            <a:extLst>
              <a:ext uri="{FF2B5EF4-FFF2-40B4-BE49-F238E27FC236}">
                <a16:creationId xmlns:a16="http://schemas.microsoft.com/office/drawing/2014/main" id="{B20271D4-4ACD-41EF-94A1-193401FBC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Text Box 11">
            <a:extLst>
              <a:ext uri="{FF2B5EF4-FFF2-40B4-BE49-F238E27FC236}">
                <a16:creationId xmlns:a16="http://schemas.microsoft.com/office/drawing/2014/main" id="{F8763B29-F7CE-400D-A362-014E19C99F41}"/>
              </a:ext>
            </a:extLst>
          </p:cNvPr>
          <p:cNvSpPr txBox="1">
            <a:spLocks noChangeArrowheads="1"/>
          </p:cNvSpPr>
          <p:nvPr/>
        </p:nvSpPr>
        <p:spPr bwMode="auto">
          <a:xfrm>
            <a:off x="495300" y="762000"/>
            <a:ext cx="7869238"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b="1">
                <a:solidFill>
                  <a:schemeClr val="accent2"/>
                </a:solidFill>
                <a:latin typeface="Times New Roman" panose="02020603050405020304" pitchFamily="18" charset="0"/>
              </a:rPr>
              <a:t>Khi thưởng thức trái sầu riêng, tác giả đã dung hương vị nào để so sánh?</a:t>
            </a:r>
          </a:p>
        </p:txBody>
      </p:sp>
      <p:sp>
        <p:nvSpPr>
          <p:cNvPr id="36876" name="Text Box 12">
            <a:extLst>
              <a:ext uri="{FF2B5EF4-FFF2-40B4-BE49-F238E27FC236}">
                <a16:creationId xmlns:a16="http://schemas.microsoft.com/office/drawing/2014/main" id="{87CD0F4F-6CA5-4169-9FE2-D1A97AA1AE1F}"/>
              </a:ext>
            </a:extLst>
          </p:cNvPr>
          <p:cNvSpPr txBox="1">
            <a:spLocks noChangeArrowheads="1"/>
          </p:cNvSpPr>
          <p:nvPr/>
        </p:nvSpPr>
        <p:spPr bwMode="auto">
          <a:xfrm>
            <a:off x="495300" y="2009775"/>
            <a:ext cx="8153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Tx/>
              <a:buNone/>
            </a:pPr>
            <a:r>
              <a:rPr lang="en-US" altLang="en-US">
                <a:latin typeface="Times New Roman" panose="02020603050405020304" pitchFamily="18" charset="0"/>
                <a:cs typeface="Times New Roman" panose="02020603050405020304" pitchFamily="18" charset="0"/>
              </a:rPr>
              <a:t>Sầu riêng thơm mùi thơm của mít chín quyện với hương bưởi, béo cái béo của trứng gà, ngọt cái vị của mật ong già hạn.</a:t>
            </a:r>
            <a:endParaRPr lang="en-US" altLang="en-US" b="1">
              <a:solidFill>
                <a:srgbClr val="FF0000"/>
              </a:solidFill>
              <a:latin typeface="Times New Roman" panose="02020603050405020304" pitchFamily="18" charset="0"/>
              <a:cs typeface="Times New Roman" panose="02020603050405020304" pitchFamily="18" charset="0"/>
            </a:endParaRPr>
          </a:p>
        </p:txBody>
      </p:sp>
      <p:sp>
        <p:nvSpPr>
          <p:cNvPr id="5" name="Rounded Rectangle 4">
            <a:extLst>
              <a:ext uri="{FF2B5EF4-FFF2-40B4-BE49-F238E27FC236}">
                <a16:creationId xmlns:a16="http://schemas.microsoft.com/office/drawing/2014/main" id="{DA80B514-14EC-418B-BFDC-32E7C91A31F6}"/>
              </a:ext>
            </a:extLst>
          </p:cNvPr>
          <p:cNvSpPr/>
          <p:nvPr/>
        </p:nvSpPr>
        <p:spPr>
          <a:xfrm>
            <a:off x="1028700" y="4267200"/>
            <a:ext cx="7086600" cy="7826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just">
              <a:defRPr/>
            </a:pPr>
            <a:endParaRPr lang="en-US" sz="2800" b="1" dirty="0">
              <a:solidFill>
                <a:srgbClr val="000000"/>
              </a:solidFill>
              <a:latin typeface="Times New Roman" pitchFamily="18" charset="0"/>
              <a:cs typeface="Times New Roman" pitchFamily="18" charset="0"/>
            </a:endParaRPr>
          </a:p>
          <a:p>
            <a:pPr>
              <a:defRPr/>
            </a:pPr>
            <a:r>
              <a:rPr lang="en-US" sz="2800" b="1" dirty="0">
                <a:solidFill>
                  <a:srgbClr val="000000"/>
                </a:solidFill>
                <a:latin typeface="Times New Roman" pitchFamily="18" charset="0"/>
                <a:cs typeface="Times New Roman" pitchFamily="18" charset="0"/>
              </a:rPr>
              <a:t>Ý 1: </a:t>
            </a:r>
            <a:r>
              <a:rPr lang="en-US" sz="2800" b="1" dirty="0" err="1">
                <a:solidFill>
                  <a:srgbClr val="000000"/>
                </a:solidFill>
                <a:latin typeface="Times New Roman" pitchFamily="18" charset="0"/>
                <a:cs typeface="Times New Roman" pitchFamily="18" charset="0"/>
              </a:rPr>
              <a:t>Hương</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vị</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đặc</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biệt</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của</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trái</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sầu</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riêng</a:t>
            </a:r>
            <a:r>
              <a:rPr lang="en-US" sz="2800" b="1" dirty="0">
                <a:solidFill>
                  <a:srgbClr val="000000"/>
                </a:solidFill>
                <a:latin typeface="Times New Roman" pitchFamily="18" charset="0"/>
                <a:cs typeface="Times New Roman" pitchFamily="18" charset="0"/>
              </a:rPr>
              <a:t>.</a:t>
            </a:r>
          </a:p>
          <a:p>
            <a:pPr algn="just">
              <a:defRPr/>
            </a:pPr>
            <a:endParaRPr lang="en-US" sz="2800" b="1"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6875">
                                            <p:txEl>
                                              <p:pRg st="0" end="0"/>
                                            </p:txEl>
                                          </p:spTgt>
                                        </p:tgtEl>
                                        <p:attrNameLst>
                                          <p:attrName>style.visibility</p:attrName>
                                        </p:attrNameLst>
                                      </p:cBhvr>
                                      <p:to>
                                        <p:strVal val="visible"/>
                                      </p:to>
                                    </p:set>
                                    <p:anim calcmode="lin" valueType="num">
                                      <p:cBhvr additive="base">
                                        <p:cTn id="7" dur="500" fill="hold"/>
                                        <p:tgtEl>
                                          <p:spTgt spid="368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0" presetClass="entr" presetSubtype="0" fill="hold" grpId="0" nodeType="clickEffect">
                                  <p:stCondLst>
                                    <p:cond delay="0"/>
                                  </p:stCondLst>
                                  <p:childTnLst>
                                    <p:set>
                                      <p:cBhvr>
                                        <p:cTn id="12" dur="1" fill="hold">
                                          <p:stCondLst>
                                            <p:cond delay="0"/>
                                          </p:stCondLst>
                                        </p:cTn>
                                        <p:tgtEl>
                                          <p:spTgt spid="36876"/>
                                        </p:tgtEl>
                                        <p:attrNameLst>
                                          <p:attrName>style.visibility</p:attrName>
                                        </p:attrNameLst>
                                      </p:cBhvr>
                                      <p:to>
                                        <p:strVal val="visible"/>
                                      </p:to>
                                    </p:set>
                                    <p:animEffect transition="in" filter="wedge">
                                      <p:cBhvr>
                                        <p:cTn id="13" dur="2000"/>
                                        <p:tgtEl>
                                          <p:spTgt spid="36876"/>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6" grpId="0"/>
      <p:bldP spid="5"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0" descr="Kết quả hình ảnh cho hình nền hoa quả">
            <a:extLst>
              <a:ext uri="{FF2B5EF4-FFF2-40B4-BE49-F238E27FC236}">
                <a16:creationId xmlns:a16="http://schemas.microsoft.com/office/drawing/2014/main" id="{282CD35F-D926-41A8-96CB-84847ED48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5" name="Text Box 11">
            <a:extLst>
              <a:ext uri="{FF2B5EF4-FFF2-40B4-BE49-F238E27FC236}">
                <a16:creationId xmlns:a16="http://schemas.microsoft.com/office/drawing/2014/main" id="{7D48F3B7-F498-4CD1-A471-0DBE697D6BDF}"/>
              </a:ext>
            </a:extLst>
          </p:cNvPr>
          <p:cNvSpPr txBox="1">
            <a:spLocks noChangeArrowheads="1"/>
          </p:cNvSpPr>
          <p:nvPr/>
        </p:nvSpPr>
        <p:spPr bwMode="auto">
          <a:xfrm>
            <a:off x="2362200" y="250825"/>
            <a:ext cx="3962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chemeClr val="accent2"/>
                </a:solidFill>
                <a:latin typeface="Times New Roman" panose="02020603050405020304" pitchFamily="18" charset="0"/>
              </a:rPr>
              <a:t>Đọc thầm đoạn 2, 3.</a:t>
            </a:r>
          </a:p>
        </p:txBody>
      </p:sp>
      <p:sp>
        <p:nvSpPr>
          <p:cNvPr id="36876" name="Text Box 12">
            <a:extLst>
              <a:ext uri="{FF2B5EF4-FFF2-40B4-BE49-F238E27FC236}">
                <a16:creationId xmlns:a16="http://schemas.microsoft.com/office/drawing/2014/main" id="{970E31E4-CB7C-4790-8827-B15F7EE14E91}"/>
              </a:ext>
            </a:extLst>
          </p:cNvPr>
          <p:cNvSpPr txBox="1">
            <a:spLocks noChangeArrowheads="1"/>
          </p:cNvSpPr>
          <p:nvPr/>
        </p:nvSpPr>
        <p:spPr bwMode="auto">
          <a:xfrm>
            <a:off x="1447800" y="2640013"/>
            <a:ext cx="54102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buFontTx/>
              <a:buNone/>
            </a:pPr>
            <a:r>
              <a:rPr lang="en-US" altLang="en-US">
                <a:latin typeface="Times New Roman" panose="02020603050405020304" pitchFamily="18" charset="0"/>
                <a:cs typeface="Times New Roman" panose="02020603050405020304" pitchFamily="18" charset="0"/>
              </a:rPr>
              <a:t>Hoa, trái, dáng cây, lá cây</a:t>
            </a:r>
            <a:endParaRPr lang="en-US" altLang="en-US" b="1">
              <a:solidFill>
                <a:srgbClr val="FF0000"/>
              </a:solidFill>
              <a:latin typeface="Times New Roman" panose="02020603050405020304" pitchFamily="18" charset="0"/>
              <a:cs typeface="Times New Roman" panose="02020603050405020304" pitchFamily="18" charset="0"/>
            </a:endParaRPr>
          </a:p>
        </p:txBody>
      </p:sp>
      <p:sp>
        <p:nvSpPr>
          <p:cNvPr id="4" name="Text Box 11">
            <a:extLst>
              <a:ext uri="{FF2B5EF4-FFF2-40B4-BE49-F238E27FC236}">
                <a16:creationId xmlns:a16="http://schemas.microsoft.com/office/drawing/2014/main" id="{84529ECC-A47E-4DC1-8D30-27F747C40D59}"/>
              </a:ext>
            </a:extLst>
          </p:cNvPr>
          <p:cNvSpPr txBox="1">
            <a:spLocks noChangeArrowheads="1"/>
          </p:cNvSpPr>
          <p:nvPr/>
        </p:nvSpPr>
        <p:spPr bwMode="auto">
          <a:xfrm>
            <a:off x="636588" y="1371600"/>
            <a:ext cx="78708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solidFill>
                  <a:schemeClr val="accent2"/>
                </a:solidFill>
                <a:latin typeface="Times New Roman" panose="02020603050405020304" pitchFamily="18" charset="0"/>
              </a:rPr>
              <a:t>Tác giả miêu tả những bộ phận nào của cây sầu riêng?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6875">
                                            <p:txEl>
                                              <p:pRg st="0" end="0"/>
                                            </p:txEl>
                                          </p:spTgt>
                                        </p:tgtEl>
                                        <p:attrNameLst>
                                          <p:attrName>style.visibility</p:attrName>
                                        </p:attrNameLst>
                                      </p:cBhvr>
                                      <p:to>
                                        <p:strVal val="visible"/>
                                      </p:to>
                                    </p:set>
                                    <p:anim calcmode="lin" valueType="num">
                                      <p:cBhvr additive="base">
                                        <p:cTn id="7" dur="500" fill="hold"/>
                                        <p:tgtEl>
                                          <p:spTgt spid="368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0" presetClass="entr" presetSubtype="0" fill="hold" grpId="0" nodeType="clickEffect">
                                  <p:stCondLst>
                                    <p:cond delay="0"/>
                                  </p:stCondLst>
                                  <p:childTnLst>
                                    <p:set>
                                      <p:cBhvr>
                                        <p:cTn id="18" dur="1" fill="hold">
                                          <p:stCondLst>
                                            <p:cond delay="0"/>
                                          </p:stCondLst>
                                        </p:cTn>
                                        <p:tgtEl>
                                          <p:spTgt spid="36876"/>
                                        </p:tgtEl>
                                        <p:attrNameLst>
                                          <p:attrName>style.visibility</p:attrName>
                                        </p:attrNameLst>
                                      </p:cBhvr>
                                      <p:to>
                                        <p:strVal val="visible"/>
                                      </p:to>
                                    </p:set>
                                    <p:animEffect transition="in" filter="wedge">
                                      <p:cBhvr>
                                        <p:cTn id="19" dur="2000"/>
                                        <p:tgtEl>
                                          <p:spTgt spid="36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0" descr="Kết quả hình ảnh cho hình nền hoa quả">
            <a:extLst>
              <a:ext uri="{FF2B5EF4-FFF2-40B4-BE49-F238E27FC236}">
                <a16:creationId xmlns:a16="http://schemas.microsoft.com/office/drawing/2014/main" id="{9ECF39B5-7805-44E5-8016-BA8F75FAD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Content Placeholder 3">
            <a:extLst>
              <a:ext uri="{FF2B5EF4-FFF2-40B4-BE49-F238E27FC236}">
                <a16:creationId xmlns:a16="http://schemas.microsoft.com/office/drawing/2014/main" id="{F025DC35-4F25-4FDA-9C13-6F5AF7C717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4238" y="274638"/>
            <a:ext cx="3505200" cy="271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4" descr="SAU RIENG 1">
            <a:extLst>
              <a:ext uri="{FF2B5EF4-FFF2-40B4-BE49-F238E27FC236}">
                <a16:creationId xmlns:a16="http://schemas.microsoft.com/office/drawing/2014/main" id="{81D8E266-2B82-4A43-8184-8E663B04C3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6300" y="3189288"/>
            <a:ext cx="3551238"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5" descr="cây">
            <a:extLst>
              <a:ext uri="{FF2B5EF4-FFF2-40B4-BE49-F238E27FC236}">
                <a16:creationId xmlns:a16="http://schemas.microsoft.com/office/drawing/2014/main" id="{B08BFACE-61AA-40EB-9C90-23D953B4FD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713" y="223838"/>
            <a:ext cx="3200400"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ight Brace 1">
            <a:extLst>
              <a:ext uri="{FF2B5EF4-FFF2-40B4-BE49-F238E27FC236}">
                <a16:creationId xmlns:a16="http://schemas.microsoft.com/office/drawing/2014/main" id="{DFFD0FBA-FEEB-46C4-9EE3-256B5ECE9B55}"/>
              </a:ext>
            </a:extLst>
          </p:cNvPr>
          <p:cNvSpPr/>
          <p:nvPr/>
        </p:nvSpPr>
        <p:spPr>
          <a:xfrm>
            <a:off x="7040563" y="320675"/>
            <a:ext cx="304800" cy="5334000"/>
          </a:xfrm>
          <a:prstGeom prst="rightBrace">
            <a:avLst/>
          </a:prstGeom>
          <a:ln w="38100">
            <a:solidFill>
              <a:schemeClr val="accent1">
                <a:lumMod val="1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AU"/>
          </a:p>
        </p:txBody>
      </p:sp>
      <p:sp>
        <p:nvSpPr>
          <p:cNvPr id="8" name="Rounded Rectangle 7">
            <a:extLst>
              <a:ext uri="{FF2B5EF4-FFF2-40B4-BE49-F238E27FC236}">
                <a16:creationId xmlns:a16="http://schemas.microsoft.com/office/drawing/2014/main" id="{D2BBCA0A-4385-4F36-A2CF-9E8864BD6A7F}"/>
              </a:ext>
            </a:extLst>
          </p:cNvPr>
          <p:cNvSpPr/>
          <p:nvPr/>
        </p:nvSpPr>
        <p:spPr>
          <a:xfrm>
            <a:off x="7364413" y="1744663"/>
            <a:ext cx="1752600" cy="288925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just">
              <a:defRPr/>
            </a:pPr>
            <a:endParaRPr lang="en-US" sz="2800" b="1">
              <a:solidFill>
                <a:srgbClr val="000000"/>
              </a:solidFill>
              <a:latin typeface="Times New Roman" pitchFamily="18" charset="0"/>
              <a:cs typeface="Times New Roman" pitchFamily="18" charset="0"/>
            </a:endParaRPr>
          </a:p>
          <a:p>
            <a:pPr algn="ctr">
              <a:defRPr/>
            </a:pPr>
            <a:r>
              <a:rPr lang="en-US" sz="2800" b="1">
                <a:solidFill>
                  <a:srgbClr val="000000"/>
                </a:solidFill>
                <a:latin typeface="Times New Roman" pitchFamily="18" charset="0"/>
                <a:cs typeface="Times New Roman" pitchFamily="18" charset="0"/>
              </a:rPr>
              <a:t>Ý 2: Miêu tả hoa, quả và dáng cây sầu riêng.</a:t>
            </a:r>
          </a:p>
          <a:p>
            <a:pPr algn="just">
              <a:defRPr/>
            </a:pPr>
            <a:endParaRPr lang="en-US" sz="2800" b="1">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0" descr="Kết quả hình ảnh cho hình nền hoa quả">
            <a:extLst>
              <a:ext uri="{FF2B5EF4-FFF2-40B4-BE49-F238E27FC236}">
                <a16:creationId xmlns:a16="http://schemas.microsoft.com/office/drawing/2014/main" id="{40AE1CF2-7AFF-4C66-AAD9-7B19A6140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75" y="0"/>
            <a:ext cx="9159875" cy="699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4" descr="SAU RIENG 1">
            <a:extLst>
              <a:ext uri="{FF2B5EF4-FFF2-40B4-BE49-F238E27FC236}">
                <a16:creationId xmlns:a16="http://schemas.microsoft.com/office/drawing/2014/main" id="{BD1FB931-8B22-49B9-B9EA-F3520F579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4313238"/>
            <a:ext cx="2887663"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5" descr="cây">
            <a:extLst>
              <a:ext uri="{FF2B5EF4-FFF2-40B4-BE49-F238E27FC236}">
                <a16:creationId xmlns:a16="http://schemas.microsoft.com/office/drawing/2014/main" id="{9BD1E3DA-49F0-483D-88C5-DD37A82630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1088" y="555625"/>
            <a:ext cx="2895600"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6">
            <a:extLst>
              <a:ext uri="{FF2B5EF4-FFF2-40B4-BE49-F238E27FC236}">
                <a16:creationId xmlns:a16="http://schemas.microsoft.com/office/drawing/2014/main" id="{6796A694-8D7D-496A-A018-83669E3D3746}"/>
              </a:ext>
            </a:extLst>
          </p:cNvPr>
          <p:cNvSpPr>
            <a:spLocks noChangeArrowheads="1"/>
          </p:cNvSpPr>
          <p:nvPr/>
        </p:nvSpPr>
        <p:spPr bwMode="auto">
          <a:xfrm>
            <a:off x="114300" y="304800"/>
            <a:ext cx="5835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400" b="1">
                <a:solidFill>
                  <a:srgbClr val="FF0000"/>
                </a:solidFill>
                <a:latin typeface="Times New Roman" panose="02020603050405020304" pitchFamily="18" charset="0"/>
                <a:cs typeface="Times New Roman" panose="02020603050405020304" pitchFamily="18" charset="0"/>
              </a:rPr>
              <a:t>Tìm những câu văn thể hiện tình cảm của tác giả với cây sầu riêng?</a:t>
            </a:r>
          </a:p>
        </p:txBody>
      </p:sp>
      <p:sp>
        <p:nvSpPr>
          <p:cNvPr id="51206" name="Rectangle 7">
            <a:extLst>
              <a:ext uri="{FF2B5EF4-FFF2-40B4-BE49-F238E27FC236}">
                <a16:creationId xmlns:a16="http://schemas.microsoft.com/office/drawing/2014/main" id="{654D2A94-8E21-486E-A280-DD21194EFDE4}"/>
              </a:ext>
            </a:extLst>
          </p:cNvPr>
          <p:cNvSpPr>
            <a:spLocks noChangeArrowheads="1"/>
          </p:cNvSpPr>
          <p:nvPr/>
        </p:nvSpPr>
        <p:spPr bwMode="auto">
          <a:xfrm>
            <a:off x="14288" y="1166813"/>
            <a:ext cx="62103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solidFill>
                  <a:srgbClr val="002060"/>
                </a:solidFill>
                <a:latin typeface="Times New Roman" panose="02020603050405020304" pitchFamily="18" charset="0"/>
                <a:cs typeface="Times New Roman" panose="02020603050405020304" pitchFamily="18" charset="0"/>
              </a:rPr>
              <a:t>- Sầu riêng là loại trái quý của miền Nam.</a:t>
            </a:r>
          </a:p>
        </p:txBody>
      </p:sp>
      <p:sp>
        <p:nvSpPr>
          <p:cNvPr id="51207" name="Rectangle 8">
            <a:extLst>
              <a:ext uri="{FF2B5EF4-FFF2-40B4-BE49-F238E27FC236}">
                <a16:creationId xmlns:a16="http://schemas.microsoft.com/office/drawing/2014/main" id="{88B1DC2E-EF05-44CD-BF48-94C67CAB7011}"/>
              </a:ext>
            </a:extLst>
          </p:cNvPr>
          <p:cNvSpPr>
            <a:spLocks noChangeArrowheads="1"/>
          </p:cNvSpPr>
          <p:nvPr/>
        </p:nvSpPr>
        <p:spPr bwMode="auto">
          <a:xfrm>
            <a:off x="55563" y="2082800"/>
            <a:ext cx="62103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solidFill>
                  <a:srgbClr val="002060"/>
                </a:solidFill>
                <a:latin typeface="Times New Roman" panose="02020603050405020304" pitchFamily="18" charset="0"/>
                <a:cs typeface="Times New Roman" panose="02020603050405020304" pitchFamily="18" charset="0"/>
              </a:rPr>
              <a:t>- Hương vị quyến rũ đến kì lạ.</a:t>
            </a:r>
          </a:p>
        </p:txBody>
      </p:sp>
      <p:sp>
        <p:nvSpPr>
          <p:cNvPr id="51208" name="Rectangle 9">
            <a:extLst>
              <a:ext uri="{FF2B5EF4-FFF2-40B4-BE49-F238E27FC236}">
                <a16:creationId xmlns:a16="http://schemas.microsoft.com/office/drawing/2014/main" id="{3746624C-F3A8-4C7F-996A-C06E2B28D079}"/>
              </a:ext>
            </a:extLst>
          </p:cNvPr>
          <p:cNvSpPr>
            <a:spLocks noChangeArrowheads="1"/>
          </p:cNvSpPr>
          <p:nvPr/>
        </p:nvSpPr>
        <p:spPr bwMode="auto">
          <a:xfrm>
            <a:off x="34925" y="2627313"/>
            <a:ext cx="621188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solidFill>
                  <a:srgbClr val="002060"/>
                </a:solidFill>
                <a:latin typeface="Times New Roman" panose="02020603050405020304" pitchFamily="18" charset="0"/>
                <a:cs typeface="Times New Roman" panose="02020603050405020304" pitchFamily="18" charset="0"/>
              </a:rPr>
              <a:t>- Khi trái chín, hương tỏa ngạt ngào, vị ngọt đến đam mê.</a:t>
            </a:r>
          </a:p>
        </p:txBody>
      </p:sp>
      <p:pic>
        <p:nvPicPr>
          <p:cNvPr id="40969" name="Picture 8" descr="Kết quả hình ảnh cho hoa sầu riêng">
            <a:extLst>
              <a:ext uri="{FF2B5EF4-FFF2-40B4-BE49-F238E27FC236}">
                <a16:creationId xmlns:a16="http://schemas.microsoft.com/office/drawing/2014/main" id="{629C0D76-01B3-4652-A2FA-D5F86956F7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563" y="3921125"/>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wipe(down)">
                                      <p:cBhvr>
                                        <p:cTn id="7" dur="500"/>
                                        <p:tgtEl>
                                          <p:spTgt spid="512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1206"/>
                                        </p:tgtEl>
                                        <p:attrNameLst>
                                          <p:attrName>style.visibility</p:attrName>
                                        </p:attrNameLst>
                                      </p:cBhvr>
                                      <p:to>
                                        <p:strVal val="visible"/>
                                      </p:to>
                                    </p:set>
                                    <p:animEffect transition="in" filter="barn(inVertical)">
                                      <p:cBhvr>
                                        <p:cTn id="12" dur="500"/>
                                        <p:tgtEl>
                                          <p:spTgt spid="512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1207"/>
                                        </p:tgtEl>
                                        <p:attrNameLst>
                                          <p:attrName>style.visibility</p:attrName>
                                        </p:attrNameLst>
                                      </p:cBhvr>
                                      <p:to>
                                        <p:strVal val="visible"/>
                                      </p:to>
                                    </p:set>
                                    <p:animEffect transition="in" filter="barn(inVertical)">
                                      <p:cBhvr>
                                        <p:cTn id="17" dur="500"/>
                                        <p:tgtEl>
                                          <p:spTgt spid="5120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1208"/>
                                        </p:tgtEl>
                                        <p:attrNameLst>
                                          <p:attrName>style.visibility</p:attrName>
                                        </p:attrNameLst>
                                      </p:cBhvr>
                                      <p:to>
                                        <p:strVal val="visible"/>
                                      </p:to>
                                    </p:set>
                                    <p:animEffect transition="in" filter="barn(inVertical)">
                                      <p:cBhvr>
                                        <p:cTn id="22" dur="500"/>
                                        <p:tgtEl>
                                          <p:spTgt spid="51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utoUpdateAnimBg="0"/>
      <p:bldP spid="51206" grpId="0" autoUpdateAnimBg="0"/>
      <p:bldP spid="51207" grpId="0" autoUpdateAnimBg="0"/>
      <p:bldP spid="51208"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7" descr="Kết quả hình ảnh cho hình nền hoa quả">
            <a:extLst>
              <a:ext uri="{FF2B5EF4-FFF2-40B4-BE49-F238E27FC236}">
                <a16:creationId xmlns:a16="http://schemas.microsoft.com/office/drawing/2014/main" id="{279EC78B-63AD-4FD6-ADD9-90334A16F0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ounded Rectangle 3">
            <a:extLst>
              <a:ext uri="{FF2B5EF4-FFF2-40B4-BE49-F238E27FC236}">
                <a16:creationId xmlns:a16="http://schemas.microsoft.com/office/drawing/2014/main" id="{B7C3B5F2-EF64-45EF-81BD-A16E7F7DFC0D}"/>
              </a:ext>
            </a:extLst>
          </p:cNvPr>
          <p:cNvSpPr/>
          <p:nvPr/>
        </p:nvSpPr>
        <p:spPr>
          <a:xfrm>
            <a:off x="990600" y="1981200"/>
            <a:ext cx="7086600" cy="762000"/>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just">
              <a:defRPr/>
            </a:pPr>
            <a:endParaRPr lang="en-US" sz="2800" b="1" dirty="0">
              <a:solidFill>
                <a:srgbClr val="000000"/>
              </a:solidFill>
              <a:latin typeface="Times New Roman" pitchFamily="18" charset="0"/>
              <a:cs typeface="Times New Roman" pitchFamily="18" charset="0"/>
            </a:endParaRPr>
          </a:p>
          <a:p>
            <a:pPr algn="ctr">
              <a:defRPr/>
            </a:pPr>
            <a:r>
              <a:rPr lang="en-US" sz="2800" b="1" dirty="0">
                <a:solidFill>
                  <a:srgbClr val="000000"/>
                </a:solidFill>
                <a:latin typeface="Times New Roman" pitchFamily="18" charset="0"/>
                <a:cs typeface="Times New Roman" pitchFamily="18" charset="0"/>
              </a:rPr>
              <a:t>Ý 2: </a:t>
            </a:r>
            <a:r>
              <a:rPr lang="en-US" sz="2800" b="1" dirty="0" err="1">
                <a:solidFill>
                  <a:srgbClr val="000000"/>
                </a:solidFill>
                <a:latin typeface="Times New Roman" pitchFamily="18" charset="0"/>
                <a:cs typeface="Times New Roman" pitchFamily="18" charset="0"/>
              </a:rPr>
              <a:t>Miêu</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tả</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hoa</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quả</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và</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dáng</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cây</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sầu</a:t>
            </a:r>
            <a:r>
              <a:rPr lang="en-US" sz="2800" b="1" dirty="0">
                <a:solidFill>
                  <a:srgbClr val="000000"/>
                </a:solidFill>
                <a:latin typeface="Times New Roman" pitchFamily="18" charset="0"/>
                <a:cs typeface="Times New Roman" pitchFamily="18" charset="0"/>
              </a:rPr>
              <a:t> </a:t>
            </a:r>
            <a:r>
              <a:rPr lang="en-US" sz="2800" b="1" dirty="0" err="1">
                <a:solidFill>
                  <a:srgbClr val="000000"/>
                </a:solidFill>
                <a:latin typeface="Times New Roman" pitchFamily="18" charset="0"/>
                <a:cs typeface="Times New Roman" pitchFamily="18" charset="0"/>
              </a:rPr>
              <a:t>riêng</a:t>
            </a:r>
            <a:r>
              <a:rPr lang="en-US" sz="2800" b="1" dirty="0">
                <a:solidFill>
                  <a:srgbClr val="000000"/>
                </a:solidFill>
                <a:latin typeface="Times New Roman" pitchFamily="18" charset="0"/>
                <a:cs typeface="Times New Roman" pitchFamily="18" charset="0"/>
              </a:rPr>
              <a:t>.</a:t>
            </a:r>
          </a:p>
          <a:p>
            <a:pPr algn="just">
              <a:defRPr/>
            </a:pPr>
            <a:endParaRPr lang="en-US" sz="2800" b="1" dirty="0">
              <a:solidFill>
                <a:srgbClr val="000000"/>
              </a:solidFill>
              <a:latin typeface="Times New Roman" pitchFamily="18" charset="0"/>
              <a:cs typeface="Times New Roman" pitchFamily="18" charset="0"/>
            </a:endParaRPr>
          </a:p>
        </p:txBody>
      </p:sp>
      <p:sp>
        <p:nvSpPr>
          <p:cNvPr id="5" name="Rounded Rectangle 4">
            <a:extLst>
              <a:ext uri="{FF2B5EF4-FFF2-40B4-BE49-F238E27FC236}">
                <a16:creationId xmlns:a16="http://schemas.microsoft.com/office/drawing/2014/main" id="{4704BF25-77DA-455C-9DEC-9DE10BBE6074}"/>
              </a:ext>
            </a:extLst>
          </p:cNvPr>
          <p:cNvSpPr/>
          <p:nvPr/>
        </p:nvSpPr>
        <p:spPr>
          <a:xfrm>
            <a:off x="990600" y="977900"/>
            <a:ext cx="7086600" cy="7826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just">
              <a:defRPr/>
            </a:pPr>
            <a:endParaRPr lang="en-US" sz="2800" b="1">
              <a:solidFill>
                <a:srgbClr val="000000"/>
              </a:solidFill>
              <a:latin typeface="Times New Roman" pitchFamily="18" charset="0"/>
              <a:cs typeface="Times New Roman" pitchFamily="18" charset="0"/>
            </a:endParaRPr>
          </a:p>
          <a:p>
            <a:pPr>
              <a:defRPr/>
            </a:pPr>
            <a:r>
              <a:rPr lang="en-US" sz="2800" b="1">
                <a:solidFill>
                  <a:srgbClr val="000000"/>
                </a:solidFill>
                <a:latin typeface="Times New Roman" pitchFamily="18" charset="0"/>
                <a:cs typeface="Times New Roman" pitchFamily="18" charset="0"/>
              </a:rPr>
              <a:t>Ý 1: Hương vị đặc biệt của trái sầu riêng.</a:t>
            </a:r>
          </a:p>
          <a:p>
            <a:pPr algn="just">
              <a:defRPr/>
            </a:pPr>
            <a:endParaRPr lang="en-US" sz="2800" b="1">
              <a:solidFill>
                <a:srgbClr val="000000"/>
              </a:solidFill>
              <a:latin typeface="Times New Roman" pitchFamily="18" charset="0"/>
              <a:cs typeface="Times New Roman" pitchFamily="18" charset="0"/>
            </a:endParaRPr>
          </a:p>
        </p:txBody>
      </p:sp>
      <p:sp>
        <p:nvSpPr>
          <p:cNvPr id="7" name="Rounded Rectangle 6">
            <a:extLst>
              <a:ext uri="{FF2B5EF4-FFF2-40B4-BE49-F238E27FC236}">
                <a16:creationId xmlns:a16="http://schemas.microsoft.com/office/drawing/2014/main" id="{6DB5C4BF-AA79-4636-B147-86A6F18DA31D}"/>
              </a:ext>
            </a:extLst>
          </p:cNvPr>
          <p:cNvSpPr/>
          <p:nvPr/>
        </p:nvSpPr>
        <p:spPr>
          <a:xfrm>
            <a:off x="784225" y="3124200"/>
            <a:ext cx="7499350" cy="2057400"/>
          </a:xfrm>
          <a:prstGeom prst="round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anchor="ctr"/>
          <a:lstStyle/>
          <a:p>
            <a:pPr algn="just">
              <a:defRPr/>
            </a:pPr>
            <a:endParaRPr lang="en-US" sz="3600" b="1" dirty="0">
              <a:solidFill>
                <a:srgbClr val="000000"/>
              </a:solidFill>
              <a:latin typeface="Times New Roman" pitchFamily="18" charset="0"/>
              <a:cs typeface="Times New Roman" pitchFamily="18" charset="0"/>
            </a:endParaRPr>
          </a:p>
          <a:p>
            <a:pPr algn="ctr">
              <a:defRPr/>
            </a:pPr>
            <a:r>
              <a:rPr lang="en-US" altLang="en-US" sz="3600" b="1" dirty="0" err="1">
                <a:solidFill>
                  <a:srgbClr val="002060"/>
                </a:solidFill>
                <a:latin typeface="Times New Roman" pitchFamily="18" charset="0"/>
              </a:rPr>
              <a:t>Nội</a:t>
            </a:r>
            <a:r>
              <a:rPr lang="en-US" altLang="en-US" sz="3600" b="1" dirty="0">
                <a:solidFill>
                  <a:srgbClr val="002060"/>
                </a:solidFill>
                <a:latin typeface="Times New Roman" pitchFamily="18" charset="0"/>
              </a:rPr>
              <a:t> dung:</a:t>
            </a:r>
          </a:p>
          <a:p>
            <a:pPr algn="just">
              <a:defRPr/>
            </a:pPr>
            <a:r>
              <a:rPr lang="en-US" altLang="en-US" sz="3600" b="1" dirty="0" err="1">
                <a:solidFill>
                  <a:srgbClr val="002060"/>
                </a:solidFill>
                <a:latin typeface="Times New Roman" pitchFamily="18" charset="0"/>
                <a:cs typeface="Times New Roman" pitchFamily="18" charset="0"/>
              </a:rPr>
              <a:t>Ca</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ngợi</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giá</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trị</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và</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vẻ</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đẹp</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đặc</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sắc</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của</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cây</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sầu</a:t>
            </a:r>
            <a:r>
              <a:rPr lang="en-US" altLang="en-US" sz="3600" b="1" dirty="0">
                <a:solidFill>
                  <a:srgbClr val="002060"/>
                </a:solidFill>
                <a:latin typeface="Times New Roman" pitchFamily="18" charset="0"/>
                <a:cs typeface="Times New Roman" pitchFamily="18" charset="0"/>
              </a:rPr>
              <a:t> </a:t>
            </a:r>
            <a:r>
              <a:rPr lang="en-US" altLang="en-US" sz="3600" b="1" dirty="0" err="1">
                <a:solidFill>
                  <a:srgbClr val="002060"/>
                </a:solidFill>
                <a:latin typeface="Times New Roman" pitchFamily="18" charset="0"/>
                <a:cs typeface="Times New Roman" pitchFamily="18" charset="0"/>
              </a:rPr>
              <a:t>riêng</a:t>
            </a:r>
            <a:r>
              <a:rPr lang="en-US" altLang="en-US" sz="3600" b="1" dirty="0">
                <a:solidFill>
                  <a:srgbClr val="002060"/>
                </a:solidFill>
                <a:latin typeface="Times New Roman" pitchFamily="18" charset="0"/>
                <a:cs typeface="Times New Roman" pitchFamily="18" charset="0"/>
              </a:rPr>
              <a:t>.</a:t>
            </a:r>
          </a:p>
          <a:p>
            <a:pPr algn="just">
              <a:defRPr/>
            </a:pPr>
            <a:endParaRPr lang="en-US" sz="3600" b="1" dirty="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7"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ubtitle 2">
            <a:extLst>
              <a:ext uri="{FF2B5EF4-FFF2-40B4-BE49-F238E27FC236}">
                <a16:creationId xmlns:a16="http://schemas.microsoft.com/office/drawing/2014/main" id="{82D22A62-D4D5-4E58-9FE4-2C9DCD60D0C7}"/>
              </a:ext>
            </a:extLst>
          </p:cNvPr>
          <p:cNvSpPr>
            <a:spLocks noGrp="1" noChangeArrowheads="1"/>
          </p:cNvSpPr>
          <p:nvPr>
            <p:ph type="subTitle" idx="1"/>
          </p:nvPr>
        </p:nvSpPr>
        <p:spPr>
          <a:xfrm>
            <a:off x="457200" y="2552700"/>
            <a:ext cx="7239000" cy="1752600"/>
          </a:xfrm>
        </p:spPr>
        <p:txBody>
          <a:bodyPr/>
          <a:lstStyle/>
          <a:p>
            <a:r>
              <a:rPr lang="en-US" altLang="en-US" sz="4000" u="sng">
                <a:latin typeface="Times New Roman" panose="02020603050405020304" pitchFamily="18" charset="0"/>
                <a:cs typeface="Times New Roman" panose="02020603050405020304" pitchFamily="18" charset="0"/>
              </a:rPr>
              <a:t>Tập </a:t>
            </a:r>
            <a:r>
              <a:rPr lang="en-US" altLang="en-US" sz="4000" u="sng" dirty="0" err="1">
                <a:latin typeface="Times New Roman" panose="02020603050405020304" pitchFamily="18" charset="0"/>
                <a:cs typeface="Times New Roman" panose="02020603050405020304" pitchFamily="18" charset="0"/>
              </a:rPr>
              <a:t>đọc</a:t>
            </a:r>
            <a:endParaRPr lang="en-US" altLang="en-US" sz="4000" u="sng" dirty="0">
              <a:latin typeface="Times New Roman" panose="02020603050405020304" pitchFamily="18" charset="0"/>
              <a:cs typeface="Times New Roman" panose="02020603050405020304" pitchFamily="18" charset="0"/>
            </a:endParaRPr>
          </a:p>
          <a:p>
            <a:r>
              <a:rPr lang="en-US" altLang="en-US" sz="4800" b="1" dirty="0" err="1">
                <a:latin typeface="Times New Roman" panose="02020603050405020304" pitchFamily="18" charset="0"/>
                <a:cs typeface="Times New Roman" panose="02020603050405020304" pitchFamily="18" charset="0"/>
              </a:rPr>
              <a:t>Sầu</a:t>
            </a:r>
            <a:r>
              <a:rPr lang="en-US" altLang="en-US" sz="4800" b="1" dirty="0">
                <a:latin typeface="Times New Roman" panose="02020603050405020304" pitchFamily="18" charset="0"/>
                <a:cs typeface="Times New Roman" panose="02020603050405020304" pitchFamily="18" charset="0"/>
              </a:rPr>
              <a:t> </a:t>
            </a:r>
            <a:r>
              <a:rPr lang="en-US" altLang="en-US" sz="4800" b="1" dirty="0" err="1">
                <a:latin typeface="Times New Roman" panose="02020603050405020304" pitchFamily="18" charset="0"/>
                <a:cs typeface="Times New Roman" panose="02020603050405020304" pitchFamily="18" charset="0"/>
              </a:rPr>
              <a:t>riêng</a:t>
            </a:r>
            <a:endParaRPr lang="en-US" altLang="en-US" sz="4800" b="1" dirty="0">
              <a:latin typeface="Times New Roman" panose="02020603050405020304" pitchFamily="18" charset="0"/>
              <a:cs typeface="Times New Roman" panose="02020603050405020304" pitchFamily="18" charset="0"/>
            </a:endParaRPr>
          </a:p>
          <a:p>
            <a:r>
              <a:rPr lang="en-US" altLang="en-US" sz="2000" b="1" i="1" dirty="0">
                <a:latin typeface="Times New Roman" panose="02020603050405020304" pitchFamily="18" charset="0"/>
                <a:cs typeface="Times New Roman" panose="02020603050405020304" pitchFamily="18" charset="0"/>
              </a:rPr>
              <a:t>                         Mai </a:t>
            </a:r>
            <a:r>
              <a:rPr lang="en-US" altLang="en-US" sz="2000" b="1" i="1" dirty="0" err="1">
                <a:latin typeface="Times New Roman" panose="02020603050405020304" pitchFamily="18" charset="0"/>
                <a:cs typeface="Times New Roman" panose="02020603050405020304" pitchFamily="18" charset="0"/>
              </a:rPr>
              <a:t>Văn</a:t>
            </a:r>
            <a:r>
              <a:rPr lang="en-US" altLang="en-US" sz="2000" b="1" i="1" dirty="0">
                <a:latin typeface="Times New Roman" panose="02020603050405020304" pitchFamily="18" charset="0"/>
                <a:cs typeface="Times New Roman" panose="02020603050405020304" pitchFamily="18" charset="0"/>
              </a:rPr>
              <a:t> </a:t>
            </a:r>
            <a:r>
              <a:rPr lang="en-US" altLang="en-US" sz="2000" b="1" i="1" dirty="0" err="1">
                <a:latin typeface="Times New Roman" panose="02020603050405020304" pitchFamily="18" charset="0"/>
                <a:cs typeface="Times New Roman" panose="02020603050405020304" pitchFamily="18" charset="0"/>
              </a:rPr>
              <a:t>Tạo</a:t>
            </a:r>
            <a:endParaRPr lang="en-US" altLang="en-US" sz="2000" b="1" i="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Kết quả hình ảnh cho hình nền hoa quả">
            <a:extLst>
              <a:ext uri="{FF2B5EF4-FFF2-40B4-BE49-F238E27FC236}">
                <a16:creationId xmlns:a16="http://schemas.microsoft.com/office/drawing/2014/main" id="{E3750BD4-C8F5-4688-8591-DAD85864D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3" y="17463"/>
            <a:ext cx="9126537" cy="684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Content Placeholder 14">
            <a:hlinkClick r:id="rId3" action="ppaction://hlinksldjump"/>
            <a:extLst>
              <a:ext uri="{FF2B5EF4-FFF2-40B4-BE49-F238E27FC236}">
                <a16:creationId xmlns:a16="http://schemas.microsoft.com/office/drawing/2014/main" id="{6BF7A735-A213-4F7E-9071-67CFC0DFC75F}"/>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295400" y="835025"/>
            <a:ext cx="6823075" cy="5205413"/>
          </a:xfrm>
        </p:spPr>
      </p:pic>
      <p:sp>
        <p:nvSpPr>
          <p:cNvPr id="19" name="Heart 18">
            <a:hlinkClick r:id="rId5" action="ppaction://hlinksldjump"/>
            <a:extLst>
              <a:ext uri="{FF2B5EF4-FFF2-40B4-BE49-F238E27FC236}">
                <a16:creationId xmlns:a16="http://schemas.microsoft.com/office/drawing/2014/main" id="{79D43393-C892-4536-B3D1-E640DE39B156}"/>
              </a:ext>
            </a:extLst>
          </p:cNvPr>
          <p:cNvSpPr/>
          <p:nvPr/>
        </p:nvSpPr>
        <p:spPr>
          <a:xfrm>
            <a:off x="8632825" y="5375275"/>
            <a:ext cx="412750" cy="515938"/>
          </a:xfrm>
          <a:prstGeom prst="hear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3">
            <a:extLst>
              <a:ext uri="{FF2B5EF4-FFF2-40B4-BE49-F238E27FC236}">
                <a16:creationId xmlns:a16="http://schemas.microsoft.com/office/drawing/2014/main" id="{3035621A-96F1-4DEB-8571-F53E3E252ED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Box 1">
            <a:extLst>
              <a:ext uri="{FF2B5EF4-FFF2-40B4-BE49-F238E27FC236}">
                <a16:creationId xmlns:a16="http://schemas.microsoft.com/office/drawing/2014/main" id="{7ACA07AE-A6BE-4602-8030-355D0FBA0484}"/>
              </a:ext>
            </a:extLst>
          </p:cNvPr>
          <p:cNvSpPr txBox="1">
            <a:spLocks noChangeArrowheads="1"/>
          </p:cNvSpPr>
          <p:nvPr/>
        </p:nvSpPr>
        <p:spPr bwMode="auto">
          <a:xfrm>
            <a:off x="6454775" y="46038"/>
            <a:ext cx="2667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solidFill>
                  <a:srgbClr val="FF0000"/>
                </a:solidFill>
                <a:latin typeface="Times New Roman" panose="02020603050405020304" pitchFamily="18" charset="0"/>
                <a:cs typeface="Times New Roman" panose="02020603050405020304" pitchFamily="18" charset="0"/>
              </a:rPr>
              <a:t>Bánh kem tươi sầu riêng</a:t>
            </a:r>
          </a:p>
        </p:txBody>
      </p:sp>
    </p:spTree>
  </p:cSld>
  <p:clrMapOvr>
    <a:masterClrMapping/>
  </p:clrMapOvr>
  <p:transition advClick="0" advTm="6000">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2B0DF331-7CF5-40AC-9C3E-A613086410E2}"/>
              </a:ext>
            </a:extLst>
          </p:cNvPr>
          <p:cNvSpPr>
            <a:spLocks noGrp="1" noChangeArrowheads="1"/>
          </p:cNvSpPr>
          <p:nvPr>
            <p:ph type="title"/>
          </p:nvPr>
        </p:nvSpPr>
        <p:spPr/>
        <p:txBody>
          <a:bodyPr/>
          <a:lstStyle/>
          <a:p>
            <a:endParaRPr lang="en-US" altLang="en-US"/>
          </a:p>
        </p:txBody>
      </p:sp>
      <p:pic>
        <p:nvPicPr>
          <p:cNvPr id="45059" name="Content Placeholder 3">
            <a:extLst>
              <a:ext uri="{FF2B5EF4-FFF2-40B4-BE49-F238E27FC236}">
                <a16:creationId xmlns:a16="http://schemas.microsoft.com/office/drawing/2014/main" id="{7CCF77B9-2221-409C-95C4-047B715F88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5" name="TextBox 4">
            <a:extLst>
              <a:ext uri="{FF2B5EF4-FFF2-40B4-BE49-F238E27FC236}">
                <a16:creationId xmlns:a16="http://schemas.microsoft.com/office/drawing/2014/main" id="{0FEA3952-6E7D-488D-B412-D775D065C92D}"/>
              </a:ext>
            </a:extLst>
          </p:cNvPr>
          <p:cNvSpPr txBox="1"/>
          <p:nvPr/>
        </p:nvSpPr>
        <p:spPr>
          <a:xfrm>
            <a:off x="1828800" y="1643063"/>
            <a:ext cx="2895600" cy="522287"/>
          </a:xfrm>
          <a:prstGeom prst="rect">
            <a:avLst/>
          </a:prstGeom>
          <a:noFill/>
        </p:spPr>
        <p:txBody>
          <a:bodyPr>
            <a:spAutoFit/>
          </a:bodyPr>
          <a:lstStyle/>
          <a:p>
            <a:pPr>
              <a:defRPr/>
            </a:pPr>
            <a:r>
              <a:rPr lang="en-US" sz="2800" b="1" i="1" dirty="0" err="1">
                <a:solidFill>
                  <a:schemeClr val="accent5">
                    <a:lumMod val="50000"/>
                  </a:schemeClr>
                </a:solidFill>
                <a:latin typeface="Times New Roman" pitchFamily="18" charset="0"/>
                <a:cs typeface="Times New Roman" pitchFamily="18" charset="0"/>
              </a:rPr>
              <a:t>Xôi</a:t>
            </a:r>
            <a:r>
              <a:rPr lang="en-US" sz="2800" b="1" i="1" dirty="0">
                <a:solidFill>
                  <a:schemeClr val="accent5">
                    <a:lumMod val="50000"/>
                  </a:schemeClr>
                </a:solidFill>
                <a:latin typeface="Times New Roman" pitchFamily="18" charset="0"/>
                <a:cs typeface="Times New Roman" pitchFamily="18" charset="0"/>
              </a:rPr>
              <a:t> </a:t>
            </a:r>
            <a:r>
              <a:rPr lang="en-US" sz="2800" b="1" i="1" dirty="0" err="1">
                <a:solidFill>
                  <a:schemeClr val="accent5">
                    <a:lumMod val="50000"/>
                  </a:schemeClr>
                </a:solidFill>
                <a:latin typeface="Times New Roman" pitchFamily="18" charset="0"/>
                <a:cs typeface="Times New Roman" pitchFamily="18" charset="0"/>
              </a:rPr>
              <a:t>sầu</a:t>
            </a:r>
            <a:r>
              <a:rPr lang="en-US" sz="2800" b="1" i="1" dirty="0">
                <a:solidFill>
                  <a:schemeClr val="accent5">
                    <a:lumMod val="50000"/>
                  </a:schemeClr>
                </a:solidFill>
                <a:latin typeface="Times New Roman" pitchFamily="18" charset="0"/>
                <a:cs typeface="Times New Roman" pitchFamily="18" charset="0"/>
              </a:rPr>
              <a:t> </a:t>
            </a:r>
            <a:r>
              <a:rPr lang="en-US" sz="2800" b="1" i="1" dirty="0" err="1">
                <a:solidFill>
                  <a:schemeClr val="accent5">
                    <a:lumMod val="50000"/>
                  </a:schemeClr>
                </a:solidFill>
                <a:latin typeface="Times New Roman" pitchFamily="18" charset="0"/>
                <a:cs typeface="Times New Roman" pitchFamily="18" charset="0"/>
              </a:rPr>
              <a:t>riêng</a:t>
            </a:r>
            <a:endParaRPr lang="en-US" sz="2800" b="1" i="1" dirty="0">
              <a:solidFill>
                <a:schemeClr val="accent5">
                  <a:lumMod val="50000"/>
                </a:schemeClr>
              </a:solidFill>
              <a:latin typeface="Times New Roman" pitchFamily="18" charset="0"/>
              <a:cs typeface="Times New Roman" pitchFamily="18" charset="0"/>
            </a:endParaRPr>
          </a:p>
        </p:txBody>
      </p:sp>
    </p:spTree>
  </p:cSld>
  <p:clrMapOvr>
    <a:masterClrMapping/>
  </p:clrMapOvr>
  <p:transition advClick="0">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1F5DCE0C-9474-4CFA-B52D-60847443ACD4}"/>
              </a:ext>
            </a:extLst>
          </p:cNvPr>
          <p:cNvSpPr>
            <a:spLocks noGrp="1" noChangeArrowheads="1"/>
          </p:cNvSpPr>
          <p:nvPr>
            <p:ph type="title"/>
          </p:nvPr>
        </p:nvSpPr>
        <p:spPr/>
        <p:txBody>
          <a:bodyPr/>
          <a:lstStyle/>
          <a:p>
            <a:endParaRPr lang="en-US" altLang="en-US"/>
          </a:p>
        </p:txBody>
      </p:sp>
      <p:pic>
        <p:nvPicPr>
          <p:cNvPr id="46083" name="Content Placeholder 3">
            <a:extLst>
              <a:ext uri="{FF2B5EF4-FFF2-40B4-BE49-F238E27FC236}">
                <a16:creationId xmlns:a16="http://schemas.microsoft.com/office/drawing/2014/main" id="{CEAED26F-5F7A-4405-A5AC-E376C0DFF93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46084" name="TextBox 2">
            <a:extLst>
              <a:ext uri="{FF2B5EF4-FFF2-40B4-BE49-F238E27FC236}">
                <a16:creationId xmlns:a16="http://schemas.microsoft.com/office/drawing/2014/main" id="{8FB1F7B1-91AB-4C9A-BC5E-14AD152EEB64}"/>
              </a:ext>
            </a:extLst>
          </p:cNvPr>
          <p:cNvSpPr txBox="1">
            <a:spLocks noChangeArrowheads="1"/>
          </p:cNvSpPr>
          <p:nvPr/>
        </p:nvSpPr>
        <p:spPr bwMode="auto">
          <a:xfrm>
            <a:off x="304800" y="1066800"/>
            <a:ext cx="3200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b="1" i="1">
                <a:solidFill>
                  <a:srgbClr val="FFFF00"/>
                </a:solidFill>
                <a:latin typeface="Times New Roman" panose="02020603050405020304" pitchFamily="18" charset="0"/>
                <a:cs typeface="Times New Roman" panose="02020603050405020304" pitchFamily="18" charset="0"/>
              </a:rPr>
              <a:t>Chè sầu riêng</a:t>
            </a:r>
          </a:p>
        </p:txBody>
      </p:sp>
    </p:spTree>
  </p:cSld>
  <p:clrMapOvr>
    <a:masterClrMapping/>
  </p:clrMapOvr>
  <p:transition spd="med" advClick="0">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4A2F0AFE-5AD5-43FC-9275-84714B8F3FF2}"/>
              </a:ext>
            </a:extLst>
          </p:cNvPr>
          <p:cNvSpPr>
            <a:spLocks noGrp="1" noChangeArrowheads="1"/>
          </p:cNvSpPr>
          <p:nvPr>
            <p:ph type="title"/>
          </p:nvPr>
        </p:nvSpPr>
        <p:spPr/>
        <p:txBody>
          <a:bodyPr/>
          <a:lstStyle/>
          <a:p>
            <a:endParaRPr lang="en-US" altLang="en-US"/>
          </a:p>
        </p:txBody>
      </p:sp>
      <p:pic>
        <p:nvPicPr>
          <p:cNvPr id="47107" name="Content Placeholder 3">
            <a:extLst>
              <a:ext uri="{FF2B5EF4-FFF2-40B4-BE49-F238E27FC236}">
                <a16:creationId xmlns:a16="http://schemas.microsoft.com/office/drawing/2014/main" id="{E5D76C12-8A74-40B6-93BB-0F97458A633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47108" name="TextBox 2">
            <a:extLst>
              <a:ext uri="{FF2B5EF4-FFF2-40B4-BE49-F238E27FC236}">
                <a16:creationId xmlns:a16="http://schemas.microsoft.com/office/drawing/2014/main" id="{985D3810-784B-4715-913A-1B8DC37C49C6}"/>
              </a:ext>
            </a:extLst>
          </p:cNvPr>
          <p:cNvSpPr txBox="1">
            <a:spLocks noChangeArrowheads="1"/>
          </p:cNvSpPr>
          <p:nvPr/>
        </p:nvSpPr>
        <p:spPr bwMode="auto">
          <a:xfrm>
            <a:off x="366713" y="4724400"/>
            <a:ext cx="50244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i="1">
                <a:solidFill>
                  <a:srgbClr val="FF0000"/>
                </a:solidFill>
                <a:latin typeface="Times New Roman" panose="02020603050405020304" pitchFamily="18" charset="0"/>
                <a:cs typeface="Times New Roman" panose="02020603050405020304" pitchFamily="18" charset="0"/>
              </a:rPr>
              <a:t>Bánh pía sầu riêng</a:t>
            </a:r>
          </a:p>
        </p:txBody>
      </p:sp>
    </p:spTree>
  </p:cSld>
  <p:clrMapOvr>
    <a:masterClrMapping/>
  </p:clrMapOvr>
  <p:transition spd="slow" advClick="0">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24BE89AC-B8AD-483B-BE96-2777FB63438F}"/>
              </a:ext>
            </a:extLst>
          </p:cNvPr>
          <p:cNvSpPr>
            <a:spLocks noGrp="1" noChangeArrowheads="1"/>
          </p:cNvSpPr>
          <p:nvPr>
            <p:ph type="title"/>
          </p:nvPr>
        </p:nvSpPr>
        <p:spPr/>
        <p:txBody>
          <a:bodyPr/>
          <a:lstStyle/>
          <a:p>
            <a:endParaRPr lang="en-US" altLang="en-US"/>
          </a:p>
        </p:txBody>
      </p:sp>
      <p:pic>
        <p:nvPicPr>
          <p:cNvPr id="48131" name="Content Placeholder 3">
            <a:extLst>
              <a:ext uri="{FF2B5EF4-FFF2-40B4-BE49-F238E27FC236}">
                <a16:creationId xmlns:a16="http://schemas.microsoft.com/office/drawing/2014/main" id="{EB37161A-932B-4E60-BF19-3EE8DF4E9AE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48132" name="TextBox 4">
            <a:extLst>
              <a:ext uri="{FF2B5EF4-FFF2-40B4-BE49-F238E27FC236}">
                <a16:creationId xmlns:a16="http://schemas.microsoft.com/office/drawing/2014/main" id="{0DE64425-BE20-4794-91ED-A4E0719E37AD}"/>
              </a:ext>
            </a:extLst>
          </p:cNvPr>
          <p:cNvSpPr txBox="1">
            <a:spLocks noChangeArrowheads="1"/>
          </p:cNvSpPr>
          <p:nvPr/>
        </p:nvSpPr>
        <p:spPr bwMode="auto">
          <a:xfrm>
            <a:off x="5381625" y="5040313"/>
            <a:ext cx="3429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solidFill>
                  <a:srgbClr val="C00000"/>
                </a:solidFill>
                <a:latin typeface="Times New Roman" panose="02020603050405020304" pitchFamily="18" charset="0"/>
                <a:cs typeface="Times New Roman" panose="02020603050405020304" pitchFamily="18" charset="0"/>
              </a:rPr>
              <a:t>Bánh bao sầu riêng</a:t>
            </a:r>
          </a:p>
        </p:txBody>
      </p:sp>
    </p:spTree>
  </p:cSld>
  <p:clrMapOvr>
    <a:masterClrMapping/>
  </p:clrMapOvr>
  <p:transition spd="slow" advClick="0">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8BAA599D-BB28-45C3-8B28-65B4F575EC88}"/>
              </a:ext>
            </a:extLst>
          </p:cNvPr>
          <p:cNvSpPr>
            <a:spLocks noGrp="1" noChangeArrowheads="1"/>
          </p:cNvSpPr>
          <p:nvPr>
            <p:ph type="title"/>
          </p:nvPr>
        </p:nvSpPr>
        <p:spPr/>
        <p:txBody>
          <a:bodyPr/>
          <a:lstStyle/>
          <a:p>
            <a:endParaRPr lang="en-US" altLang="en-US"/>
          </a:p>
        </p:txBody>
      </p:sp>
      <p:pic>
        <p:nvPicPr>
          <p:cNvPr id="49155" name="Content Placeholder 3">
            <a:extLst>
              <a:ext uri="{FF2B5EF4-FFF2-40B4-BE49-F238E27FC236}">
                <a16:creationId xmlns:a16="http://schemas.microsoft.com/office/drawing/2014/main" id="{BABC2ED3-E048-4856-973A-4ECE7B3A38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49156" name="TextBox 4">
            <a:extLst>
              <a:ext uri="{FF2B5EF4-FFF2-40B4-BE49-F238E27FC236}">
                <a16:creationId xmlns:a16="http://schemas.microsoft.com/office/drawing/2014/main" id="{966A8B35-7DD6-4ED6-8E79-F12A14650A7A}"/>
              </a:ext>
            </a:extLst>
          </p:cNvPr>
          <p:cNvSpPr txBox="1">
            <a:spLocks noChangeArrowheads="1"/>
          </p:cNvSpPr>
          <p:nvPr/>
        </p:nvSpPr>
        <p:spPr bwMode="auto">
          <a:xfrm>
            <a:off x="1676400" y="3225800"/>
            <a:ext cx="342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latin typeface="Times New Roman" panose="02020603050405020304" pitchFamily="18" charset="0"/>
                <a:cs typeface="Times New Roman" panose="02020603050405020304" pitchFamily="18" charset="0"/>
              </a:rPr>
              <a:t>Bánh sầu riêng chiên</a:t>
            </a:r>
          </a:p>
        </p:txBody>
      </p:sp>
    </p:spTree>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A60E903D-11A8-4FD1-99AE-E97AE0B4CC6F}"/>
              </a:ext>
            </a:extLst>
          </p:cNvPr>
          <p:cNvSpPr>
            <a:spLocks noGrp="1" noChangeArrowheads="1"/>
          </p:cNvSpPr>
          <p:nvPr>
            <p:ph type="title"/>
          </p:nvPr>
        </p:nvSpPr>
        <p:spPr/>
        <p:txBody>
          <a:bodyPr/>
          <a:lstStyle/>
          <a:p>
            <a:endParaRPr lang="en-US" altLang="en-US"/>
          </a:p>
        </p:txBody>
      </p:sp>
      <p:pic>
        <p:nvPicPr>
          <p:cNvPr id="50179" name="Content Placeholder 3">
            <a:extLst>
              <a:ext uri="{FF2B5EF4-FFF2-40B4-BE49-F238E27FC236}">
                <a16:creationId xmlns:a16="http://schemas.microsoft.com/office/drawing/2014/main" id="{F94AFD01-A51E-4FD2-A26D-E1096D70A6E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50180" name="TextBox 4">
            <a:extLst>
              <a:ext uri="{FF2B5EF4-FFF2-40B4-BE49-F238E27FC236}">
                <a16:creationId xmlns:a16="http://schemas.microsoft.com/office/drawing/2014/main" id="{CBF097BE-CBFB-4348-AAB3-335C343674AE}"/>
              </a:ext>
            </a:extLst>
          </p:cNvPr>
          <p:cNvSpPr txBox="1">
            <a:spLocks noChangeArrowheads="1"/>
          </p:cNvSpPr>
          <p:nvPr/>
        </p:nvSpPr>
        <p:spPr bwMode="auto">
          <a:xfrm>
            <a:off x="3684588" y="1371600"/>
            <a:ext cx="342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solidFill>
                  <a:srgbClr val="FFFF00"/>
                </a:solidFill>
                <a:latin typeface="Times New Roman" panose="02020603050405020304" pitchFamily="18" charset="0"/>
                <a:cs typeface="Times New Roman" panose="02020603050405020304" pitchFamily="18" charset="0"/>
              </a:rPr>
              <a:t>Sinh tố sầu riêng</a:t>
            </a:r>
          </a:p>
        </p:txBody>
      </p:sp>
    </p:spTree>
  </p:cSld>
  <p:clrMapOvr>
    <a:masterClrMapping/>
  </p:clrMapOvr>
  <p:transition advClick="0">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BF9E9E82-054E-4599-B6FA-AA56150818BB}"/>
              </a:ext>
            </a:extLst>
          </p:cNvPr>
          <p:cNvSpPr>
            <a:spLocks noGrp="1" noChangeArrowheads="1"/>
          </p:cNvSpPr>
          <p:nvPr>
            <p:ph type="title"/>
          </p:nvPr>
        </p:nvSpPr>
        <p:spPr/>
        <p:txBody>
          <a:bodyPr/>
          <a:lstStyle/>
          <a:p>
            <a:endParaRPr lang="en-US" altLang="en-US"/>
          </a:p>
        </p:txBody>
      </p:sp>
      <p:pic>
        <p:nvPicPr>
          <p:cNvPr id="51203" name="Content Placeholder 3">
            <a:extLst>
              <a:ext uri="{FF2B5EF4-FFF2-40B4-BE49-F238E27FC236}">
                <a16:creationId xmlns:a16="http://schemas.microsoft.com/office/drawing/2014/main" id="{41B86AA1-1EB1-4D24-81C8-A4FFF1EE07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51204" name="TextBox 4">
            <a:extLst>
              <a:ext uri="{FF2B5EF4-FFF2-40B4-BE49-F238E27FC236}">
                <a16:creationId xmlns:a16="http://schemas.microsoft.com/office/drawing/2014/main" id="{396B121C-111A-4729-91DB-5CA3BBECD75F}"/>
              </a:ext>
            </a:extLst>
          </p:cNvPr>
          <p:cNvSpPr txBox="1">
            <a:spLocks noChangeArrowheads="1"/>
          </p:cNvSpPr>
          <p:nvPr/>
        </p:nvSpPr>
        <p:spPr bwMode="auto">
          <a:xfrm>
            <a:off x="3505200" y="4038600"/>
            <a:ext cx="342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a:solidFill>
                  <a:srgbClr val="FF0000"/>
                </a:solidFill>
                <a:latin typeface="Times New Roman" panose="02020603050405020304" pitchFamily="18" charset="0"/>
                <a:cs typeface="Times New Roman" panose="02020603050405020304" pitchFamily="18" charset="0"/>
              </a:rPr>
              <a:t>Kem  sầu riêng</a:t>
            </a:r>
          </a:p>
        </p:txBody>
      </p:sp>
    </p:spTree>
  </p:cSld>
  <p:clrMapOvr>
    <a:masterClrMapping/>
  </p:clrMapOvr>
  <p:transition advClick="0" advTm="1000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7" descr="Kết quả hình ảnh cho hình nền hoa quả">
            <a:extLst>
              <a:ext uri="{FF2B5EF4-FFF2-40B4-BE49-F238E27FC236}">
                <a16:creationId xmlns:a16="http://schemas.microsoft.com/office/drawing/2014/main" id="{77A6EC83-C37B-4533-A10D-8C16176857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a:extLst>
              <a:ext uri="{FF2B5EF4-FFF2-40B4-BE49-F238E27FC236}">
                <a16:creationId xmlns:a16="http://schemas.microsoft.com/office/drawing/2014/main" id="{8FF0C46F-9B04-40CC-A549-701855DF8B4C}"/>
              </a:ext>
            </a:extLst>
          </p:cNvPr>
          <p:cNvSpPr/>
          <p:nvPr/>
        </p:nvSpPr>
        <p:spPr>
          <a:xfrm>
            <a:off x="2133600" y="381000"/>
            <a:ext cx="4419600" cy="782638"/>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algn="ctr">
              <a:defRPr/>
            </a:pPr>
            <a:endParaRPr lang="en-US" sz="2800" b="1">
              <a:solidFill>
                <a:srgbClr val="000000"/>
              </a:solidFill>
              <a:latin typeface="Times New Roman" pitchFamily="18" charset="0"/>
              <a:cs typeface="Times New Roman" pitchFamily="18" charset="0"/>
            </a:endParaRPr>
          </a:p>
          <a:p>
            <a:pPr algn="ctr">
              <a:defRPr/>
            </a:pPr>
            <a:r>
              <a:rPr lang="en-US" sz="2800" b="1">
                <a:solidFill>
                  <a:srgbClr val="000000"/>
                </a:solidFill>
                <a:latin typeface="Times New Roman" pitchFamily="18" charset="0"/>
                <a:cs typeface="Times New Roman" pitchFamily="18" charset="0"/>
              </a:rPr>
              <a:t>LUYỆN ĐỌC DIỄN CẢM</a:t>
            </a:r>
          </a:p>
          <a:p>
            <a:pPr algn="ctr">
              <a:defRPr/>
            </a:pPr>
            <a:endParaRPr lang="en-US" sz="2800" b="1">
              <a:solidFill>
                <a:srgbClr val="000000"/>
              </a:solidFill>
              <a:latin typeface="Times New Roman" pitchFamily="18" charset="0"/>
              <a:cs typeface="Times New Roman" pitchFamily="18" charset="0"/>
            </a:endParaRPr>
          </a:p>
        </p:txBody>
      </p:sp>
      <p:sp>
        <p:nvSpPr>
          <p:cNvPr id="52228" name="Rectangle 5">
            <a:extLst>
              <a:ext uri="{FF2B5EF4-FFF2-40B4-BE49-F238E27FC236}">
                <a16:creationId xmlns:a16="http://schemas.microsoft.com/office/drawing/2014/main" id="{F54D8267-2FD8-45C7-8FD9-2F508C2702CE}"/>
              </a:ext>
            </a:extLst>
          </p:cNvPr>
          <p:cNvSpPr>
            <a:spLocks noChangeArrowheads="1"/>
          </p:cNvSpPr>
          <p:nvPr/>
        </p:nvSpPr>
        <p:spPr bwMode="auto">
          <a:xfrm>
            <a:off x="533400" y="1298575"/>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400" b="1">
                <a:solidFill>
                  <a:srgbClr val="FF0000"/>
                </a:solidFill>
                <a:latin typeface="Times New Roman" panose="02020603050405020304" pitchFamily="18" charset="0"/>
                <a:cs typeface="Times New Roman" panose="02020603050405020304" pitchFamily="18" charset="0"/>
              </a:rPr>
              <a:t>ĐOẠN 1:</a:t>
            </a:r>
          </a:p>
        </p:txBody>
      </p:sp>
      <p:sp>
        <p:nvSpPr>
          <p:cNvPr id="4" name="Text Box 21">
            <a:extLst>
              <a:ext uri="{FF2B5EF4-FFF2-40B4-BE49-F238E27FC236}">
                <a16:creationId xmlns:a16="http://schemas.microsoft.com/office/drawing/2014/main" id="{ED28CC31-3ACB-4959-8223-99D7868E8B52}"/>
              </a:ext>
            </a:extLst>
          </p:cNvPr>
          <p:cNvSpPr txBox="1">
            <a:spLocks noChangeArrowheads="1"/>
          </p:cNvSpPr>
          <p:nvPr/>
        </p:nvSpPr>
        <p:spPr bwMode="auto">
          <a:xfrm>
            <a:off x="384175" y="2058988"/>
            <a:ext cx="81375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90000"/>
              </a:lnSpc>
              <a:spcBef>
                <a:spcPct val="30000"/>
              </a:spcBef>
              <a:buFontTx/>
              <a:buNone/>
            </a:pPr>
            <a:r>
              <a:rPr lang="en-US" altLang="en-US" sz="2600">
                <a:latin typeface="Times New Roman" panose="02020603050405020304" pitchFamily="18" charset="0"/>
                <a:cs typeface="Arial" panose="020B0604020202020204" pitchFamily="34" charset="0"/>
              </a:rPr>
              <a:t>       </a:t>
            </a:r>
            <a:r>
              <a:rPr lang="en-US" altLang="en-US" sz="3000">
                <a:latin typeface="Times New Roman" panose="02020603050405020304" pitchFamily="18" charset="0"/>
                <a:cs typeface="Times New Roman" panose="02020603050405020304" pitchFamily="18" charset="0"/>
              </a:rPr>
              <a:t>Sầu riêng là loại trái quý của miền Nam. Hương vị của nó hết sức đặc biệt, mùi thơm đậm, bay rất xa, lâu tan trong không khí. Còn hàng chục mét mới tới nơi để sầu riêng, hương đã ngào ngạt xông vào cánh mũi. Sầu riêng thơm mùi thơm của mít chín quyện với hương bưởi, béo cái béo của trứng gà, ngọt cái vị của mật ong già hạn. Hương vị quyến rũ đến kì lạ.</a:t>
            </a:r>
            <a:endParaRPr lang="en-US" altLang="en-US">
              <a:latin typeface="Times New Roman" panose="02020603050405020304" pitchFamily="18" charset="0"/>
              <a:cs typeface="Times New Roman" panose="02020603050405020304" pitchFamily="18" charset="0"/>
            </a:endParaRPr>
          </a:p>
        </p:txBody>
      </p:sp>
      <p:sp>
        <p:nvSpPr>
          <p:cNvPr id="7" name="Text Box 21">
            <a:extLst>
              <a:ext uri="{FF2B5EF4-FFF2-40B4-BE49-F238E27FC236}">
                <a16:creationId xmlns:a16="http://schemas.microsoft.com/office/drawing/2014/main" id="{6BD00678-0E5C-4596-A669-2640332D189D}"/>
              </a:ext>
            </a:extLst>
          </p:cNvPr>
          <p:cNvSpPr txBox="1">
            <a:spLocks noChangeArrowheads="1"/>
          </p:cNvSpPr>
          <p:nvPr/>
        </p:nvSpPr>
        <p:spPr bwMode="auto">
          <a:xfrm>
            <a:off x="384175" y="2058988"/>
            <a:ext cx="81375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90000"/>
              </a:lnSpc>
              <a:spcBef>
                <a:spcPct val="30000"/>
              </a:spcBef>
              <a:buFontTx/>
              <a:buNone/>
            </a:pPr>
            <a:r>
              <a:rPr lang="en-US" altLang="en-US" sz="2600">
                <a:latin typeface="Times New Roman" panose="02020603050405020304" pitchFamily="18" charset="0"/>
                <a:cs typeface="Arial" panose="020B0604020202020204" pitchFamily="34" charset="0"/>
              </a:rPr>
              <a:t>       </a:t>
            </a:r>
            <a:r>
              <a:rPr lang="en-US" altLang="en-US" sz="3000">
                <a:latin typeface="Times New Roman" panose="02020603050405020304" pitchFamily="18" charset="0"/>
                <a:cs typeface="Times New Roman" panose="02020603050405020304" pitchFamily="18" charset="0"/>
              </a:rPr>
              <a:t>Sầu riêng là loại </a:t>
            </a:r>
            <a:r>
              <a:rPr lang="en-US" altLang="en-US" sz="3000">
                <a:solidFill>
                  <a:srgbClr val="FF0000"/>
                </a:solidFill>
                <a:latin typeface="Times New Roman" panose="02020603050405020304" pitchFamily="18" charset="0"/>
                <a:cs typeface="Times New Roman" panose="02020603050405020304" pitchFamily="18" charset="0"/>
              </a:rPr>
              <a:t>trái quý </a:t>
            </a:r>
            <a:r>
              <a:rPr lang="en-US" altLang="en-US" sz="3000">
                <a:latin typeface="Times New Roman" panose="02020603050405020304" pitchFamily="18" charset="0"/>
                <a:cs typeface="Times New Roman" panose="02020603050405020304" pitchFamily="18" charset="0"/>
              </a:rPr>
              <a:t>của miền Nam. Hương vị của nó </a:t>
            </a:r>
            <a:r>
              <a:rPr lang="en-US" altLang="en-US" sz="3000">
                <a:solidFill>
                  <a:srgbClr val="FF0000"/>
                </a:solidFill>
                <a:latin typeface="Times New Roman" panose="02020603050405020304" pitchFamily="18" charset="0"/>
                <a:cs typeface="Times New Roman" panose="02020603050405020304" pitchFamily="18" charset="0"/>
              </a:rPr>
              <a:t>hết sức </a:t>
            </a:r>
            <a:r>
              <a:rPr lang="en-US" altLang="en-US" sz="3000">
                <a:latin typeface="Times New Roman" panose="02020603050405020304" pitchFamily="18" charset="0"/>
                <a:cs typeface="Times New Roman" panose="02020603050405020304" pitchFamily="18" charset="0"/>
              </a:rPr>
              <a:t>đặc biệt, mùi </a:t>
            </a:r>
            <a:r>
              <a:rPr lang="en-US" altLang="en-US" sz="3000">
                <a:solidFill>
                  <a:srgbClr val="FF0000"/>
                </a:solidFill>
                <a:latin typeface="Times New Roman" panose="02020603050405020304" pitchFamily="18" charset="0"/>
                <a:cs typeface="Times New Roman" panose="02020603050405020304" pitchFamily="18" charset="0"/>
              </a:rPr>
              <a:t>thơm đậm</a:t>
            </a:r>
            <a:r>
              <a:rPr lang="en-US" altLang="en-US" sz="3000">
                <a:latin typeface="Times New Roman" panose="02020603050405020304" pitchFamily="18" charset="0"/>
                <a:cs typeface="Times New Roman" panose="02020603050405020304" pitchFamily="18" charset="0"/>
              </a:rPr>
              <a:t>, bay </a:t>
            </a:r>
            <a:r>
              <a:rPr lang="en-US" altLang="en-US" sz="3000">
                <a:solidFill>
                  <a:srgbClr val="FF0000"/>
                </a:solidFill>
                <a:latin typeface="Times New Roman" panose="02020603050405020304" pitchFamily="18" charset="0"/>
                <a:cs typeface="Times New Roman" panose="02020603050405020304" pitchFamily="18" charset="0"/>
              </a:rPr>
              <a:t>rất xa</a:t>
            </a:r>
            <a:r>
              <a:rPr lang="en-US" altLang="en-US" sz="3000">
                <a:latin typeface="Times New Roman" panose="02020603050405020304" pitchFamily="18" charset="0"/>
                <a:cs typeface="Times New Roman" panose="02020603050405020304" pitchFamily="18" charset="0"/>
              </a:rPr>
              <a:t>, </a:t>
            </a:r>
            <a:r>
              <a:rPr lang="en-US" altLang="en-US" sz="3000">
                <a:solidFill>
                  <a:srgbClr val="FF0000"/>
                </a:solidFill>
                <a:latin typeface="Times New Roman" panose="02020603050405020304" pitchFamily="18" charset="0"/>
                <a:cs typeface="Times New Roman" panose="02020603050405020304" pitchFamily="18" charset="0"/>
              </a:rPr>
              <a:t>lâu tan </a:t>
            </a:r>
            <a:r>
              <a:rPr lang="en-US" altLang="en-US" sz="3000">
                <a:latin typeface="Times New Roman" panose="02020603050405020304" pitchFamily="18" charset="0"/>
                <a:cs typeface="Times New Roman" panose="02020603050405020304" pitchFamily="18" charset="0"/>
              </a:rPr>
              <a:t>trong không khí. Còn hàng chục mét mới tới nơi để sầu riêng, hương đã </a:t>
            </a:r>
            <a:r>
              <a:rPr lang="en-US" altLang="en-US" sz="3000">
                <a:solidFill>
                  <a:srgbClr val="FF0000"/>
                </a:solidFill>
                <a:latin typeface="Times New Roman" panose="02020603050405020304" pitchFamily="18" charset="0"/>
                <a:cs typeface="Times New Roman" panose="02020603050405020304" pitchFamily="18" charset="0"/>
              </a:rPr>
              <a:t>ngào ngạt </a:t>
            </a:r>
            <a:r>
              <a:rPr lang="en-US" altLang="en-US" sz="3000">
                <a:latin typeface="Times New Roman" panose="02020603050405020304" pitchFamily="18" charset="0"/>
                <a:cs typeface="Times New Roman" panose="02020603050405020304" pitchFamily="18" charset="0"/>
              </a:rPr>
              <a:t>xông vào cánh mũi. Sầu riêng </a:t>
            </a:r>
            <a:r>
              <a:rPr lang="en-US" altLang="en-US" sz="3000">
                <a:solidFill>
                  <a:srgbClr val="FF0000"/>
                </a:solidFill>
                <a:latin typeface="Times New Roman" panose="02020603050405020304" pitchFamily="18" charset="0"/>
                <a:cs typeface="Times New Roman" panose="02020603050405020304" pitchFamily="18" charset="0"/>
              </a:rPr>
              <a:t>thơm mùi thơm </a:t>
            </a:r>
            <a:r>
              <a:rPr lang="en-US" altLang="en-US" sz="3000">
                <a:latin typeface="Times New Roman" panose="02020603050405020304" pitchFamily="18" charset="0"/>
                <a:cs typeface="Times New Roman" panose="02020603050405020304" pitchFamily="18" charset="0"/>
              </a:rPr>
              <a:t>của mít chín quyện với hương bưởi, </a:t>
            </a:r>
            <a:r>
              <a:rPr lang="en-US" altLang="en-US" sz="3000">
                <a:solidFill>
                  <a:srgbClr val="FF0000"/>
                </a:solidFill>
                <a:latin typeface="Times New Roman" panose="02020603050405020304" pitchFamily="18" charset="0"/>
                <a:cs typeface="Times New Roman" panose="02020603050405020304" pitchFamily="18" charset="0"/>
              </a:rPr>
              <a:t>béo cái béo </a:t>
            </a:r>
            <a:r>
              <a:rPr lang="en-US" altLang="en-US" sz="3000">
                <a:latin typeface="Times New Roman" panose="02020603050405020304" pitchFamily="18" charset="0"/>
                <a:cs typeface="Times New Roman" panose="02020603050405020304" pitchFamily="18" charset="0"/>
              </a:rPr>
              <a:t>của trứng gà, </a:t>
            </a:r>
            <a:r>
              <a:rPr lang="en-US" altLang="en-US" sz="3000">
                <a:solidFill>
                  <a:srgbClr val="FF0000"/>
                </a:solidFill>
                <a:latin typeface="Times New Roman" panose="02020603050405020304" pitchFamily="18" charset="0"/>
                <a:cs typeface="Times New Roman" panose="02020603050405020304" pitchFamily="18" charset="0"/>
              </a:rPr>
              <a:t>ngọt</a:t>
            </a:r>
            <a:r>
              <a:rPr lang="en-US" altLang="en-US" sz="3000">
                <a:latin typeface="Times New Roman" panose="02020603050405020304" pitchFamily="18" charset="0"/>
                <a:cs typeface="Times New Roman" panose="02020603050405020304" pitchFamily="18" charset="0"/>
              </a:rPr>
              <a:t> cái vị của mật ong già hạn. Hương vị </a:t>
            </a:r>
            <a:r>
              <a:rPr lang="en-US" altLang="en-US" sz="3000">
                <a:solidFill>
                  <a:srgbClr val="FF0000"/>
                </a:solidFill>
                <a:latin typeface="Times New Roman" panose="02020603050405020304" pitchFamily="18" charset="0"/>
                <a:cs typeface="Times New Roman" panose="02020603050405020304" pitchFamily="18" charset="0"/>
              </a:rPr>
              <a:t>quyến rũ </a:t>
            </a:r>
            <a:r>
              <a:rPr lang="en-US" altLang="en-US" sz="3000">
                <a:latin typeface="Times New Roman" panose="02020603050405020304" pitchFamily="18" charset="0"/>
                <a:cs typeface="Times New Roman" panose="02020603050405020304" pitchFamily="18" charset="0"/>
              </a:rPr>
              <a:t>đến kì lạ.</a:t>
            </a:r>
            <a:endParaRPr lang="en-US" altLang="en-US">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edg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7"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2530" name="图片 12">
            <a:extLst>
              <a:ext uri="{FF2B5EF4-FFF2-40B4-BE49-F238E27FC236}">
                <a16:creationId xmlns:a16="http://schemas.microsoft.com/office/drawing/2014/main" id="{C297305D-4C32-4369-83BE-8D2C3AB35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2372" y="-304800"/>
            <a:ext cx="7239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文本框 13">
            <a:extLst>
              <a:ext uri="{FF2B5EF4-FFF2-40B4-BE49-F238E27FC236}">
                <a16:creationId xmlns:a16="http://schemas.microsoft.com/office/drawing/2014/main" id="{3E8729C7-78BB-4D33-A7D8-47E6FC096E33}"/>
              </a:ext>
            </a:extLst>
          </p:cNvPr>
          <p:cNvSpPr txBox="1">
            <a:spLocks noChangeArrowheads="1"/>
          </p:cNvSpPr>
          <p:nvPr/>
        </p:nvSpPr>
        <p:spPr bwMode="auto">
          <a:xfrm>
            <a:off x="3505200" y="979557"/>
            <a:ext cx="48768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pPr algn="just" eaLnBrk="1" hangingPunct="1"/>
            <a:r>
              <a:rPr lang="en-US" altLang="en-US" sz="4000" dirty="0" err="1">
                <a:solidFill>
                  <a:srgbClr val="FF0000"/>
                </a:solidFill>
                <a:latin typeface="Times New Roman" panose="02020603050405020304" pitchFamily="18" charset="0"/>
                <a:cs typeface="Times New Roman" panose="02020603050405020304" pitchFamily="18" charset="0"/>
              </a:rPr>
              <a:t>Tác</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giả</a:t>
            </a:r>
            <a:r>
              <a:rPr lang="en-US" altLang="en-US" sz="4000" dirty="0">
                <a:solidFill>
                  <a:srgbClr val="FF0000"/>
                </a:solidFill>
                <a:latin typeface="Times New Roman" panose="02020603050405020304" pitchFamily="18" charset="0"/>
                <a:cs typeface="Times New Roman" panose="02020603050405020304" pitchFamily="18" charset="0"/>
              </a:rPr>
              <a:t>: Mai </a:t>
            </a:r>
            <a:r>
              <a:rPr lang="en-US" altLang="en-US" sz="4000" dirty="0" err="1">
                <a:solidFill>
                  <a:srgbClr val="FF0000"/>
                </a:solidFill>
                <a:latin typeface="Times New Roman" panose="02020603050405020304" pitchFamily="18" charset="0"/>
                <a:cs typeface="Times New Roman" panose="02020603050405020304" pitchFamily="18" charset="0"/>
              </a:rPr>
              <a:t>Văn</a:t>
            </a:r>
            <a:r>
              <a:rPr lang="en-US" altLang="en-US" sz="4000" dirty="0">
                <a:solidFill>
                  <a:srgbClr val="FF0000"/>
                </a:solidFill>
                <a:latin typeface="Times New Roman" panose="02020603050405020304" pitchFamily="18" charset="0"/>
                <a:cs typeface="Times New Roman" panose="02020603050405020304" pitchFamily="18" charset="0"/>
              </a:rPr>
              <a:t> </a:t>
            </a:r>
            <a:r>
              <a:rPr lang="en-US" altLang="en-US" sz="4000" dirty="0" err="1">
                <a:solidFill>
                  <a:srgbClr val="FF0000"/>
                </a:solidFill>
                <a:latin typeface="Times New Roman" panose="02020603050405020304" pitchFamily="18" charset="0"/>
                <a:cs typeface="Times New Roman" panose="02020603050405020304" pitchFamily="18" charset="0"/>
              </a:rPr>
              <a:t>Tạo</a:t>
            </a:r>
            <a:endParaRPr lang="en-US" altLang="en-US" sz="4000" dirty="0">
              <a:solidFill>
                <a:srgbClr val="FF0000"/>
              </a:solidFill>
              <a:latin typeface="Times New Roman" panose="02020603050405020304" pitchFamily="18" charset="0"/>
              <a:cs typeface="Times New Roman" panose="02020603050405020304" pitchFamily="18" charset="0"/>
            </a:endParaRPr>
          </a:p>
        </p:txBody>
      </p:sp>
      <p:sp>
        <p:nvSpPr>
          <p:cNvPr id="4" name="Rectangle 7">
            <a:extLst>
              <a:ext uri="{FF2B5EF4-FFF2-40B4-BE49-F238E27FC236}">
                <a16:creationId xmlns:a16="http://schemas.microsoft.com/office/drawing/2014/main" id="{431C89B1-DD36-45DC-8E19-D55424DD6F9D}"/>
              </a:ext>
            </a:extLst>
          </p:cNvPr>
          <p:cNvSpPr>
            <a:spLocks noChangeArrowheads="1"/>
          </p:cNvSpPr>
          <p:nvPr/>
        </p:nvSpPr>
        <p:spPr bwMode="auto">
          <a:xfrm>
            <a:off x="3373820" y="2671772"/>
            <a:ext cx="569397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n-US" altLang="en-US" sz="2800" b="1" dirty="0" err="1">
                <a:solidFill>
                  <a:srgbClr val="000000"/>
                </a:solidFill>
                <a:latin typeface="Times New Roman" panose="02020603050405020304" pitchFamily="18" charset="0"/>
                <a:cs typeface="Times New Roman" panose="02020603050405020304" pitchFamily="18" charset="0"/>
              </a:rPr>
              <a:t>Tên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khai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sinh</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Nguyễn</a:t>
            </a:r>
            <a:r>
              <a:rPr lang="en-US" altLang="en-US" sz="2800" b="1" dirty="0">
                <a:solidFill>
                  <a:srgbClr val="000000"/>
                </a:solidFill>
                <a:latin typeface="Times New Roman" panose="02020603050405020304" pitchFamily="18" charset="0"/>
                <a:cs typeface="Times New Roman" panose="02020603050405020304" pitchFamily="18" charset="0"/>
              </a:rPr>
              <a:t> Thanh </a:t>
            </a:r>
            <a:r>
              <a:rPr lang="en-US" altLang="en-US" sz="2800" b="1" dirty="0" err="1">
                <a:solidFill>
                  <a:srgbClr val="000000"/>
                </a:solidFill>
                <a:latin typeface="Times New Roman" panose="02020603050405020304" pitchFamily="18" charset="0"/>
                <a:cs typeface="Times New Roman" panose="02020603050405020304" pitchFamily="18" charset="0"/>
              </a:rPr>
              <a:t>Tân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sinh</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ngày</a:t>
            </a:r>
            <a:r>
              <a:rPr lang="en-US" altLang="en-US" sz="2800" b="1" dirty="0">
                <a:solidFill>
                  <a:srgbClr val="000000"/>
                </a:solidFill>
                <a:latin typeface="Times New Roman" panose="02020603050405020304" pitchFamily="18" charset="0"/>
                <a:cs typeface="Times New Roman" panose="02020603050405020304" pitchFamily="18" charset="0"/>
              </a:rPr>
              <a:t> 15-3-1924, </a:t>
            </a:r>
            <a:r>
              <a:rPr lang="en-US" altLang="en-US" sz="2800" b="1" dirty="0" err="1">
                <a:solidFill>
                  <a:srgbClr val="000000"/>
                </a:solidFill>
                <a:latin typeface="Times New Roman" panose="02020603050405020304" pitchFamily="18" charset="0"/>
                <a:cs typeface="Times New Roman" panose="02020603050405020304" pitchFamily="18" charset="0"/>
              </a:rPr>
              <a:t>tại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xã</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Vĩnh</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Tế</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huyện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Châu</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Phú</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Châu</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Đốc</a:t>
            </a:r>
            <a:r>
              <a:rPr lang="en-US" altLang="en-US" sz="2800" b="1" dirty="0">
                <a:solidFill>
                  <a:srgbClr val="000000"/>
                </a:solidFill>
                <a:latin typeface="Times New Roman" panose="02020603050405020304" pitchFamily="18" charset="0"/>
                <a:cs typeface="Times New Roman" panose="02020603050405020304" pitchFamily="18" charset="0"/>
              </a:rPr>
              <a:t>.</a:t>
            </a:r>
            <a:endParaRPr lang="en-US" altLang="en-US" sz="2800" b="1" dirty="0">
              <a:latin typeface="Times New Roman" panose="02020603050405020304" pitchFamily="18" charset="0"/>
              <a:cs typeface="Times New Roman" panose="02020603050405020304" pitchFamily="18" charset="0"/>
            </a:endParaRPr>
          </a:p>
          <a:p>
            <a:pPr>
              <a:spcBef>
                <a:spcPct val="0"/>
              </a:spcBef>
              <a:buFontTx/>
              <a:buNone/>
            </a:pPr>
            <a:r>
              <a:rPr lang="en-US" altLang="en-US" sz="2800" b="1" dirty="0" err="1">
                <a:solidFill>
                  <a:srgbClr val="000000"/>
                </a:solidFill>
                <a:latin typeface="Times New Roman" panose="02020603050405020304" pitchFamily="18" charset="0"/>
                <a:cs typeface="Times New Roman" panose="02020603050405020304" pitchFamily="18" charset="0"/>
              </a:rPr>
              <a:t>Hội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viên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Hội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Nhà</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văn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Việt</a:t>
            </a:r>
            <a:r>
              <a:rPr lang="en-US" altLang="en-US" sz="2800" b="1" dirty="0">
                <a:solidFill>
                  <a:srgbClr val="000000"/>
                </a:solidFill>
                <a:latin typeface="Times New Roman" panose="02020603050405020304" pitchFamily="18" charset="0"/>
                <a:cs typeface="Times New Roman" panose="02020603050405020304" pitchFamily="18" charset="0"/>
              </a:rPr>
              <a:t> Nam.</a:t>
            </a:r>
            <a:endParaRPr lang="en-US" altLang="en-US" sz="2800" b="1" dirty="0">
              <a:latin typeface="Times New Roman" panose="02020603050405020304" pitchFamily="18" charset="0"/>
              <a:cs typeface="Times New Roman" panose="02020603050405020304" pitchFamily="18" charset="0"/>
            </a:endParaRPr>
          </a:p>
          <a:p>
            <a:pPr algn="just">
              <a:spcBef>
                <a:spcPct val="0"/>
              </a:spcBef>
              <a:buFontTx/>
              <a:buNone/>
            </a:pPr>
            <a:r>
              <a:rPr lang="en-US" altLang="en-US" sz="2800" b="1" dirty="0" err="1">
                <a:solidFill>
                  <a:srgbClr val="000000"/>
                </a:solidFill>
                <a:latin typeface="Times New Roman" panose="02020603050405020304" pitchFamily="18" charset="0"/>
                <a:cs typeface="Times New Roman" panose="02020603050405020304" pitchFamily="18" charset="0"/>
              </a:rPr>
              <a:t>Nhà</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văn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đã</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tham</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gia</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chiến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đấu</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trong</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quân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đội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làm</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quân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báo</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sau</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chuyển</a:t>
            </a:r>
            <a:r>
              <a:rPr lang="en-US" altLang="en-US" sz="2800" b="1" dirty="0">
                <a:solidFill>
                  <a:srgbClr val="000000"/>
                </a:solidFill>
                <a:latin typeface="Times New Roman" panose="02020603050405020304" pitchFamily="18" charset="0"/>
                <a:cs typeface="Times New Roman" panose="02020603050405020304" pitchFamily="18" charset="0"/>
              </a:rPr>
              <a:t> sang </a:t>
            </a:r>
            <a:r>
              <a:rPr lang="en-US" altLang="en-US" sz="2800" b="1" dirty="0" err="1">
                <a:solidFill>
                  <a:srgbClr val="000000"/>
                </a:solidFill>
                <a:latin typeface="Times New Roman" panose="02020603050405020304" pitchFamily="18" charset="0"/>
                <a:cs typeface="Times New Roman" panose="02020603050405020304" pitchFamily="18" charset="0"/>
              </a:rPr>
              <a:t>làm</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công</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tác</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biên</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tập</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tại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Đài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phát</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thanh</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Tiếng</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nói</a:t>
            </a:r>
            <a:r>
              <a:rPr lang="en-US" altLang="en-US" sz="2800" b="1" dirty="0">
                <a:solidFill>
                  <a:srgbClr val="000000"/>
                </a:solidFill>
                <a:latin typeface="Times New Roman" panose="02020603050405020304" pitchFamily="18" charset="0"/>
                <a:cs typeface="Times New Roman" panose="02020603050405020304" pitchFamily="18" charset="0"/>
              </a:rPr>
              <a:t> </a:t>
            </a:r>
            <a:r>
              <a:rPr lang="en-US" altLang="en-US" sz="2800" b="1" dirty="0" err="1">
                <a:solidFill>
                  <a:srgbClr val="000000"/>
                </a:solidFill>
                <a:latin typeface="Times New Roman" panose="02020603050405020304" pitchFamily="18" charset="0"/>
                <a:cs typeface="Times New Roman" panose="02020603050405020304" pitchFamily="18" charset="0"/>
              </a:rPr>
              <a:t>Việt</a:t>
            </a:r>
            <a:r>
              <a:rPr lang="en-US" altLang="en-US" sz="2800" b="1" dirty="0">
                <a:solidFill>
                  <a:srgbClr val="000000"/>
                </a:solidFill>
                <a:latin typeface="Times New Roman" panose="02020603050405020304" pitchFamily="18" charset="0"/>
                <a:cs typeface="Times New Roman" panose="02020603050405020304" pitchFamily="18" charset="0"/>
              </a:rPr>
              <a:t> Nam.</a:t>
            </a:r>
            <a:endParaRPr lang="en-US" altLang="en-US" sz="2800" b="1" dirty="0">
              <a:latin typeface="Times New Roman" panose="02020603050405020304" pitchFamily="18" charset="0"/>
              <a:cs typeface="Times New Roman" panose="02020603050405020304" pitchFamily="18" charset="0"/>
            </a:endParaRPr>
          </a:p>
        </p:txBody>
      </p:sp>
      <p:pic>
        <p:nvPicPr>
          <p:cNvPr id="5" name="Picture 5">
            <a:extLst>
              <a:ext uri="{FF2B5EF4-FFF2-40B4-BE49-F238E27FC236}">
                <a16:creationId xmlns:a16="http://schemas.microsoft.com/office/drawing/2014/main" id="{6DA9B968-92CC-4BA0-921B-AEBA9E0C80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652" t="4866" r="8163" b="4630"/>
          <a:stretch>
            <a:fillRect/>
          </a:stretch>
        </p:blipFill>
        <p:spPr bwMode="auto">
          <a:xfrm>
            <a:off x="0" y="1962575"/>
            <a:ext cx="3352800" cy="48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E914503C-C25A-45E0-94AD-D7FC5D23107D}"/>
              </a:ext>
            </a:extLst>
          </p:cNvPr>
          <p:cNvGrpSpPr>
            <a:grpSpLocks/>
          </p:cNvGrpSpPr>
          <p:nvPr/>
        </p:nvGrpSpPr>
        <p:grpSpPr bwMode="auto">
          <a:xfrm>
            <a:off x="9523" y="1958537"/>
            <a:ext cx="9144001" cy="4987925"/>
            <a:chOff x="864" y="924"/>
            <a:chExt cx="4224" cy="3084"/>
          </a:xfrm>
        </p:grpSpPr>
        <p:sp>
          <p:nvSpPr>
            <p:cNvPr id="5126" name="Rectangle 5">
              <a:extLst>
                <a:ext uri="{FF2B5EF4-FFF2-40B4-BE49-F238E27FC236}">
                  <a16:creationId xmlns:a16="http://schemas.microsoft.com/office/drawing/2014/main" id="{C8D5C6D9-1F0B-45D6-89CB-CAE6C3395CFD}"/>
                </a:ext>
              </a:extLst>
            </p:cNvPr>
            <p:cNvSpPr>
              <a:spLocks noChangeArrowheads="1"/>
            </p:cNvSpPr>
            <p:nvPr/>
          </p:nvSpPr>
          <p:spPr bwMode="auto">
            <a:xfrm>
              <a:off x="864" y="924"/>
              <a:ext cx="4224" cy="3084"/>
            </a:xfrm>
            <a:prstGeom prst="rect">
              <a:avLst/>
            </a:prstGeom>
            <a:noFill/>
            <a:ln w="76200" cmpd="tri" algn="ctr">
              <a:solidFill>
                <a:srgbClr val="CC0099"/>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5127" name="Picture 6" descr="DSC02438">
              <a:extLst>
                <a:ext uri="{FF2B5EF4-FFF2-40B4-BE49-F238E27FC236}">
                  <a16:creationId xmlns:a16="http://schemas.microsoft.com/office/drawing/2014/main" id="{9C9B259A-9EE2-441D-8140-DE76DEEB9D87}"/>
                </a:ext>
              </a:extLst>
            </p:cNvPr>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 y="1022"/>
              <a:ext cx="4018" cy="2902"/>
            </a:xfrm>
            <a:prstGeom prst="rect">
              <a:avLst/>
            </a:prstGeom>
            <a:noFill/>
            <a:ln w="12700">
              <a:solidFill>
                <a:srgbClr val="CC0099"/>
              </a:solidFill>
              <a:miter lim="800000"/>
              <a:headEnd/>
              <a:tailEnd/>
            </a:ln>
            <a:extLst>
              <a:ext uri="{909E8E84-426E-40DD-AFC4-6F175D3DCCD1}">
                <a14:hiddenFill xmlns:a14="http://schemas.microsoft.com/office/drawing/2010/main">
                  <a:solidFill>
                    <a:srgbClr val="FFFFFF"/>
                  </a:solidFill>
                </a14:hiddenFill>
              </a:ext>
            </a:extLst>
          </p:spPr>
        </p:pic>
      </p:grpSp>
      <p:sp>
        <p:nvSpPr>
          <p:cNvPr id="270352" name="Text Box 16">
            <a:extLst>
              <a:ext uri="{FF2B5EF4-FFF2-40B4-BE49-F238E27FC236}">
                <a16:creationId xmlns:a16="http://schemas.microsoft.com/office/drawing/2014/main" id="{417F0B3B-265D-4DD1-851A-B507DF837E62}"/>
              </a:ext>
            </a:extLst>
          </p:cNvPr>
          <p:cNvSpPr txBox="1">
            <a:spLocks noChangeArrowheads="1"/>
          </p:cNvSpPr>
          <p:nvPr/>
        </p:nvSpPr>
        <p:spPr bwMode="auto">
          <a:xfrm>
            <a:off x="2420938" y="817563"/>
            <a:ext cx="39719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Arial" panose="020B0604020202020204" pitchFamily="34" charset="0"/>
              </a:rPr>
              <a:t>Sầu riêng</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Arial" panose="020B0604020202020204" pitchFamily="34" charset="0"/>
              </a:rPr>
              <a:t>          </a:t>
            </a: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ea typeface="+mn-ea"/>
                <a:cs typeface="Arial" panose="020B0604020202020204" pitchFamily="34" charset="0"/>
              </a:rPr>
              <a:t>Mai Văn Tạo</a:t>
            </a:r>
          </a:p>
        </p:txBody>
      </p:sp>
      <p:sp>
        <p:nvSpPr>
          <p:cNvPr id="5124" name="Text Box 4">
            <a:extLst>
              <a:ext uri="{FF2B5EF4-FFF2-40B4-BE49-F238E27FC236}">
                <a16:creationId xmlns:a16="http://schemas.microsoft.com/office/drawing/2014/main" id="{F15F1DA1-69C1-4D92-AA15-B7B3262394F5}"/>
              </a:ext>
            </a:extLst>
          </p:cNvPr>
          <p:cNvSpPr txBox="1">
            <a:spLocks noChangeArrowheads="1"/>
          </p:cNvSpPr>
          <p:nvPr/>
        </p:nvSpPr>
        <p:spPr bwMode="auto">
          <a:xfrm>
            <a:off x="9525" y="498475"/>
            <a:ext cx="91440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a:ln>
                  <a:noFill/>
                </a:ln>
                <a:solidFill>
                  <a:srgbClr val="000000"/>
                </a:solidFill>
                <a:effectLst/>
                <a:uLnTx/>
                <a:uFillTx/>
                <a:latin typeface="Times New Rman"/>
                <a:ea typeface="+mn-ea"/>
                <a:cs typeface="Times New Roman" panose="02020603050405020304" pitchFamily="18" charset="0"/>
              </a:rPr>
              <a:t>Tập đọc </a:t>
            </a:r>
            <a:endParaRPr kumimoji="0" lang="en-US" altLang="en-US" sz="2200" b="0" i="0" u="none" strike="noStrike" kern="1200" cap="none" spc="0" normalizeH="0" baseline="0" noProof="0">
              <a:ln>
                <a:noFill/>
              </a:ln>
              <a:solidFill>
                <a:srgbClr val="000000"/>
              </a:solidFill>
              <a:effectLst/>
              <a:uLnTx/>
              <a:uFillTx/>
              <a:latin typeface="Times New Rman"/>
              <a:ea typeface="+mn-ea"/>
              <a:cs typeface="Times New Roman" panose="02020603050405020304" pitchFamily="18" charset="0"/>
            </a:endParaRPr>
          </a:p>
        </p:txBody>
      </p:sp>
      <p:sp>
        <p:nvSpPr>
          <p:cNvPr id="5125" name="Text Box 13">
            <a:extLst>
              <a:ext uri="{FF2B5EF4-FFF2-40B4-BE49-F238E27FC236}">
                <a16:creationId xmlns:a16="http://schemas.microsoft.com/office/drawing/2014/main" id="{DEFB72F5-2B8B-43C8-98DB-1F3065024E07}"/>
              </a:ext>
            </a:extLst>
          </p:cNvPr>
          <p:cNvSpPr txBox="1">
            <a:spLocks noChangeArrowheads="1"/>
          </p:cNvSpPr>
          <p:nvPr/>
        </p:nvSpPr>
        <p:spPr bwMode="auto">
          <a:xfrm>
            <a:off x="71438" y="57150"/>
            <a:ext cx="908208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2200" b="0" i="0" u="none" strike="noStrike" kern="1200" cap="none" spc="0" normalizeH="0" baseline="0" noProof="0">
                <a:ln>
                  <a:noFill/>
                </a:ln>
                <a:solidFill>
                  <a:srgbClr val="000000"/>
                </a:solidFill>
                <a:effectLst/>
                <a:uLnTx/>
                <a:uFillTx/>
                <a:latin typeface="Times New Rman"/>
                <a:ea typeface="+mn-ea"/>
                <a:cs typeface="Arial" panose="020B0604020202020204" pitchFamily="34" charset="0"/>
              </a:rPr>
              <a:t>  </a:t>
            </a:r>
            <a:endParaRPr kumimoji="0" lang="en-US" altLang="en-US" sz="2200" b="0" i="0" u="none" strike="noStrike" kern="1200" cap="none" spc="0" normalizeH="0" baseline="0" noProof="0" dirty="0">
              <a:ln>
                <a:noFill/>
              </a:ln>
              <a:solidFill>
                <a:srgbClr val="000000"/>
              </a:solidFill>
              <a:effectLst/>
              <a:uLnTx/>
              <a:uFillTx/>
              <a:latin typeface="Times New Rman"/>
              <a:ea typeface="+mn-ea"/>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05"/>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 calcmode="lin" valueType="num">
                                      <p:cBhvr>
                                        <p:cTn id="9" dur="2000" fill="hold"/>
                                        <p:tgtEl>
                                          <p:spTgt spid="2"/>
                                        </p:tgtEl>
                                        <p:attrNameLst>
                                          <p:attrName>ppt_x</p:attrName>
                                        </p:attrNameLst>
                                      </p:cBhvr>
                                      <p:tavLst>
                                        <p:tav tm="0">
                                          <p:val>
                                            <p:strVal val="#ppt_x-.2"/>
                                          </p:val>
                                        </p:tav>
                                        <p:tav tm="100000">
                                          <p:val>
                                            <p:strVal val="#ppt_x"/>
                                          </p:val>
                                        </p:tav>
                                      </p:tavLst>
                                    </p:anim>
                                    <p:anim calcmode="lin" valueType="num">
                                      <p:cBhvr>
                                        <p:cTn id="10" dur="2000" fill="hold"/>
                                        <p:tgtEl>
                                          <p:spTgt spid="2"/>
                                        </p:tgtEl>
                                        <p:attrNameLst>
                                          <p:attrName>ppt_y</p:attrName>
                                        </p:attrNameLst>
                                      </p:cBhvr>
                                      <p:tavLst>
                                        <p:tav tm="0">
                                          <p:val>
                                            <p:strVal val="#ppt_y"/>
                                          </p:val>
                                        </p:tav>
                                        <p:tav tm="100000">
                                          <p:val>
                                            <p:strVal val="#ppt_y"/>
                                          </p:val>
                                        </p:tav>
                                      </p:tavLst>
                                    </p:anim>
                                    <p:animEffect transition="in" filter="fade">
                                      <p:cBhvr>
                                        <p:cTn id="11" dur="20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0" presetClass="entr" presetSubtype="0" decel="100000" fill="hold" grpId="0" nodeType="clickEffect">
                                  <p:stCondLst>
                                    <p:cond delay="0"/>
                                  </p:stCondLst>
                                  <p:childTnLst>
                                    <p:set>
                                      <p:cBhvr>
                                        <p:cTn id="15" dur="1" fill="hold">
                                          <p:stCondLst>
                                            <p:cond delay="0"/>
                                          </p:stCondLst>
                                        </p:cTn>
                                        <p:tgtEl>
                                          <p:spTgt spid="270352"/>
                                        </p:tgtEl>
                                        <p:attrNameLst>
                                          <p:attrName>style.visibility</p:attrName>
                                        </p:attrNameLst>
                                      </p:cBhvr>
                                      <p:to>
                                        <p:strVal val="visible"/>
                                      </p:to>
                                    </p:set>
                                    <p:anim calcmode="lin" valueType="num">
                                      <p:cBhvr>
                                        <p:cTn id="16" dur="1000" fill="hold"/>
                                        <p:tgtEl>
                                          <p:spTgt spid="270352"/>
                                        </p:tgtEl>
                                        <p:attrNameLst>
                                          <p:attrName>ppt_w</p:attrName>
                                        </p:attrNameLst>
                                      </p:cBhvr>
                                      <p:tavLst>
                                        <p:tav tm="0">
                                          <p:val>
                                            <p:strVal val="#ppt_w+.3"/>
                                          </p:val>
                                        </p:tav>
                                        <p:tav tm="100000">
                                          <p:val>
                                            <p:strVal val="#ppt_w"/>
                                          </p:val>
                                        </p:tav>
                                      </p:tavLst>
                                    </p:anim>
                                    <p:anim calcmode="lin" valueType="num">
                                      <p:cBhvr>
                                        <p:cTn id="17" dur="1000" fill="hold"/>
                                        <p:tgtEl>
                                          <p:spTgt spid="270352"/>
                                        </p:tgtEl>
                                        <p:attrNameLst>
                                          <p:attrName>ppt_h</p:attrName>
                                        </p:attrNameLst>
                                      </p:cBhvr>
                                      <p:tavLst>
                                        <p:tav tm="0">
                                          <p:val>
                                            <p:strVal val="#ppt_h"/>
                                          </p:val>
                                        </p:tav>
                                        <p:tav tm="100000">
                                          <p:val>
                                            <p:strVal val="#ppt_h"/>
                                          </p:val>
                                        </p:tav>
                                      </p:tavLst>
                                    </p:anim>
                                    <p:animEffect transition="in" filter="fade">
                                      <p:cBhvr>
                                        <p:cTn id="18" dur="1000"/>
                                        <p:tgtEl>
                                          <p:spTgt spid="270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6A5A77B-AF67-4305-A4F5-EB1785E5588C}"/>
              </a:ext>
            </a:extLst>
          </p:cNvPr>
          <p:cNvSpPr txBox="1">
            <a:spLocks noChangeArrowheads="1"/>
          </p:cNvSpPr>
          <p:nvPr/>
        </p:nvSpPr>
        <p:spPr bwMode="auto">
          <a:xfrm>
            <a:off x="768350" y="1957388"/>
            <a:ext cx="74168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Chia làm 3 đoạn: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Đoạn 1: từ đầu đến hương vị quyến rũ kì lạ</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Đoạn 2: tiếp đến tháng năm ta.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Đoạn 3: còn lại  </a:t>
            </a:r>
          </a:p>
        </p:txBody>
      </p:sp>
      <p:sp>
        <p:nvSpPr>
          <p:cNvPr id="6147" name="Text Box 4">
            <a:extLst>
              <a:ext uri="{FF2B5EF4-FFF2-40B4-BE49-F238E27FC236}">
                <a16:creationId xmlns:a16="http://schemas.microsoft.com/office/drawing/2014/main" id="{3E0885AF-D4EE-477E-BE15-1D80355FBFFC}"/>
              </a:ext>
            </a:extLst>
          </p:cNvPr>
          <p:cNvSpPr txBox="1">
            <a:spLocks noChangeArrowheads="1"/>
          </p:cNvSpPr>
          <p:nvPr/>
        </p:nvSpPr>
        <p:spPr bwMode="auto">
          <a:xfrm>
            <a:off x="-95250" y="173038"/>
            <a:ext cx="91440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200" b="1" i="0" u="none" strike="noStrike" kern="1200" cap="none" spc="0" normalizeH="0" baseline="0" noProof="0" dirty="0">
              <a:ln>
                <a:noFill/>
              </a:ln>
              <a:solidFill>
                <a:srgbClr val="000000"/>
              </a:solidFill>
              <a:effectLst/>
              <a:uLnTx/>
              <a:uFillTx/>
              <a:latin typeface="Times New Rman"/>
              <a:ea typeface="+mn-ea"/>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200" b="1" i="0" u="none" strike="noStrike" kern="1200" cap="none" spc="0" normalizeH="0" baseline="0" noProof="0" dirty="0" err="1">
                <a:ln>
                  <a:noFill/>
                </a:ln>
                <a:solidFill>
                  <a:srgbClr val="000000"/>
                </a:solidFill>
                <a:effectLst/>
                <a:uLnTx/>
                <a:uFillTx/>
                <a:latin typeface="Times New Rman"/>
                <a:ea typeface="+mn-ea"/>
                <a:cs typeface="Times New Roman" panose="02020603050405020304" pitchFamily="18" charset="0"/>
              </a:rPr>
              <a:t>Tập</a:t>
            </a:r>
            <a:r>
              <a:rPr kumimoji="0" lang="en-US" altLang="en-US" sz="2200" b="1" i="0" u="none" strike="noStrike" kern="1200" cap="none" spc="0" normalizeH="0" baseline="0" noProof="0" dirty="0">
                <a:ln>
                  <a:noFill/>
                </a:ln>
                <a:solidFill>
                  <a:srgbClr val="000000"/>
                </a:solidFill>
                <a:effectLst/>
                <a:uLnTx/>
                <a:uFillTx/>
                <a:latin typeface="Times New Rman"/>
                <a:ea typeface="+mn-ea"/>
                <a:cs typeface="Times New Roman" panose="02020603050405020304" pitchFamily="18" charset="0"/>
              </a:rPr>
              <a:t> </a:t>
            </a:r>
            <a:r>
              <a:rPr kumimoji="0" lang="en-US" altLang="en-US" sz="2200" b="1" i="0" u="none" strike="noStrike" kern="1200" cap="none" spc="0" normalizeH="0" baseline="0" noProof="0" dirty="0" err="1">
                <a:ln>
                  <a:noFill/>
                </a:ln>
                <a:solidFill>
                  <a:srgbClr val="000000"/>
                </a:solidFill>
                <a:effectLst/>
                <a:uLnTx/>
                <a:uFillTx/>
                <a:latin typeface="Times New Rman"/>
                <a:ea typeface="+mn-ea"/>
                <a:cs typeface="Times New Roman" panose="02020603050405020304" pitchFamily="18" charset="0"/>
              </a:rPr>
              <a:t>đọc</a:t>
            </a:r>
            <a:r>
              <a:rPr kumimoji="0" lang="en-US" altLang="en-US" sz="2200" b="1" i="0" u="none" strike="noStrike" kern="1200" cap="none" spc="0" normalizeH="0" baseline="0" noProof="0" dirty="0">
                <a:ln>
                  <a:noFill/>
                </a:ln>
                <a:solidFill>
                  <a:srgbClr val="000000"/>
                </a:solidFill>
                <a:effectLst/>
                <a:uLnTx/>
                <a:uFillTx/>
                <a:latin typeface="Times New Rman"/>
                <a:ea typeface="+mn-ea"/>
                <a:cs typeface="Times New Roman" panose="02020603050405020304" pitchFamily="18" charset="0"/>
              </a:rPr>
              <a:t> </a:t>
            </a:r>
            <a:endParaRPr kumimoji="0" lang="en-US" altLang="en-US" sz="2200" b="0" i="0" u="none" strike="noStrike" kern="1200" cap="none" spc="0" normalizeH="0" baseline="0" noProof="0" dirty="0">
              <a:ln>
                <a:noFill/>
              </a:ln>
              <a:solidFill>
                <a:srgbClr val="000000"/>
              </a:solidFill>
              <a:effectLst/>
              <a:uLnTx/>
              <a:uFillTx/>
              <a:latin typeface="Times New Rman"/>
              <a:ea typeface="+mn-ea"/>
              <a:cs typeface="Times New Roman" panose="02020603050405020304" pitchFamily="18" charset="0"/>
            </a:endParaRPr>
          </a:p>
        </p:txBody>
      </p:sp>
      <p:sp>
        <p:nvSpPr>
          <p:cNvPr id="9" name="AutoShape 18">
            <a:extLst>
              <a:ext uri="{FF2B5EF4-FFF2-40B4-BE49-F238E27FC236}">
                <a16:creationId xmlns:a16="http://schemas.microsoft.com/office/drawing/2014/main" id="{F5FEAC07-2559-469F-8DD8-A2A9D348715B}"/>
              </a:ext>
            </a:extLst>
          </p:cNvPr>
          <p:cNvSpPr>
            <a:spLocks noChangeArrowheads="1"/>
          </p:cNvSpPr>
          <p:nvPr/>
        </p:nvSpPr>
        <p:spPr bwMode="auto">
          <a:xfrm>
            <a:off x="304800" y="1447800"/>
            <a:ext cx="3243263" cy="400050"/>
          </a:xfrm>
          <a:prstGeom prst="flowChartTerminator">
            <a:avLst/>
          </a:prstGeom>
          <a:gradFill rotWithShape="1">
            <a:gsLst>
              <a:gs pos="0">
                <a:schemeClr val="hlink"/>
              </a:gs>
              <a:gs pos="50000">
                <a:schemeClr val="bg1"/>
              </a:gs>
              <a:gs pos="100000">
                <a:schemeClr val="hlink"/>
              </a:gs>
            </a:gsLst>
            <a:lin ang="5400000" scaled="1"/>
          </a:gradFill>
          <a:ln w="9525">
            <a:solidFill>
              <a:srgbClr val="CCFFFF"/>
            </a:solidFill>
            <a:miter lim="800000"/>
            <a:headEnd/>
            <a:tailEnd/>
          </a:ln>
          <a:effectLst/>
        </p:spPr>
        <p:txBody>
          <a:bodyPr wrap="none" anchor="ct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charset="0"/>
              </a:rPr>
              <a:t>1. </a:t>
            </a:r>
            <a:r>
              <a:rPr kumimoji="0" lang="en-US" sz="2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charset="0"/>
              </a:rPr>
              <a:t>Luyện</a:t>
            </a:r>
            <a:r>
              <a:rPr kumimoji="0" 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charset="0"/>
              </a:rPr>
              <a:t> </a:t>
            </a:r>
            <a:r>
              <a:rPr kumimoji="0" lang="en-US" sz="22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charset="0"/>
              </a:rPr>
              <a:t>đọc</a:t>
            </a:r>
            <a:endParaRPr kumimoji="0" 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charset="0"/>
            </a:endParaRPr>
          </a:p>
        </p:txBody>
      </p:sp>
      <p:sp>
        <p:nvSpPr>
          <p:cNvPr id="10" name="Text Box 3">
            <a:extLst>
              <a:ext uri="{FF2B5EF4-FFF2-40B4-BE49-F238E27FC236}">
                <a16:creationId xmlns:a16="http://schemas.microsoft.com/office/drawing/2014/main" id="{9A6FD353-00EB-4C8B-B4C8-E41F80EC5846}"/>
              </a:ext>
            </a:extLst>
          </p:cNvPr>
          <p:cNvSpPr txBox="1">
            <a:spLocks noChangeArrowheads="1"/>
          </p:cNvSpPr>
          <p:nvPr/>
        </p:nvSpPr>
        <p:spPr bwMode="auto">
          <a:xfrm>
            <a:off x="3579813" y="3957638"/>
            <a:ext cx="2043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lủng lẳng,</a:t>
            </a:r>
          </a:p>
        </p:txBody>
      </p:sp>
      <p:sp>
        <p:nvSpPr>
          <p:cNvPr id="11" name="Text Box 7">
            <a:extLst>
              <a:ext uri="{FF2B5EF4-FFF2-40B4-BE49-F238E27FC236}">
                <a16:creationId xmlns:a16="http://schemas.microsoft.com/office/drawing/2014/main" id="{04F3ED4F-4001-49E5-8325-F03FA21B2E34}"/>
              </a:ext>
            </a:extLst>
          </p:cNvPr>
          <p:cNvSpPr txBox="1">
            <a:spLocks noChangeArrowheads="1"/>
          </p:cNvSpPr>
          <p:nvPr/>
        </p:nvSpPr>
        <p:spPr bwMode="auto">
          <a:xfrm>
            <a:off x="4964113" y="3952875"/>
            <a:ext cx="3833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khẳng khiu, thẳng đuột</a:t>
            </a:r>
          </a:p>
        </p:txBody>
      </p:sp>
      <p:sp>
        <p:nvSpPr>
          <p:cNvPr id="12" name="Rectangle 19">
            <a:extLst>
              <a:ext uri="{FF2B5EF4-FFF2-40B4-BE49-F238E27FC236}">
                <a16:creationId xmlns:a16="http://schemas.microsoft.com/office/drawing/2014/main" id="{2F36286F-063A-4E13-BB60-3D71BD6E6EC6}"/>
              </a:ext>
            </a:extLst>
          </p:cNvPr>
          <p:cNvSpPr>
            <a:spLocks noChangeArrowheads="1"/>
          </p:cNvSpPr>
          <p:nvPr/>
        </p:nvSpPr>
        <p:spPr bwMode="auto">
          <a:xfrm>
            <a:off x="720725" y="3975100"/>
            <a:ext cx="2989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Sầu riêng, trái quý,</a:t>
            </a:r>
          </a:p>
        </p:txBody>
      </p:sp>
      <p:sp>
        <p:nvSpPr>
          <p:cNvPr id="13" name="Text Box 7">
            <a:extLst>
              <a:ext uri="{FF2B5EF4-FFF2-40B4-BE49-F238E27FC236}">
                <a16:creationId xmlns:a16="http://schemas.microsoft.com/office/drawing/2014/main" id="{EC28DBB1-14DC-40AA-9E35-E0ED8FF85E4E}"/>
              </a:ext>
            </a:extLst>
          </p:cNvPr>
          <p:cNvSpPr txBox="1">
            <a:spLocks noChangeArrowheads="1"/>
          </p:cNvSpPr>
          <p:nvPr/>
        </p:nvSpPr>
        <p:spPr bwMode="auto">
          <a:xfrm>
            <a:off x="1055688" y="4457700"/>
            <a:ext cx="3827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chiều quằn, chiều lượn</a:t>
            </a:r>
          </a:p>
        </p:txBody>
      </p:sp>
      <p:sp>
        <p:nvSpPr>
          <p:cNvPr id="14" name="Text Box 16">
            <a:extLst>
              <a:ext uri="{FF2B5EF4-FFF2-40B4-BE49-F238E27FC236}">
                <a16:creationId xmlns:a16="http://schemas.microsoft.com/office/drawing/2014/main" id="{F83A099D-2258-406D-A4B3-454B46291732}"/>
              </a:ext>
            </a:extLst>
          </p:cNvPr>
          <p:cNvSpPr txBox="1">
            <a:spLocks noChangeArrowheads="1"/>
          </p:cNvSpPr>
          <p:nvPr/>
        </p:nvSpPr>
        <p:spPr bwMode="auto">
          <a:xfrm>
            <a:off x="2616200" y="769938"/>
            <a:ext cx="3970338"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Arial" panose="020B0604020202020204" pitchFamily="34" charset="0"/>
              </a:rPr>
              <a:t>Sầu riêng</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Arial" panose="020B0604020202020204" pitchFamily="34" charset="0"/>
              </a:rPr>
              <a:t>          </a:t>
            </a:r>
            <a:r>
              <a:rPr kumimoji="0" lang="en-US" altLang="en-US" sz="2000" b="1" i="0" u="none" strike="noStrike" kern="1200" cap="none" spc="0" normalizeH="0" baseline="0" noProof="0">
                <a:ln>
                  <a:noFill/>
                </a:ln>
                <a:solidFill>
                  <a:srgbClr val="FF0000"/>
                </a:solidFill>
                <a:effectLst/>
                <a:uLnTx/>
                <a:uFillTx/>
                <a:latin typeface="Times New Roman" panose="02020603050405020304" pitchFamily="18" charset="0"/>
                <a:ea typeface="+mn-ea"/>
                <a:cs typeface="Arial" panose="020B0604020202020204" pitchFamily="34" charset="0"/>
              </a:rPr>
              <a:t>Mai Văn Tạo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3"/>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plus(in)">
                                      <p:cBhvr>
                                        <p:cTn id="19" dur="2000"/>
                                        <p:tgtEl>
                                          <p:spTgt spid="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ox(in)">
                                      <p:cBhvr>
                                        <p:cTn id="24" dur="500"/>
                                        <p:tgtEl>
                                          <p:spTgt spid="10"/>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ox(in)">
                                      <p:cBhvr>
                                        <p:cTn id="27" dur="500"/>
                                        <p:tgtEl>
                                          <p:spTgt spid="11"/>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ox(in)">
                                      <p:cBhvr>
                                        <p:cTn id="30" dur="500"/>
                                        <p:tgtEl>
                                          <p:spTgt spid="12"/>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ox(in)">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P spid="10" grpId="0"/>
      <p:bldP spid="11" grpId="0"/>
      <p:bldP spid="12"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7" descr="Kết quả hình ảnh cho hình nền hoa quả">
            <a:extLst>
              <a:ext uri="{FF2B5EF4-FFF2-40B4-BE49-F238E27FC236}">
                <a16:creationId xmlns:a16="http://schemas.microsoft.com/office/drawing/2014/main" id="{9DA97887-55E2-407C-BD88-5C6BF8FCE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itle 1">
            <a:extLst>
              <a:ext uri="{FF2B5EF4-FFF2-40B4-BE49-F238E27FC236}">
                <a16:creationId xmlns:a16="http://schemas.microsoft.com/office/drawing/2014/main" id="{9236B915-5822-4322-8296-1EA65B7EEB1D}"/>
              </a:ext>
            </a:extLst>
          </p:cNvPr>
          <p:cNvSpPr>
            <a:spLocks noGrp="1" noChangeArrowheads="1"/>
          </p:cNvSpPr>
          <p:nvPr>
            <p:ph type="title"/>
          </p:nvPr>
        </p:nvSpPr>
        <p:spPr>
          <a:xfrm>
            <a:off x="609600" y="1828800"/>
            <a:ext cx="8229600" cy="1143000"/>
          </a:xfrm>
        </p:spPr>
        <p:txBody>
          <a:bodyPr/>
          <a:lstStyle/>
          <a:p>
            <a:r>
              <a:rPr lang="en-US" altLang="en-US" sz="4000" b="1">
                <a:solidFill>
                  <a:srgbClr val="FF0000"/>
                </a:solidFill>
                <a:latin typeface="Times New Roman" panose="02020603050405020304" pitchFamily="18" charset="0"/>
                <a:cs typeface="Times New Roman" panose="02020603050405020304" pitchFamily="18" charset="0"/>
              </a:rPr>
              <a:t>LUYỆN ĐỌC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7" descr="Kết quả hình ảnh cho hình nền hoa quả">
            <a:extLst>
              <a:ext uri="{FF2B5EF4-FFF2-40B4-BE49-F238E27FC236}">
                <a16:creationId xmlns:a16="http://schemas.microsoft.com/office/drawing/2014/main" id="{C223678F-9002-4D1B-A38A-C3C59291C3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itle 1">
            <a:extLst>
              <a:ext uri="{FF2B5EF4-FFF2-40B4-BE49-F238E27FC236}">
                <a16:creationId xmlns:a16="http://schemas.microsoft.com/office/drawing/2014/main" id="{0646598D-E281-4430-ABFB-64CB9C960968}"/>
              </a:ext>
            </a:extLst>
          </p:cNvPr>
          <p:cNvSpPr>
            <a:spLocks noGrp="1" noChangeArrowheads="1"/>
          </p:cNvSpPr>
          <p:nvPr>
            <p:ph type="title"/>
          </p:nvPr>
        </p:nvSpPr>
        <p:spPr>
          <a:xfrm>
            <a:off x="990600" y="1143000"/>
            <a:ext cx="7924800" cy="4572000"/>
          </a:xfrm>
        </p:spPr>
        <p:txBody>
          <a:bodyPr/>
          <a:lstStyle/>
          <a:p>
            <a:pPr algn="l"/>
            <a:r>
              <a:rPr lang="en-US" altLang="en-US" b="1" dirty="0">
                <a:solidFill>
                  <a:srgbClr val="FF0000"/>
                </a:solidFill>
              </a:rPr>
              <a:t>* </a:t>
            </a:r>
            <a:r>
              <a:rPr lang="en-US" altLang="en-US" b="1" dirty="0" err="1">
                <a:solidFill>
                  <a:srgbClr val="FF0000"/>
                </a:solidFill>
              </a:rPr>
              <a:t>Lác</a:t>
            </a:r>
            <a:r>
              <a:rPr lang="en-US" altLang="en-US" b="1" dirty="0">
                <a:solidFill>
                  <a:srgbClr val="FF0000"/>
                </a:solidFill>
              </a:rPr>
              <a:t> </a:t>
            </a:r>
            <a:r>
              <a:rPr lang="en-US" altLang="en-US" b="1" dirty="0" err="1">
                <a:solidFill>
                  <a:srgbClr val="FF0000"/>
                </a:solidFill>
              </a:rPr>
              <a:t>đác</a:t>
            </a:r>
            <a:r>
              <a:rPr lang="en-US" altLang="en-US" dirty="0"/>
              <a:t>: </a:t>
            </a:r>
            <a:r>
              <a:rPr lang="vi-VN" altLang="en-US" dirty="0"/>
              <a:t>thưa và rải rác, mỗi chỗ, mỗi</a:t>
            </a:r>
            <a:r>
              <a:rPr lang="en-US" altLang="en-US" dirty="0"/>
              <a:t> </a:t>
            </a:r>
            <a:r>
              <a:rPr lang="vi-VN" altLang="en-US" dirty="0"/>
              <a:t>lần một ít</a:t>
            </a:r>
            <a:r>
              <a:rPr lang="en-US" altLang="en-US" dirty="0"/>
              <a:t>.</a:t>
            </a:r>
            <a:br>
              <a:rPr lang="en-US" altLang="en-US" dirty="0">
                <a:latin typeface="Times New Roman" panose="02020603050405020304" pitchFamily="18" charset="0"/>
                <a:cs typeface="Times New Roman" panose="02020603050405020304" pitchFamily="18" charset="0"/>
              </a:rPr>
            </a:br>
            <a:r>
              <a:rPr lang="en-US" altLang="en-US" b="1" dirty="0">
                <a:solidFill>
                  <a:srgbClr val="FF0000"/>
                </a:solidFill>
                <a:latin typeface="Times New Roman" panose="02020603050405020304" pitchFamily="18" charset="0"/>
                <a:cs typeface="Times New Roman" panose="02020603050405020304" pitchFamily="18" charset="0"/>
              </a:rPr>
              <a:t>* Hao </a:t>
            </a:r>
            <a:r>
              <a:rPr lang="en-US" altLang="en-US" b="1" dirty="0" err="1">
                <a:solidFill>
                  <a:srgbClr val="FF0000"/>
                </a:solidFill>
                <a:latin typeface="Times New Roman" panose="02020603050405020304" pitchFamily="18" charset="0"/>
                <a:cs typeface="Times New Roman" panose="02020603050405020304" pitchFamily="18" charset="0"/>
              </a:rPr>
              <a:t>hao</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giống</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hơi</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giống</a:t>
            </a:r>
            <a:r>
              <a:rPr lang="en-US" altLang="en-US" dirty="0">
                <a:latin typeface="Times New Roman" panose="02020603050405020304" pitchFamily="18" charset="0"/>
                <a:cs typeface="Times New Roman" panose="02020603050405020304" pitchFamily="18" charset="0"/>
              </a:rPr>
              <a:t>.</a:t>
            </a:r>
            <a:br>
              <a:rPr lang="en-US" altLang="en-US" dirty="0">
                <a:latin typeface="Times New Roman" panose="02020603050405020304" pitchFamily="18" charset="0"/>
                <a:cs typeface="Times New Roman" panose="02020603050405020304" pitchFamily="18" charset="0"/>
              </a:rPr>
            </a:b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Đam</a:t>
            </a:r>
            <a:r>
              <a:rPr lang="en-US" altLang="en-US" b="1" dirty="0">
                <a:solidFill>
                  <a:srgbClr val="FF0000"/>
                </a:solidFill>
                <a:latin typeface="Times New Roman" panose="02020603050405020304" pitchFamily="18" charset="0"/>
                <a:cs typeface="Times New Roman" panose="02020603050405020304" pitchFamily="18" charset="0"/>
              </a:rPr>
              <a:t> </a:t>
            </a:r>
            <a:r>
              <a:rPr lang="en-US" altLang="en-US" b="1" dirty="0" err="1">
                <a:solidFill>
                  <a:srgbClr val="FF0000"/>
                </a:solidFill>
                <a:latin typeface="Times New Roman" panose="02020603050405020304" pitchFamily="18" charset="0"/>
                <a:cs typeface="Times New Roman" panose="02020603050405020304" pitchFamily="18" charset="0"/>
              </a:rPr>
              <a:t>mê</a:t>
            </a:r>
            <a:r>
              <a:rPr lang="en-US" altLang="en-US" dirty="0">
                <a:latin typeface="Times New Roman" panose="02020603050405020304" pitchFamily="18" charset="0"/>
                <a:cs typeface="Times New Roman" panose="02020603050405020304" pitchFamily="18" charset="0"/>
              </a:rPr>
              <a:t>: ham </a:t>
            </a:r>
            <a:r>
              <a:rPr lang="en-US" altLang="en-US" dirty="0" err="1">
                <a:latin typeface="Times New Roman" panose="02020603050405020304" pitchFamily="18" charset="0"/>
                <a:cs typeface="Times New Roman" panose="02020603050405020304" pitchFamily="18" charset="0"/>
              </a:rPr>
              <a:t>thích</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quá</a:t>
            </a:r>
            <a:r>
              <a:rPr lang="en-US" altLang="en-US" dirty="0">
                <a:latin typeface="Times New Roman" panose="02020603050405020304" pitchFamily="18" charset="0"/>
                <a:cs typeface="Times New Roman" panose="02020603050405020304" pitchFamily="18" charset="0"/>
              </a:rPr>
              <a:t> </a:t>
            </a:r>
            <a:r>
              <a:rPr lang="en-US" altLang="en-US" dirty="0" err="1">
                <a:latin typeface="Times New Roman" panose="02020603050405020304" pitchFamily="18" charset="0"/>
                <a:cs typeface="Times New Roman" panose="02020603050405020304" pitchFamily="18" charset="0"/>
              </a:rPr>
              <a:t>mức</a:t>
            </a:r>
            <a:r>
              <a:rPr lang="en-US" altLang="en-US" dirty="0">
                <a:latin typeface="Times New Roman" panose="02020603050405020304" pitchFamily="18" charset="0"/>
                <a:cs typeface="Times New Roman" panose="02020603050405020304" pitchFamily="18" charset="0"/>
              </a:rPr>
              <a:t>.</a:t>
            </a:r>
            <a:br>
              <a:rPr lang="en-US" altLang="en-US" sz="3600" dirty="0">
                <a:latin typeface="Times New Roman" panose="02020603050405020304" pitchFamily="18" charset="0"/>
                <a:cs typeface="Times New Roman" panose="02020603050405020304" pitchFamily="18" charset="0"/>
              </a:rPr>
            </a:br>
            <a:endParaRPr lang="en-US" alt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1">
            <a:extLst>
              <a:ext uri="{FF2B5EF4-FFF2-40B4-BE49-F238E27FC236}">
                <a16:creationId xmlns:a16="http://schemas.microsoft.com/office/drawing/2014/main" id="{84510E9F-C3CA-4B2E-943E-C22BCB0332CB}"/>
              </a:ext>
            </a:extLst>
          </p:cNvPr>
          <p:cNvSpPr txBox="1">
            <a:spLocks noChangeArrowheads="1"/>
          </p:cNvSpPr>
          <p:nvPr/>
        </p:nvSpPr>
        <p:spPr bwMode="auto">
          <a:xfrm>
            <a:off x="2700338" y="200025"/>
            <a:ext cx="3821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3600" b="1">
                <a:solidFill>
                  <a:srgbClr val="000000"/>
                </a:solidFill>
                <a:latin typeface="Times New Roman" panose="02020603050405020304" pitchFamily="18" charset="0"/>
                <a:cs typeface="Times New Roman" panose="02020603050405020304" pitchFamily="18" charset="0"/>
              </a:rPr>
              <a:t>Giải nghĩa từ khó</a:t>
            </a:r>
          </a:p>
        </p:txBody>
      </p:sp>
      <p:sp>
        <p:nvSpPr>
          <p:cNvPr id="27651" name="Title 1">
            <a:extLst>
              <a:ext uri="{FF2B5EF4-FFF2-40B4-BE49-F238E27FC236}">
                <a16:creationId xmlns:a16="http://schemas.microsoft.com/office/drawing/2014/main" id="{0FB12F18-CAC0-49FE-9C7A-45BA3AAA3383}"/>
              </a:ext>
            </a:extLst>
          </p:cNvPr>
          <p:cNvSpPr txBox="1">
            <a:spLocks/>
          </p:cNvSpPr>
          <p:nvPr/>
        </p:nvSpPr>
        <p:spPr bwMode="auto">
          <a:xfrm>
            <a:off x="736600" y="5295900"/>
            <a:ext cx="774858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n-US" altLang="en-US" sz="3600" b="1">
                <a:solidFill>
                  <a:srgbClr val="FF0000"/>
                </a:solidFill>
              </a:rPr>
              <a:t>Mật ong già hạn</a:t>
            </a:r>
            <a:r>
              <a:rPr lang="en-US" altLang="en-US" sz="3600"/>
              <a:t>: mật ong để lâu hơn thời gian thu hoạch.</a:t>
            </a:r>
          </a:p>
        </p:txBody>
      </p:sp>
      <p:pic>
        <p:nvPicPr>
          <p:cNvPr id="27652" name="Picture 2" descr="Káº¿t quáº£ hÃ¬nh áº£nh cho mat ong gia han">
            <a:extLst>
              <a:ext uri="{FF2B5EF4-FFF2-40B4-BE49-F238E27FC236}">
                <a16:creationId xmlns:a16="http://schemas.microsoft.com/office/drawing/2014/main" id="{4CA0EA42-CBF7-4822-9DAE-EC77ED1B76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1066800"/>
            <a:ext cx="7162800" cy="401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7319023-BC61-428E-B519-010577EDC9ED}"/>
              </a:ext>
            </a:extLst>
          </p:cNvPr>
          <p:cNvSpPr>
            <a:spLocks noGrp="1" noChangeArrowheads="1"/>
          </p:cNvSpPr>
          <p:nvPr>
            <p:ph type="title"/>
          </p:nvPr>
        </p:nvSpPr>
        <p:spPr>
          <a:xfrm>
            <a:off x="769938" y="5181600"/>
            <a:ext cx="7886700" cy="993775"/>
          </a:xfrm>
        </p:spPr>
        <p:txBody>
          <a:bodyPr/>
          <a:lstStyle/>
          <a:p>
            <a:pPr algn="just"/>
            <a:r>
              <a:rPr lang="en-US" altLang="en-US" sz="3600" b="1">
                <a:solidFill>
                  <a:srgbClr val="FF0000"/>
                </a:solidFill>
              </a:rPr>
              <a:t>Hoa đậu từng chùm</a:t>
            </a:r>
            <a:r>
              <a:rPr lang="en-US" altLang="en-US" sz="3600"/>
              <a:t>: hoa mọc thành từng chùm.</a:t>
            </a:r>
          </a:p>
        </p:txBody>
      </p:sp>
      <p:pic>
        <p:nvPicPr>
          <p:cNvPr id="28675" name="Content Placeholder 3">
            <a:extLst>
              <a:ext uri="{FF2B5EF4-FFF2-40B4-BE49-F238E27FC236}">
                <a16:creationId xmlns:a16="http://schemas.microsoft.com/office/drawing/2014/main" id="{68A4FA06-AEF6-4C82-8EAC-9B83ECCAFCC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50938" y="495300"/>
            <a:ext cx="7124700" cy="4662488"/>
          </a:xfr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1821613425"/>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1871</TotalTime>
  <Words>735</Words>
  <Application>Microsoft Office PowerPoint</Application>
  <PresentationFormat>On-screen Show (4:3)</PresentationFormat>
  <Paragraphs>73</Paragraphs>
  <Slides>29</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29</vt:i4>
      </vt:variant>
    </vt:vector>
  </HeadingPairs>
  <TitlesOfParts>
    <vt:vector size="39" baseType="lpstr">
      <vt:lpstr>Arial</vt:lpstr>
      <vt:lpstr>Calibri</vt:lpstr>
      <vt:lpstr>Calibri Light</vt:lpstr>
      <vt:lpstr>Times New Rman</vt:lpstr>
      <vt:lpstr>Times New Roman</vt:lpstr>
      <vt:lpstr>VNI-Times</vt:lpstr>
      <vt:lpstr>华康娃娃体W5</vt:lpstr>
      <vt:lpstr>3_Office Theme</vt:lpstr>
      <vt:lpstr>1_Default Design</vt:lpstr>
      <vt:lpstr>Default Design</vt:lpstr>
      <vt:lpstr>PowerPoint Presentation</vt:lpstr>
      <vt:lpstr>PowerPoint Presentation</vt:lpstr>
      <vt:lpstr>PowerPoint Presentation</vt:lpstr>
      <vt:lpstr>PowerPoint Presentation</vt:lpstr>
      <vt:lpstr>PowerPoint Presentation</vt:lpstr>
      <vt:lpstr>LUYỆN ĐỌC</vt:lpstr>
      <vt:lpstr>* Lác đác: thưa và rải rác, mỗi chỗ, mỗi lần một ít. * Hao hao giống: hơi giống. * Đam mê: ham thích quá mức. </vt:lpstr>
      <vt:lpstr>PowerPoint Presentation</vt:lpstr>
      <vt:lpstr>Hoa đậu từng chùm: hoa mọc thành từng chùm.</vt:lpstr>
      <vt:lpstr>Mùa trái rộ: thời gian cây nhiều quả nhất.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pham hung</cp:lastModifiedBy>
  <cp:revision>149</cp:revision>
  <dcterms:created xsi:type="dcterms:W3CDTF">2009-12-26T04:37:23Z</dcterms:created>
  <dcterms:modified xsi:type="dcterms:W3CDTF">2023-07-23T09:43:15Z</dcterms:modified>
</cp:coreProperties>
</file>