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21" r:id="rId2"/>
  </p:sldMasterIdLst>
  <p:notesMasterIdLst>
    <p:notesMasterId r:id="rId16"/>
  </p:notesMasterIdLst>
  <p:sldIdLst>
    <p:sldId id="284" r:id="rId3"/>
    <p:sldId id="287" r:id="rId4"/>
    <p:sldId id="268" r:id="rId5"/>
    <p:sldId id="269" r:id="rId6"/>
    <p:sldId id="283" r:id="rId7"/>
    <p:sldId id="288" r:id="rId8"/>
    <p:sldId id="270" r:id="rId9"/>
    <p:sldId id="289" r:id="rId10"/>
    <p:sldId id="298" r:id="rId11"/>
    <p:sldId id="263" r:id="rId12"/>
    <p:sldId id="266" r:id="rId13"/>
    <p:sldId id="264" r:id="rId14"/>
    <p:sldId id="285" r:id="rId15"/>
  </p:sldIdLst>
  <p:sldSz cx="9144000" cy="6858000" type="screen4x3"/>
  <p:notesSz cx="6858000" cy="9144000"/>
  <p:custDataLst>
    <p:tags r:id="rId17"/>
  </p:custDataLst>
  <p:defaultTextStyle>
    <a:defPPr>
      <a:defRPr lang="en-US"/>
    </a:defPPr>
    <a:lvl1pPr algn="l" rtl="0" eaLnBrk="0" fontAlgn="base" hangingPunct="0">
      <a:spcBef>
        <a:spcPct val="0"/>
      </a:spcBef>
      <a:spcAft>
        <a:spcPct val="0"/>
      </a:spcAft>
      <a:defRPr sz="3200" kern="1200">
        <a:solidFill>
          <a:srgbClr val="FF0000"/>
        </a:solidFill>
        <a:latin typeface="Arial" panose="020B0604020202020204" pitchFamily="34" charset="0"/>
        <a:ea typeface="+mn-ea"/>
        <a:cs typeface="+mn-cs"/>
      </a:defRPr>
    </a:lvl1pPr>
    <a:lvl2pPr marL="457200" algn="l" rtl="0" eaLnBrk="0" fontAlgn="base" hangingPunct="0">
      <a:spcBef>
        <a:spcPct val="0"/>
      </a:spcBef>
      <a:spcAft>
        <a:spcPct val="0"/>
      </a:spcAft>
      <a:defRPr sz="3200" kern="1200">
        <a:solidFill>
          <a:srgbClr val="FF0000"/>
        </a:solidFill>
        <a:latin typeface="Arial" panose="020B0604020202020204" pitchFamily="34" charset="0"/>
        <a:ea typeface="+mn-ea"/>
        <a:cs typeface="+mn-cs"/>
      </a:defRPr>
    </a:lvl2pPr>
    <a:lvl3pPr marL="914400" algn="l" rtl="0" eaLnBrk="0" fontAlgn="base" hangingPunct="0">
      <a:spcBef>
        <a:spcPct val="0"/>
      </a:spcBef>
      <a:spcAft>
        <a:spcPct val="0"/>
      </a:spcAft>
      <a:defRPr sz="3200" kern="1200">
        <a:solidFill>
          <a:srgbClr val="FF0000"/>
        </a:solidFill>
        <a:latin typeface="Arial" panose="020B0604020202020204" pitchFamily="34" charset="0"/>
        <a:ea typeface="+mn-ea"/>
        <a:cs typeface="+mn-cs"/>
      </a:defRPr>
    </a:lvl3pPr>
    <a:lvl4pPr marL="1371600" algn="l" rtl="0" eaLnBrk="0" fontAlgn="base" hangingPunct="0">
      <a:spcBef>
        <a:spcPct val="0"/>
      </a:spcBef>
      <a:spcAft>
        <a:spcPct val="0"/>
      </a:spcAft>
      <a:defRPr sz="3200" kern="1200">
        <a:solidFill>
          <a:srgbClr val="FF0000"/>
        </a:solidFill>
        <a:latin typeface="Arial" panose="020B0604020202020204" pitchFamily="34" charset="0"/>
        <a:ea typeface="+mn-ea"/>
        <a:cs typeface="+mn-cs"/>
      </a:defRPr>
    </a:lvl4pPr>
    <a:lvl5pPr marL="1828800" algn="l" rtl="0" eaLnBrk="0" fontAlgn="base" hangingPunct="0">
      <a:spcBef>
        <a:spcPct val="0"/>
      </a:spcBef>
      <a:spcAft>
        <a:spcPct val="0"/>
      </a:spcAft>
      <a:defRPr sz="3200" kern="1200">
        <a:solidFill>
          <a:srgbClr val="FF0000"/>
        </a:solidFill>
        <a:latin typeface="Arial" panose="020B0604020202020204" pitchFamily="34" charset="0"/>
        <a:ea typeface="+mn-ea"/>
        <a:cs typeface="+mn-cs"/>
      </a:defRPr>
    </a:lvl5pPr>
    <a:lvl6pPr marL="2286000" algn="l" defTabSz="914400" rtl="0" eaLnBrk="1" latinLnBrk="0" hangingPunct="1">
      <a:defRPr sz="3200" kern="1200">
        <a:solidFill>
          <a:srgbClr val="FF0000"/>
        </a:solidFill>
        <a:latin typeface="Arial" panose="020B0604020202020204" pitchFamily="34" charset="0"/>
        <a:ea typeface="+mn-ea"/>
        <a:cs typeface="+mn-cs"/>
      </a:defRPr>
    </a:lvl6pPr>
    <a:lvl7pPr marL="2743200" algn="l" defTabSz="914400" rtl="0" eaLnBrk="1" latinLnBrk="0" hangingPunct="1">
      <a:defRPr sz="3200" kern="1200">
        <a:solidFill>
          <a:srgbClr val="FF0000"/>
        </a:solidFill>
        <a:latin typeface="Arial" panose="020B0604020202020204" pitchFamily="34" charset="0"/>
        <a:ea typeface="+mn-ea"/>
        <a:cs typeface="+mn-cs"/>
      </a:defRPr>
    </a:lvl7pPr>
    <a:lvl8pPr marL="3200400" algn="l" defTabSz="914400" rtl="0" eaLnBrk="1" latinLnBrk="0" hangingPunct="1">
      <a:defRPr sz="3200" kern="1200">
        <a:solidFill>
          <a:srgbClr val="FF0000"/>
        </a:solidFill>
        <a:latin typeface="Arial" panose="020B0604020202020204" pitchFamily="34" charset="0"/>
        <a:ea typeface="+mn-ea"/>
        <a:cs typeface="+mn-cs"/>
      </a:defRPr>
    </a:lvl8pPr>
    <a:lvl9pPr marL="3657600" algn="l" defTabSz="914400" rtl="0" eaLnBrk="1" latinLnBrk="0" hangingPunct="1">
      <a:defRPr sz="3200" kern="1200">
        <a:solidFill>
          <a:srgbClr val="FF00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A5F9D9"/>
    <a:srgbClr val="CC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50" autoAdjust="0"/>
    <p:restoredTop sz="94660"/>
  </p:normalViewPr>
  <p:slideViewPr>
    <p:cSldViewPr>
      <p:cViewPr varScale="1">
        <p:scale>
          <a:sx n="74" d="100"/>
          <a:sy n="74" d="100"/>
        </p:scale>
        <p:origin x="1056" y="6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60C6E20-337C-4602-9359-40AD319738C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pPr>
              <a:defRPr/>
            </a:pPr>
            <a:endParaRPr lang="en-US"/>
          </a:p>
        </p:txBody>
      </p:sp>
      <p:sp>
        <p:nvSpPr>
          <p:cNvPr id="3" name="Date Placeholder 2">
            <a:extLst>
              <a:ext uri="{FF2B5EF4-FFF2-40B4-BE49-F238E27FC236}">
                <a16:creationId xmlns:a16="http://schemas.microsoft.com/office/drawing/2014/main" id="{0D17371B-460D-43B4-92AD-88DAB16286FD}"/>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pPr>
              <a:defRPr/>
            </a:pPr>
            <a:fld id="{0B0E3D7B-2A50-4C91-B652-EDD400439908}" type="datetimeFigureOut">
              <a:rPr lang="en-US"/>
              <a:pPr>
                <a:defRPr/>
              </a:pPr>
              <a:t>7/23/2023</a:t>
            </a:fld>
            <a:endParaRPr lang="en-US"/>
          </a:p>
        </p:txBody>
      </p:sp>
      <p:sp>
        <p:nvSpPr>
          <p:cNvPr id="4" name="Slide Image Placeholder 3">
            <a:extLst>
              <a:ext uri="{FF2B5EF4-FFF2-40B4-BE49-F238E27FC236}">
                <a16:creationId xmlns:a16="http://schemas.microsoft.com/office/drawing/2014/main" id="{93C0100D-7E8E-488D-A138-24AAF07E9DC6}"/>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ED80B88E-4A40-4C34-8E46-00BE183F88E2}"/>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1EB0EDD3-518C-4D5E-94C3-EFB91C1801FA}"/>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D8224E69-B57F-47F7-97A9-D3C8FC63723F}"/>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3F155906-DE49-4406-9A11-18C7047BA4A4}"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幻灯片图像占位符 1">
            <a:extLst>
              <a:ext uri="{FF2B5EF4-FFF2-40B4-BE49-F238E27FC236}">
                <a16:creationId xmlns:a16="http://schemas.microsoft.com/office/drawing/2014/main" id="{96634E63-E9FC-4816-8870-9F480B765CB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备注占位符 2">
            <a:extLst>
              <a:ext uri="{FF2B5EF4-FFF2-40B4-BE49-F238E27FC236}">
                <a16:creationId xmlns:a16="http://schemas.microsoft.com/office/drawing/2014/main" id="{F60A3A44-4DF6-426B-AB90-A228DE6B260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
        <p:nvSpPr>
          <p:cNvPr id="16388" name="灯片编号占位符 3">
            <a:extLst>
              <a:ext uri="{FF2B5EF4-FFF2-40B4-BE49-F238E27FC236}">
                <a16:creationId xmlns:a16="http://schemas.microsoft.com/office/drawing/2014/main" id="{06E23861-6DA3-4A49-9FF0-C08ECB67279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eaLnBrk="1" hangingPunct="1"/>
            <a:fld id="{410B4190-5ADB-48DE-8E2D-B0ED96EA607D}" type="slidenum">
              <a:rPr lang="zh-CN" altLang="en-US" sz="1200">
                <a:solidFill>
                  <a:srgbClr val="000000"/>
                </a:solidFill>
              </a:rPr>
              <a:pPr eaLnBrk="1" hangingPunct="1"/>
              <a:t>1</a:t>
            </a:fld>
            <a:endParaRPr lang="zh-CN" altLang="en-US" sz="120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FD0AE5EE-B4E5-42E9-BE6F-8687B6C2BDF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61FD1BED-E238-43F5-9AC0-B1896ECB8C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7412" name="Slide Number Placeholder 3">
            <a:extLst>
              <a:ext uri="{FF2B5EF4-FFF2-40B4-BE49-F238E27FC236}">
                <a16:creationId xmlns:a16="http://schemas.microsoft.com/office/drawing/2014/main" id="{6EBCD07C-8C67-4396-BFCC-35DE295FD9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fld id="{2E0440AA-2D67-4A3D-95C4-39E36D19B9EC}" type="slidenum">
              <a:rPr lang="en-US" altLang="en-US" sz="1200"/>
              <a:pPr/>
              <a:t>3</a:t>
            </a:fld>
            <a:endParaRPr lang="en-US"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幻灯片图像占位符 1">
            <a:extLst>
              <a:ext uri="{FF2B5EF4-FFF2-40B4-BE49-F238E27FC236}">
                <a16:creationId xmlns:a16="http://schemas.microsoft.com/office/drawing/2014/main" id="{F53AE837-C8E0-456B-836C-1AD22BFB7DC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备注占位符 2">
            <a:extLst>
              <a:ext uri="{FF2B5EF4-FFF2-40B4-BE49-F238E27FC236}">
                <a16:creationId xmlns:a16="http://schemas.microsoft.com/office/drawing/2014/main" id="{2AF6BCC5-A6F2-4D51-B7C7-877B71B7A85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
        <p:nvSpPr>
          <p:cNvPr id="18436" name="灯片编号占位符 3">
            <a:extLst>
              <a:ext uri="{FF2B5EF4-FFF2-40B4-BE49-F238E27FC236}">
                <a16:creationId xmlns:a16="http://schemas.microsoft.com/office/drawing/2014/main" id="{97ED59E2-1EF3-4C8D-8DD0-23680499765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eaLnBrk="1" hangingPunct="1"/>
            <a:fld id="{D9C5CE2F-A251-4AB3-97F7-9AE29BBEFFBE}" type="slidenum">
              <a:rPr lang="zh-CN" altLang="en-US" sz="1200">
                <a:solidFill>
                  <a:srgbClr val="000000"/>
                </a:solidFill>
              </a:rPr>
              <a:pPr eaLnBrk="1" hangingPunct="1"/>
              <a:t>13</a:t>
            </a:fld>
            <a:endParaRPr lang="zh-CN" altLang="en-US" sz="120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738F20AC-5E3B-4801-A6A8-0DF896EAF79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A007578-31C9-4383-AC72-BA9FD1356F8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6C5E8F8-FEC0-48E6-B225-1A48DD4B3D94}"/>
              </a:ext>
            </a:extLst>
          </p:cNvPr>
          <p:cNvSpPr>
            <a:spLocks noGrp="1" noChangeArrowheads="1"/>
          </p:cNvSpPr>
          <p:nvPr>
            <p:ph type="sldNum" sz="quarter" idx="12"/>
          </p:nvPr>
        </p:nvSpPr>
        <p:spPr>
          <a:ln/>
        </p:spPr>
        <p:txBody>
          <a:bodyPr/>
          <a:lstStyle>
            <a:lvl1pPr>
              <a:defRPr/>
            </a:lvl1pPr>
          </a:lstStyle>
          <a:p>
            <a:fld id="{9C7A50D4-4A4E-4691-81FD-2B08AF645B1E}" type="slidenum">
              <a:rPr lang="en-US" altLang="en-US"/>
              <a:pPr/>
              <a:t>‹#›</a:t>
            </a:fld>
            <a:endParaRPr lang="en-US" altLang="en-US"/>
          </a:p>
        </p:txBody>
      </p:sp>
    </p:spTree>
    <p:extLst>
      <p:ext uri="{BB962C8B-B14F-4D97-AF65-F5344CB8AC3E}">
        <p14:creationId xmlns:p14="http://schemas.microsoft.com/office/powerpoint/2010/main" val="2249226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3541012-46FC-4F26-ABBB-187A9B99DAF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67F2D13-8FA0-474C-8630-7732AD84D0B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E8AB27B-5588-4BBD-902E-5C5A96D26C4D}"/>
              </a:ext>
            </a:extLst>
          </p:cNvPr>
          <p:cNvSpPr>
            <a:spLocks noGrp="1" noChangeArrowheads="1"/>
          </p:cNvSpPr>
          <p:nvPr>
            <p:ph type="sldNum" sz="quarter" idx="12"/>
          </p:nvPr>
        </p:nvSpPr>
        <p:spPr>
          <a:ln/>
        </p:spPr>
        <p:txBody>
          <a:bodyPr/>
          <a:lstStyle>
            <a:lvl1pPr>
              <a:defRPr/>
            </a:lvl1pPr>
          </a:lstStyle>
          <a:p>
            <a:fld id="{82A4B906-B6A7-49FD-9B9E-4FBF793909F1}" type="slidenum">
              <a:rPr lang="en-US" altLang="en-US"/>
              <a:pPr/>
              <a:t>‹#›</a:t>
            </a:fld>
            <a:endParaRPr lang="en-US" altLang="en-US"/>
          </a:p>
        </p:txBody>
      </p:sp>
    </p:spTree>
    <p:extLst>
      <p:ext uri="{BB962C8B-B14F-4D97-AF65-F5344CB8AC3E}">
        <p14:creationId xmlns:p14="http://schemas.microsoft.com/office/powerpoint/2010/main" val="1574546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1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660CC3F-C383-4A40-B8DC-5E070794091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21856BD-9747-43CB-8D02-C3AE742F7C8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CEADAA2-58AC-40EC-A78E-CB84DA9AB2F6}"/>
              </a:ext>
            </a:extLst>
          </p:cNvPr>
          <p:cNvSpPr>
            <a:spLocks noGrp="1" noChangeArrowheads="1"/>
          </p:cNvSpPr>
          <p:nvPr>
            <p:ph type="sldNum" sz="quarter" idx="12"/>
          </p:nvPr>
        </p:nvSpPr>
        <p:spPr>
          <a:ln/>
        </p:spPr>
        <p:txBody>
          <a:bodyPr/>
          <a:lstStyle>
            <a:lvl1pPr>
              <a:defRPr/>
            </a:lvl1pPr>
          </a:lstStyle>
          <a:p>
            <a:fld id="{88E1AEDC-53DC-47D4-8C93-5D56EA2C4061}" type="slidenum">
              <a:rPr lang="en-US" altLang="en-US"/>
              <a:pPr/>
              <a:t>‹#›</a:t>
            </a:fld>
            <a:endParaRPr lang="en-US" altLang="en-US"/>
          </a:p>
        </p:txBody>
      </p:sp>
    </p:spTree>
    <p:extLst>
      <p:ext uri="{BB962C8B-B14F-4D97-AF65-F5344CB8AC3E}">
        <p14:creationId xmlns:p14="http://schemas.microsoft.com/office/powerpoint/2010/main" val="915599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39DA191-C2B8-4226-B145-65EA0712ADB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21B9057-E160-48A6-B05B-5F131DC7E4E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E75CE88-DA1F-44E5-87E9-62FCBB577012}"/>
              </a:ext>
            </a:extLst>
          </p:cNvPr>
          <p:cNvSpPr>
            <a:spLocks noGrp="1" noChangeArrowheads="1"/>
          </p:cNvSpPr>
          <p:nvPr>
            <p:ph type="sldNum" sz="quarter" idx="12"/>
          </p:nvPr>
        </p:nvSpPr>
        <p:spPr>
          <a:ln/>
        </p:spPr>
        <p:txBody>
          <a:bodyPr/>
          <a:lstStyle>
            <a:lvl1pPr>
              <a:defRPr/>
            </a:lvl1pPr>
          </a:lstStyle>
          <a:p>
            <a:fld id="{9EF83173-E043-4DC3-889E-9E0735722B75}" type="slidenum">
              <a:rPr lang="en-US" altLang="en-US"/>
              <a:pPr/>
              <a:t>‹#›</a:t>
            </a:fld>
            <a:endParaRPr lang="en-US" altLang="en-US"/>
          </a:p>
        </p:txBody>
      </p:sp>
    </p:spTree>
    <p:extLst>
      <p:ext uri="{BB962C8B-B14F-4D97-AF65-F5344CB8AC3E}">
        <p14:creationId xmlns:p14="http://schemas.microsoft.com/office/powerpoint/2010/main" val="41214030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24B31DF-1395-4ECF-AE49-8D5CD5B1E8F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92AACA1-94E5-4D68-A8CB-8CE85DAF3CA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7222C14-3E6D-437E-A180-61939A6A914F}"/>
              </a:ext>
            </a:extLst>
          </p:cNvPr>
          <p:cNvSpPr>
            <a:spLocks noGrp="1" noChangeArrowheads="1"/>
          </p:cNvSpPr>
          <p:nvPr>
            <p:ph type="sldNum" sz="quarter" idx="12"/>
          </p:nvPr>
        </p:nvSpPr>
        <p:spPr>
          <a:ln/>
        </p:spPr>
        <p:txBody>
          <a:bodyPr/>
          <a:lstStyle>
            <a:lvl1pPr>
              <a:defRPr/>
            </a:lvl1pPr>
          </a:lstStyle>
          <a:p>
            <a:fld id="{3E80D33D-FE2B-4C2F-BD03-6D81F5F25039}" type="slidenum">
              <a:rPr lang="en-US" altLang="en-US"/>
              <a:pPr/>
              <a:t>‹#›</a:t>
            </a:fld>
            <a:endParaRPr lang="en-US" altLang="en-US"/>
          </a:p>
        </p:txBody>
      </p:sp>
    </p:spTree>
    <p:extLst>
      <p:ext uri="{BB962C8B-B14F-4D97-AF65-F5344CB8AC3E}">
        <p14:creationId xmlns:p14="http://schemas.microsoft.com/office/powerpoint/2010/main" val="2237371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9C189F2-ECCA-4AB0-9F0C-D06D5269B0A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830833D-7525-4323-A762-62AF8E99E98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B4BA2FC-DD48-4022-9008-19844BE9E81E}"/>
              </a:ext>
            </a:extLst>
          </p:cNvPr>
          <p:cNvSpPr>
            <a:spLocks noGrp="1" noChangeArrowheads="1"/>
          </p:cNvSpPr>
          <p:nvPr>
            <p:ph type="sldNum" sz="quarter" idx="12"/>
          </p:nvPr>
        </p:nvSpPr>
        <p:spPr>
          <a:ln/>
        </p:spPr>
        <p:txBody>
          <a:bodyPr/>
          <a:lstStyle>
            <a:lvl1pPr>
              <a:defRPr/>
            </a:lvl1pPr>
          </a:lstStyle>
          <a:p>
            <a:fld id="{8A0814A3-539C-4A39-9D74-F74E5A3C9720}" type="slidenum">
              <a:rPr lang="en-US" altLang="en-US"/>
              <a:pPr/>
              <a:t>‹#›</a:t>
            </a:fld>
            <a:endParaRPr lang="en-US" altLang="en-US"/>
          </a:p>
        </p:txBody>
      </p:sp>
    </p:spTree>
    <p:extLst>
      <p:ext uri="{BB962C8B-B14F-4D97-AF65-F5344CB8AC3E}">
        <p14:creationId xmlns:p14="http://schemas.microsoft.com/office/powerpoint/2010/main" val="14665507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1B6B42A-3A04-49ED-9104-BCB9FDE4C4F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491853D-750C-494A-98AE-8E0F476EACA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0E7CB05-16F2-4C36-863A-65E5A5BB07FD}"/>
              </a:ext>
            </a:extLst>
          </p:cNvPr>
          <p:cNvSpPr>
            <a:spLocks noGrp="1" noChangeArrowheads="1"/>
          </p:cNvSpPr>
          <p:nvPr>
            <p:ph type="sldNum" sz="quarter" idx="12"/>
          </p:nvPr>
        </p:nvSpPr>
        <p:spPr>
          <a:ln/>
        </p:spPr>
        <p:txBody>
          <a:bodyPr/>
          <a:lstStyle>
            <a:lvl1pPr>
              <a:defRPr/>
            </a:lvl1pPr>
          </a:lstStyle>
          <a:p>
            <a:fld id="{5FE47A4E-FECF-426D-83F6-18B25DE8CF58}" type="slidenum">
              <a:rPr lang="en-US" altLang="en-US"/>
              <a:pPr/>
              <a:t>‹#›</a:t>
            </a:fld>
            <a:endParaRPr lang="en-US" altLang="en-US"/>
          </a:p>
        </p:txBody>
      </p:sp>
    </p:spTree>
    <p:extLst>
      <p:ext uri="{BB962C8B-B14F-4D97-AF65-F5344CB8AC3E}">
        <p14:creationId xmlns:p14="http://schemas.microsoft.com/office/powerpoint/2010/main" val="5528698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D76F99A-31B9-4AFF-98BD-17311CBA9CB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1BC9F452-0447-4410-AF8E-30DB58D77D8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EB54DA3-119F-458A-A1EA-6FEB75FBA2A1}"/>
              </a:ext>
            </a:extLst>
          </p:cNvPr>
          <p:cNvSpPr>
            <a:spLocks noGrp="1" noChangeArrowheads="1"/>
          </p:cNvSpPr>
          <p:nvPr>
            <p:ph type="sldNum" sz="quarter" idx="12"/>
          </p:nvPr>
        </p:nvSpPr>
        <p:spPr>
          <a:ln/>
        </p:spPr>
        <p:txBody>
          <a:bodyPr/>
          <a:lstStyle>
            <a:lvl1pPr>
              <a:defRPr/>
            </a:lvl1pPr>
          </a:lstStyle>
          <a:p>
            <a:fld id="{D4096B4B-E415-4FA3-9981-98090A2D3C2D}" type="slidenum">
              <a:rPr lang="en-US" altLang="en-US"/>
              <a:pPr/>
              <a:t>‹#›</a:t>
            </a:fld>
            <a:endParaRPr lang="en-US" altLang="en-US"/>
          </a:p>
        </p:txBody>
      </p:sp>
    </p:spTree>
    <p:extLst>
      <p:ext uri="{BB962C8B-B14F-4D97-AF65-F5344CB8AC3E}">
        <p14:creationId xmlns:p14="http://schemas.microsoft.com/office/powerpoint/2010/main" val="2132341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07A1E2B-AB53-4ADD-8BC9-1EF4CDE1D16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DAE1E39-6115-46F3-8485-8FE7592413F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E56ED0F-354F-48D8-8BD6-1C73DDA258FB}"/>
              </a:ext>
            </a:extLst>
          </p:cNvPr>
          <p:cNvSpPr>
            <a:spLocks noGrp="1" noChangeArrowheads="1"/>
          </p:cNvSpPr>
          <p:nvPr>
            <p:ph type="sldNum" sz="quarter" idx="12"/>
          </p:nvPr>
        </p:nvSpPr>
        <p:spPr>
          <a:ln/>
        </p:spPr>
        <p:txBody>
          <a:bodyPr/>
          <a:lstStyle>
            <a:lvl1pPr>
              <a:defRPr/>
            </a:lvl1pPr>
          </a:lstStyle>
          <a:p>
            <a:fld id="{233D1F9B-C306-4597-B9F8-283396A176E9}" type="slidenum">
              <a:rPr lang="en-US" altLang="en-US"/>
              <a:pPr/>
              <a:t>‹#›</a:t>
            </a:fld>
            <a:endParaRPr lang="en-US" altLang="en-US"/>
          </a:p>
        </p:txBody>
      </p:sp>
    </p:spTree>
    <p:extLst>
      <p:ext uri="{BB962C8B-B14F-4D97-AF65-F5344CB8AC3E}">
        <p14:creationId xmlns:p14="http://schemas.microsoft.com/office/powerpoint/2010/main" val="35577154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4331C4D-A479-4968-A496-968F5E39DE3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FA9BF6E5-2A8B-4849-A6D8-7CAAB25CB17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960F4EA-85CE-418C-B659-D555934D89D9}"/>
              </a:ext>
            </a:extLst>
          </p:cNvPr>
          <p:cNvSpPr>
            <a:spLocks noGrp="1" noChangeArrowheads="1"/>
          </p:cNvSpPr>
          <p:nvPr>
            <p:ph type="sldNum" sz="quarter" idx="12"/>
          </p:nvPr>
        </p:nvSpPr>
        <p:spPr>
          <a:ln/>
        </p:spPr>
        <p:txBody>
          <a:bodyPr/>
          <a:lstStyle>
            <a:lvl1pPr>
              <a:defRPr/>
            </a:lvl1pPr>
          </a:lstStyle>
          <a:p>
            <a:fld id="{C3641A77-1B1C-4AB4-8CAC-C50CDD36112C}" type="slidenum">
              <a:rPr lang="en-US" altLang="en-US"/>
              <a:pPr/>
              <a:t>‹#›</a:t>
            </a:fld>
            <a:endParaRPr lang="en-US" altLang="en-US"/>
          </a:p>
        </p:txBody>
      </p:sp>
    </p:spTree>
    <p:extLst>
      <p:ext uri="{BB962C8B-B14F-4D97-AF65-F5344CB8AC3E}">
        <p14:creationId xmlns:p14="http://schemas.microsoft.com/office/powerpoint/2010/main" val="7615022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8ED2E67-811B-4B34-BF66-80F7015E5A3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13F9EBB2-F688-4CF7-8FB5-A91A08EBC77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51AF8CF-CE65-40F5-BAC1-0D6882B866E4}"/>
              </a:ext>
            </a:extLst>
          </p:cNvPr>
          <p:cNvSpPr>
            <a:spLocks noGrp="1" noChangeArrowheads="1"/>
          </p:cNvSpPr>
          <p:nvPr>
            <p:ph type="sldNum" sz="quarter" idx="12"/>
          </p:nvPr>
        </p:nvSpPr>
        <p:spPr>
          <a:ln/>
        </p:spPr>
        <p:txBody>
          <a:bodyPr/>
          <a:lstStyle>
            <a:lvl1pPr>
              <a:defRPr/>
            </a:lvl1pPr>
          </a:lstStyle>
          <a:p>
            <a:fld id="{9BD69A7A-2D24-43E3-9518-3E4F1810E0E8}" type="slidenum">
              <a:rPr lang="en-US" altLang="en-US"/>
              <a:pPr/>
              <a:t>‹#›</a:t>
            </a:fld>
            <a:endParaRPr lang="en-US" altLang="en-US"/>
          </a:p>
        </p:txBody>
      </p:sp>
    </p:spTree>
    <p:extLst>
      <p:ext uri="{BB962C8B-B14F-4D97-AF65-F5344CB8AC3E}">
        <p14:creationId xmlns:p14="http://schemas.microsoft.com/office/powerpoint/2010/main" val="1696704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3541012-46FC-4F26-ABBB-187A9B99DAF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67F2D13-8FA0-474C-8630-7732AD84D0B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E8AB27B-5588-4BBD-902E-5C5A96D26C4D}"/>
              </a:ext>
            </a:extLst>
          </p:cNvPr>
          <p:cNvSpPr>
            <a:spLocks noGrp="1" noChangeArrowheads="1"/>
          </p:cNvSpPr>
          <p:nvPr>
            <p:ph type="sldNum" sz="quarter" idx="12"/>
          </p:nvPr>
        </p:nvSpPr>
        <p:spPr>
          <a:ln/>
        </p:spPr>
        <p:txBody>
          <a:bodyPr/>
          <a:lstStyle>
            <a:lvl1pPr>
              <a:defRPr/>
            </a:lvl1pPr>
          </a:lstStyle>
          <a:p>
            <a:fld id="{82A4B906-B6A7-49FD-9B9E-4FBF793909F1}" type="slidenum">
              <a:rPr lang="en-US" altLang="en-US"/>
              <a:pPr/>
              <a:t>‹#›</a:t>
            </a:fld>
            <a:endParaRPr lang="en-US" altLang="en-US"/>
          </a:p>
        </p:txBody>
      </p:sp>
    </p:spTree>
    <p:extLst>
      <p:ext uri="{BB962C8B-B14F-4D97-AF65-F5344CB8AC3E}">
        <p14:creationId xmlns:p14="http://schemas.microsoft.com/office/powerpoint/2010/main" val="5664585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235247B-1A17-4BC4-8D5E-28B44C59EF4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D54561A-C89A-42EE-86A4-8D234FBB3C6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3D23708-0B69-4532-A99E-817822D7C81E}"/>
              </a:ext>
            </a:extLst>
          </p:cNvPr>
          <p:cNvSpPr>
            <a:spLocks noGrp="1" noChangeArrowheads="1"/>
          </p:cNvSpPr>
          <p:nvPr>
            <p:ph type="sldNum" sz="quarter" idx="12"/>
          </p:nvPr>
        </p:nvSpPr>
        <p:spPr>
          <a:ln/>
        </p:spPr>
        <p:txBody>
          <a:bodyPr/>
          <a:lstStyle>
            <a:lvl1pPr>
              <a:defRPr/>
            </a:lvl1pPr>
          </a:lstStyle>
          <a:p>
            <a:fld id="{3B51E1DA-D735-44B5-8901-1365963F452F}" type="slidenum">
              <a:rPr lang="en-US" altLang="en-US"/>
              <a:pPr/>
              <a:t>‹#›</a:t>
            </a:fld>
            <a:endParaRPr lang="en-US" altLang="en-US"/>
          </a:p>
        </p:txBody>
      </p:sp>
    </p:spTree>
    <p:extLst>
      <p:ext uri="{BB962C8B-B14F-4D97-AF65-F5344CB8AC3E}">
        <p14:creationId xmlns:p14="http://schemas.microsoft.com/office/powerpoint/2010/main" val="14245499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293B9DC-0856-42DF-98EB-23785E46B2C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504B349-53F8-4FC2-A5C8-37C44503A2F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FC0A3B9-9286-49D0-ABCF-F8BAC196F8B3}"/>
              </a:ext>
            </a:extLst>
          </p:cNvPr>
          <p:cNvSpPr>
            <a:spLocks noGrp="1" noChangeArrowheads="1"/>
          </p:cNvSpPr>
          <p:nvPr>
            <p:ph type="sldNum" sz="quarter" idx="12"/>
          </p:nvPr>
        </p:nvSpPr>
        <p:spPr>
          <a:ln/>
        </p:spPr>
        <p:txBody>
          <a:bodyPr/>
          <a:lstStyle>
            <a:lvl1pPr>
              <a:defRPr/>
            </a:lvl1pPr>
          </a:lstStyle>
          <a:p>
            <a:fld id="{EDBA31B4-2D8F-4082-9BB1-277628E88E23}" type="slidenum">
              <a:rPr lang="en-US" altLang="en-US"/>
              <a:pPr/>
              <a:t>‹#›</a:t>
            </a:fld>
            <a:endParaRPr lang="en-US" altLang="en-US"/>
          </a:p>
        </p:txBody>
      </p:sp>
    </p:spTree>
    <p:extLst>
      <p:ext uri="{BB962C8B-B14F-4D97-AF65-F5344CB8AC3E}">
        <p14:creationId xmlns:p14="http://schemas.microsoft.com/office/powerpoint/2010/main" val="3215384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15F864C-C7B2-44A6-9C30-E660563C592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25DC950-5E28-4D33-ABC9-C22EFA5F147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971EBE2-264F-46C9-8278-F9BB46A60DB0}"/>
              </a:ext>
            </a:extLst>
          </p:cNvPr>
          <p:cNvSpPr>
            <a:spLocks noGrp="1" noChangeArrowheads="1"/>
          </p:cNvSpPr>
          <p:nvPr>
            <p:ph type="sldNum" sz="quarter" idx="12"/>
          </p:nvPr>
        </p:nvSpPr>
        <p:spPr>
          <a:ln/>
        </p:spPr>
        <p:txBody>
          <a:bodyPr/>
          <a:lstStyle>
            <a:lvl1pPr>
              <a:defRPr/>
            </a:lvl1pPr>
          </a:lstStyle>
          <a:p>
            <a:fld id="{93E02189-B9BB-4724-879E-7C6CFAE1913F}" type="slidenum">
              <a:rPr lang="en-US" altLang="en-US"/>
              <a:pPr/>
              <a:t>‹#›</a:t>
            </a:fld>
            <a:endParaRPr lang="en-US" altLang="en-US"/>
          </a:p>
        </p:txBody>
      </p:sp>
    </p:spTree>
    <p:extLst>
      <p:ext uri="{BB962C8B-B14F-4D97-AF65-F5344CB8AC3E}">
        <p14:creationId xmlns:p14="http://schemas.microsoft.com/office/powerpoint/2010/main" val="930538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E941D38-24B0-49EE-83E5-86ECE1A0698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32AD975-C7C0-4BDC-93AF-236292668F7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B8B5BCC-3FC3-4F4B-88B3-27B0BB112979}"/>
              </a:ext>
            </a:extLst>
          </p:cNvPr>
          <p:cNvSpPr>
            <a:spLocks noGrp="1" noChangeArrowheads="1"/>
          </p:cNvSpPr>
          <p:nvPr>
            <p:ph type="sldNum" sz="quarter" idx="12"/>
          </p:nvPr>
        </p:nvSpPr>
        <p:spPr>
          <a:ln/>
        </p:spPr>
        <p:txBody>
          <a:bodyPr/>
          <a:lstStyle>
            <a:lvl1pPr>
              <a:defRPr/>
            </a:lvl1pPr>
          </a:lstStyle>
          <a:p>
            <a:fld id="{35651CEE-F71E-4F78-9CC3-D8885D23A38D}" type="slidenum">
              <a:rPr lang="en-US" altLang="en-US"/>
              <a:pPr/>
              <a:t>‹#›</a:t>
            </a:fld>
            <a:endParaRPr lang="en-US" altLang="en-US"/>
          </a:p>
        </p:txBody>
      </p:sp>
    </p:spTree>
    <p:extLst>
      <p:ext uri="{BB962C8B-B14F-4D97-AF65-F5344CB8AC3E}">
        <p14:creationId xmlns:p14="http://schemas.microsoft.com/office/powerpoint/2010/main" val="25911555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D2B73AA6-71B1-4258-AF2A-0771CFB3612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3902FB6-0BD0-49E6-A0EF-99C843A78B7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3126D26-9DAA-4B0E-BC0B-C63E682F3296}"/>
              </a:ext>
            </a:extLst>
          </p:cNvPr>
          <p:cNvSpPr>
            <a:spLocks noGrp="1" noChangeArrowheads="1"/>
          </p:cNvSpPr>
          <p:nvPr>
            <p:ph type="sldNum" sz="quarter" idx="12"/>
          </p:nvPr>
        </p:nvSpPr>
        <p:spPr>
          <a:ln/>
        </p:spPr>
        <p:txBody>
          <a:bodyPr/>
          <a:lstStyle>
            <a:lvl1pPr>
              <a:defRPr/>
            </a:lvl1pPr>
          </a:lstStyle>
          <a:p>
            <a:fld id="{6E568BE4-D9F7-468D-8381-BEC89386C025}" type="slidenum">
              <a:rPr lang="en-US" altLang="en-US"/>
              <a:pPr/>
              <a:t>‹#›</a:t>
            </a:fld>
            <a:endParaRPr lang="en-US" altLang="en-US"/>
          </a:p>
        </p:txBody>
      </p:sp>
    </p:spTree>
    <p:extLst>
      <p:ext uri="{BB962C8B-B14F-4D97-AF65-F5344CB8AC3E}">
        <p14:creationId xmlns:p14="http://schemas.microsoft.com/office/powerpoint/2010/main" val="37871214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C749B08-946E-44EF-BBC7-665D9F1083A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D875E59-2353-431D-BE1C-3A34A0D022A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A136002C-6616-407D-816C-CF95832EC966}"/>
              </a:ext>
            </a:extLst>
          </p:cNvPr>
          <p:cNvSpPr>
            <a:spLocks noGrp="1" noChangeArrowheads="1"/>
          </p:cNvSpPr>
          <p:nvPr>
            <p:ph type="sldNum" sz="quarter" idx="12"/>
          </p:nvPr>
        </p:nvSpPr>
        <p:spPr>
          <a:ln/>
        </p:spPr>
        <p:txBody>
          <a:bodyPr/>
          <a:lstStyle>
            <a:lvl1pPr>
              <a:defRPr/>
            </a:lvl1pPr>
          </a:lstStyle>
          <a:p>
            <a:fld id="{7AE2E9C4-F763-46A8-952D-AB9A669785F8}" type="slidenum">
              <a:rPr lang="en-US" altLang="en-US"/>
              <a:pPr/>
              <a:t>‹#›</a:t>
            </a:fld>
            <a:endParaRPr lang="en-US" altLang="en-US"/>
          </a:p>
        </p:txBody>
      </p:sp>
    </p:spTree>
    <p:extLst>
      <p:ext uri="{BB962C8B-B14F-4D97-AF65-F5344CB8AC3E}">
        <p14:creationId xmlns:p14="http://schemas.microsoft.com/office/powerpoint/2010/main" val="30913839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FF743645-B592-41B4-8976-162E8C0AEA09}"/>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E92D9547-CA98-4B4D-B060-72AFFB39D9E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0C1882DF-8AE0-4E68-8234-1D24D2847654}"/>
              </a:ext>
            </a:extLst>
          </p:cNvPr>
          <p:cNvSpPr>
            <a:spLocks noGrp="1" noChangeArrowheads="1"/>
          </p:cNvSpPr>
          <p:nvPr>
            <p:ph type="sldNum" sz="quarter" idx="12"/>
          </p:nvPr>
        </p:nvSpPr>
        <p:spPr>
          <a:ln/>
        </p:spPr>
        <p:txBody>
          <a:bodyPr/>
          <a:lstStyle>
            <a:lvl1pPr>
              <a:defRPr/>
            </a:lvl1pPr>
          </a:lstStyle>
          <a:p>
            <a:fld id="{4B5C1C87-D2F6-4185-8217-F37AAAE5B9EF}" type="slidenum">
              <a:rPr lang="en-US" altLang="en-US"/>
              <a:pPr/>
              <a:t>‹#›</a:t>
            </a:fld>
            <a:endParaRPr lang="en-US" altLang="en-US"/>
          </a:p>
        </p:txBody>
      </p:sp>
    </p:spTree>
    <p:extLst>
      <p:ext uri="{BB962C8B-B14F-4D97-AF65-F5344CB8AC3E}">
        <p14:creationId xmlns:p14="http://schemas.microsoft.com/office/powerpoint/2010/main" val="19291654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9483290B-CB8F-4005-9AF1-0FA155ED641B}"/>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80781028-441C-49C0-AFA2-7D6F05E3A56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344AF3E2-57FA-4036-BE42-C9F779623A5B}"/>
              </a:ext>
            </a:extLst>
          </p:cNvPr>
          <p:cNvSpPr>
            <a:spLocks noGrp="1" noChangeArrowheads="1"/>
          </p:cNvSpPr>
          <p:nvPr>
            <p:ph type="sldNum" sz="quarter" idx="12"/>
          </p:nvPr>
        </p:nvSpPr>
        <p:spPr>
          <a:ln/>
        </p:spPr>
        <p:txBody>
          <a:bodyPr/>
          <a:lstStyle>
            <a:lvl1pPr>
              <a:defRPr/>
            </a:lvl1pPr>
          </a:lstStyle>
          <a:p>
            <a:fld id="{7674DE1F-CD62-43BC-AF6C-757749853858}" type="slidenum">
              <a:rPr lang="en-US" altLang="en-US"/>
              <a:pPr/>
              <a:t>‹#›</a:t>
            </a:fld>
            <a:endParaRPr lang="en-US" altLang="en-US"/>
          </a:p>
        </p:txBody>
      </p:sp>
    </p:spTree>
    <p:extLst>
      <p:ext uri="{BB962C8B-B14F-4D97-AF65-F5344CB8AC3E}">
        <p14:creationId xmlns:p14="http://schemas.microsoft.com/office/powerpoint/2010/main" val="8294564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502DAF1-D383-4210-8C2E-58755CAF5BAE}"/>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CBCE1488-0EF1-4B03-BC3A-525E6D0A349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674EAA20-6B63-4199-838A-1D142BFD33B4}"/>
              </a:ext>
            </a:extLst>
          </p:cNvPr>
          <p:cNvSpPr>
            <a:spLocks noGrp="1" noChangeArrowheads="1"/>
          </p:cNvSpPr>
          <p:nvPr>
            <p:ph type="sldNum" sz="quarter" idx="12"/>
          </p:nvPr>
        </p:nvSpPr>
        <p:spPr>
          <a:ln/>
        </p:spPr>
        <p:txBody>
          <a:bodyPr/>
          <a:lstStyle>
            <a:lvl1pPr>
              <a:defRPr/>
            </a:lvl1pPr>
          </a:lstStyle>
          <a:p>
            <a:fld id="{5E7773B1-53EA-493D-AAF8-6B2D23DE7839}" type="slidenum">
              <a:rPr lang="en-US" altLang="en-US"/>
              <a:pPr/>
              <a:t>‹#›</a:t>
            </a:fld>
            <a:endParaRPr lang="en-US" altLang="en-US"/>
          </a:p>
        </p:txBody>
      </p:sp>
    </p:spTree>
    <p:extLst>
      <p:ext uri="{BB962C8B-B14F-4D97-AF65-F5344CB8AC3E}">
        <p14:creationId xmlns:p14="http://schemas.microsoft.com/office/powerpoint/2010/main" val="8909462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A03F0B80-4E68-43B5-AD46-4AA04C74C60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FCCE9AD0-7B9A-40B2-AA52-53326BA0245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49D58891-1C53-48B6-BC02-E633305E4BC7}"/>
              </a:ext>
            </a:extLst>
          </p:cNvPr>
          <p:cNvSpPr>
            <a:spLocks noGrp="1" noChangeArrowheads="1"/>
          </p:cNvSpPr>
          <p:nvPr>
            <p:ph type="sldNum" sz="quarter" idx="12"/>
          </p:nvPr>
        </p:nvSpPr>
        <p:spPr>
          <a:ln/>
        </p:spPr>
        <p:txBody>
          <a:bodyPr/>
          <a:lstStyle>
            <a:lvl1pPr>
              <a:defRPr/>
            </a:lvl1pPr>
          </a:lstStyle>
          <a:p>
            <a:fld id="{8F1B79A9-B07A-45FE-B187-4C2B05B94B8C}" type="slidenum">
              <a:rPr lang="en-US" altLang="en-US"/>
              <a:pPr/>
              <a:t>‹#›</a:t>
            </a:fld>
            <a:endParaRPr lang="en-US" altLang="en-US"/>
          </a:p>
        </p:txBody>
      </p:sp>
    </p:spTree>
    <p:extLst>
      <p:ext uri="{BB962C8B-B14F-4D97-AF65-F5344CB8AC3E}">
        <p14:creationId xmlns:p14="http://schemas.microsoft.com/office/powerpoint/2010/main" val="3420572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3541012-46FC-4F26-ABBB-187A9B99DAF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67F2D13-8FA0-474C-8630-7732AD84D0B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E8AB27B-5588-4BBD-902E-5C5A96D26C4D}"/>
              </a:ext>
            </a:extLst>
          </p:cNvPr>
          <p:cNvSpPr>
            <a:spLocks noGrp="1" noChangeArrowheads="1"/>
          </p:cNvSpPr>
          <p:nvPr>
            <p:ph type="sldNum" sz="quarter" idx="12"/>
          </p:nvPr>
        </p:nvSpPr>
        <p:spPr>
          <a:ln/>
        </p:spPr>
        <p:txBody>
          <a:bodyPr/>
          <a:lstStyle>
            <a:lvl1pPr>
              <a:defRPr/>
            </a:lvl1pPr>
          </a:lstStyle>
          <a:p>
            <a:fld id="{82A4B906-B6A7-49FD-9B9E-4FBF793909F1}" type="slidenum">
              <a:rPr lang="en-US" altLang="en-US"/>
              <a:pPr/>
              <a:t>‹#›</a:t>
            </a:fld>
            <a:endParaRPr lang="en-US" altLang="en-US"/>
          </a:p>
        </p:txBody>
      </p:sp>
    </p:spTree>
    <p:extLst>
      <p:ext uri="{BB962C8B-B14F-4D97-AF65-F5344CB8AC3E}">
        <p14:creationId xmlns:p14="http://schemas.microsoft.com/office/powerpoint/2010/main" val="28384588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3712118-6278-476D-80FD-0DC333A8975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42939003-9E57-4FE3-8ACA-1A9DB86F8A5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C38CA7DF-CF81-4EC5-9F21-26C5235F9D92}"/>
              </a:ext>
            </a:extLst>
          </p:cNvPr>
          <p:cNvSpPr>
            <a:spLocks noGrp="1" noChangeArrowheads="1"/>
          </p:cNvSpPr>
          <p:nvPr>
            <p:ph type="sldNum" sz="quarter" idx="12"/>
          </p:nvPr>
        </p:nvSpPr>
        <p:spPr>
          <a:ln/>
        </p:spPr>
        <p:txBody>
          <a:bodyPr/>
          <a:lstStyle>
            <a:lvl1pPr>
              <a:defRPr/>
            </a:lvl1pPr>
          </a:lstStyle>
          <a:p>
            <a:fld id="{BD9257F7-2876-4B94-A4E3-1928DB8529E2}" type="slidenum">
              <a:rPr lang="en-US" altLang="en-US"/>
              <a:pPr/>
              <a:t>‹#›</a:t>
            </a:fld>
            <a:endParaRPr lang="en-US" altLang="en-US"/>
          </a:p>
        </p:txBody>
      </p:sp>
    </p:spTree>
    <p:extLst>
      <p:ext uri="{BB962C8B-B14F-4D97-AF65-F5344CB8AC3E}">
        <p14:creationId xmlns:p14="http://schemas.microsoft.com/office/powerpoint/2010/main" val="31370415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2E6CC61-00FD-4638-AFA4-577D2AAAB0E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52A435A-BA51-4F56-B81B-CFEF4B0D62B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92E9D11-9132-4D98-B1AA-6C436FFF13D9}"/>
              </a:ext>
            </a:extLst>
          </p:cNvPr>
          <p:cNvSpPr>
            <a:spLocks noGrp="1" noChangeArrowheads="1"/>
          </p:cNvSpPr>
          <p:nvPr>
            <p:ph type="sldNum" sz="quarter" idx="12"/>
          </p:nvPr>
        </p:nvSpPr>
        <p:spPr>
          <a:ln/>
        </p:spPr>
        <p:txBody>
          <a:bodyPr/>
          <a:lstStyle>
            <a:lvl1pPr>
              <a:defRPr/>
            </a:lvl1pPr>
          </a:lstStyle>
          <a:p>
            <a:fld id="{159F67FD-C7DE-47AC-A974-1F31A7E33AF3}" type="slidenum">
              <a:rPr lang="en-US" altLang="en-US"/>
              <a:pPr/>
              <a:t>‹#›</a:t>
            </a:fld>
            <a:endParaRPr lang="en-US" altLang="en-US"/>
          </a:p>
        </p:txBody>
      </p:sp>
    </p:spTree>
    <p:extLst>
      <p:ext uri="{BB962C8B-B14F-4D97-AF65-F5344CB8AC3E}">
        <p14:creationId xmlns:p14="http://schemas.microsoft.com/office/powerpoint/2010/main" val="15689442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BC2160B-9A18-4E09-86D8-7CE794BBD52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F18CC5E-D7A0-4370-BB0B-BCC8F73FEB6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A507579-CC89-48E0-9221-E83E5A369D6F}"/>
              </a:ext>
            </a:extLst>
          </p:cNvPr>
          <p:cNvSpPr>
            <a:spLocks noGrp="1" noChangeArrowheads="1"/>
          </p:cNvSpPr>
          <p:nvPr>
            <p:ph type="sldNum" sz="quarter" idx="12"/>
          </p:nvPr>
        </p:nvSpPr>
        <p:spPr>
          <a:ln/>
        </p:spPr>
        <p:txBody>
          <a:bodyPr/>
          <a:lstStyle>
            <a:lvl1pPr>
              <a:defRPr/>
            </a:lvl1pPr>
          </a:lstStyle>
          <a:p>
            <a:fld id="{5E24E7A4-91CE-4534-96D9-7804BFA8008A}" type="slidenum">
              <a:rPr lang="en-US" altLang="en-US"/>
              <a:pPr/>
              <a:t>‹#›</a:t>
            </a:fld>
            <a:endParaRPr lang="en-US" altLang="en-US"/>
          </a:p>
        </p:txBody>
      </p:sp>
    </p:spTree>
    <p:extLst>
      <p:ext uri="{BB962C8B-B14F-4D97-AF65-F5344CB8AC3E}">
        <p14:creationId xmlns:p14="http://schemas.microsoft.com/office/powerpoint/2010/main" val="30546446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6B563729-28B9-4F74-87A4-2B4328EE527E}"/>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64D6F354-3729-4869-A31D-80C164A90A1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DC2E1FCF-A0E0-463B-A814-C6EAF645A0D2}"/>
              </a:ext>
            </a:extLst>
          </p:cNvPr>
          <p:cNvSpPr>
            <a:spLocks noGrp="1" noChangeArrowheads="1"/>
          </p:cNvSpPr>
          <p:nvPr>
            <p:ph type="sldNum" sz="quarter" idx="12"/>
          </p:nvPr>
        </p:nvSpPr>
        <p:spPr>
          <a:ln/>
        </p:spPr>
        <p:txBody>
          <a:bodyPr/>
          <a:lstStyle>
            <a:lvl1pPr>
              <a:defRPr/>
            </a:lvl1pPr>
          </a:lstStyle>
          <a:p>
            <a:fld id="{254EDD4B-D006-496D-85C7-2B7C7CF972D1}" type="slidenum">
              <a:rPr lang="en-US" altLang="en-US"/>
              <a:pPr/>
              <a:t>‹#›</a:t>
            </a:fld>
            <a:endParaRPr lang="en-US" altLang="en-US"/>
          </a:p>
        </p:txBody>
      </p:sp>
    </p:spTree>
    <p:extLst>
      <p:ext uri="{BB962C8B-B14F-4D97-AF65-F5344CB8AC3E}">
        <p14:creationId xmlns:p14="http://schemas.microsoft.com/office/powerpoint/2010/main" val="69551929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nly">
  <p:cSld name="5_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6B563729-28B9-4F74-87A4-2B4328EE527E}"/>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64D6F354-3729-4869-A31D-80C164A90A1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DC2E1FCF-A0E0-463B-A814-C6EAF645A0D2}"/>
              </a:ext>
            </a:extLst>
          </p:cNvPr>
          <p:cNvSpPr>
            <a:spLocks noGrp="1" noChangeArrowheads="1"/>
          </p:cNvSpPr>
          <p:nvPr>
            <p:ph type="sldNum" sz="quarter" idx="12"/>
          </p:nvPr>
        </p:nvSpPr>
        <p:spPr>
          <a:ln/>
        </p:spPr>
        <p:txBody>
          <a:bodyPr/>
          <a:lstStyle>
            <a:lvl1pPr>
              <a:defRPr/>
            </a:lvl1pPr>
          </a:lstStyle>
          <a:p>
            <a:fld id="{254EDD4B-D006-496D-85C7-2B7C7CF972D1}" type="slidenum">
              <a:rPr lang="en-US" altLang="en-US"/>
              <a:pPr/>
              <a:t>‹#›</a:t>
            </a:fld>
            <a:endParaRPr lang="en-US" altLang="en-US"/>
          </a:p>
        </p:txBody>
      </p:sp>
    </p:spTree>
    <p:extLst>
      <p:ext uri="{BB962C8B-B14F-4D97-AF65-F5344CB8AC3E}">
        <p14:creationId xmlns:p14="http://schemas.microsoft.com/office/powerpoint/2010/main" val="24599353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Only">
  <p:cSld name="4_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2DE0A3EB-9DF6-4AC0-BB3C-B382D2C2F6AC}"/>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CEF2EDC1-5B37-48F5-97B9-F223EE925A4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B2A75F6B-43AE-4C29-B131-55A545FAFD90}"/>
              </a:ext>
            </a:extLst>
          </p:cNvPr>
          <p:cNvSpPr>
            <a:spLocks noGrp="1" noChangeArrowheads="1"/>
          </p:cNvSpPr>
          <p:nvPr>
            <p:ph type="sldNum" sz="quarter" idx="12"/>
          </p:nvPr>
        </p:nvSpPr>
        <p:spPr>
          <a:ln/>
        </p:spPr>
        <p:txBody>
          <a:bodyPr/>
          <a:lstStyle>
            <a:lvl1pPr>
              <a:defRPr/>
            </a:lvl1pPr>
          </a:lstStyle>
          <a:p>
            <a:fld id="{101B178E-DE74-42BA-89A5-4DEAA8C83A1B}" type="slidenum">
              <a:rPr lang="en-US" altLang="en-US"/>
              <a:pPr/>
              <a:t>‹#›</a:t>
            </a:fld>
            <a:endParaRPr lang="en-US" altLang="en-US"/>
          </a:p>
        </p:txBody>
      </p:sp>
    </p:spTree>
    <p:extLst>
      <p:ext uri="{BB962C8B-B14F-4D97-AF65-F5344CB8AC3E}">
        <p14:creationId xmlns:p14="http://schemas.microsoft.com/office/powerpoint/2010/main" val="19848995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Only">
  <p:cSld name="3_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6B2BDD3C-8E47-41EA-974B-651190859E51}"/>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13BA8EC3-BC8F-41FE-A2E2-8873C1A5F60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E1BCF88C-5EA6-4F8C-B95C-A8DA29BF610A}"/>
              </a:ext>
            </a:extLst>
          </p:cNvPr>
          <p:cNvSpPr>
            <a:spLocks noGrp="1" noChangeArrowheads="1"/>
          </p:cNvSpPr>
          <p:nvPr>
            <p:ph type="sldNum" sz="quarter" idx="12"/>
          </p:nvPr>
        </p:nvSpPr>
        <p:spPr>
          <a:ln/>
        </p:spPr>
        <p:txBody>
          <a:bodyPr/>
          <a:lstStyle>
            <a:lvl1pPr>
              <a:defRPr/>
            </a:lvl1pPr>
          </a:lstStyle>
          <a:p>
            <a:fld id="{B101B51B-EBF6-480F-8F1D-7F1E93CB4209}" type="slidenum">
              <a:rPr lang="en-US" altLang="en-US"/>
              <a:pPr/>
              <a:t>‹#›</a:t>
            </a:fld>
            <a:endParaRPr lang="en-US" altLang="en-US"/>
          </a:p>
        </p:txBody>
      </p:sp>
    </p:spTree>
    <p:extLst>
      <p:ext uri="{BB962C8B-B14F-4D97-AF65-F5344CB8AC3E}">
        <p14:creationId xmlns:p14="http://schemas.microsoft.com/office/powerpoint/2010/main" val="10181630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Only">
  <p:cSld name="2_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5851CE95-ED97-4E8C-BC56-BB1A1CA750FD}"/>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7F49D94A-8FE3-4813-887B-B4390854EA6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0F8FCC59-A091-4B26-AFC2-5D74DB49691B}"/>
              </a:ext>
            </a:extLst>
          </p:cNvPr>
          <p:cNvSpPr>
            <a:spLocks noGrp="1" noChangeArrowheads="1"/>
          </p:cNvSpPr>
          <p:nvPr>
            <p:ph type="sldNum" sz="quarter" idx="12"/>
          </p:nvPr>
        </p:nvSpPr>
        <p:spPr>
          <a:ln/>
        </p:spPr>
        <p:txBody>
          <a:bodyPr/>
          <a:lstStyle>
            <a:lvl1pPr>
              <a:defRPr/>
            </a:lvl1pPr>
          </a:lstStyle>
          <a:p>
            <a:fld id="{CF1BF6CC-2AFE-4F0A-8CB5-7529F0150B1A}" type="slidenum">
              <a:rPr lang="en-US" altLang="en-US"/>
              <a:pPr/>
              <a:t>‹#›</a:t>
            </a:fld>
            <a:endParaRPr lang="en-US" altLang="en-US"/>
          </a:p>
        </p:txBody>
      </p:sp>
    </p:spTree>
    <p:extLst>
      <p:ext uri="{BB962C8B-B14F-4D97-AF65-F5344CB8AC3E}">
        <p14:creationId xmlns:p14="http://schemas.microsoft.com/office/powerpoint/2010/main" val="15801505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Only">
  <p:cSld name="1_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C655BA8F-7AA4-43C9-ADD5-EA85A666EB0E}"/>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0715F858-2ACC-4F64-93D3-E24B29E7EE3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9CF3EB01-7C62-494F-AAF6-A37548602AEE}"/>
              </a:ext>
            </a:extLst>
          </p:cNvPr>
          <p:cNvSpPr>
            <a:spLocks noGrp="1" noChangeArrowheads="1"/>
          </p:cNvSpPr>
          <p:nvPr>
            <p:ph type="sldNum" sz="quarter" idx="12"/>
          </p:nvPr>
        </p:nvSpPr>
        <p:spPr>
          <a:ln/>
        </p:spPr>
        <p:txBody>
          <a:bodyPr/>
          <a:lstStyle>
            <a:lvl1pPr>
              <a:defRPr/>
            </a:lvl1pPr>
          </a:lstStyle>
          <a:p>
            <a:fld id="{EE713BA9-34BB-44A5-BAE7-63560F14712D}" type="slidenum">
              <a:rPr lang="en-US" altLang="en-US"/>
              <a:pPr/>
              <a:t>‹#›</a:t>
            </a:fld>
            <a:endParaRPr lang="en-US" altLang="en-US"/>
          </a:p>
        </p:txBody>
      </p:sp>
    </p:spTree>
    <p:extLst>
      <p:ext uri="{BB962C8B-B14F-4D97-AF65-F5344CB8AC3E}">
        <p14:creationId xmlns:p14="http://schemas.microsoft.com/office/powerpoint/2010/main" val="10361001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3517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3541012-46FC-4F26-ABBB-187A9B99DAF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67F2D13-8FA0-474C-8630-7732AD84D0B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E8AB27B-5588-4BBD-902E-5C5A96D26C4D}"/>
              </a:ext>
            </a:extLst>
          </p:cNvPr>
          <p:cNvSpPr>
            <a:spLocks noGrp="1" noChangeArrowheads="1"/>
          </p:cNvSpPr>
          <p:nvPr>
            <p:ph type="sldNum" sz="quarter" idx="12"/>
          </p:nvPr>
        </p:nvSpPr>
        <p:spPr>
          <a:ln/>
        </p:spPr>
        <p:txBody>
          <a:bodyPr/>
          <a:lstStyle>
            <a:lvl1pPr>
              <a:defRPr/>
            </a:lvl1pPr>
          </a:lstStyle>
          <a:p>
            <a:fld id="{82A4B906-B6A7-49FD-9B9E-4FBF793909F1}" type="slidenum">
              <a:rPr lang="en-US" altLang="en-US"/>
              <a:pPr/>
              <a:t>‹#›</a:t>
            </a:fld>
            <a:endParaRPr lang="en-US" altLang="en-US"/>
          </a:p>
        </p:txBody>
      </p:sp>
    </p:spTree>
    <p:extLst>
      <p:ext uri="{BB962C8B-B14F-4D97-AF65-F5344CB8AC3E}">
        <p14:creationId xmlns:p14="http://schemas.microsoft.com/office/powerpoint/2010/main" val="39366741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5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5505218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4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64287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E3E7B3D8-3107-4A1A-B33E-C5670BD19E3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BA028BF-36EA-4656-BF50-59C8935FE68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0C64BFE-19F5-4959-80FA-5095BA7D75D3}"/>
              </a:ext>
            </a:extLst>
          </p:cNvPr>
          <p:cNvSpPr>
            <a:spLocks noGrp="1" noChangeArrowheads="1"/>
          </p:cNvSpPr>
          <p:nvPr>
            <p:ph type="sldNum" sz="quarter" idx="12"/>
          </p:nvPr>
        </p:nvSpPr>
        <p:spPr>
          <a:ln/>
        </p:spPr>
        <p:txBody>
          <a:bodyPr/>
          <a:lstStyle>
            <a:lvl1pPr>
              <a:defRPr/>
            </a:lvl1pPr>
          </a:lstStyle>
          <a:p>
            <a:fld id="{99C1F727-6255-4683-B6C3-A2F12F3038C6}" type="slidenum">
              <a:rPr lang="en-US" altLang="en-US"/>
              <a:pPr/>
              <a:t>‹#›</a:t>
            </a:fld>
            <a:endParaRPr lang="en-US" altLang="en-US"/>
          </a:p>
        </p:txBody>
      </p:sp>
    </p:spTree>
    <p:extLst>
      <p:ext uri="{BB962C8B-B14F-4D97-AF65-F5344CB8AC3E}">
        <p14:creationId xmlns:p14="http://schemas.microsoft.com/office/powerpoint/2010/main" val="31620467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936F6A1-BF6E-48FD-BD1E-6677DDB7ABA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995B280-3A36-4DC9-8297-144FC2D6D65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C407EF9-2889-42BA-B4A4-727C70DAA5C8}"/>
              </a:ext>
            </a:extLst>
          </p:cNvPr>
          <p:cNvSpPr>
            <a:spLocks noGrp="1" noChangeArrowheads="1"/>
          </p:cNvSpPr>
          <p:nvPr>
            <p:ph type="sldNum" sz="quarter" idx="12"/>
          </p:nvPr>
        </p:nvSpPr>
        <p:spPr>
          <a:ln/>
        </p:spPr>
        <p:txBody>
          <a:bodyPr/>
          <a:lstStyle>
            <a:lvl1pPr>
              <a:defRPr/>
            </a:lvl1pPr>
          </a:lstStyle>
          <a:p>
            <a:fld id="{CF55CB43-7BCD-4A6B-8248-3E37264DA438}" type="slidenum">
              <a:rPr lang="en-US" altLang="en-US"/>
              <a:pPr/>
              <a:t>‹#›</a:t>
            </a:fld>
            <a:endParaRPr lang="en-US" altLang="en-US"/>
          </a:p>
        </p:txBody>
      </p:sp>
    </p:spTree>
    <p:extLst>
      <p:ext uri="{BB962C8B-B14F-4D97-AF65-F5344CB8AC3E}">
        <p14:creationId xmlns:p14="http://schemas.microsoft.com/office/powerpoint/2010/main" val="18841258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A786D96A-45D7-4846-828B-1EF87C198C0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FAF0E95-B779-4017-9A9F-C3874C00528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68D82C1-2AEC-4729-9DF6-3DCADF3BF2D8}"/>
              </a:ext>
            </a:extLst>
          </p:cNvPr>
          <p:cNvSpPr>
            <a:spLocks noGrp="1" noChangeArrowheads="1"/>
          </p:cNvSpPr>
          <p:nvPr>
            <p:ph type="sldNum" sz="quarter" idx="12"/>
          </p:nvPr>
        </p:nvSpPr>
        <p:spPr>
          <a:ln/>
        </p:spPr>
        <p:txBody>
          <a:bodyPr/>
          <a:lstStyle>
            <a:lvl1pPr>
              <a:defRPr/>
            </a:lvl1pPr>
          </a:lstStyle>
          <a:p>
            <a:fld id="{D623C2A5-A7A6-446E-86FE-0D0DF88CAF9C}" type="slidenum">
              <a:rPr lang="en-US" altLang="en-US"/>
              <a:pPr/>
              <a:t>‹#›</a:t>
            </a:fld>
            <a:endParaRPr lang="en-US" altLang="en-US"/>
          </a:p>
        </p:txBody>
      </p:sp>
    </p:spTree>
    <p:extLst>
      <p:ext uri="{BB962C8B-B14F-4D97-AF65-F5344CB8AC3E}">
        <p14:creationId xmlns:p14="http://schemas.microsoft.com/office/powerpoint/2010/main" val="134229543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9788" y="1600200"/>
            <a:ext cx="36560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36560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8E587D4-4193-411F-81B8-55776AAD164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E8CE54E2-E2AF-4D13-A956-4B6687FE334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44C8AF14-15B9-495F-AA95-5E438151CB42}"/>
              </a:ext>
            </a:extLst>
          </p:cNvPr>
          <p:cNvSpPr>
            <a:spLocks noGrp="1" noChangeArrowheads="1"/>
          </p:cNvSpPr>
          <p:nvPr>
            <p:ph type="sldNum" sz="quarter" idx="12"/>
          </p:nvPr>
        </p:nvSpPr>
        <p:spPr>
          <a:ln/>
        </p:spPr>
        <p:txBody>
          <a:bodyPr/>
          <a:lstStyle>
            <a:lvl1pPr>
              <a:defRPr/>
            </a:lvl1pPr>
          </a:lstStyle>
          <a:p>
            <a:fld id="{0E5895AB-D638-4557-8B52-15DED1B1E8CB}" type="slidenum">
              <a:rPr lang="en-US" altLang="en-US"/>
              <a:pPr/>
              <a:t>‹#›</a:t>
            </a:fld>
            <a:endParaRPr lang="en-US" altLang="en-US"/>
          </a:p>
        </p:txBody>
      </p:sp>
    </p:spTree>
    <p:extLst>
      <p:ext uri="{BB962C8B-B14F-4D97-AF65-F5344CB8AC3E}">
        <p14:creationId xmlns:p14="http://schemas.microsoft.com/office/powerpoint/2010/main" val="36822034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34A95A47-7E9E-44DB-9FA8-70403E5B8AA8}"/>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3DEC2DDC-2D87-4A3B-9108-6FF33B07AB0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CB2FC3D9-EA77-41A0-B20C-8064F8A37745}"/>
              </a:ext>
            </a:extLst>
          </p:cNvPr>
          <p:cNvSpPr>
            <a:spLocks noGrp="1" noChangeArrowheads="1"/>
          </p:cNvSpPr>
          <p:nvPr>
            <p:ph type="sldNum" sz="quarter" idx="12"/>
          </p:nvPr>
        </p:nvSpPr>
        <p:spPr>
          <a:ln/>
        </p:spPr>
        <p:txBody>
          <a:bodyPr/>
          <a:lstStyle>
            <a:lvl1pPr>
              <a:defRPr/>
            </a:lvl1pPr>
          </a:lstStyle>
          <a:p>
            <a:fld id="{2EDB2CEF-96D6-42E6-A6D8-0A231B4BA203}" type="slidenum">
              <a:rPr lang="en-US" altLang="en-US"/>
              <a:pPr/>
              <a:t>‹#›</a:t>
            </a:fld>
            <a:endParaRPr lang="en-US" altLang="en-US"/>
          </a:p>
        </p:txBody>
      </p:sp>
    </p:spTree>
    <p:extLst>
      <p:ext uri="{BB962C8B-B14F-4D97-AF65-F5344CB8AC3E}">
        <p14:creationId xmlns:p14="http://schemas.microsoft.com/office/powerpoint/2010/main" val="397135983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2DFBE0BE-B21F-48C5-8AFF-33C3A390B8AE}"/>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15653819-4704-4A55-B10D-2770F112E23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8342DD7F-BFDE-4DBA-8ADB-DD6DF46ABB72}"/>
              </a:ext>
            </a:extLst>
          </p:cNvPr>
          <p:cNvSpPr>
            <a:spLocks noGrp="1" noChangeArrowheads="1"/>
          </p:cNvSpPr>
          <p:nvPr>
            <p:ph type="sldNum" sz="quarter" idx="12"/>
          </p:nvPr>
        </p:nvSpPr>
        <p:spPr>
          <a:ln/>
        </p:spPr>
        <p:txBody>
          <a:bodyPr/>
          <a:lstStyle>
            <a:lvl1pPr>
              <a:defRPr/>
            </a:lvl1pPr>
          </a:lstStyle>
          <a:p>
            <a:fld id="{E6906BD7-8750-4797-AA07-662526B08EEE}" type="slidenum">
              <a:rPr lang="en-US" altLang="en-US"/>
              <a:pPr/>
              <a:t>‹#›</a:t>
            </a:fld>
            <a:endParaRPr lang="en-US" altLang="en-US"/>
          </a:p>
        </p:txBody>
      </p:sp>
    </p:spTree>
    <p:extLst>
      <p:ext uri="{BB962C8B-B14F-4D97-AF65-F5344CB8AC3E}">
        <p14:creationId xmlns:p14="http://schemas.microsoft.com/office/powerpoint/2010/main" val="14555844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32969BB-3D81-4777-9142-1BDD8829C046}"/>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10230155-CE86-4DC8-8945-A646D16708D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C3EE423D-320E-490D-938F-153E4065AABE}"/>
              </a:ext>
            </a:extLst>
          </p:cNvPr>
          <p:cNvSpPr>
            <a:spLocks noGrp="1" noChangeArrowheads="1"/>
          </p:cNvSpPr>
          <p:nvPr>
            <p:ph type="sldNum" sz="quarter" idx="12"/>
          </p:nvPr>
        </p:nvSpPr>
        <p:spPr>
          <a:ln/>
        </p:spPr>
        <p:txBody>
          <a:bodyPr/>
          <a:lstStyle>
            <a:lvl1pPr>
              <a:defRPr/>
            </a:lvl1pPr>
          </a:lstStyle>
          <a:p>
            <a:fld id="{DC9AD5F8-1100-4CE3-A13B-A4406B30B146}" type="slidenum">
              <a:rPr lang="en-US" altLang="en-US"/>
              <a:pPr/>
              <a:t>‹#›</a:t>
            </a:fld>
            <a:endParaRPr lang="en-US" altLang="en-US"/>
          </a:p>
        </p:txBody>
      </p:sp>
    </p:spTree>
    <p:extLst>
      <p:ext uri="{BB962C8B-B14F-4D97-AF65-F5344CB8AC3E}">
        <p14:creationId xmlns:p14="http://schemas.microsoft.com/office/powerpoint/2010/main" val="19050195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128DC892-F30F-4253-B82D-F9B879234B8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A892DAE-697A-4460-B3AD-15599293245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DBFAAC54-17F7-4E6E-A70B-77BC998059CF}"/>
              </a:ext>
            </a:extLst>
          </p:cNvPr>
          <p:cNvSpPr>
            <a:spLocks noGrp="1" noChangeArrowheads="1"/>
          </p:cNvSpPr>
          <p:nvPr>
            <p:ph type="sldNum" sz="quarter" idx="12"/>
          </p:nvPr>
        </p:nvSpPr>
        <p:spPr>
          <a:ln/>
        </p:spPr>
        <p:txBody>
          <a:bodyPr/>
          <a:lstStyle>
            <a:lvl1pPr>
              <a:defRPr/>
            </a:lvl1pPr>
          </a:lstStyle>
          <a:p>
            <a:fld id="{1F90FB5E-6305-4974-8BD5-2052E9546060}" type="slidenum">
              <a:rPr lang="en-US" altLang="en-US"/>
              <a:pPr/>
              <a:t>‹#›</a:t>
            </a:fld>
            <a:endParaRPr lang="en-US" altLang="en-US"/>
          </a:p>
        </p:txBody>
      </p:sp>
    </p:spTree>
    <p:extLst>
      <p:ext uri="{BB962C8B-B14F-4D97-AF65-F5344CB8AC3E}">
        <p14:creationId xmlns:p14="http://schemas.microsoft.com/office/powerpoint/2010/main" val="4134037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3541012-46FC-4F26-ABBB-187A9B99DAF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67F2D13-8FA0-474C-8630-7732AD84D0B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E8AB27B-5588-4BBD-902E-5C5A96D26C4D}"/>
              </a:ext>
            </a:extLst>
          </p:cNvPr>
          <p:cNvSpPr>
            <a:spLocks noGrp="1" noChangeArrowheads="1"/>
          </p:cNvSpPr>
          <p:nvPr>
            <p:ph type="sldNum" sz="quarter" idx="12"/>
          </p:nvPr>
        </p:nvSpPr>
        <p:spPr>
          <a:ln/>
        </p:spPr>
        <p:txBody>
          <a:bodyPr/>
          <a:lstStyle>
            <a:lvl1pPr>
              <a:defRPr/>
            </a:lvl1pPr>
          </a:lstStyle>
          <a:p>
            <a:fld id="{82A4B906-B6A7-49FD-9B9E-4FBF793909F1}" type="slidenum">
              <a:rPr lang="en-US" altLang="en-US"/>
              <a:pPr/>
              <a:t>‹#›</a:t>
            </a:fld>
            <a:endParaRPr lang="en-US" altLang="en-US"/>
          </a:p>
        </p:txBody>
      </p:sp>
    </p:spTree>
    <p:extLst>
      <p:ext uri="{BB962C8B-B14F-4D97-AF65-F5344CB8AC3E}">
        <p14:creationId xmlns:p14="http://schemas.microsoft.com/office/powerpoint/2010/main" val="82918262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B89AD8E-60CB-4452-AE27-F3233B9F61D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3A76C749-4058-47A6-9164-F4942C9E212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0F1903F7-2653-477F-95FE-2FED7245100B}"/>
              </a:ext>
            </a:extLst>
          </p:cNvPr>
          <p:cNvSpPr>
            <a:spLocks noGrp="1" noChangeArrowheads="1"/>
          </p:cNvSpPr>
          <p:nvPr>
            <p:ph type="sldNum" sz="quarter" idx="12"/>
          </p:nvPr>
        </p:nvSpPr>
        <p:spPr>
          <a:ln/>
        </p:spPr>
        <p:txBody>
          <a:bodyPr/>
          <a:lstStyle>
            <a:lvl1pPr>
              <a:defRPr/>
            </a:lvl1pPr>
          </a:lstStyle>
          <a:p>
            <a:fld id="{623A997D-037B-4DFA-B97E-D7EAE22F0088}" type="slidenum">
              <a:rPr lang="en-US" altLang="en-US"/>
              <a:pPr/>
              <a:t>‹#›</a:t>
            </a:fld>
            <a:endParaRPr lang="en-US" altLang="en-US"/>
          </a:p>
        </p:txBody>
      </p:sp>
    </p:spTree>
    <p:extLst>
      <p:ext uri="{BB962C8B-B14F-4D97-AF65-F5344CB8AC3E}">
        <p14:creationId xmlns:p14="http://schemas.microsoft.com/office/powerpoint/2010/main" val="193615282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06A0804-7213-497B-AACF-61AE9164026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296FB25-CD01-4467-9B30-83B200A782C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2201A53-E00D-4A3F-8340-8721F83DC11E}"/>
              </a:ext>
            </a:extLst>
          </p:cNvPr>
          <p:cNvSpPr>
            <a:spLocks noGrp="1" noChangeArrowheads="1"/>
          </p:cNvSpPr>
          <p:nvPr>
            <p:ph type="sldNum" sz="quarter" idx="12"/>
          </p:nvPr>
        </p:nvSpPr>
        <p:spPr>
          <a:ln/>
        </p:spPr>
        <p:txBody>
          <a:bodyPr/>
          <a:lstStyle>
            <a:lvl1pPr>
              <a:defRPr/>
            </a:lvl1pPr>
          </a:lstStyle>
          <a:p>
            <a:fld id="{98AF9FC8-7472-4E53-B135-7F1180D468C4}" type="slidenum">
              <a:rPr lang="en-US" altLang="en-US"/>
              <a:pPr/>
              <a:t>‹#›</a:t>
            </a:fld>
            <a:endParaRPr lang="en-US" altLang="en-US"/>
          </a:p>
        </p:txBody>
      </p:sp>
    </p:spTree>
    <p:extLst>
      <p:ext uri="{BB962C8B-B14F-4D97-AF65-F5344CB8AC3E}">
        <p14:creationId xmlns:p14="http://schemas.microsoft.com/office/powerpoint/2010/main" val="178745166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6643A13-65D0-4308-A235-5B9A97E738F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A234940-E780-45C3-B441-B6A2D8FEF70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01817DB-4F60-4581-A917-D708857CB309}"/>
              </a:ext>
            </a:extLst>
          </p:cNvPr>
          <p:cNvSpPr>
            <a:spLocks noGrp="1" noChangeArrowheads="1"/>
          </p:cNvSpPr>
          <p:nvPr>
            <p:ph type="sldNum" sz="quarter" idx="12"/>
          </p:nvPr>
        </p:nvSpPr>
        <p:spPr>
          <a:ln/>
        </p:spPr>
        <p:txBody>
          <a:bodyPr/>
          <a:lstStyle>
            <a:lvl1pPr>
              <a:defRPr/>
            </a:lvl1pPr>
          </a:lstStyle>
          <a:p>
            <a:fld id="{267C691E-ACB9-46B1-B6A9-D4F81023BC9E}" type="slidenum">
              <a:rPr lang="en-US" altLang="en-US"/>
              <a:pPr/>
              <a:t>‹#›</a:t>
            </a:fld>
            <a:endParaRPr lang="en-US" altLang="en-US"/>
          </a:p>
        </p:txBody>
      </p:sp>
    </p:spTree>
    <p:extLst>
      <p:ext uri="{BB962C8B-B14F-4D97-AF65-F5344CB8AC3E}">
        <p14:creationId xmlns:p14="http://schemas.microsoft.com/office/powerpoint/2010/main" val="1036030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3541012-46FC-4F26-ABBB-187A9B99DAF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67F2D13-8FA0-474C-8630-7732AD84D0B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E8AB27B-5588-4BBD-902E-5C5A96D26C4D}"/>
              </a:ext>
            </a:extLst>
          </p:cNvPr>
          <p:cNvSpPr>
            <a:spLocks noGrp="1" noChangeArrowheads="1"/>
          </p:cNvSpPr>
          <p:nvPr>
            <p:ph type="sldNum" sz="quarter" idx="12"/>
          </p:nvPr>
        </p:nvSpPr>
        <p:spPr>
          <a:ln/>
        </p:spPr>
        <p:txBody>
          <a:bodyPr/>
          <a:lstStyle>
            <a:lvl1pPr>
              <a:defRPr/>
            </a:lvl1pPr>
          </a:lstStyle>
          <a:p>
            <a:fld id="{82A4B906-B6A7-49FD-9B9E-4FBF793909F1}" type="slidenum">
              <a:rPr lang="en-US" altLang="en-US"/>
              <a:pPr/>
              <a:t>‹#›</a:t>
            </a:fld>
            <a:endParaRPr lang="en-US" altLang="en-US"/>
          </a:p>
        </p:txBody>
      </p:sp>
    </p:spTree>
    <p:extLst>
      <p:ext uri="{BB962C8B-B14F-4D97-AF65-F5344CB8AC3E}">
        <p14:creationId xmlns:p14="http://schemas.microsoft.com/office/powerpoint/2010/main" val="3490579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3541012-46FC-4F26-ABBB-187A9B99DAF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67F2D13-8FA0-474C-8630-7732AD84D0B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E8AB27B-5588-4BBD-902E-5C5A96D26C4D}"/>
              </a:ext>
            </a:extLst>
          </p:cNvPr>
          <p:cNvSpPr>
            <a:spLocks noGrp="1" noChangeArrowheads="1"/>
          </p:cNvSpPr>
          <p:nvPr>
            <p:ph type="sldNum" sz="quarter" idx="12"/>
          </p:nvPr>
        </p:nvSpPr>
        <p:spPr>
          <a:ln/>
        </p:spPr>
        <p:txBody>
          <a:bodyPr/>
          <a:lstStyle>
            <a:lvl1pPr>
              <a:defRPr/>
            </a:lvl1pPr>
          </a:lstStyle>
          <a:p>
            <a:fld id="{82A4B906-B6A7-49FD-9B9E-4FBF793909F1}" type="slidenum">
              <a:rPr lang="en-US" altLang="en-US"/>
              <a:pPr/>
              <a:t>‹#›</a:t>
            </a:fld>
            <a:endParaRPr lang="en-US" altLang="en-US"/>
          </a:p>
        </p:txBody>
      </p:sp>
    </p:spTree>
    <p:extLst>
      <p:ext uri="{BB962C8B-B14F-4D97-AF65-F5344CB8AC3E}">
        <p14:creationId xmlns:p14="http://schemas.microsoft.com/office/powerpoint/2010/main" val="475901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3541012-46FC-4F26-ABBB-187A9B99DAF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67F2D13-8FA0-474C-8630-7732AD84D0B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E8AB27B-5588-4BBD-902E-5C5A96D26C4D}"/>
              </a:ext>
            </a:extLst>
          </p:cNvPr>
          <p:cNvSpPr>
            <a:spLocks noGrp="1" noChangeArrowheads="1"/>
          </p:cNvSpPr>
          <p:nvPr>
            <p:ph type="sldNum" sz="quarter" idx="12"/>
          </p:nvPr>
        </p:nvSpPr>
        <p:spPr>
          <a:ln/>
        </p:spPr>
        <p:txBody>
          <a:bodyPr/>
          <a:lstStyle>
            <a:lvl1pPr>
              <a:defRPr/>
            </a:lvl1pPr>
          </a:lstStyle>
          <a:p>
            <a:fld id="{82A4B906-B6A7-49FD-9B9E-4FBF793909F1}" type="slidenum">
              <a:rPr lang="en-US" altLang="en-US"/>
              <a:pPr/>
              <a:t>‹#›</a:t>
            </a:fld>
            <a:endParaRPr lang="en-US" altLang="en-US"/>
          </a:p>
        </p:txBody>
      </p:sp>
    </p:spTree>
    <p:extLst>
      <p:ext uri="{BB962C8B-B14F-4D97-AF65-F5344CB8AC3E}">
        <p14:creationId xmlns:p14="http://schemas.microsoft.com/office/powerpoint/2010/main" val="247133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3541012-46FC-4F26-ABBB-187A9B99DAF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67F2D13-8FA0-474C-8630-7732AD84D0B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E8AB27B-5588-4BBD-902E-5C5A96D26C4D}"/>
              </a:ext>
            </a:extLst>
          </p:cNvPr>
          <p:cNvSpPr>
            <a:spLocks noGrp="1" noChangeArrowheads="1"/>
          </p:cNvSpPr>
          <p:nvPr>
            <p:ph type="sldNum" sz="quarter" idx="12"/>
          </p:nvPr>
        </p:nvSpPr>
        <p:spPr>
          <a:ln/>
        </p:spPr>
        <p:txBody>
          <a:bodyPr/>
          <a:lstStyle>
            <a:lvl1pPr>
              <a:defRPr/>
            </a:lvl1pPr>
          </a:lstStyle>
          <a:p>
            <a:fld id="{82A4B906-B6A7-49FD-9B9E-4FBF793909F1}" type="slidenum">
              <a:rPr lang="en-US" altLang="en-US"/>
              <a:pPr/>
              <a:t>‹#›</a:t>
            </a:fld>
            <a:endParaRPr lang="en-US" altLang="en-US"/>
          </a:p>
        </p:txBody>
      </p:sp>
    </p:spTree>
    <p:extLst>
      <p:ext uri="{BB962C8B-B14F-4D97-AF65-F5344CB8AC3E}">
        <p14:creationId xmlns:p14="http://schemas.microsoft.com/office/powerpoint/2010/main" val="41270392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image" Target="../media/image1.jpe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image" Target="../media/image2.jpeg"/><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2.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43"/>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428E5D5-E101-49F5-ABEB-A2A52B891D26}"/>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93411D55-563E-4B14-A03A-60B96670ED47}"/>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7B96E498-63C8-48C3-AA3F-CECD3D6633B6}"/>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eaLnBrk="1" hangingPunct="1">
              <a:defRPr sz="1400">
                <a:solidFill>
                  <a:schemeClr val="tx1"/>
                </a:solidFill>
                <a:latin typeface="Arial" charset="0"/>
              </a:defRPr>
            </a:lvl1pPr>
          </a:lstStyle>
          <a:p>
            <a:pPr>
              <a:defRPr/>
            </a:pPr>
            <a:endParaRPr lang="en-US"/>
          </a:p>
        </p:txBody>
      </p:sp>
      <p:sp>
        <p:nvSpPr>
          <p:cNvPr id="1029" name="Rectangle 5">
            <a:extLst>
              <a:ext uri="{FF2B5EF4-FFF2-40B4-BE49-F238E27FC236}">
                <a16:creationId xmlns:a16="http://schemas.microsoft.com/office/drawing/2014/main" id="{1711C407-9EFA-4C20-8A74-FC1B0EB434FE}"/>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charset="0"/>
              </a:defRPr>
            </a:lvl1pPr>
          </a:lstStyle>
          <a:p>
            <a:pPr>
              <a:defRPr/>
            </a:pPr>
            <a:endParaRPr lang="en-US"/>
          </a:p>
        </p:txBody>
      </p:sp>
      <p:sp>
        <p:nvSpPr>
          <p:cNvPr id="1030" name="Rectangle 6">
            <a:extLst>
              <a:ext uri="{FF2B5EF4-FFF2-40B4-BE49-F238E27FC236}">
                <a16:creationId xmlns:a16="http://schemas.microsoft.com/office/drawing/2014/main" id="{71F5D81C-4477-41EF-84D4-88D8B71D53ED}"/>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defRPr>
            </a:lvl1pPr>
          </a:lstStyle>
          <a:p>
            <a:fld id="{81125157-714E-4785-B0E9-C4F8181AF6D9}"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80" r:id="rId1"/>
    <p:sldLayoutId id="2147483681" r:id="rId2"/>
    <p:sldLayoutId id="2147483719" r:id="rId3"/>
    <p:sldLayoutId id="2147483718" r:id="rId4"/>
    <p:sldLayoutId id="2147483717" r:id="rId5"/>
    <p:sldLayoutId id="2147483716" r:id="rId6"/>
    <p:sldLayoutId id="2147483715" r:id="rId7"/>
    <p:sldLayoutId id="2147483713" r:id="rId8"/>
    <p:sldLayoutId id="2147483712" r:id="rId9"/>
    <p:sldLayoutId id="2147483711" r:id="rId10"/>
    <p:sldLayoutId id="2147483682" r:id="rId11"/>
    <p:sldLayoutId id="2147483683" r:id="rId12"/>
    <p:sldLayoutId id="2147483684" r:id="rId13"/>
    <p:sldLayoutId id="2147483685" r:id="rId14"/>
    <p:sldLayoutId id="2147483686" r:id="rId15"/>
    <p:sldLayoutId id="2147483687" r:id="rId16"/>
    <p:sldLayoutId id="2147483688" r:id="rId17"/>
    <p:sldLayoutId id="2147483689" r:id="rId18"/>
    <p:sldLayoutId id="2147483690" r:id="rId19"/>
    <p:sldLayoutId id="2147483691" r:id="rId20"/>
    <p:sldLayoutId id="2147483692" r:id="rId21"/>
    <p:sldLayoutId id="2147483693" r:id="rId22"/>
    <p:sldLayoutId id="2147483694" r:id="rId23"/>
    <p:sldLayoutId id="2147483695" r:id="rId24"/>
    <p:sldLayoutId id="2147483696" r:id="rId25"/>
    <p:sldLayoutId id="2147483697" r:id="rId26"/>
    <p:sldLayoutId id="2147483698" r:id="rId27"/>
    <p:sldLayoutId id="2147483699" r:id="rId28"/>
    <p:sldLayoutId id="2147483700" r:id="rId29"/>
    <p:sldLayoutId id="2147483701" r:id="rId30"/>
    <p:sldLayoutId id="2147483702" r:id="rId31"/>
    <p:sldLayoutId id="2147483703" r:id="rId32"/>
    <p:sldLayoutId id="2147483704" r:id="rId33"/>
    <p:sldLayoutId id="2147483714" r:id="rId34"/>
    <p:sldLayoutId id="2147483705" r:id="rId35"/>
    <p:sldLayoutId id="2147483706" r:id="rId36"/>
    <p:sldLayoutId id="2147483707" r:id="rId37"/>
    <p:sldLayoutId id="2147483708" r:id="rId38"/>
    <p:sldLayoutId id="2147483709" r:id="rId39"/>
    <p:sldLayoutId id="2147483720" r:id="rId40"/>
    <p:sldLayoutId id="2147483710" r:id="rId4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B35F551-3325-4B47-AA2C-C0CCFB128681}"/>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Rectangle 3">
            <a:extLst>
              <a:ext uri="{FF2B5EF4-FFF2-40B4-BE49-F238E27FC236}">
                <a16:creationId xmlns:a16="http://schemas.microsoft.com/office/drawing/2014/main" id="{D55AF46F-32BF-4F69-B78F-B22E4C293920}"/>
              </a:ext>
            </a:extLst>
          </p:cNvPr>
          <p:cNvSpPr>
            <a:spLocks noGrp="1" noChangeArrowheads="1"/>
          </p:cNvSpPr>
          <p:nvPr>
            <p:ph type="body" idx="1"/>
          </p:nvPr>
        </p:nvSpPr>
        <p:spPr bwMode="auto">
          <a:xfrm>
            <a:off x="839788" y="1600200"/>
            <a:ext cx="746442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1268" name="Rectangle 4">
            <a:extLst>
              <a:ext uri="{FF2B5EF4-FFF2-40B4-BE49-F238E27FC236}">
                <a16:creationId xmlns:a16="http://schemas.microsoft.com/office/drawing/2014/main" id="{6700DA80-E7B2-4A9A-8A35-FDAAD7A1F8AF}"/>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0">
                <a:solidFill>
                  <a:schemeClr val="tx1"/>
                </a:solidFill>
                <a:latin typeface="Arial" charset="0"/>
              </a:defRPr>
            </a:lvl1pPr>
          </a:lstStyle>
          <a:p>
            <a:pPr>
              <a:defRPr/>
            </a:pPr>
            <a:endParaRPr lang="en-US"/>
          </a:p>
        </p:txBody>
      </p:sp>
      <p:sp>
        <p:nvSpPr>
          <p:cNvPr id="11269" name="Rectangle 5">
            <a:extLst>
              <a:ext uri="{FF2B5EF4-FFF2-40B4-BE49-F238E27FC236}">
                <a16:creationId xmlns:a16="http://schemas.microsoft.com/office/drawing/2014/main" id="{561B389C-8C5C-4C03-B734-734BE499E3ED}"/>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b="0">
                <a:solidFill>
                  <a:schemeClr val="tx1"/>
                </a:solidFill>
                <a:latin typeface="Arial" charset="0"/>
              </a:defRPr>
            </a:lvl1pPr>
          </a:lstStyle>
          <a:p>
            <a:pPr>
              <a:defRPr/>
            </a:pPr>
            <a:endParaRPr lang="en-US"/>
          </a:p>
        </p:txBody>
      </p:sp>
      <p:sp>
        <p:nvSpPr>
          <p:cNvPr id="11270" name="Rectangle 6">
            <a:extLst>
              <a:ext uri="{FF2B5EF4-FFF2-40B4-BE49-F238E27FC236}">
                <a16:creationId xmlns:a16="http://schemas.microsoft.com/office/drawing/2014/main" id="{353EB6DE-B71A-433C-8D99-45B1BD07D01E}"/>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0">
                <a:solidFill>
                  <a:schemeClr val="tx1"/>
                </a:solidFill>
              </a:defRPr>
            </a:lvl1pPr>
          </a:lstStyle>
          <a:p>
            <a:fld id="{015D7368-2C0E-4A46-8E1E-0E648370199C}" type="slidenum">
              <a:rPr lang="en-US" altLang="en-US"/>
              <a:pPr/>
              <a:t>‹#›</a:t>
            </a:fld>
            <a:endParaRPr lang="en-US" altLang="en-US"/>
          </a:p>
        </p:txBody>
      </p:sp>
    </p:spTree>
    <p:extLst>
      <p:ext uri="{BB962C8B-B14F-4D97-AF65-F5344CB8AC3E}">
        <p14:creationId xmlns:p14="http://schemas.microsoft.com/office/powerpoint/2010/main" val="2261151690"/>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9.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hyperlink" Target="file:///E:\ClipArt\Anhdong\Vuicuoi\HEART.GIF" TargetMode="Externa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9.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图片 184">
            <a:extLst>
              <a:ext uri="{FF2B5EF4-FFF2-40B4-BE49-F238E27FC236}">
                <a16:creationId xmlns:a16="http://schemas.microsoft.com/office/drawing/2014/main" id="{F023164D-7C82-46B9-8E1D-3B18DC665D5A}"/>
              </a:ext>
            </a:extLst>
          </p:cNvPr>
          <p:cNvPicPr>
            <a:picLocks noChangeAspect="1"/>
          </p:cNvPicPr>
          <p:nvPr/>
        </p:nvPicPr>
        <p:blipFill>
          <a:blip r:embed="rId3">
            <a:extLst>
              <a:ext uri="{28A0092B-C50C-407E-A947-70E740481C1C}">
                <a14:useLocalDpi xmlns:a14="http://schemas.microsoft.com/office/drawing/2010/main" val="0"/>
              </a:ext>
            </a:extLst>
          </a:blip>
          <a:srcRect t="57925" b="746"/>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a:extLst>
              <a:ext uri="{FF2B5EF4-FFF2-40B4-BE49-F238E27FC236}">
                <a16:creationId xmlns:a16="http://schemas.microsoft.com/office/drawing/2014/main" id="{5AEFA682-A25E-4AEE-83A0-683A035CD861}"/>
              </a:ext>
            </a:extLst>
          </p:cNvPr>
          <p:cNvSpPr/>
          <p:nvPr/>
        </p:nvSpPr>
        <p:spPr>
          <a:xfrm>
            <a:off x="0" y="0"/>
            <a:ext cx="9144000" cy="938213"/>
          </a:xfrm>
          <a:prstGeom prst="rect">
            <a:avLst/>
          </a:prstGeom>
          <a:solidFill>
            <a:srgbClr val="F5D9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字魂35号-经典雅黑" panose="02000000000000000000" pitchFamily="2" charset="-122"/>
              <a:ea typeface="字魂35号-经典雅黑" panose="02000000000000000000" pitchFamily="2" charset="-122"/>
            </a:endParaRPr>
          </a:p>
        </p:txBody>
      </p:sp>
      <p:sp>
        <p:nvSpPr>
          <p:cNvPr id="8" name="矩形 7">
            <a:extLst>
              <a:ext uri="{FF2B5EF4-FFF2-40B4-BE49-F238E27FC236}">
                <a16:creationId xmlns:a16="http://schemas.microsoft.com/office/drawing/2014/main" id="{029BBC97-51E6-41B6-91FD-23024B8D03FF}"/>
              </a:ext>
            </a:extLst>
          </p:cNvPr>
          <p:cNvSpPr/>
          <p:nvPr/>
        </p:nvSpPr>
        <p:spPr>
          <a:xfrm>
            <a:off x="668338" y="704850"/>
            <a:ext cx="7807325" cy="5448300"/>
          </a:xfrm>
          <a:prstGeom prst="rect">
            <a:avLst/>
          </a:prstGeom>
          <a:pattFill prst="lgGrid">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字魂35号-经典雅黑" panose="02000000000000000000" pitchFamily="2" charset="-122"/>
              <a:ea typeface="字魂35号-经典雅黑" panose="02000000000000000000" pitchFamily="2" charset="-122"/>
            </a:endParaRPr>
          </a:p>
        </p:txBody>
      </p:sp>
      <p:grpSp>
        <p:nvGrpSpPr>
          <p:cNvPr id="3077" name="组合 24">
            <a:extLst>
              <a:ext uri="{FF2B5EF4-FFF2-40B4-BE49-F238E27FC236}">
                <a16:creationId xmlns:a16="http://schemas.microsoft.com/office/drawing/2014/main" id="{127EFAD8-8B38-47C1-965A-A69755796399}"/>
              </a:ext>
            </a:extLst>
          </p:cNvPr>
          <p:cNvGrpSpPr>
            <a:grpSpLocks/>
          </p:cNvGrpSpPr>
          <p:nvPr/>
        </p:nvGrpSpPr>
        <p:grpSpPr bwMode="auto">
          <a:xfrm>
            <a:off x="1409700" y="1042988"/>
            <a:ext cx="6324600" cy="277812"/>
            <a:chOff x="1879425" y="1042608"/>
            <a:chExt cx="8433151" cy="277792"/>
          </a:xfrm>
        </p:grpSpPr>
        <p:sp>
          <p:nvSpPr>
            <p:cNvPr id="13" name="椭圆 12">
              <a:extLst>
                <a:ext uri="{FF2B5EF4-FFF2-40B4-BE49-F238E27FC236}">
                  <a16:creationId xmlns:a16="http://schemas.microsoft.com/office/drawing/2014/main" id="{18034C73-7F8B-480D-8BB0-6ABE217518C6}"/>
                </a:ext>
              </a:extLst>
            </p:cNvPr>
            <p:cNvSpPr/>
            <p:nvPr/>
          </p:nvSpPr>
          <p:spPr>
            <a:xfrm>
              <a:off x="1879425" y="1042608"/>
              <a:ext cx="277296" cy="277792"/>
            </a:xfrm>
            <a:prstGeom prst="ellipse">
              <a:avLst/>
            </a:prstGeom>
            <a:solidFill>
              <a:srgbClr val="F5D9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字魂35号-经典雅黑" panose="02000000000000000000" pitchFamily="2" charset="-122"/>
                <a:ea typeface="字魂35号-经典雅黑" panose="02000000000000000000" pitchFamily="2" charset="-122"/>
              </a:endParaRPr>
            </a:p>
          </p:txBody>
        </p:sp>
        <p:sp>
          <p:nvSpPr>
            <p:cNvPr id="195" name="椭圆 194">
              <a:extLst>
                <a:ext uri="{FF2B5EF4-FFF2-40B4-BE49-F238E27FC236}">
                  <a16:creationId xmlns:a16="http://schemas.microsoft.com/office/drawing/2014/main" id="{39D1AA3F-D480-4770-A6E5-5494D2802BBF}"/>
                </a:ext>
              </a:extLst>
            </p:cNvPr>
            <p:cNvSpPr/>
            <p:nvPr/>
          </p:nvSpPr>
          <p:spPr>
            <a:xfrm>
              <a:off x="2558904" y="1042608"/>
              <a:ext cx="277294" cy="277792"/>
            </a:xfrm>
            <a:prstGeom prst="ellipse">
              <a:avLst/>
            </a:prstGeom>
            <a:solidFill>
              <a:srgbClr val="F5D9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字魂35号-经典雅黑" panose="02000000000000000000" pitchFamily="2" charset="-122"/>
                <a:ea typeface="字魂35号-经典雅黑" panose="02000000000000000000" pitchFamily="2" charset="-122"/>
              </a:endParaRPr>
            </a:p>
          </p:txBody>
        </p:sp>
        <p:sp>
          <p:nvSpPr>
            <p:cNvPr id="196" name="椭圆 195">
              <a:extLst>
                <a:ext uri="{FF2B5EF4-FFF2-40B4-BE49-F238E27FC236}">
                  <a16:creationId xmlns:a16="http://schemas.microsoft.com/office/drawing/2014/main" id="{C5138841-B431-4D77-963A-CF13CEB4A96A}"/>
                </a:ext>
              </a:extLst>
            </p:cNvPr>
            <p:cNvSpPr/>
            <p:nvPr/>
          </p:nvSpPr>
          <p:spPr>
            <a:xfrm>
              <a:off x="3238382" y="1042608"/>
              <a:ext cx="277296" cy="277792"/>
            </a:xfrm>
            <a:prstGeom prst="ellipse">
              <a:avLst/>
            </a:prstGeom>
            <a:solidFill>
              <a:srgbClr val="F5D9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字魂35号-经典雅黑" panose="02000000000000000000" pitchFamily="2" charset="-122"/>
                <a:ea typeface="字魂35号-经典雅黑" panose="02000000000000000000" pitchFamily="2" charset="-122"/>
              </a:endParaRPr>
            </a:p>
          </p:txBody>
        </p:sp>
        <p:sp>
          <p:nvSpPr>
            <p:cNvPr id="197" name="椭圆 196">
              <a:extLst>
                <a:ext uri="{FF2B5EF4-FFF2-40B4-BE49-F238E27FC236}">
                  <a16:creationId xmlns:a16="http://schemas.microsoft.com/office/drawing/2014/main" id="{E1CE14A7-C17D-4800-A509-3C026A87E817}"/>
                </a:ext>
              </a:extLst>
            </p:cNvPr>
            <p:cNvSpPr/>
            <p:nvPr/>
          </p:nvSpPr>
          <p:spPr>
            <a:xfrm>
              <a:off x="3917861" y="1042608"/>
              <a:ext cx="277294" cy="277792"/>
            </a:xfrm>
            <a:prstGeom prst="ellipse">
              <a:avLst/>
            </a:prstGeom>
            <a:solidFill>
              <a:srgbClr val="F5D9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字魂35号-经典雅黑" panose="02000000000000000000" pitchFamily="2" charset="-122"/>
                <a:ea typeface="字魂35号-经典雅黑" panose="02000000000000000000" pitchFamily="2" charset="-122"/>
              </a:endParaRPr>
            </a:p>
          </p:txBody>
        </p:sp>
        <p:sp>
          <p:nvSpPr>
            <p:cNvPr id="198" name="椭圆 197">
              <a:extLst>
                <a:ext uri="{FF2B5EF4-FFF2-40B4-BE49-F238E27FC236}">
                  <a16:creationId xmlns:a16="http://schemas.microsoft.com/office/drawing/2014/main" id="{7CD54805-5CBB-4974-AEAE-65CABD785627}"/>
                </a:ext>
              </a:extLst>
            </p:cNvPr>
            <p:cNvSpPr/>
            <p:nvPr/>
          </p:nvSpPr>
          <p:spPr>
            <a:xfrm>
              <a:off x="4597338" y="1042608"/>
              <a:ext cx="277296" cy="277792"/>
            </a:xfrm>
            <a:prstGeom prst="ellipse">
              <a:avLst/>
            </a:prstGeom>
            <a:solidFill>
              <a:srgbClr val="F5D9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字魂35号-经典雅黑" panose="02000000000000000000" pitchFamily="2" charset="-122"/>
                <a:ea typeface="字魂35号-经典雅黑" panose="02000000000000000000" pitchFamily="2" charset="-122"/>
              </a:endParaRPr>
            </a:p>
          </p:txBody>
        </p:sp>
        <p:sp>
          <p:nvSpPr>
            <p:cNvPr id="199" name="椭圆 198">
              <a:extLst>
                <a:ext uri="{FF2B5EF4-FFF2-40B4-BE49-F238E27FC236}">
                  <a16:creationId xmlns:a16="http://schemas.microsoft.com/office/drawing/2014/main" id="{36A80A21-2DA0-4844-BFE9-8C438901D733}"/>
                </a:ext>
              </a:extLst>
            </p:cNvPr>
            <p:cNvSpPr/>
            <p:nvPr/>
          </p:nvSpPr>
          <p:spPr>
            <a:xfrm>
              <a:off x="5276817" y="1042608"/>
              <a:ext cx="279412" cy="277792"/>
            </a:xfrm>
            <a:prstGeom prst="ellipse">
              <a:avLst/>
            </a:prstGeom>
            <a:solidFill>
              <a:srgbClr val="F5D9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字魂35号-经典雅黑" panose="02000000000000000000" pitchFamily="2" charset="-122"/>
                <a:ea typeface="字魂35号-经典雅黑" panose="02000000000000000000" pitchFamily="2" charset="-122"/>
              </a:endParaRPr>
            </a:p>
          </p:txBody>
        </p:sp>
        <p:sp>
          <p:nvSpPr>
            <p:cNvPr id="200" name="椭圆 199">
              <a:extLst>
                <a:ext uri="{FF2B5EF4-FFF2-40B4-BE49-F238E27FC236}">
                  <a16:creationId xmlns:a16="http://schemas.microsoft.com/office/drawing/2014/main" id="{888AA3CF-2C1A-4763-B718-8E6ED89F63ED}"/>
                </a:ext>
              </a:extLst>
            </p:cNvPr>
            <p:cNvSpPr/>
            <p:nvPr/>
          </p:nvSpPr>
          <p:spPr>
            <a:xfrm>
              <a:off x="5956295" y="1042608"/>
              <a:ext cx="279412" cy="277792"/>
            </a:xfrm>
            <a:prstGeom prst="ellipse">
              <a:avLst/>
            </a:prstGeom>
            <a:solidFill>
              <a:srgbClr val="F5D9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字魂35号-经典雅黑" panose="02000000000000000000" pitchFamily="2" charset="-122"/>
                <a:ea typeface="字魂35号-经典雅黑" panose="02000000000000000000" pitchFamily="2" charset="-122"/>
              </a:endParaRPr>
            </a:p>
          </p:txBody>
        </p:sp>
        <p:sp>
          <p:nvSpPr>
            <p:cNvPr id="201" name="椭圆 200">
              <a:extLst>
                <a:ext uri="{FF2B5EF4-FFF2-40B4-BE49-F238E27FC236}">
                  <a16:creationId xmlns:a16="http://schemas.microsoft.com/office/drawing/2014/main" id="{0EDA18B2-FA3B-4E28-B50D-0C905BEAA5F9}"/>
                </a:ext>
              </a:extLst>
            </p:cNvPr>
            <p:cNvSpPr/>
            <p:nvPr/>
          </p:nvSpPr>
          <p:spPr>
            <a:xfrm>
              <a:off x="6635774" y="1042608"/>
              <a:ext cx="279412" cy="277792"/>
            </a:xfrm>
            <a:prstGeom prst="ellipse">
              <a:avLst/>
            </a:prstGeom>
            <a:solidFill>
              <a:srgbClr val="F5D9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字魂35号-经典雅黑" panose="02000000000000000000" pitchFamily="2" charset="-122"/>
                <a:ea typeface="字魂35号-经典雅黑" panose="02000000000000000000" pitchFamily="2" charset="-122"/>
              </a:endParaRPr>
            </a:p>
          </p:txBody>
        </p:sp>
        <p:sp>
          <p:nvSpPr>
            <p:cNvPr id="202" name="椭圆 201">
              <a:extLst>
                <a:ext uri="{FF2B5EF4-FFF2-40B4-BE49-F238E27FC236}">
                  <a16:creationId xmlns:a16="http://schemas.microsoft.com/office/drawing/2014/main" id="{C07DC5F1-A936-418F-B1A6-F0B3D8E82EDB}"/>
                </a:ext>
              </a:extLst>
            </p:cNvPr>
            <p:cNvSpPr/>
            <p:nvPr/>
          </p:nvSpPr>
          <p:spPr>
            <a:xfrm>
              <a:off x="7317369" y="1042608"/>
              <a:ext cx="277294" cy="277792"/>
            </a:xfrm>
            <a:prstGeom prst="ellipse">
              <a:avLst/>
            </a:prstGeom>
            <a:solidFill>
              <a:srgbClr val="F5D9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字魂35号-经典雅黑" panose="02000000000000000000" pitchFamily="2" charset="-122"/>
                <a:ea typeface="字魂35号-经典雅黑" panose="02000000000000000000" pitchFamily="2" charset="-122"/>
              </a:endParaRPr>
            </a:p>
          </p:txBody>
        </p:sp>
        <p:sp>
          <p:nvSpPr>
            <p:cNvPr id="203" name="椭圆 202">
              <a:extLst>
                <a:ext uri="{FF2B5EF4-FFF2-40B4-BE49-F238E27FC236}">
                  <a16:creationId xmlns:a16="http://schemas.microsoft.com/office/drawing/2014/main" id="{E51FA5A9-AE17-4C28-8DD5-EB153562DE03}"/>
                </a:ext>
              </a:extLst>
            </p:cNvPr>
            <p:cNvSpPr/>
            <p:nvPr/>
          </p:nvSpPr>
          <p:spPr>
            <a:xfrm>
              <a:off x="7996846" y="1042608"/>
              <a:ext cx="277296" cy="277792"/>
            </a:xfrm>
            <a:prstGeom prst="ellipse">
              <a:avLst/>
            </a:prstGeom>
            <a:solidFill>
              <a:srgbClr val="F5D9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字魂35号-经典雅黑" panose="02000000000000000000" pitchFamily="2" charset="-122"/>
                <a:ea typeface="字魂35号-经典雅黑" panose="02000000000000000000" pitchFamily="2" charset="-122"/>
              </a:endParaRPr>
            </a:p>
          </p:txBody>
        </p:sp>
        <p:sp>
          <p:nvSpPr>
            <p:cNvPr id="204" name="椭圆 203">
              <a:extLst>
                <a:ext uri="{FF2B5EF4-FFF2-40B4-BE49-F238E27FC236}">
                  <a16:creationId xmlns:a16="http://schemas.microsoft.com/office/drawing/2014/main" id="{B23FA9F9-E269-44DE-A3EB-EC83913AB89F}"/>
                </a:ext>
              </a:extLst>
            </p:cNvPr>
            <p:cNvSpPr/>
            <p:nvPr/>
          </p:nvSpPr>
          <p:spPr>
            <a:xfrm>
              <a:off x="8676325" y="1042608"/>
              <a:ext cx="277294" cy="277792"/>
            </a:xfrm>
            <a:prstGeom prst="ellipse">
              <a:avLst/>
            </a:prstGeom>
            <a:solidFill>
              <a:srgbClr val="F5D9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字魂35号-经典雅黑" panose="02000000000000000000" pitchFamily="2" charset="-122"/>
                <a:ea typeface="字魂35号-经典雅黑" panose="02000000000000000000" pitchFamily="2" charset="-122"/>
              </a:endParaRPr>
            </a:p>
          </p:txBody>
        </p:sp>
        <p:sp>
          <p:nvSpPr>
            <p:cNvPr id="205" name="椭圆 204">
              <a:extLst>
                <a:ext uri="{FF2B5EF4-FFF2-40B4-BE49-F238E27FC236}">
                  <a16:creationId xmlns:a16="http://schemas.microsoft.com/office/drawing/2014/main" id="{25CA15C6-DA31-425F-AE90-333F1FF7331B}"/>
                </a:ext>
              </a:extLst>
            </p:cNvPr>
            <p:cNvSpPr/>
            <p:nvPr/>
          </p:nvSpPr>
          <p:spPr>
            <a:xfrm>
              <a:off x="9355803" y="1042608"/>
              <a:ext cx="277296" cy="277792"/>
            </a:xfrm>
            <a:prstGeom prst="ellipse">
              <a:avLst/>
            </a:prstGeom>
            <a:solidFill>
              <a:srgbClr val="F5D9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字魂35号-经典雅黑" panose="02000000000000000000" pitchFamily="2" charset="-122"/>
                <a:ea typeface="字魂35号-经典雅黑" panose="02000000000000000000" pitchFamily="2" charset="-122"/>
              </a:endParaRPr>
            </a:p>
          </p:txBody>
        </p:sp>
        <p:sp>
          <p:nvSpPr>
            <p:cNvPr id="206" name="椭圆 205">
              <a:extLst>
                <a:ext uri="{FF2B5EF4-FFF2-40B4-BE49-F238E27FC236}">
                  <a16:creationId xmlns:a16="http://schemas.microsoft.com/office/drawing/2014/main" id="{841F6DF8-483A-4027-8C65-C0304515441B}"/>
                </a:ext>
              </a:extLst>
            </p:cNvPr>
            <p:cNvSpPr/>
            <p:nvPr/>
          </p:nvSpPr>
          <p:spPr>
            <a:xfrm>
              <a:off x="10035282" y="1042608"/>
              <a:ext cx="277294" cy="277792"/>
            </a:xfrm>
            <a:prstGeom prst="ellipse">
              <a:avLst/>
            </a:prstGeom>
            <a:solidFill>
              <a:srgbClr val="F5D9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字魂35号-经典雅黑" panose="02000000000000000000" pitchFamily="2" charset="-122"/>
                <a:ea typeface="字魂35号-经典雅黑" panose="02000000000000000000" pitchFamily="2" charset="-122"/>
              </a:endParaRPr>
            </a:p>
          </p:txBody>
        </p:sp>
      </p:grpSp>
      <p:sp>
        <p:nvSpPr>
          <p:cNvPr id="208" name="文本框 207">
            <a:extLst>
              <a:ext uri="{FF2B5EF4-FFF2-40B4-BE49-F238E27FC236}">
                <a16:creationId xmlns:a16="http://schemas.microsoft.com/office/drawing/2014/main" id="{A62695B7-73F1-48DD-BEDC-7FADA2A207B5}"/>
              </a:ext>
            </a:extLst>
          </p:cNvPr>
          <p:cNvSpPr txBox="1"/>
          <p:nvPr/>
        </p:nvSpPr>
        <p:spPr>
          <a:xfrm>
            <a:off x="1491302" y="1477682"/>
            <a:ext cx="4312277" cy="1015663"/>
          </a:xfrm>
          <a:prstGeom prst="rect">
            <a:avLst/>
          </a:prstGeom>
          <a:noFill/>
        </p:spPr>
        <p:txBody>
          <a:bodyPr>
            <a:spAutoFit/>
            <a:scene3d>
              <a:camera prst="orthographicFront"/>
              <a:lightRig rig="threePt" dir="t"/>
            </a:scene3d>
            <a:sp3d extrusionH="57150">
              <a:bevelT w="38100" h="38100"/>
            </a:sp3d>
          </a:bodyPr>
          <a:lstStyle/>
          <a:p>
            <a:pPr algn="dist">
              <a:defRPr/>
            </a:pPr>
            <a:r>
              <a:rPr lang="en-US" altLang="zh-CN" sz="6000" b="1" dirty="0">
                <a:ln>
                  <a:solidFill>
                    <a:schemeClr val="accent1">
                      <a:lumMod val="75000"/>
                    </a:schemeClr>
                  </a:solidFill>
                </a:ln>
                <a:solidFill>
                  <a:schemeClr val="tx1">
                    <a:lumMod val="85000"/>
                    <a:lumOff val="15000"/>
                  </a:schemeClr>
                </a:solidFill>
                <a:effectLst>
                  <a:outerShdw blurRad="38100" dist="38100" dir="2700000" algn="tl">
                    <a:srgbClr val="000000">
                      <a:alpha val="43137"/>
                    </a:srgbClr>
                  </a:outerShdw>
                </a:effectLst>
                <a:latin typeface="UVN Binh Duong" pitchFamily="2" charset="0"/>
                <a:ea typeface="字魂35号-经典雅黑" panose="02000000000000000000" pitchFamily="2" charset="-122"/>
              </a:rPr>
              <a:t> </a:t>
            </a:r>
            <a:endParaRPr lang="zh-CN" altLang="en-US" sz="6000" b="1" dirty="0">
              <a:ln>
                <a:solidFill>
                  <a:schemeClr val="accent1">
                    <a:lumMod val="75000"/>
                  </a:schemeClr>
                </a:solidFill>
              </a:ln>
              <a:solidFill>
                <a:schemeClr val="tx1">
                  <a:lumMod val="85000"/>
                  <a:lumOff val="15000"/>
                </a:schemeClr>
              </a:solidFill>
              <a:effectLst>
                <a:outerShdw blurRad="38100" dist="38100" dir="2700000" algn="tl">
                  <a:srgbClr val="000000">
                    <a:alpha val="43137"/>
                  </a:srgbClr>
                </a:outerShdw>
              </a:effectLst>
              <a:latin typeface="UVN Binh Duong" pitchFamily="2" charset="0"/>
              <a:ea typeface="字魂35号-经典雅黑" panose="02000000000000000000" pitchFamily="2" charset="-122"/>
            </a:endParaRPr>
          </a:p>
        </p:txBody>
      </p:sp>
      <p:grpSp>
        <p:nvGrpSpPr>
          <p:cNvPr id="4" name="Group 1">
            <a:extLst>
              <a:ext uri="{FF2B5EF4-FFF2-40B4-BE49-F238E27FC236}">
                <a16:creationId xmlns:a16="http://schemas.microsoft.com/office/drawing/2014/main" id="{8F60123A-F98E-40F0-A380-27C9A979F475}"/>
              </a:ext>
            </a:extLst>
          </p:cNvPr>
          <p:cNvGrpSpPr>
            <a:grpSpLocks/>
          </p:cNvGrpSpPr>
          <p:nvPr/>
        </p:nvGrpSpPr>
        <p:grpSpPr bwMode="auto">
          <a:xfrm>
            <a:off x="1490663" y="3836988"/>
            <a:ext cx="4230687" cy="730250"/>
            <a:chOff x="1988402" y="3836468"/>
            <a:chExt cx="5639102" cy="730572"/>
          </a:xfrm>
        </p:grpSpPr>
        <p:sp>
          <p:nvSpPr>
            <p:cNvPr id="15" name="矩形: 圆角 14">
              <a:extLst>
                <a:ext uri="{FF2B5EF4-FFF2-40B4-BE49-F238E27FC236}">
                  <a16:creationId xmlns:a16="http://schemas.microsoft.com/office/drawing/2014/main" id="{BE926F0D-A9FC-47B3-B3E0-6C8B3826E64D}"/>
                </a:ext>
              </a:extLst>
            </p:cNvPr>
            <p:cNvSpPr/>
            <p:nvPr/>
          </p:nvSpPr>
          <p:spPr>
            <a:xfrm>
              <a:off x="1988402" y="3855526"/>
              <a:ext cx="5639102" cy="711514"/>
            </a:xfrm>
            <a:prstGeom prst="roundRect">
              <a:avLst>
                <a:gd name="adj" fmla="val 39788"/>
              </a:avLst>
            </a:prstGeom>
            <a:solidFill>
              <a:srgbClr val="F5D9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字魂35号-经典雅黑" panose="02000000000000000000" pitchFamily="2" charset="-122"/>
                <a:ea typeface="字魂35号-经典雅黑" panose="02000000000000000000" pitchFamily="2" charset="-122"/>
              </a:endParaRPr>
            </a:p>
          </p:txBody>
        </p:sp>
        <p:sp>
          <p:nvSpPr>
            <p:cNvPr id="211" name="文本框 210">
              <a:extLst>
                <a:ext uri="{FF2B5EF4-FFF2-40B4-BE49-F238E27FC236}">
                  <a16:creationId xmlns:a16="http://schemas.microsoft.com/office/drawing/2014/main" id="{248CC7BF-3390-4C23-BFE6-444325B069CE}"/>
                </a:ext>
              </a:extLst>
            </p:cNvPr>
            <p:cNvSpPr txBox="1"/>
            <p:nvPr/>
          </p:nvSpPr>
          <p:spPr>
            <a:xfrm>
              <a:off x="3306661" y="3836468"/>
              <a:ext cx="3002585" cy="708337"/>
            </a:xfrm>
            <a:prstGeom prst="rect">
              <a:avLst/>
            </a:prstGeom>
            <a:noFill/>
          </p:spPr>
          <p:txBody>
            <a:bodyPr>
              <a:spAutoFit/>
            </a:bodyPr>
            <a:lstStyle/>
            <a:p>
              <a:pPr algn="ctr">
                <a:defRPr/>
              </a:pPr>
              <a:r>
                <a:rPr lang="en-US" altLang="zh-CN" sz="4000" b="1" dirty="0" err="1">
                  <a:solidFill>
                    <a:schemeClr val="tx1">
                      <a:lumMod val="95000"/>
                      <a:lumOff val="5000"/>
                    </a:schemeClr>
                  </a:solidFill>
                  <a:latin typeface="Times New Roman" panose="02020603050405020304" pitchFamily="18" charset="0"/>
                  <a:ea typeface="字魂35号-经典雅黑" panose="02000000000000000000" pitchFamily="2" charset="-122"/>
                  <a:cs typeface="Times New Roman" panose="02020603050405020304" pitchFamily="18" charset="0"/>
                </a:rPr>
                <a:t>Trang</a:t>
              </a:r>
              <a:r>
                <a:rPr lang="en-US" altLang="zh-CN" sz="4000" b="1" dirty="0">
                  <a:solidFill>
                    <a:schemeClr val="tx1">
                      <a:lumMod val="95000"/>
                      <a:lumOff val="5000"/>
                    </a:schemeClr>
                  </a:solidFill>
                  <a:latin typeface="Times New Roman" panose="02020603050405020304" pitchFamily="18" charset="0"/>
                  <a:ea typeface="字魂35号-经典雅黑" panose="02000000000000000000" pitchFamily="2" charset="-122"/>
                  <a:cs typeface="Times New Roman" panose="02020603050405020304" pitchFamily="18" charset="0"/>
                </a:rPr>
                <a:t> 70</a:t>
              </a:r>
              <a:endParaRPr lang="zh-CN" altLang="en-US" sz="4000" b="1" dirty="0">
                <a:solidFill>
                  <a:schemeClr val="tx1">
                    <a:lumMod val="95000"/>
                    <a:lumOff val="5000"/>
                  </a:schemeClr>
                </a:solidFill>
                <a:latin typeface="Times New Roman" panose="02020603050405020304" pitchFamily="18" charset="0"/>
                <a:ea typeface="字魂35号-经典雅黑" panose="02000000000000000000" pitchFamily="2" charset="-122"/>
                <a:cs typeface="Times New Roman" panose="02020603050405020304" pitchFamily="18" charset="0"/>
              </a:endParaRPr>
            </a:p>
          </p:txBody>
        </p:sp>
      </p:grpSp>
      <p:pic>
        <p:nvPicPr>
          <p:cNvPr id="193" name="图片 192">
            <a:extLst>
              <a:ext uri="{FF2B5EF4-FFF2-40B4-BE49-F238E27FC236}">
                <a16:creationId xmlns:a16="http://schemas.microsoft.com/office/drawing/2014/main" id="{A9F9C892-A973-42E6-A206-D6E4624DFB41}"/>
              </a:ext>
            </a:extLst>
          </p:cNvPr>
          <p:cNvPicPr>
            <a:picLocks noChangeAspect="1"/>
          </p:cNvPicPr>
          <p:nvPr/>
        </p:nvPicPr>
        <p:blipFill>
          <a:blip r:embed="rId4">
            <a:extLst>
              <a:ext uri="{28A0092B-C50C-407E-A947-70E740481C1C}">
                <a14:useLocalDpi xmlns:a14="http://schemas.microsoft.com/office/drawing/2010/main" val="0"/>
              </a:ext>
            </a:extLst>
          </a:blip>
          <a:srcRect t="1363" b="1363"/>
          <a:stretch>
            <a:fillRect/>
          </a:stretch>
        </p:blipFill>
        <p:spPr bwMode="auto">
          <a:xfrm>
            <a:off x="5459413" y="0"/>
            <a:ext cx="3886200" cy="671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Picture 2" descr="A picture containing text&#10;&#10;Description automatically generated">
            <a:extLst>
              <a:ext uri="{FF2B5EF4-FFF2-40B4-BE49-F238E27FC236}">
                <a16:creationId xmlns:a16="http://schemas.microsoft.com/office/drawing/2014/main" id="{170C9301-CC0B-4FDD-BB57-B2D41459F843}"/>
              </a:ext>
            </a:extLst>
          </p:cNvPr>
          <p:cNvPicPr>
            <a:picLocks noChangeAspect="1"/>
          </p:cNvPicPr>
          <p:nvPr/>
        </p:nvPicPr>
        <p:blipFill>
          <a:blip r:embed="rId5">
            <a:extLst>
              <a:ext uri="{28A0092B-C50C-407E-A947-70E740481C1C}">
                <a14:useLocalDpi xmlns:a14="http://schemas.microsoft.com/office/drawing/2010/main" val="0"/>
              </a:ext>
            </a:extLst>
          </a:blip>
          <a:srcRect b="8379"/>
          <a:stretch>
            <a:fillRect/>
          </a:stretch>
        </p:blipFill>
        <p:spPr bwMode="auto">
          <a:xfrm>
            <a:off x="-225425" y="3611563"/>
            <a:ext cx="2743200" cy="3351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2" name="图片 18">
            <a:extLst>
              <a:ext uri="{FF2B5EF4-FFF2-40B4-BE49-F238E27FC236}">
                <a16:creationId xmlns:a16="http://schemas.microsoft.com/office/drawing/2014/main" id="{C8873F2A-E7F2-4BE7-8DBA-9C50E80836FA}"/>
              </a:ext>
            </a:extLst>
          </p:cNvPr>
          <p:cNvPicPr>
            <a:picLocks noChangeAspect="1"/>
          </p:cNvPicPr>
          <p:nvPr/>
        </p:nvPicPr>
        <p:blipFill>
          <a:blip r:embed="rId6">
            <a:extLst>
              <a:ext uri="{28A0092B-C50C-407E-A947-70E740481C1C}">
                <a14:useLocalDpi xmlns:a14="http://schemas.microsoft.com/office/drawing/2010/main" val="0"/>
              </a:ext>
            </a:extLst>
          </a:blip>
          <a:srcRect l="66515" t="-1286" r="-681" b="83446"/>
          <a:stretch>
            <a:fillRect/>
          </a:stretch>
        </p:blipFill>
        <p:spPr bwMode="auto">
          <a:xfrm rot="-1191454">
            <a:off x="196850" y="95250"/>
            <a:ext cx="1443038" cy="134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Rectangle 28">
            <a:extLst>
              <a:ext uri="{FF2B5EF4-FFF2-40B4-BE49-F238E27FC236}">
                <a16:creationId xmlns:a16="http://schemas.microsoft.com/office/drawing/2014/main" id="{FE1CC043-3994-4FC8-B001-17E84C9DAD4F}"/>
              </a:ext>
            </a:extLst>
          </p:cNvPr>
          <p:cNvSpPr/>
          <p:nvPr/>
        </p:nvSpPr>
        <p:spPr>
          <a:xfrm>
            <a:off x="609600" y="1238429"/>
            <a:ext cx="7124699" cy="2640851"/>
          </a:xfrm>
          <a:prstGeom prst="rect">
            <a:avLst/>
          </a:prstGeom>
          <a:noFill/>
        </p:spPr>
        <p:txBody>
          <a:bodyPr wrap="square">
            <a:spAutoFit/>
          </a:bodyPr>
          <a:lstStyle/>
          <a:p>
            <a:pPr algn="ctr">
              <a:lnSpc>
                <a:spcPct val="150000"/>
              </a:lnSpc>
              <a:defRPr/>
            </a:pPr>
            <a:endParaRPr lang="en-U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a:p>
            <a:pPr algn="ctr">
              <a:lnSpc>
                <a:spcPct val="150000"/>
              </a:lnSpc>
              <a:defRPr/>
            </a:pPr>
            <a:r>
              <a:rPr lang="en-US" sz="3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TOÁN</a:t>
            </a:r>
          </a:p>
          <a:p>
            <a:pPr algn="ctr">
              <a:lnSpc>
                <a:spcPct val="150000"/>
              </a:lnSpc>
              <a:defRPr/>
            </a:pPr>
            <a:r>
              <a:rPr lang="en-US" sz="30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Giới</a:t>
            </a:r>
            <a:r>
              <a:rPr lang="en-US" sz="3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en-US" sz="30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thiệu</a:t>
            </a:r>
            <a:r>
              <a:rPr lang="en-US" sz="3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en-US" sz="30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nhân</a:t>
            </a:r>
            <a:r>
              <a:rPr lang="en-US" sz="3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en-US" sz="30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nhẩm</a:t>
            </a:r>
            <a:r>
              <a:rPr lang="en-US" sz="3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en-US" sz="30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số</a:t>
            </a:r>
            <a:r>
              <a:rPr lang="en-US" sz="3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en-US" sz="30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có</a:t>
            </a:r>
            <a:r>
              <a:rPr lang="en-US" sz="3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en-US" sz="30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hai</a:t>
            </a:r>
            <a:r>
              <a:rPr lang="en-US" sz="3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en-US" sz="30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chữ</a:t>
            </a:r>
            <a:r>
              <a:rPr lang="en-US" sz="3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en-US" sz="30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số</a:t>
            </a:r>
            <a:r>
              <a:rPr lang="en-US" sz="3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en-US" sz="30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với</a:t>
            </a:r>
            <a:r>
              <a:rPr lang="en-US" sz="3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11</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nodeType="withEffect">
                                  <p:stCondLst>
                                    <p:cond delay="0"/>
                                  </p:stCondLst>
                                  <p:childTnLst>
                                    <p:set>
                                      <p:cBhvr>
                                        <p:cTn id="6" dur="1" fill="hold">
                                          <p:stCondLst>
                                            <p:cond delay="0"/>
                                          </p:stCondLst>
                                        </p:cTn>
                                        <p:tgtEl>
                                          <p:spTgt spid="193"/>
                                        </p:tgtEl>
                                        <p:attrNameLst>
                                          <p:attrName>style.visibility</p:attrName>
                                        </p:attrNameLst>
                                      </p:cBhvr>
                                      <p:to>
                                        <p:strVal val="visible"/>
                                      </p:to>
                                    </p:set>
                                    <p:anim calcmode="lin" valueType="num">
                                      <p:cBhvr additive="base">
                                        <p:cTn id="7" dur="1000" fill="hold"/>
                                        <p:tgtEl>
                                          <p:spTgt spid="193"/>
                                        </p:tgtEl>
                                        <p:attrNameLst>
                                          <p:attrName>ppt_x</p:attrName>
                                        </p:attrNameLst>
                                      </p:cBhvr>
                                      <p:tavLst>
                                        <p:tav tm="0">
                                          <p:val>
                                            <p:strVal val="1+#ppt_w/2"/>
                                          </p:val>
                                        </p:tav>
                                        <p:tav tm="100000">
                                          <p:val>
                                            <p:strVal val="#ppt_x"/>
                                          </p:val>
                                        </p:tav>
                                      </p:tavLst>
                                    </p:anim>
                                    <p:anim calcmode="lin" valueType="num">
                                      <p:cBhvr additive="base">
                                        <p:cTn id="8" dur="1000" fill="hold"/>
                                        <p:tgtEl>
                                          <p:spTgt spid="193"/>
                                        </p:tgtEl>
                                        <p:attrNameLst>
                                          <p:attrName>ppt_y</p:attrName>
                                        </p:attrNameLst>
                                      </p:cBhvr>
                                      <p:tavLst>
                                        <p:tav tm="0">
                                          <p:val>
                                            <p:strVal val="#ppt_y"/>
                                          </p:val>
                                        </p:tav>
                                        <p:tav tm="100000">
                                          <p:val>
                                            <p:strVal val="#ppt_y"/>
                                          </p:val>
                                        </p:tav>
                                      </p:tavLst>
                                    </p:anim>
                                  </p:childTnLst>
                                </p:cTn>
                              </p:par>
                              <p:par>
                                <p:cTn id="9" presetID="38" presetClass="entr" presetSubtype="0" accel="50000" fill="hold" nodeType="withEffect">
                                  <p:stCondLst>
                                    <p:cond delay="0"/>
                                  </p:stCondLst>
                                  <p:iterate type="lt">
                                    <p:tmPct val="50000"/>
                                  </p:iterate>
                                  <p:childTnLst>
                                    <p:set>
                                      <p:cBhvr>
                                        <p:cTn id="10" dur="1" fill="hold">
                                          <p:stCondLst>
                                            <p:cond delay="0"/>
                                          </p:stCondLst>
                                        </p:cTn>
                                        <p:tgtEl>
                                          <p:spTgt spid="208"/>
                                        </p:tgtEl>
                                        <p:attrNameLst>
                                          <p:attrName>style.visibility</p:attrName>
                                        </p:attrNameLst>
                                      </p:cBhvr>
                                      <p:to>
                                        <p:strVal val="visible"/>
                                      </p:to>
                                    </p:set>
                                    <p:set>
                                      <p:cBhvr>
                                        <p:cTn id="11" dur="341" fill="hold">
                                          <p:stCondLst>
                                            <p:cond delay="0"/>
                                          </p:stCondLst>
                                        </p:cTn>
                                        <p:tgtEl>
                                          <p:spTgt spid="208"/>
                                        </p:tgtEl>
                                        <p:attrNameLst>
                                          <p:attrName>style.rotation</p:attrName>
                                        </p:attrNameLst>
                                      </p:cBhvr>
                                      <p:to>
                                        <p:strVal val="-45.0"/>
                                      </p:to>
                                    </p:set>
                                    <p:anim calcmode="lin" valueType="num">
                                      <p:cBhvr>
                                        <p:cTn id="12" dur="341" fill="hold">
                                          <p:stCondLst>
                                            <p:cond delay="341"/>
                                          </p:stCondLst>
                                        </p:cTn>
                                        <p:tgtEl>
                                          <p:spTgt spid="208"/>
                                        </p:tgtEl>
                                        <p:attrNameLst>
                                          <p:attrName>style.rotation</p:attrName>
                                        </p:attrNameLst>
                                      </p:cBhvr>
                                      <p:tavLst>
                                        <p:tav tm="0">
                                          <p:val>
                                            <p:fltVal val="-45"/>
                                          </p:val>
                                        </p:tav>
                                        <p:tav tm="69900">
                                          <p:val>
                                            <p:fltVal val="45"/>
                                          </p:val>
                                        </p:tav>
                                        <p:tav tm="100000">
                                          <p:val>
                                            <p:fltVal val="0"/>
                                          </p:val>
                                        </p:tav>
                                      </p:tavLst>
                                    </p:anim>
                                    <p:anim calcmode="lin" valueType="num">
                                      <p:cBhvr>
                                        <p:cTn id="13" dur="341" fill="hold">
                                          <p:stCondLst>
                                            <p:cond delay="0"/>
                                          </p:stCondLst>
                                        </p:cTn>
                                        <p:tgtEl>
                                          <p:spTgt spid="208"/>
                                        </p:tgtEl>
                                        <p:attrNameLst>
                                          <p:attrName>ppt_y</p:attrName>
                                        </p:attrNameLst>
                                      </p:cBhvr>
                                      <p:tavLst>
                                        <p:tav tm="0">
                                          <p:val>
                                            <p:strVal val="#ppt_y-1"/>
                                          </p:val>
                                        </p:tav>
                                        <p:tav tm="100000">
                                          <p:val>
                                            <p:strVal val="#ppt_y-(0.354*#ppt_w-0.172*#ppt_h)"/>
                                          </p:val>
                                        </p:tav>
                                      </p:tavLst>
                                    </p:anim>
                                    <p:anim calcmode="lin" valueType="num">
                                      <p:cBhvr>
                                        <p:cTn id="14" dur="117" decel="50000" autoRev="1" fill="hold">
                                          <p:stCondLst>
                                            <p:cond delay="341"/>
                                          </p:stCondLst>
                                        </p:cTn>
                                        <p:tgtEl>
                                          <p:spTgt spid="208"/>
                                        </p:tgtEl>
                                        <p:attrNameLst>
                                          <p:attrName>ppt_y</p:attrName>
                                        </p:attrNameLst>
                                      </p:cBhvr>
                                      <p:tavLst>
                                        <p:tav tm="0">
                                          <p:val>
                                            <p:strVal val="#ppt_y-(0.354*#ppt_w-0.172*#ppt_h)"/>
                                          </p:val>
                                        </p:tav>
                                        <p:tav tm="100000">
                                          <p:val>
                                            <p:strVal val="#ppt_y-(0.354*#ppt_w-0.172*#ppt_h)-#ppt_h/2"/>
                                          </p:val>
                                        </p:tav>
                                      </p:tavLst>
                                    </p:anim>
                                    <p:anim calcmode="lin" valueType="num">
                                      <p:cBhvr>
                                        <p:cTn id="15" dur="102" fill="hold">
                                          <p:stCondLst>
                                            <p:cond delay="648"/>
                                          </p:stCondLst>
                                        </p:cTn>
                                        <p:tgtEl>
                                          <p:spTgt spid="208"/>
                                        </p:tgtEl>
                                        <p:attrNameLst>
                                          <p:attrName>ppt_y</p:attrName>
                                        </p:attrNameLst>
                                      </p:cBhvr>
                                      <p:tavLst>
                                        <p:tav tm="0">
                                          <p:val>
                                            <p:strVal val="#ppt_y-(0.354*#ppt_w-0.172*#ppt_h)"/>
                                          </p:val>
                                        </p:tav>
                                        <p:tav tm="100000">
                                          <p:val>
                                            <p:strVal val="#ppt_y"/>
                                          </p:val>
                                        </p:tav>
                                      </p:tavLst>
                                    </p:anim>
                                  </p:childTnLst>
                                </p:cTn>
                              </p:par>
                              <p:par>
                                <p:cTn id="16" presetID="47"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266" name="Picture 36" descr="HEART.GIF">
            <a:hlinkClick r:id="rId2" action="ppaction://hlinkfile"/>
            <a:extLst>
              <a:ext uri="{FF2B5EF4-FFF2-40B4-BE49-F238E27FC236}">
                <a16:creationId xmlns:a16="http://schemas.microsoft.com/office/drawing/2014/main" id="{26BC4870-ECE6-49F5-A9E8-F7F3D0644736}"/>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3048000"/>
            <a:ext cx="914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36" descr="HEART.GIF">
            <a:hlinkClick r:id="rId2" action="ppaction://hlinkfile"/>
            <a:extLst>
              <a:ext uri="{FF2B5EF4-FFF2-40B4-BE49-F238E27FC236}">
                <a16:creationId xmlns:a16="http://schemas.microsoft.com/office/drawing/2014/main" id="{20DBA9D0-FEB5-4F81-B26C-AC6C5B4DF774}"/>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2971800"/>
            <a:ext cx="914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3" descr="005-C">
            <a:extLst>
              <a:ext uri="{FF2B5EF4-FFF2-40B4-BE49-F238E27FC236}">
                <a16:creationId xmlns:a16="http://schemas.microsoft.com/office/drawing/2014/main" id="{573B2594-262D-4099-B740-132EDB5DC5B9}"/>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19200" y="0"/>
            <a:ext cx="6800850" cy="6553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99716" name="Text Box 4">
            <a:extLst>
              <a:ext uri="{FF2B5EF4-FFF2-40B4-BE49-F238E27FC236}">
                <a16:creationId xmlns:a16="http://schemas.microsoft.com/office/drawing/2014/main" id="{817DCD6D-714C-4D7D-A869-6A8793412B66}"/>
              </a:ext>
            </a:extLst>
          </p:cNvPr>
          <p:cNvSpPr txBox="1">
            <a:spLocks noChangeArrowheads="1"/>
          </p:cNvSpPr>
          <p:nvPr/>
        </p:nvSpPr>
        <p:spPr bwMode="auto">
          <a:xfrm>
            <a:off x="2286000" y="2362200"/>
            <a:ext cx="4724400" cy="1169988"/>
          </a:xfrm>
          <a:prstGeom prst="rect">
            <a:avLst/>
          </a:prstGeom>
          <a:noFill/>
          <a:ln w="9525">
            <a:noFill/>
            <a:miter lim="800000"/>
            <a:headEnd/>
            <a:tailEnd/>
          </a:ln>
          <a:effectLst/>
        </p:spPr>
        <p:txBody>
          <a:bodyPr>
            <a:spAutoFit/>
          </a:bodyPr>
          <a:lstStyle/>
          <a:p>
            <a:pPr algn="ctr">
              <a:spcBef>
                <a:spcPct val="50000"/>
              </a:spcBef>
              <a:defRPr/>
            </a:pPr>
            <a:r>
              <a:rPr lang="en-US" sz="7000" b="1" dirty="0">
                <a:solidFill>
                  <a:schemeClr val="tx1"/>
                </a:solidFill>
                <a:effectLst>
                  <a:outerShdw blurRad="38100" dist="38100" dir="2700000" algn="tl">
                    <a:srgbClr val="C0C0C0"/>
                  </a:outerShdw>
                </a:effectLst>
                <a:latin typeface="Times New Roman" pitchFamily="18" charset="0"/>
              </a:rPr>
              <a:t>CỦNG CỐ</a:t>
            </a:r>
          </a:p>
        </p:txBody>
      </p:sp>
    </p:spTree>
  </p:cSld>
  <p:clrMapOvr>
    <a:masterClrMapping/>
  </p:clrMapOvr>
  <p:transition>
    <p:wipe dir="d"/>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290" name="Text Box 4">
            <a:extLst>
              <a:ext uri="{FF2B5EF4-FFF2-40B4-BE49-F238E27FC236}">
                <a16:creationId xmlns:a16="http://schemas.microsoft.com/office/drawing/2014/main" id="{CD410214-5B40-4720-9491-6CE8F0BBD097}"/>
              </a:ext>
            </a:extLst>
          </p:cNvPr>
          <p:cNvSpPr txBox="1">
            <a:spLocks noChangeArrowheads="1"/>
          </p:cNvSpPr>
          <p:nvPr/>
        </p:nvSpPr>
        <p:spPr bwMode="auto">
          <a:xfrm>
            <a:off x="2879725" y="1627188"/>
            <a:ext cx="4267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spcBef>
                <a:spcPct val="50000"/>
              </a:spcBef>
            </a:pPr>
            <a:r>
              <a:rPr lang="en-US" altLang="en-US" sz="4000" b="1">
                <a:solidFill>
                  <a:srgbClr val="D60093"/>
                </a:solidFill>
              </a:rPr>
              <a:t>61 x 11 = ?</a:t>
            </a:r>
          </a:p>
        </p:txBody>
      </p:sp>
      <p:sp>
        <p:nvSpPr>
          <p:cNvPr id="12291" name="Text Box 10">
            <a:extLst>
              <a:ext uri="{FF2B5EF4-FFF2-40B4-BE49-F238E27FC236}">
                <a16:creationId xmlns:a16="http://schemas.microsoft.com/office/drawing/2014/main" id="{BCF1C2C0-4F30-4D5F-8769-F5E35B31033D}"/>
              </a:ext>
            </a:extLst>
          </p:cNvPr>
          <p:cNvSpPr txBox="1">
            <a:spLocks noChangeArrowheads="1"/>
          </p:cNvSpPr>
          <p:nvPr/>
        </p:nvSpPr>
        <p:spPr bwMode="auto">
          <a:xfrm>
            <a:off x="939800" y="2835275"/>
            <a:ext cx="2057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spcBef>
                <a:spcPct val="50000"/>
              </a:spcBef>
            </a:pPr>
            <a:r>
              <a:rPr lang="en-US" altLang="en-US" sz="4000" b="1">
                <a:solidFill>
                  <a:schemeClr val="accent2"/>
                </a:solidFill>
              </a:rPr>
              <a:t>a. 6678</a:t>
            </a:r>
          </a:p>
        </p:txBody>
      </p:sp>
      <p:sp>
        <p:nvSpPr>
          <p:cNvPr id="12292" name="Text Box 10">
            <a:extLst>
              <a:ext uri="{FF2B5EF4-FFF2-40B4-BE49-F238E27FC236}">
                <a16:creationId xmlns:a16="http://schemas.microsoft.com/office/drawing/2014/main" id="{989F71CF-5B12-48FD-9251-4B73136E4D59}"/>
              </a:ext>
            </a:extLst>
          </p:cNvPr>
          <p:cNvSpPr txBox="1">
            <a:spLocks noChangeArrowheads="1"/>
          </p:cNvSpPr>
          <p:nvPr/>
        </p:nvSpPr>
        <p:spPr bwMode="auto">
          <a:xfrm>
            <a:off x="1000125" y="3810000"/>
            <a:ext cx="2057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spcBef>
                <a:spcPct val="50000"/>
              </a:spcBef>
            </a:pPr>
            <a:r>
              <a:rPr lang="en-US" altLang="en-US" sz="4000" b="1">
                <a:solidFill>
                  <a:schemeClr val="accent2"/>
                </a:solidFill>
              </a:rPr>
              <a:t>b. 125</a:t>
            </a:r>
          </a:p>
        </p:txBody>
      </p:sp>
      <p:sp>
        <p:nvSpPr>
          <p:cNvPr id="12293" name="Text Box 10">
            <a:extLst>
              <a:ext uri="{FF2B5EF4-FFF2-40B4-BE49-F238E27FC236}">
                <a16:creationId xmlns:a16="http://schemas.microsoft.com/office/drawing/2014/main" id="{1124A4DE-E1A2-4627-AB75-B13F9C1A8BA7}"/>
              </a:ext>
            </a:extLst>
          </p:cNvPr>
          <p:cNvSpPr txBox="1">
            <a:spLocks noChangeArrowheads="1"/>
          </p:cNvSpPr>
          <p:nvPr/>
        </p:nvSpPr>
        <p:spPr bwMode="auto">
          <a:xfrm>
            <a:off x="4471988" y="2835275"/>
            <a:ext cx="2057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spcBef>
                <a:spcPct val="50000"/>
              </a:spcBef>
            </a:pPr>
            <a:r>
              <a:rPr lang="en-US" altLang="en-US" sz="4000" b="1">
                <a:solidFill>
                  <a:schemeClr val="accent2"/>
                </a:solidFill>
              </a:rPr>
              <a:t>c. 976</a:t>
            </a:r>
          </a:p>
        </p:txBody>
      </p:sp>
      <p:sp>
        <p:nvSpPr>
          <p:cNvPr id="12294" name="Text Box 10">
            <a:extLst>
              <a:ext uri="{FF2B5EF4-FFF2-40B4-BE49-F238E27FC236}">
                <a16:creationId xmlns:a16="http://schemas.microsoft.com/office/drawing/2014/main" id="{E4439C4B-E504-49D3-827A-B288BD07180B}"/>
              </a:ext>
            </a:extLst>
          </p:cNvPr>
          <p:cNvSpPr txBox="1">
            <a:spLocks noChangeArrowheads="1"/>
          </p:cNvSpPr>
          <p:nvPr/>
        </p:nvSpPr>
        <p:spPr bwMode="auto">
          <a:xfrm>
            <a:off x="4429125" y="3886200"/>
            <a:ext cx="2057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spcBef>
                <a:spcPct val="50000"/>
              </a:spcBef>
            </a:pPr>
            <a:r>
              <a:rPr lang="en-US" altLang="en-US" sz="4000" b="1">
                <a:solidFill>
                  <a:schemeClr val="accent2"/>
                </a:solidFill>
              </a:rPr>
              <a:t>d. 671</a:t>
            </a:r>
          </a:p>
        </p:txBody>
      </p:sp>
      <p:sp>
        <p:nvSpPr>
          <p:cNvPr id="68619" name="Oval 11">
            <a:extLst>
              <a:ext uri="{FF2B5EF4-FFF2-40B4-BE49-F238E27FC236}">
                <a16:creationId xmlns:a16="http://schemas.microsoft.com/office/drawing/2014/main" id="{CAE5F377-87F8-473F-B2C0-2519087734AD}"/>
              </a:ext>
            </a:extLst>
          </p:cNvPr>
          <p:cNvSpPr>
            <a:spLocks noChangeArrowheads="1"/>
          </p:cNvSpPr>
          <p:nvPr/>
        </p:nvSpPr>
        <p:spPr bwMode="auto">
          <a:xfrm>
            <a:off x="4543425" y="3984625"/>
            <a:ext cx="457200" cy="533400"/>
          </a:xfrm>
          <a:prstGeom prst="ellipse">
            <a:avLst/>
          </a:prstGeom>
          <a:solidFill>
            <a:srgbClr val="FFFF00"/>
          </a:solidFill>
          <a:ln w="9525">
            <a:solidFill>
              <a:schemeClr val="tx1"/>
            </a:solidFill>
            <a:round/>
            <a:headEnd/>
            <a:tailEnd/>
          </a:ln>
        </p:spPr>
        <p:txBody>
          <a:bodyPr wrap="none" anchor="ct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lgn="ctr"/>
            <a:r>
              <a:rPr lang="en-US" altLang="en-US" sz="4000" b="1"/>
              <a:t>d</a:t>
            </a:r>
          </a:p>
        </p:txBody>
      </p:sp>
      <p:pic>
        <p:nvPicPr>
          <p:cNvPr id="10" name="Picture 9">
            <a:extLst>
              <a:ext uri="{FF2B5EF4-FFF2-40B4-BE49-F238E27FC236}">
                <a16:creationId xmlns:a16="http://schemas.microsoft.com/office/drawing/2014/main" id="{419D6C74-2059-4930-B212-E66ECD36416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81800" y="3429000"/>
            <a:ext cx="2192338"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lide(fromBottom)">
                                      <p:cBhvr>
                                        <p:cTn id="7" dur="50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68619"/>
                                        </p:tgtEl>
                                        <p:attrNameLst>
                                          <p:attrName>style.visibility</p:attrName>
                                        </p:attrNameLst>
                                      </p:cBhvr>
                                      <p:to>
                                        <p:strVal val="visible"/>
                                      </p:to>
                                    </p:set>
                                    <p:animEffect transition="in" filter="barn(inHorizontal)">
                                      <p:cBhvr>
                                        <p:cTn id="12" dur="1000"/>
                                        <p:tgtEl>
                                          <p:spTgt spid="686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14" name="Text Box 4">
            <a:extLst>
              <a:ext uri="{FF2B5EF4-FFF2-40B4-BE49-F238E27FC236}">
                <a16:creationId xmlns:a16="http://schemas.microsoft.com/office/drawing/2014/main" id="{7440965D-5CA9-4023-B293-5E53B61169F7}"/>
              </a:ext>
            </a:extLst>
          </p:cNvPr>
          <p:cNvSpPr txBox="1">
            <a:spLocks noChangeArrowheads="1"/>
          </p:cNvSpPr>
          <p:nvPr/>
        </p:nvSpPr>
        <p:spPr bwMode="auto">
          <a:xfrm>
            <a:off x="3016250" y="838200"/>
            <a:ext cx="42672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spcBef>
                <a:spcPct val="50000"/>
              </a:spcBef>
            </a:pPr>
            <a:r>
              <a:rPr lang="en-US" altLang="en-US" sz="4400" b="1">
                <a:solidFill>
                  <a:srgbClr val="D60093"/>
                </a:solidFill>
              </a:rPr>
              <a:t>56 x 11 = ?</a:t>
            </a:r>
          </a:p>
        </p:txBody>
      </p:sp>
      <p:sp>
        <p:nvSpPr>
          <p:cNvPr id="13315" name="Text Box 10">
            <a:extLst>
              <a:ext uri="{FF2B5EF4-FFF2-40B4-BE49-F238E27FC236}">
                <a16:creationId xmlns:a16="http://schemas.microsoft.com/office/drawing/2014/main" id="{BC96EA73-2896-4A32-BFCA-79E5C6663C94}"/>
              </a:ext>
            </a:extLst>
          </p:cNvPr>
          <p:cNvSpPr txBox="1">
            <a:spLocks noChangeArrowheads="1"/>
          </p:cNvSpPr>
          <p:nvPr/>
        </p:nvSpPr>
        <p:spPr bwMode="auto">
          <a:xfrm>
            <a:off x="1447800" y="1905000"/>
            <a:ext cx="20574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spcBef>
                <a:spcPct val="50000"/>
              </a:spcBef>
            </a:pPr>
            <a:r>
              <a:rPr lang="en-US" altLang="en-US" sz="4400" b="1">
                <a:solidFill>
                  <a:schemeClr val="accent2"/>
                </a:solidFill>
              </a:rPr>
              <a:t>a. 616</a:t>
            </a:r>
          </a:p>
        </p:txBody>
      </p:sp>
      <p:sp>
        <p:nvSpPr>
          <p:cNvPr id="13316" name="Text Box 10">
            <a:extLst>
              <a:ext uri="{FF2B5EF4-FFF2-40B4-BE49-F238E27FC236}">
                <a16:creationId xmlns:a16="http://schemas.microsoft.com/office/drawing/2014/main" id="{27277286-CE19-4FAF-B038-3AEB15569364}"/>
              </a:ext>
            </a:extLst>
          </p:cNvPr>
          <p:cNvSpPr txBox="1">
            <a:spLocks noChangeArrowheads="1"/>
          </p:cNvSpPr>
          <p:nvPr/>
        </p:nvSpPr>
        <p:spPr bwMode="auto">
          <a:xfrm>
            <a:off x="1524000" y="3055938"/>
            <a:ext cx="205740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spcBef>
                <a:spcPct val="50000"/>
              </a:spcBef>
            </a:pPr>
            <a:r>
              <a:rPr lang="en-US" altLang="en-US" sz="4400" b="1">
                <a:solidFill>
                  <a:schemeClr val="accent2"/>
                </a:solidFill>
              </a:rPr>
              <a:t>b. 425</a:t>
            </a:r>
          </a:p>
        </p:txBody>
      </p:sp>
      <p:sp>
        <p:nvSpPr>
          <p:cNvPr id="13317" name="Text Box 10">
            <a:extLst>
              <a:ext uri="{FF2B5EF4-FFF2-40B4-BE49-F238E27FC236}">
                <a16:creationId xmlns:a16="http://schemas.microsoft.com/office/drawing/2014/main" id="{BC1ED614-C0F2-4FC4-80B8-307A0AC0619F}"/>
              </a:ext>
            </a:extLst>
          </p:cNvPr>
          <p:cNvSpPr txBox="1">
            <a:spLocks noChangeArrowheads="1"/>
          </p:cNvSpPr>
          <p:nvPr/>
        </p:nvSpPr>
        <p:spPr bwMode="auto">
          <a:xfrm>
            <a:off x="5149850" y="1905000"/>
            <a:ext cx="20574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spcBef>
                <a:spcPct val="50000"/>
              </a:spcBef>
            </a:pPr>
            <a:r>
              <a:rPr lang="en-US" altLang="en-US" sz="4400" b="1">
                <a:solidFill>
                  <a:schemeClr val="accent2"/>
                </a:solidFill>
              </a:rPr>
              <a:t>c. 454</a:t>
            </a:r>
          </a:p>
        </p:txBody>
      </p:sp>
      <p:sp>
        <p:nvSpPr>
          <p:cNvPr id="13318" name="Text Box 10">
            <a:extLst>
              <a:ext uri="{FF2B5EF4-FFF2-40B4-BE49-F238E27FC236}">
                <a16:creationId xmlns:a16="http://schemas.microsoft.com/office/drawing/2014/main" id="{F3177D85-FF7D-4C7D-BE61-1B5BF0723269}"/>
              </a:ext>
            </a:extLst>
          </p:cNvPr>
          <p:cNvSpPr txBox="1">
            <a:spLocks noChangeArrowheads="1"/>
          </p:cNvSpPr>
          <p:nvPr/>
        </p:nvSpPr>
        <p:spPr bwMode="auto">
          <a:xfrm>
            <a:off x="5248275" y="2971800"/>
            <a:ext cx="20574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spcBef>
                <a:spcPct val="50000"/>
              </a:spcBef>
            </a:pPr>
            <a:r>
              <a:rPr lang="en-US" altLang="en-US" sz="4400" b="1">
                <a:solidFill>
                  <a:schemeClr val="accent2"/>
                </a:solidFill>
              </a:rPr>
              <a:t>d. 618</a:t>
            </a:r>
          </a:p>
        </p:txBody>
      </p:sp>
      <p:sp>
        <p:nvSpPr>
          <p:cNvPr id="68619" name="Oval 11">
            <a:extLst>
              <a:ext uri="{FF2B5EF4-FFF2-40B4-BE49-F238E27FC236}">
                <a16:creationId xmlns:a16="http://schemas.microsoft.com/office/drawing/2014/main" id="{03E4E11F-4636-44C9-886C-1ECC4A6DC671}"/>
              </a:ext>
            </a:extLst>
          </p:cNvPr>
          <p:cNvSpPr>
            <a:spLocks noChangeArrowheads="1"/>
          </p:cNvSpPr>
          <p:nvPr/>
        </p:nvSpPr>
        <p:spPr bwMode="auto">
          <a:xfrm>
            <a:off x="1524000" y="2141538"/>
            <a:ext cx="457200" cy="533400"/>
          </a:xfrm>
          <a:prstGeom prst="ellipse">
            <a:avLst/>
          </a:prstGeom>
          <a:solidFill>
            <a:srgbClr val="FFFF00"/>
          </a:solidFill>
          <a:ln w="9525">
            <a:solidFill>
              <a:schemeClr val="tx1"/>
            </a:solidFill>
            <a:round/>
            <a:headEnd/>
            <a:tailEnd/>
          </a:ln>
        </p:spPr>
        <p:txBody>
          <a:bodyPr wrap="none" anchor="ct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lgn="ctr"/>
            <a:r>
              <a:rPr lang="en-US" altLang="en-US" sz="4400" b="1"/>
              <a:t>a</a:t>
            </a:r>
          </a:p>
        </p:txBody>
      </p:sp>
      <p:pic>
        <p:nvPicPr>
          <p:cNvPr id="9" name="Picture 8">
            <a:extLst>
              <a:ext uri="{FF2B5EF4-FFF2-40B4-BE49-F238E27FC236}">
                <a16:creationId xmlns:a16="http://schemas.microsoft.com/office/drawing/2014/main" id="{E453A5B3-0FC5-4809-A4E0-4574BBB2875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51663" y="3810000"/>
            <a:ext cx="2073275"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Bottom)">
                                      <p:cBhvr>
                                        <p:cTn id="7" dur="5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68619"/>
                                        </p:tgtEl>
                                        <p:attrNameLst>
                                          <p:attrName>style.visibility</p:attrName>
                                        </p:attrNameLst>
                                      </p:cBhvr>
                                      <p:to>
                                        <p:strVal val="visible"/>
                                      </p:to>
                                    </p:set>
                                    <p:animEffect transition="in" filter="barn(inHorizontal)">
                                      <p:cBhvr>
                                        <p:cTn id="12" dur="1000"/>
                                        <p:tgtEl>
                                          <p:spTgt spid="686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图片 184">
            <a:extLst>
              <a:ext uri="{FF2B5EF4-FFF2-40B4-BE49-F238E27FC236}">
                <a16:creationId xmlns:a16="http://schemas.microsoft.com/office/drawing/2014/main" id="{9D48D0E2-04DF-4B1E-AF71-C1E512854717}"/>
              </a:ext>
            </a:extLst>
          </p:cNvPr>
          <p:cNvPicPr>
            <a:picLocks noChangeAspect="1"/>
          </p:cNvPicPr>
          <p:nvPr/>
        </p:nvPicPr>
        <p:blipFill>
          <a:blip r:embed="rId3">
            <a:extLst>
              <a:ext uri="{28A0092B-C50C-407E-A947-70E740481C1C}">
                <a14:useLocalDpi xmlns:a14="http://schemas.microsoft.com/office/drawing/2010/main" val="0"/>
              </a:ext>
            </a:extLst>
          </a:blip>
          <a:srcRect t="57925" b="746"/>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a:extLst>
              <a:ext uri="{FF2B5EF4-FFF2-40B4-BE49-F238E27FC236}">
                <a16:creationId xmlns:a16="http://schemas.microsoft.com/office/drawing/2014/main" id="{8905FAF8-950D-49F5-8660-1E8F385AAC5A}"/>
              </a:ext>
            </a:extLst>
          </p:cNvPr>
          <p:cNvSpPr/>
          <p:nvPr/>
        </p:nvSpPr>
        <p:spPr>
          <a:xfrm>
            <a:off x="0" y="0"/>
            <a:ext cx="9144000" cy="938213"/>
          </a:xfrm>
          <a:prstGeom prst="rect">
            <a:avLst/>
          </a:prstGeom>
          <a:solidFill>
            <a:srgbClr val="F5D9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字魂35号-经典雅黑" panose="02000000000000000000" pitchFamily="2" charset="-122"/>
              <a:ea typeface="字魂35号-经典雅黑" panose="02000000000000000000" pitchFamily="2" charset="-122"/>
            </a:endParaRPr>
          </a:p>
        </p:txBody>
      </p:sp>
      <p:sp>
        <p:nvSpPr>
          <p:cNvPr id="8" name="矩形 7">
            <a:extLst>
              <a:ext uri="{FF2B5EF4-FFF2-40B4-BE49-F238E27FC236}">
                <a16:creationId xmlns:a16="http://schemas.microsoft.com/office/drawing/2014/main" id="{AD343582-A233-40F8-AEE9-32F2FF2A28F8}"/>
              </a:ext>
            </a:extLst>
          </p:cNvPr>
          <p:cNvSpPr/>
          <p:nvPr/>
        </p:nvSpPr>
        <p:spPr>
          <a:xfrm>
            <a:off x="668338" y="704850"/>
            <a:ext cx="7807325" cy="5448300"/>
          </a:xfrm>
          <a:prstGeom prst="rect">
            <a:avLst/>
          </a:prstGeom>
          <a:pattFill prst="lgGrid">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字魂35号-经典雅黑" panose="02000000000000000000" pitchFamily="2" charset="-122"/>
              <a:ea typeface="字魂35号-经典雅黑" panose="02000000000000000000" pitchFamily="2" charset="-122"/>
            </a:endParaRPr>
          </a:p>
        </p:txBody>
      </p:sp>
      <p:grpSp>
        <p:nvGrpSpPr>
          <p:cNvPr id="14341" name="组合 24">
            <a:extLst>
              <a:ext uri="{FF2B5EF4-FFF2-40B4-BE49-F238E27FC236}">
                <a16:creationId xmlns:a16="http://schemas.microsoft.com/office/drawing/2014/main" id="{BE058399-B703-4EEB-A275-E59DB3413AC3}"/>
              </a:ext>
            </a:extLst>
          </p:cNvPr>
          <p:cNvGrpSpPr>
            <a:grpSpLocks/>
          </p:cNvGrpSpPr>
          <p:nvPr/>
        </p:nvGrpSpPr>
        <p:grpSpPr bwMode="auto">
          <a:xfrm>
            <a:off x="1409700" y="1042988"/>
            <a:ext cx="6324600" cy="277812"/>
            <a:chOff x="1879425" y="1042608"/>
            <a:chExt cx="8433151" cy="277792"/>
          </a:xfrm>
        </p:grpSpPr>
        <p:sp>
          <p:nvSpPr>
            <p:cNvPr id="13" name="椭圆 12">
              <a:extLst>
                <a:ext uri="{FF2B5EF4-FFF2-40B4-BE49-F238E27FC236}">
                  <a16:creationId xmlns:a16="http://schemas.microsoft.com/office/drawing/2014/main" id="{6309D57C-1E40-41A2-9006-EED63D5A05A9}"/>
                </a:ext>
              </a:extLst>
            </p:cNvPr>
            <p:cNvSpPr/>
            <p:nvPr/>
          </p:nvSpPr>
          <p:spPr>
            <a:xfrm>
              <a:off x="1879425" y="1042608"/>
              <a:ext cx="277296" cy="277792"/>
            </a:xfrm>
            <a:prstGeom prst="ellipse">
              <a:avLst/>
            </a:prstGeom>
            <a:solidFill>
              <a:srgbClr val="F5D9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字魂35号-经典雅黑" panose="02000000000000000000" pitchFamily="2" charset="-122"/>
                <a:ea typeface="字魂35号-经典雅黑" panose="02000000000000000000" pitchFamily="2" charset="-122"/>
              </a:endParaRPr>
            </a:p>
          </p:txBody>
        </p:sp>
        <p:sp>
          <p:nvSpPr>
            <p:cNvPr id="195" name="椭圆 194">
              <a:extLst>
                <a:ext uri="{FF2B5EF4-FFF2-40B4-BE49-F238E27FC236}">
                  <a16:creationId xmlns:a16="http://schemas.microsoft.com/office/drawing/2014/main" id="{1B45BA64-69DE-4D10-B41B-7F16852EF7EC}"/>
                </a:ext>
              </a:extLst>
            </p:cNvPr>
            <p:cNvSpPr/>
            <p:nvPr/>
          </p:nvSpPr>
          <p:spPr>
            <a:xfrm>
              <a:off x="2558904" y="1042608"/>
              <a:ext cx="277294" cy="277792"/>
            </a:xfrm>
            <a:prstGeom prst="ellipse">
              <a:avLst/>
            </a:prstGeom>
            <a:solidFill>
              <a:srgbClr val="F5D9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字魂35号-经典雅黑" panose="02000000000000000000" pitchFamily="2" charset="-122"/>
                <a:ea typeface="字魂35号-经典雅黑" panose="02000000000000000000" pitchFamily="2" charset="-122"/>
              </a:endParaRPr>
            </a:p>
          </p:txBody>
        </p:sp>
        <p:sp>
          <p:nvSpPr>
            <p:cNvPr id="196" name="椭圆 195">
              <a:extLst>
                <a:ext uri="{FF2B5EF4-FFF2-40B4-BE49-F238E27FC236}">
                  <a16:creationId xmlns:a16="http://schemas.microsoft.com/office/drawing/2014/main" id="{F27F5957-67D8-454D-97B8-1BDCA81AB4E4}"/>
                </a:ext>
              </a:extLst>
            </p:cNvPr>
            <p:cNvSpPr/>
            <p:nvPr/>
          </p:nvSpPr>
          <p:spPr>
            <a:xfrm>
              <a:off x="3238382" y="1042608"/>
              <a:ext cx="277296" cy="277792"/>
            </a:xfrm>
            <a:prstGeom prst="ellipse">
              <a:avLst/>
            </a:prstGeom>
            <a:solidFill>
              <a:srgbClr val="F5D9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字魂35号-经典雅黑" panose="02000000000000000000" pitchFamily="2" charset="-122"/>
                <a:ea typeface="字魂35号-经典雅黑" panose="02000000000000000000" pitchFamily="2" charset="-122"/>
              </a:endParaRPr>
            </a:p>
          </p:txBody>
        </p:sp>
        <p:sp>
          <p:nvSpPr>
            <p:cNvPr id="197" name="椭圆 196">
              <a:extLst>
                <a:ext uri="{FF2B5EF4-FFF2-40B4-BE49-F238E27FC236}">
                  <a16:creationId xmlns:a16="http://schemas.microsoft.com/office/drawing/2014/main" id="{6D8E8B1F-11FE-4AE9-9310-D1C2398354E8}"/>
                </a:ext>
              </a:extLst>
            </p:cNvPr>
            <p:cNvSpPr/>
            <p:nvPr/>
          </p:nvSpPr>
          <p:spPr>
            <a:xfrm>
              <a:off x="3917861" y="1042608"/>
              <a:ext cx="277294" cy="277792"/>
            </a:xfrm>
            <a:prstGeom prst="ellipse">
              <a:avLst/>
            </a:prstGeom>
            <a:solidFill>
              <a:srgbClr val="F5D9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字魂35号-经典雅黑" panose="02000000000000000000" pitchFamily="2" charset="-122"/>
                <a:ea typeface="字魂35号-经典雅黑" panose="02000000000000000000" pitchFamily="2" charset="-122"/>
              </a:endParaRPr>
            </a:p>
          </p:txBody>
        </p:sp>
        <p:sp>
          <p:nvSpPr>
            <p:cNvPr id="198" name="椭圆 197">
              <a:extLst>
                <a:ext uri="{FF2B5EF4-FFF2-40B4-BE49-F238E27FC236}">
                  <a16:creationId xmlns:a16="http://schemas.microsoft.com/office/drawing/2014/main" id="{3F5E3180-DF3A-400E-B4E0-EA517A1BF516}"/>
                </a:ext>
              </a:extLst>
            </p:cNvPr>
            <p:cNvSpPr/>
            <p:nvPr/>
          </p:nvSpPr>
          <p:spPr>
            <a:xfrm>
              <a:off x="4597338" y="1042608"/>
              <a:ext cx="277296" cy="277792"/>
            </a:xfrm>
            <a:prstGeom prst="ellipse">
              <a:avLst/>
            </a:prstGeom>
            <a:solidFill>
              <a:srgbClr val="F5D9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字魂35号-经典雅黑" panose="02000000000000000000" pitchFamily="2" charset="-122"/>
                <a:ea typeface="字魂35号-经典雅黑" panose="02000000000000000000" pitchFamily="2" charset="-122"/>
              </a:endParaRPr>
            </a:p>
          </p:txBody>
        </p:sp>
        <p:sp>
          <p:nvSpPr>
            <p:cNvPr id="199" name="椭圆 198">
              <a:extLst>
                <a:ext uri="{FF2B5EF4-FFF2-40B4-BE49-F238E27FC236}">
                  <a16:creationId xmlns:a16="http://schemas.microsoft.com/office/drawing/2014/main" id="{B4EB01BD-8787-4B13-AE8F-DBE46EF86730}"/>
                </a:ext>
              </a:extLst>
            </p:cNvPr>
            <p:cNvSpPr/>
            <p:nvPr/>
          </p:nvSpPr>
          <p:spPr>
            <a:xfrm>
              <a:off x="5276817" y="1042608"/>
              <a:ext cx="279412" cy="277792"/>
            </a:xfrm>
            <a:prstGeom prst="ellipse">
              <a:avLst/>
            </a:prstGeom>
            <a:solidFill>
              <a:srgbClr val="F5D9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字魂35号-经典雅黑" panose="02000000000000000000" pitchFamily="2" charset="-122"/>
                <a:ea typeface="字魂35号-经典雅黑" panose="02000000000000000000" pitchFamily="2" charset="-122"/>
              </a:endParaRPr>
            </a:p>
          </p:txBody>
        </p:sp>
        <p:sp>
          <p:nvSpPr>
            <p:cNvPr id="200" name="椭圆 199">
              <a:extLst>
                <a:ext uri="{FF2B5EF4-FFF2-40B4-BE49-F238E27FC236}">
                  <a16:creationId xmlns:a16="http://schemas.microsoft.com/office/drawing/2014/main" id="{6532147C-CCFF-40FB-8952-F544764D38F4}"/>
                </a:ext>
              </a:extLst>
            </p:cNvPr>
            <p:cNvSpPr/>
            <p:nvPr/>
          </p:nvSpPr>
          <p:spPr>
            <a:xfrm>
              <a:off x="5956295" y="1042608"/>
              <a:ext cx="279412" cy="277792"/>
            </a:xfrm>
            <a:prstGeom prst="ellipse">
              <a:avLst/>
            </a:prstGeom>
            <a:solidFill>
              <a:srgbClr val="F5D9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字魂35号-经典雅黑" panose="02000000000000000000" pitchFamily="2" charset="-122"/>
                <a:ea typeface="字魂35号-经典雅黑" panose="02000000000000000000" pitchFamily="2" charset="-122"/>
              </a:endParaRPr>
            </a:p>
          </p:txBody>
        </p:sp>
        <p:sp>
          <p:nvSpPr>
            <p:cNvPr id="201" name="椭圆 200">
              <a:extLst>
                <a:ext uri="{FF2B5EF4-FFF2-40B4-BE49-F238E27FC236}">
                  <a16:creationId xmlns:a16="http://schemas.microsoft.com/office/drawing/2014/main" id="{C2E996E6-DD4C-4630-85F4-CA0B829EC546}"/>
                </a:ext>
              </a:extLst>
            </p:cNvPr>
            <p:cNvSpPr/>
            <p:nvPr/>
          </p:nvSpPr>
          <p:spPr>
            <a:xfrm>
              <a:off x="6635774" y="1042608"/>
              <a:ext cx="279412" cy="277792"/>
            </a:xfrm>
            <a:prstGeom prst="ellipse">
              <a:avLst/>
            </a:prstGeom>
            <a:solidFill>
              <a:srgbClr val="F5D9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字魂35号-经典雅黑" panose="02000000000000000000" pitchFamily="2" charset="-122"/>
                <a:ea typeface="字魂35号-经典雅黑" panose="02000000000000000000" pitchFamily="2" charset="-122"/>
              </a:endParaRPr>
            </a:p>
          </p:txBody>
        </p:sp>
        <p:sp>
          <p:nvSpPr>
            <p:cNvPr id="202" name="椭圆 201">
              <a:extLst>
                <a:ext uri="{FF2B5EF4-FFF2-40B4-BE49-F238E27FC236}">
                  <a16:creationId xmlns:a16="http://schemas.microsoft.com/office/drawing/2014/main" id="{E6CA26AE-BF88-459D-A8A2-7FFB5210EFB6}"/>
                </a:ext>
              </a:extLst>
            </p:cNvPr>
            <p:cNvSpPr/>
            <p:nvPr/>
          </p:nvSpPr>
          <p:spPr>
            <a:xfrm>
              <a:off x="7317369" y="1042608"/>
              <a:ext cx="277294" cy="277792"/>
            </a:xfrm>
            <a:prstGeom prst="ellipse">
              <a:avLst/>
            </a:prstGeom>
            <a:solidFill>
              <a:srgbClr val="F5D9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字魂35号-经典雅黑" panose="02000000000000000000" pitchFamily="2" charset="-122"/>
                <a:ea typeface="字魂35号-经典雅黑" panose="02000000000000000000" pitchFamily="2" charset="-122"/>
              </a:endParaRPr>
            </a:p>
          </p:txBody>
        </p:sp>
        <p:sp>
          <p:nvSpPr>
            <p:cNvPr id="203" name="椭圆 202">
              <a:extLst>
                <a:ext uri="{FF2B5EF4-FFF2-40B4-BE49-F238E27FC236}">
                  <a16:creationId xmlns:a16="http://schemas.microsoft.com/office/drawing/2014/main" id="{BAED2848-A203-4BDC-83EB-5A3EC718B36E}"/>
                </a:ext>
              </a:extLst>
            </p:cNvPr>
            <p:cNvSpPr/>
            <p:nvPr/>
          </p:nvSpPr>
          <p:spPr>
            <a:xfrm>
              <a:off x="7996846" y="1042608"/>
              <a:ext cx="277296" cy="277792"/>
            </a:xfrm>
            <a:prstGeom prst="ellipse">
              <a:avLst/>
            </a:prstGeom>
            <a:solidFill>
              <a:srgbClr val="F5D9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字魂35号-经典雅黑" panose="02000000000000000000" pitchFamily="2" charset="-122"/>
                <a:ea typeface="字魂35号-经典雅黑" panose="02000000000000000000" pitchFamily="2" charset="-122"/>
              </a:endParaRPr>
            </a:p>
          </p:txBody>
        </p:sp>
        <p:sp>
          <p:nvSpPr>
            <p:cNvPr id="204" name="椭圆 203">
              <a:extLst>
                <a:ext uri="{FF2B5EF4-FFF2-40B4-BE49-F238E27FC236}">
                  <a16:creationId xmlns:a16="http://schemas.microsoft.com/office/drawing/2014/main" id="{75E98A3C-3A73-406B-A73F-2B5F1DF1F9C8}"/>
                </a:ext>
              </a:extLst>
            </p:cNvPr>
            <p:cNvSpPr/>
            <p:nvPr/>
          </p:nvSpPr>
          <p:spPr>
            <a:xfrm>
              <a:off x="8676325" y="1042608"/>
              <a:ext cx="277294" cy="277792"/>
            </a:xfrm>
            <a:prstGeom prst="ellipse">
              <a:avLst/>
            </a:prstGeom>
            <a:solidFill>
              <a:srgbClr val="F5D9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字魂35号-经典雅黑" panose="02000000000000000000" pitchFamily="2" charset="-122"/>
                <a:ea typeface="字魂35号-经典雅黑" panose="02000000000000000000" pitchFamily="2" charset="-122"/>
              </a:endParaRPr>
            </a:p>
          </p:txBody>
        </p:sp>
        <p:sp>
          <p:nvSpPr>
            <p:cNvPr id="205" name="椭圆 204">
              <a:extLst>
                <a:ext uri="{FF2B5EF4-FFF2-40B4-BE49-F238E27FC236}">
                  <a16:creationId xmlns:a16="http://schemas.microsoft.com/office/drawing/2014/main" id="{550B0251-EA19-4678-A06A-ADE4CA3DA4E3}"/>
                </a:ext>
              </a:extLst>
            </p:cNvPr>
            <p:cNvSpPr/>
            <p:nvPr/>
          </p:nvSpPr>
          <p:spPr>
            <a:xfrm>
              <a:off x="9355803" y="1042608"/>
              <a:ext cx="277296" cy="277792"/>
            </a:xfrm>
            <a:prstGeom prst="ellipse">
              <a:avLst/>
            </a:prstGeom>
            <a:solidFill>
              <a:srgbClr val="F5D9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字魂35号-经典雅黑" panose="02000000000000000000" pitchFamily="2" charset="-122"/>
                <a:ea typeface="字魂35号-经典雅黑" panose="02000000000000000000" pitchFamily="2" charset="-122"/>
              </a:endParaRPr>
            </a:p>
          </p:txBody>
        </p:sp>
        <p:sp>
          <p:nvSpPr>
            <p:cNvPr id="206" name="椭圆 205">
              <a:extLst>
                <a:ext uri="{FF2B5EF4-FFF2-40B4-BE49-F238E27FC236}">
                  <a16:creationId xmlns:a16="http://schemas.microsoft.com/office/drawing/2014/main" id="{34F6B93E-B20E-4749-B4E0-F00C4952C5E4}"/>
                </a:ext>
              </a:extLst>
            </p:cNvPr>
            <p:cNvSpPr/>
            <p:nvPr/>
          </p:nvSpPr>
          <p:spPr>
            <a:xfrm>
              <a:off x="10035282" y="1042608"/>
              <a:ext cx="277294" cy="277792"/>
            </a:xfrm>
            <a:prstGeom prst="ellipse">
              <a:avLst/>
            </a:prstGeom>
            <a:solidFill>
              <a:srgbClr val="F5D9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字魂35号-经典雅黑" panose="02000000000000000000" pitchFamily="2" charset="-122"/>
                <a:ea typeface="字魂35号-经典雅黑" panose="02000000000000000000" pitchFamily="2" charset="-122"/>
              </a:endParaRPr>
            </a:p>
          </p:txBody>
        </p:sp>
      </p:grpSp>
      <p:pic>
        <p:nvPicPr>
          <p:cNvPr id="193" name="图片 192">
            <a:extLst>
              <a:ext uri="{FF2B5EF4-FFF2-40B4-BE49-F238E27FC236}">
                <a16:creationId xmlns:a16="http://schemas.microsoft.com/office/drawing/2014/main" id="{DB76AF06-9927-49A1-B351-5DEFDF7D98DD}"/>
              </a:ext>
            </a:extLst>
          </p:cNvPr>
          <p:cNvPicPr>
            <a:picLocks noChangeAspect="1"/>
          </p:cNvPicPr>
          <p:nvPr/>
        </p:nvPicPr>
        <p:blipFill>
          <a:blip r:embed="rId4">
            <a:extLst>
              <a:ext uri="{28A0092B-C50C-407E-A947-70E740481C1C}">
                <a14:useLocalDpi xmlns:a14="http://schemas.microsoft.com/office/drawing/2010/main" val="0"/>
              </a:ext>
            </a:extLst>
          </a:blip>
          <a:srcRect t="1363" b="1363"/>
          <a:stretch>
            <a:fillRect/>
          </a:stretch>
        </p:blipFill>
        <p:spPr bwMode="auto">
          <a:xfrm>
            <a:off x="5543550" y="304800"/>
            <a:ext cx="3795713"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图片 192">
            <a:extLst>
              <a:ext uri="{FF2B5EF4-FFF2-40B4-BE49-F238E27FC236}">
                <a16:creationId xmlns:a16="http://schemas.microsoft.com/office/drawing/2014/main" id="{CD35EE8C-9E4F-4873-AC22-50943B298356}"/>
              </a:ext>
            </a:extLst>
          </p:cNvPr>
          <p:cNvPicPr>
            <a:picLocks noChangeAspect="1"/>
          </p:cNvPicPr>
          <p:nvPr/>
        </p:nvPicPr>
        <p:blipFill>
          <a:blip r:embed="rId5">
            <a:extLst>
              <a:ext uri="{28A0092B-C50C-407E-A947-70E740481C1C}">
                <a14:useLocalDpi xmlns:a14="http://schemas.microsoft.com/office/drawing/2010/main" val="0"/>
              </a:ext>
            </a:extLst>
          </a:blip>
          <a:srcRect l="-75" t="77931" r="78619" b="1537"/>
          <a:stretch>
            <a:fillRect/>
          </a:stretch>
        </p:blipFill>
        <p:spPr bwMode="auto">
          <a:xfrm>
            <a:off x="673100" y="998538"/>
            <a:ext cx="1828800" cy="311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2" descr="A picture containing text&#10;&#10;Description automatically generated">
            <a:extLst>
              <a:ext uri="{FF2B5EF4-FFF2-40B4-BE49-F238E27FC236}">
                <a16:creationId xmlns:a16="http://schemas.microsoft.com/office/drawing/2014/main" id="{0EE0DE83-BABB-4D3E-A462-0897B6A1DB30}"/>
              </a:ext>
            </a:extLst>
          </p:cNvPr>
          <p:cNvPicPr>
            <a:picLocks noChangeAspect="1"/>
          </p:cNvPicPr>
          <p:nvPr/>
        </p:nvPicPr>
        <p:blipFill>
          <a:blip r:embed="rId6">
            <a:extLst>
              <a:ext uri="{28A0092B-C50C-407E-A947-70E740481C1C}">
                <a14:useLocalDpi xmlns:a14="http://schemas.microsoft.com/office/drawing/2010/main" val="0"/>
              </a:ext>
            </a:extLst>
          </a:blip>
          <a:srcRect b="8379"/>
          <a:stretch>
            <a:fillRect/>
          </a:stretch>
        </p:blipFill>
        <p:spPr bwMode="auto">
          <a:xfrm>
            <a:off x="-225425" y="3611563"/>
            <a:ext cx="2743200" cy="3351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图片 18">
            <a:extLst>
              <a:ext uri="{FF2B5EF4-FFF2-40B4-BE49-F238E27FC236}">
                <a16:creationId xmlns:a16="http://schemas.microsoft.com/office/drawing/2014/main" id="{BCFF8B4B-7054-4145-B38A-1AA0642D457B}"/>
              </a:ext>
            </a:extLst>
          </p:cNvPr>
          <p:cNvPicPr>
            <a:picLocks noChangeAspect="1"/>
          </p:cNvPicPr>
          <p:nvPr/>
        </p:nvPicPr>
        <p:blipFill>
          <a:blip r:embed="rId5">
            <a:extLst>
              <a:ext uri="{28A0092B-C50C-407E-A947-70E740481C1C}">
                <a14:useLocalDpi xmlns:a14="http://schemas.microsoft.com/office/drawing/2010/main" val="0"/>
              </a:ext>
            </a:extLst>
          </a:blip>
          <a:srcRect l="66515" t="-1286" r="-681" b="83446"/>
          <a:stretch>
            <a:fillRect/>
          </a:stretch>
        </p:blipFill>
        <p:spPr bwMode="auto">
          <a:xfrm rot="-1191454">
            <a:off x="196850" y="95250"/>
            <a:ext cx="1443038" cy="134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extBox 15">
            <a:extLst>
              <a:ext uri="{FF2B5EF4-FFF2-40B4-BE49-F238E27FC236}">
                <a16:creationId xmlns:a16="http://schemas.microsoft.com/office/drawing/2014/main" id="{CAF14F60-DC50-49C4-9365-9CD8F48A6F66}"/>
              </a:ext>
            </a:extLst>
          </p:cNvPr>
          <p:cNvSpPr txBox="1"/>
          <p:nvPr/>
        </p:nvSpPr>
        <p:spPr>
          <a:xfrm>
            <a:off x="1447800" y="1524000"/>
            <a:ext cx="5082085" cy="4247317"/>
          </a:xfrm>
          <a:prstGeom prst="rect">
            <a:avLst/>
          </a:prstGeom>
          <a:noFill/>
        </p:spPr>
        <p:txBody>
          <a:bodyPr>
            <a:spAutoFit/>
            <a:scene3d>
              <a:camera prst="orthographicFront"/>
              <a:lightRig rig="threePt" dir="t"/>
            </a:scene3d>
            <a:sp3d extrusionH="57150">
              <a:bevelT w="69850" h="69850" prst="divot"/>
            </a:sp3d>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9000" b="1" dirty="0" err="1">
                <a:ln w="12700">
                  <a:solidFill>
                    <a:schemeClr val="bg1"/>
                  </a:solidFill>
                  <a:prstDash val="solid"/>
                </a:ln>
                <a:gradFill flip="none" rotWithShape="1">
                  <a:gsLst>
                    <a:gs pos="75000">
                      <a:srgbClr val="0070C0"/>
                    </a:gs>
                    <a:gs pos="53000">
                      <a:srgbClr val="39B1E8"/>
                    </a:gs>
                    <a:gs pos="17000">
                      <a:schemeClr val="accent5">
                        <a:lumMod val="20000"/>
                        <a:lumOff val="80000"/>
                      </a:schemeClr>
                    </a:gs>
                  </a:gsLst>
                  <a:lin ang="5400000" scaled="1"/>
                  <a:tileRect/>
                </a:gradFill>
                <a:effectLst>
                  <a:glow rad="63500">
                    <a:schemeClr val="accent5">
                      <a:satMod val="175000"/>
                      <a:alpha val="40000"/>
                    </a:schemeClr>
                  </a:glow>
                  <a:outerShdw blurRad="38100" dist="38100" dir="2700000" algn="tl">
                    <a:srgbClr val="000000">
                      <a:alpha val="43137"/>
                    </a:srgbClr>
                  </a:outerShdw>
                </a:effectLst>
                <a:latin typeface="UTM Gradoo" panose="02040603050506020204" pitchFamily="18" charset="0"/>
              </a:rPr>
              <a:t>Chúc</a:t>
            </a:r>
            <a:r>
              <a:rPr lang="en-US" sz="9000" b="1" dirty="0">
                <a:ln w="12700">
                  <a:solidFill>
                    <a:schemeClr val="bg1"/>
                  </a:solidFill>
                  <a:prstDash val="solid"/>
                </a:ln>
                <a:gradFill flip="none" rotWithShape="1">
                  <a:gsLst>
                    <a:gs pos="75000">
                      <a:srgbClr val="0070C0"/>
                    </a:gs>
                    <a:gs pos="53000">
                      <a:srgbClr val="39B1E8"/>
                    </a:gs>
                    <a:gs pos="17000">
                      <a:schemeClr val="accent5">
                        <a:lumMod val="20000"/>
                        <a:lumOff val="80000"/>
                      </a:schemeClr>
                    </a:gs>
                  </a:gsLst>
                  <a:lin ang="5400000" scaled="1"/>
                  <a:tileRect/>
                </a:gradFill>
                <a:effectLst>
                  <a:glow rad="63500">
                    <a:schemeClr val="accent5">
                      <a:satMod val="175000"/>
                      <a:alpha val="40000"/>
                    </a:schemeClr>
                  </a:glow>
                  <a:outerShdw blurRad="38100" dist="38100" dir="2700000" algn="tl">
                    <a:srgbClr val="000000">
                      <a:alpha val="43137"/>
                    </a:srgbClr>
                  </a:outerShdw>
                </a:effectLst>
                <a:latin typeface="UTM Gradoo" panose="02040603050506020204" pitchFamily="18" charset="0"/>
              </a:rPr>
              <a:t> </a:t>
            </a:r>
            <a:r>
              <a:rPr lang="en-US" sz="9000" b="1" dirty="0" err="1">
                <a:ln w="12700">
                  <a:solidFill>
                    <a:schemeClr val="bg1"/>
                  </a:solidFill>
                  <a:prstDash val="solid"/>
                </a:ln>
                <a:gradFill flip="none" rotWithShape="1">
                  <a:gsLst>
                    <a:gs pos="75000">
                      <a:srgbClr val="0070C0"/>
                    </a:gs>
                    <a:gs pos="53000">
                      <a:srgbClr val="39B1E8"/>
                    </a:gs>
                    <a:gs pos="17000">
                      <a:schemeClr val="accent5">
                        <a:lumMod val="20000"/>
                        <a:lumOff val="80000"/>
                      </a:schemeClr>
                    </a:gs>
                  </a:gsLst>
                  <a:lin ang="5400000" scaled="1"/>
                  <a:tileRect/>
                </a:gradFill>
                <a:effectLst>
                  <a:glow rad="63500">
                    <a:schemeClr val="accent5">
                      <a:satMod val="175000"/>
                      <a:alpha val="40000"/>
                    </a:schemeClr>
                  </a:glow>
                  <a:outerShdw blurRad="38100" dist="38100" dir="2700000" algn="tl">
                    <a:srgbClr val="000000">
                      <a:alpha val="43137"/>
                    </a:srgbClr>
                  </a:outerShdw>
                </a:effectLst>
                <a:latin typeface="UTM Gradoo" panose="02040603050506020204" pitchFamily="18" charset="0"/>
              </a:rPr>
              <a:t>các</a:t>
            </a:r>
            <a:r>
              <a:rPr lang="en-US" sz="9000" b="1" dirty="0">
                <a:ln w="12700">
                  <a:solidFill>
                    <a:schemeClr val="bg1"/>
                  </a:solidFill>
                  <a:prstDash val="solid"/>
                </a:ln>
                <a:gradFill flip="none" rotWithShape="1">
                  <a:gsLst>
                    <a:gs pos="75000">
                      <a:srgbClr val="0070C0"/>
                    </a:gs>
                    <a:gs pos="53000">
                      <a:srgbClr val="39B1E8"/>
                    </a:gs>
                    <a:gs pos="17000">
                      <a:schemeClr val="accent5">
                        <a:lumMod val="20000"/>
                        <a:lumOff val="80000"/>
                      </a:schemeClr>
                    </a:gs>
                  </a:gsLst>
                  <a:lin ang="5400000" scaled="1"/>
                  <a:tileRect/>
                </a:gradFill>
                <a:effectLst>
                  <a:glow rad="63500">
                    <a:schemeClr val="accent5">
                      <a:satMod val="175000"/>
                      <a:alpha val="40000"/>
                    </a:schemeClr>
                  </a:glow>
                  <a:outerShdw blurRad="38100" dist="38100" dir="2700000" algn="tl">
                    <a:srgbClr val="000000">
                      <a:alpha val="43137"/>
                    </a:srgbClr>
                  </a:outerShdw>
                </a:effectLst>
                <a:latin typeface="UTM Gradoo" panose="02040603050506020204" pitchFamily="18" charset="0"/>
              </a:rPr>
              <a:t> </a:t>
            </a:r>
            <a:r>
              <a:rPr lang="en-US" sz="9000" b="1" dirty="0" err="1">
                <a:ln w="12700">
                  <a:solidFill>
                    <a:schemeClr val="bg1"/>
                  </a:solidFill>
                  <a:prstDash val="solid"/>
                </a:ln>
                <a:gradFill flip="none" rotWithShape="1">
                  <a:gsLst>
                    <a:gs pos="75000">
                      <a:srgbClr val="0070C0"/>
                    </a:gs>
                    <a:gs pos="53000">
                      <a:srgbClr val="39B1E8"/>
                    </a:gs>
                    <a:gs pos="17000">
                      <a:schemeClr val="accent5">
                        <a:lumMod val="20000"/>
                        <a:lumOff val="80000"/>
                      </a:schemeClr>
                    </a:gs>
                  </a:gsLst>
                  <a:lin ang="5400000" scaled="1"/>
                  <a:tileRect/>
                </a:gradFill>
                <a:effectLst>
                  <a:glow rad="63500">
                    <a:schemeClr val="accent5">
                      <a:satMod val="175000"/>
                      <a:alpha val="40000"/>
                    </a:schemeClr>
                  </a:glow>
                  <a:outerShdw blurRad="38100" dist="38100" dir="2700000" algn="tl">
                    <a:srgbClr val="000000">
                      <a:alpha val="43137"/>
                    </a:srgbClr>
                  </a:outerShdw>
                </a:effectLst>
                <a:latin typeface="UTM Gradoo" panose="02040603050506020204" pitchFamily="18" charset="0"/>
              </a:rPr>
              <a:t>em</a:t>
            </a:r>
            <a:r>
              <a:rPr lang="en-US" sz="9000" b="1" dirty="0">
                <a:ln w="12700">
                  <a:solidFill>
                    <a:schemeClr val="bg1"/>
                  </a:solidFill>
                  <a:prstDash val="solid"/>
                </a:ln>
                <a:gradFill flip="none" rotWithShape="1">
                  <a:gsLst>
                    <a:gs pos="75000">
                      <a:srgbClr val="0070C0"/>
                    </a:gs>
                    <a:gs pos="53000">
                      <a:srgbClr val="39B1E8"/>
                    </a:gs>
                    <a:gs pos="17000">
                      <a:schemeClr val="accent5">
                        <a:lumMod val="20000"/>
                        <a:lumOff val="80000"/>
                      </a:schemeClr>
                    </a:gs>
                  </a:gsLst>
                  <a:lin ang="5400000" scaled="1"/>
                  <a:tileRect/>
                </a:gradFill>
                <a:effectLst>
                  <a:glow rad="63500">
                    <a:schemeClr val="accent5">
                      <a:satMod val="175000"/>
                      <a:alpha val="40000"/>
                    </a:schemeClr>
                  </a:glow>
                  <a:outerShdw blurRad="38100" dist="38100" dir="2700000" algn="tl">
                    <a:srgbClr val="000000">
                      <a:alpha val="43137"/>
                    </a:srgbClr>
                  </a:outerShdw>
                </a:effectLst>
                <a:latin typeface="UTM Gradoo" panose="02040603050506020204" pitchFamily="18" charset="0"/>
              </a:rPr>
              <a:t> </a:t>
            </a:r>
            <a:r>
              <a:rPr lang="en-US" sz="9000" b="1" dirty="0" err="1">
                <a:ln w="12700">
                  <a:solidFill>
                    <a:schemeClr val="bg1"/>
                  </a:solidFill>
                  <a:prstDash val="solid"/>
                </a:ln>
                <a:gradFill flip="none" rotWithShape="1">
                  <a:gsLst>
                    <a:gs pos="75000">
                      <a:srgbClr val="0070C0"/>
                    </a:gs>
                    <a:gs pos="53000">
                      <a:srgbClr val="39B1E8"/>
                    </a:gs>
                    <a:gs pos="17000">
                      <a:schemeClr val="accent5">
                        <a:lumMod val="20000"/>
                        <a:lumOff val="80000"/>
                      </a:schemeClr>
                    </a:gs>
                  </a:gsLst>
                  <a:lin ang="5400000" scaled="1"/>
                  <a:tileRect/>
                </a:gradFill>
                <a:effectLst>
                  <a:glow rad="63500">
                    <a:schemeClr val="accent5">
                      <a:satMod val="175000"/>
                      <a:alpha val="40000"/>
                    </a:schemeClr>
                  </a:glow>
                  <a:outerShdw blurRad="38100" dist="38100" dir="2700000" algn="tl">
                    <a:srgbClr val="000000">
                      <a:alpha val="43137"/>
                    </a:srgbClr>
                  </a:outerShdw>
                </a:effectLst>
                <a:latin typeface="UTM Gradoo" panose="02040603050506020204" pitchFamily="18" charset="0"/>
              </a:rPr>
              <a:t>học</a:t>
            </a:r>
            <a:r>
              <a:rPr lang="en-US" sz="9000" b="1" dirty="0">
                <a:ln w="12700">
                  <a:solidFill>
                    <a:schemeClr val="bg1"/>
                  </a:solidFill>
                  <a:prstDash val="solid"/>
                </a:ln>
                <a:gradFill flip="none" rotWithShape="1">
                  <a:gsLst>
                    <a:gs pos="75000">
                      <a:srgbClr val="0070C0"/>
                    </a:gs>
                    <a:gs pos="53000">
                      <a:srgbClr val="39B1E8"/>
                    </a:gs>
                    <a:gs pos="17000">
                      <a:schemeClr val="accent5">
                        <a:lumMod val="20000"/>
                        <a:lumOff val="80000"/>
                      </a:schemeClr>
                    </a:gs>
                  </a:gsLst>
                  <a:lin ang="5400000" scaled="1"/>
                  <a:tileRect/>
                </a:gradFill>
                <a:effectLst>
                  <a:glow rad="63500">
                    <a:schemeClr val="accent5">
                      <a:satMod val="175000"/>
                      <a:alpha val="40000"/>
                    </a:schemeClr>
                  </a:glow>
                  <a:outerShdw blurRad="38100" dist="38100" dir="2700000" algn="tl">
                    <a:srgbClr val="000000">
                      <a:alpha val="43137"/>
                    </a:srgbClr>
                  </a:outerShdw>
                </a:effectLst>
                <a:latin typeface="UTM Gradoo" panose="02040603050506020204" pitchFamily="18" charset="0"/>
              </a:rPr>
              <a:t> </a:t>
            </a:r>
            <a:r>
              <a:rPr lang="en-US" sz="9000" b="1" dirty="0" err="1">
                <a:ln w="12700">
                  <a:solidFill>
                    <a:schemeClr val="bg1"/>
                  </a:solidFill>
                  <a:prstDash val="solid"/>
                </a:ln>
                <a:gradFill flip="none" rotWithShape="1">
                  <a:gsLst>
                    <a:gs pos="75000">
                      <a:srgbClr val="0070C0"/>
                    </a:gs>
                    <a:gs pos="53000">
                      <a:srgbClr val="39B1E8"/>
                    </a:gs>
                    <a:gs pos="17000">
                      <a:schemeClr val="accent5">
                        <a:lumMod val="20000"/>
                        <a:lumOff val="80000"/>
                      </a:schemeClr>
                    </a:gs>
                  </a:gsLst>
                  <a:lin ang="5400000" scaled="1"/>
                  <a:tileRect/>
                </a:gradFill>
                <a:effectLst>
                  <a:glow rad="63500">
                    <a:schemeClr val="accent5">
                      <a:satMod val="175000"/>
                      <a:alpha val="40000"/>
                    </a:schemeClr>
                  </a:glow>
                  <a:outerShdw blurRad="38100" dist="38100" dir="2700000" algn="tl">
                    <a:srgbClr val="000000">
                      <a:alpha val="43137"/>
                    </a:srgbClr>
                  </a:outerShdw>
                </a:effectLst>
                <a:latin typeface="UTM Gradoo" panose="02040603050506020204" pitchFamily="18" charset="0"/>
              </a:rPr>
              <a:t>tốt</a:t>
            </a:r>
            <a:endParaRPr lang="en-US" sz="9000" b="1" dirty="0">
              <a:ln w="12700">
                <a:solidFill>
                  <a:schemeClr val="bg1"/>
                </a:solidFill>
                <a:prstDash val="solid"/>
              </a:ln>
              <a:gradFill flip="none" rotWithShape="1">
                <a:gsLst>
                  <a:gs pos="75000">
                    <a:srgbClr val="0070C0"/>
                  </a:gs>
                  <a:gs pos="53000">
                    <a:srgbClr val="39B1E8"/>
                  </a:gs>
                  <a:gs pos="17000">
                    <a:schemeClr val="accent5">
                      <a:lumMod val="20000"/>
                      <a:lumOff val="80000"/>
                    </a:schemeClr>
                  </a:gs>
                </a:gsLst>
                <a:lin ang="5400000" scaled="1"/>
                <a:tileRect/>
              </a:gradFill>
              <a:effectLst>
                <a:glow rad="63500">
                  <a:schemeClr val="accent5">
                    <a:satMod val="175000"/>
                    <a:alpha val="40000"/>
                  </a:schemeClr>
                </a:glow>
                <a:outerShdw blurRad="38100" dist="38100" dir="2700000" algn="tl">
                  <a:srgbClr val="000000">
                    <a:alpha val="43137"/>
                  </a:srgbClr>
                </a:outerShdw>
              </a:effectLst>
              <a:latin typeface="UTM Gradoo" panose="02040603050506020204" pitchFamily="18"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nodeType="withEffect">
                                  <p:stCondLst>
                                    <p:cond delay="0"/>
                                  </p:stCondLst>
                                  <p:childTnLst>
                                    <p:set>
                                      <p:cBhvr>
                                        <p:cTn id="6" dur="1" fill="hold">
                                          <p:stCondLst>
                                            <p:cond delay="0"/>
                                          </p:stCondLst>
                                        </p:cTn>
                                        <p:tgtEl>
                                          <p:spTgt spid="193"/>
                                        </p:tgtEl>
                                        <p:attrNameLst>
                                          <p:attrName>style.visibility</p:attrName>
                                        </p:attrNameLst>
                                      </p:cBhvr>
                                      <p:to>
                                        <p:strVal val="visible"/>
                                      </p:to>
                                    </p:set>
                                    <p:anim calcmode="lin" valueType="num">
                                      <p:cBhvr additive="base">
                                        <p:cTn id="7" dur="2000" fill="hold"/>
                                        <p:tgtEl>
                                          <p:spTgt spid="193"/>
                                        </p:tgtEl>
                                        <p:attrNameLst>
                                          <p:attrName>ppt_x</p:attrName>
                                        </p:attrNameLst>
                                      </p:cBhvr>
                                      <p:tavLst>
                                        <p:tav tm="0">
                                          <p:val>
                                            <p:strVal val="1+#ppt_w/2"/>
                                          </p:val>
                                        </p:tav>
                                        <p:tav tm="100000">
                                          <p:val>
                                            <p:strVal val="#ppt_x"/>
                                          </p:val>
                                        </p:tav>
                                      </p:tavLst>
                                    </p:anim>
                                    <p:anim calcmode="lin" valueType="num">
                                      <p:cBhvr additive="base">
                                        <p:cTn id="8" dur="2000" fill="hold"/>
                                        <p:tgtEl>
                                          <p:spTgt spid="193"/>
                                        </p:tgtEl>
                                        <p:attrNameLst>
                                          <p:attrName>ppt_y</p:attrName>
                                        </p:attrNameLst>
                                      </p:cBhvr>
                                      <p:tavLst>
                                        <p:tav tm="0">
                                          <p:val>
                                            <p:strVal val="#ppt_y"/>
                                          </p:val>
                                        </p:tav>
                                        <p:tav tm="100000">
                                          <p:val>
                                            <p:strVal val="#ppt_y"/>
                                          </p:val>
                                        </p:tav>
                                      </p:tavLst>
                                    </p:anim>
                                  </p:childTnLst>
                                </p:cTn>
                              </p:par>
                              <p:par>
                                <p:cTn id="9" presetID="41" presetClass="entr" presetSubtype="0" fill="hold" nodeType="withEffect">
                                  <p:stCondLst>
                                    <p:cond delay="0"/>
                                  </p:stCondLst>
                                  <p:iterate type="lt">
                                    <p:tmPct val="10000"/>
                                  </p:iterate>
                                  <p:childTnLst>
                                    <p:set>
                                      <p:cBhvr>
                                        <p:cTn id="10" dur="1" fill="hold">
                                          <p:stCondLst>
                                            <p:cond delay="0"/>
                                          </p:stCondLst>
                                        </p:cTn>
                                        <p:tgtEl>
                                          <p:spTgt spid="29"/>
                                        </p:tgtEl>
                                        <p:attrNameLst>
                                          <p:attrName>style.visibility</p:attrName>
                                        </p:attrNameLst>
                                      </p:cBhvr>
                                      <p:to>
                                        <p:strVal val="visible"/>
                                      </p:to>
                                    </p:set>
                                    <p:anim calcmode="lin" valueType="num">
                                      <p:cBhvr>
                                        <p:cTn id="11" dur="500" fill="hold"/>
                                        <p:tgtEl>
                                          <p:spTgt spid="29"/>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29"/>
                                        </p:tgtEl>
                                        <p:attrNameLst>
                                          <p:attrName>ppt_y</p:attrName>
                                        </p:attrNameLst>
                                      </p:cBhvr>
                                      <p:tavLst>
                                        <p:tav tm="0">
                                          <p:val>
                                            <p:strVal val="#ppt_y"/>
                                          </p:val>
                                        </p:tav>
                                        <p:tav tm="100000">
                                          <p:val>
                                            <p:strVal val="#ppt_y"/>
                                          </p:val>
                                        </p:tav>
                                      </p:tavLst>
                                    </p:anim>
                                    <p:anim calcmode="lin" valueType="num">
                                      <p:cBhvr>
                                        <p:cTn id="13" dur="500" fill="hold"/>
                                        <p:tgtEl>
                                          <p:spTgt spid="29"/>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29"/>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picture containing toy, vector graphics&#10;&#10;Description automatically generated">
            <a:extLst>
              <a:ext uri="{FF2B5EF4-FFF2-40B4-BE49-F238E27FC236}">
                <a16:creationId xmlns:a16="http://schemas.microsoft.com/office/drawing/2014/main" id="{3F9E9BA6-2B77-45A2-9A56-9BCA1BF5B38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592138" y="762000"/>
            <a:ext cx="8018462" cy="5334000"/>
          </a:xfrm>
        </p:spPr>
      </p:pic>
      <p:sp>
        <p:nvSpPr>
          <p:cNvPr id="5" name="Rectangle 4">
            <a:extLst>
              <a:ext uri="{FF2B5EF4-FFF2-40B4-BE49-F238E27FC236}">
                <a16:creationId xmlns:a16="http://schemas.microsoft.com/office/drawing/2014/main" id="{7149A8FB-A32C-408B-8DD9-2B3D73944CD2}"/>
              </a:ext>
            </a:extLst>
          </p:cNvPr>
          <p:cNvSpPr/>
          <p:nvPr/>
        </p:nvSpPr>
        <p:spPr>
          <a:xfrm>
            <a:off x="3810000" y="2743200"/>
            <a:ext cx="3685625" cy="923330"/>
          </a:xfrm>
          <a:prstGeom prst="rect">
            <a:avLst/>
          </a:prstGeom>
          <a:noFill/>
        </p:spPr>
        <p:txBody>
          <a:bodyPr wrap="none">
            <a:spAutoFit/>
          </a:bodyPr>
          <a:lstStyle/>
          <a:p>
            <a:pPr algn="ctr">
              <a:defRPr/>
            </a:pPr>
            <a:r>
              <a:rPr lang="en-US" sz="5400" b="1" dirty="0">
                <a:ln w="18415" cmpd="sng">
                  <a:solidFill>
                    <a:srgbClr val="FFFFFF"/>
                  </a:solidFill>
                  <a:prstDash val="solid"/>
                </a:ln>
                <a:solidFill>
                  <a:schemeClr val="tx1"/>
                </a:solidFill>
                <a:effectLst>
                  <a:outerShdw blurRad="63500" dir="3600000" algn="tl" rotWithShape="0">
                    <a:srgbClr val="000000">
                      <a:alpha val="70000"/>
                    </a:srgbClr>
                  </a:outerShdw>
                </a:effectLst>
                <a:latin typeface="Arial" charset="0"/>
              </a:rPr>
              <a:t>I. BÀI HỌC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76F1063-4CB9-4C77-9A4E-2D1D512DE75D}"/>
              </a:ext>
            </a:extLst>
          </p:cNvPr>
          <p:cNvSpPr>
            <a:spLocks noChangeArrowheads="1"/>
          </p:cNvSpPr>
          <p:nvPr/>
        </p:nvSpPr>
        <p:spPr bwMode="auto">
          <a:xfrm>
            <a:off x="395288" y="1079500"/>
            <a:ext cx="5270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eaLnBrk="1" hangingPunct="1"/>
            <a:r>
              <a:rPr lang="en-US" altLang="en-US" b="1">
                <a:solidFill>
                  <a:schemeClr val="tx1"/>
                </a:solidFill>
                <a:latin typeface="Times New Roman" panose="02020603050405020304" pitchFamily="18" charset="0"/>
                <a:cs typeface="Times New Roman" panose="02020603050405020304" pitchFamily="18" charset="0"/>
              </a:rPr>
              <a:t>x</a:t>
            </a:r>
          </a:p>
        </p:txBody>
      </p:sp>
      <p:sp>
        <p:nvSpPr>
          <p:cNvPr id="5" name="Rectangle 4">
            <a:extLst>
              <a:ext uri="{FF2B5EF4-FFF2-40B4-BE49-F238E27FC236}">
                <a16:creationId xmlns:a16="http://schemas.microsoft.com/office/drawing/2014/main" id="{2CBC04CA-02CC-4AFE-B25A-0EF48F9A293B}"/>
              </a:ext>
            </a:extLst>
          </p:cNvPr>
          <p:cNvSpPr>
            <a:spLocks noChangeArrowheads="1"/>
          </p:cNvSpPr>
          <p:nvPr/>
        </p:nvSpPr>
        <p:spPr bwMode="auto">
          <a:xfrm>
            <a:off x="922338" y="1546225"/>
            <a:ext cx="6969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lgn="ctr"/>
            <a:r>
              <a:rPr lang="en-US" altLang="en-US" b="1">
                <a:solidFill>
                  <a:schemeClr val="tx1"/>
                </a:solidFill>
                <a:latin typeface="Times New Roman" panose="02020603050405020304" pitchFamily="18" charset="0"/>
                <a:cs typeface="Times New Roman" panose="02020603050405020304" pitchFamily="18" charset="0"/>
              </a:rPr>
              <a:t>1 1</a:t>
            </a:r>
            <a:endParaRPr lang="en-US" altLang="en-US" b="1">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E8A30DF9-AD0D-473C-8812-0EFFA256CF49}"/>
              </a:ext>
            </a:extLst>
          </p:cNvPr>
          <p:cNvSpPr>
            <a:spLocks noChangeArrowheads="1"/>
          </p:cNvSpPr>
          <p:nvPr/>
        </p:nvSpPr>
        <p:spPr bwMode="auto">
          <a:xfrm>
            <a:off x="922338" y="698500"/>
            <a:ext cx="6969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eaLnBrk="1" hangingPunct="1"/>
            <a:r>
              <a:rPr lang="en-US" altLang="en-US" b="1">
                <a:solidFill>
                  <a:schemeClr val="tx1"/>
                </a:solidFill>
                <a:latin typeface="Times New Roman" panose="02020603050405020304" pitchFamily="18" charset="0"/>
                <a:cs typeface="Times New Roman" panose="02020603050405020304" pitchFamily="18" charset="0"/>
              </a:rPr>
              <a:t>2 7</a:t>
            </a:r>
          </a:p>
        </p:txBody>
      </p:sp>
      <p:sp>
        <p:nvSpPr>
          <p:cNvPr id="7" name="Rectangle 6">
            <a:extLst>
              <a:ext uri="{FF2B5EF4-FFF2-40B4-BE49-F238E27FC236}">
                <a16:creationId xmlns:a16="http://schemas.microsoft.com/office/drawing/2014/main" id="{84BDE706-647C-46F8-B04E-1FA5BE225FC6}"/>
              </a:ext>
            </a:extLst>
          </p:cNvPr>
          <p:cNvSpPr>
            <a:spLocks noChangeArrowheads="1"/>
          </p:cNvSpPr>
          <p:nvPr/>
        </p:nvSpPr>
        <p:spPr bwMode="auto">
          <a:xfrm>
            <a:off x="865188" y="2130425"/>
            <a:ext cx="8001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eaLnBrk="1" hangingPunct="1"/>
            <a:r>
              <a:rPr lang="en-US" altLang="en-US" b="1">
                <a:solidFill>
                  <a:schemeClr val="tx1"/>
                </a:solidFill>
                <a:latin typeface="Times New Roman" panose="02020603050405020304" pitchFamily="18" charset="0"/>
                <a:cs typeface="Times New Roman" panose="02020603050405020304" pitchFamily="18" charset="0"/>
              </a:rPr>
              <a:t>2 7 </a:t>
            </a:r>
          </a:p>
        </p:txBody>
      </p:sp>
      <p:cxnSp>
        <p:nvCxnSpPr>
          <p:cNvPr id="9" name="Straight Connector 8">
            <a:extLst>
              <a:ext uri="{FF2B5EF4-FFF2-40B4-BE49-F238E27FC236}">
                <a16:creationId xmlns:a16="http://schemas.microsoft.com/office/drawing/2014/main" id="{4D91BEBD-9FC9-4EDD-ACAC-053E20C6E940}"/>
              </a:ext>
            </a:extLst>
          </p:cNvPr>
          <p:cNvCxnSpPr>
            <a:cxnSpLocks noChangeShapeType="1"/>
          </p:cNvCxnSpPr>
          <p:nvPr/>
        </p:nvCxnSpPr>
        <p:spPr bwMode="auto">
          <a:xfrm>
            <a:off x="658813" y="2109788"/>
            <a:ext cx="914400" cy="0"/>
          </a:xfrm>
          <a:prstGeom prst="line">
            <a:avLst/>
          </a:prstGeom>
          <a:noFill/>
          <a:ln w="28575" algn="ctr">
            <a:solidFill>
              <a:srgbClr val="FF0000"/>
            </a:solidFill>
            <a:round/>
            <a:headEnd/>
            <a:tailEnd/>
          </a:ln>
          <a:extLst>
            <a:ext uri="{909E8E84-426E-40DD-AFC4-6F175D3DCCD1}">
              <a14:hiddenFill xmlns:a14="http://schemas.microsoft.com/office/drawing/2010/main">
                <a:noFill/>
              </a14:hiddenFill>
            </a:ext>
          </a:extLst>
        </p:spPr>
      </p:cxnSp>
      <p:sp>
        <p:nvSpPr>
          <p:cNvPr id="10" name="Rectangle 9">
            <a:extLst>
              <a:ext uri="{FF2B5EF4-FFF2-40B4-BE49-F238E27FC236}">
                <a16:creationId xmlns:a16="http://schemas.microsoft.com/office/drawing/2014/main" id="{405CCD4A-35B1-4DE5-AA05-9A44EF2E2660}"/>
              </a:ext>
            </a:extLst>
          </p:cNvPr>
          <p:cNvSpPr>
            <a:spLocks noChangeArrowheads="1"/>
          </p:cNvSpPr>
          <p:nvPr/>
        </p:nvSpPr>
        <p:spPr bwMode="auto">
          <a:xfrm>
            <a:off x="2327275" y="698500"/>
            <a:ext cx="56070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eaLnBrk="1" hangingPunct="1"/>
            <a:r>
              <a:rPr lang="en-US" altLang="en-US" b="1">
                <a:solidFill>
                  <a:schemeClr val="tx1"/>
                </a:solidFill>
                <a:latin typeface="Times New Roman" panose="02020603050405020304" pitchFamily="18" charset="0"/>
                <a:cs typeface="Times New Roman" panose="02020603050405020304" pitchFamily="18" charset="0"/>
              </a:rPr>
              <a:t>- Hai tích riêng đều bằng mấy?</a:t>
            </a:r>
          </a:p>
        </p:txBody>
      </p:sp>
      <p:sp>
        <p:nvSpPr>
          <p:cNvPr id="11" name="Rectangle 10">
            <a:extLst>
              <a:ext uri="{FF2B5EF4-FFF2-40B4-BE49-F238E27FC236}">
                <a16:creationId xmlns:a16="http://schemas.microsoft.com/office/drawing/2014/main" id="{CCADAC4E-0FF9-4581-9D49-5E1448F99E01}"/>
              </a:ext>
            </a:extLst>
          </p:cNvPr>
          <p:cNvSpPr>
            <a:spLocks noChangeArrowheads="1"/>
          </p:cNvSpPr>
          <p:nvPr/>
        </p:nvSpPr>
        <p:spPr bwMode="auto">
          <a:xfrm>
            <a:off x="488950" y="2616200"/>
            <a:ext cx="8001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eaLnBrk="1" hangingPunct="1"/>
            <a:r>
              <a:rPr lang="en-US" altLang="en-US" b="1">
                <a:solidFill>
                  <a:schemeClr val="tx1"/>
                </a:solidFill>
                <a:latin typeface="Times New Roman" panose="02020603050405020304" pitchFamily="18" charset="0"/>
                <a:cs typeface="Times New Roman" panose="02020603050405020304" pitchFamily="18" charset="0"/>
              </a:rPr>
              <a:t> 2 7</a:t>
            </a:r>
          </a:p>
        </p:txBody>
      </p:sp>
      <p:cxnSp>
        <p:nvCxnSpPr>
          <p:cNvPr id="14" name="Straight Connector 13">
            <a:extLst>
              <a:ext uri="{FF2B5EF4-FFF2-40B4-BE49-F238E27FC236}">
                <a16:creationId xmlns:a16="http://schemas.microsoft.com/office/drawing/2014/main" id="{3EA1363F-422C-48E2-8302-A690326E799D}"/>
              </a:ext>
            </a:extLst>
          </p:cNvPr>
          <p:cNvCxnSpPr>
            <a:cxnSpLocks noChangeShapeType="1"/>
          </p:cNvCxnSpPr>
          <p:nvPr/>
        </p:nvCxnSpPr>
        <p:spPr bwMode="auto">
          <a:xfrm>
            <a:off x="563563" y="3190875"/>
            <a:ext cx="914400" cy="0"/>
          </a:xfrm>
          <a:prstGeom prst="line">
            <a:avLst/>
          </a:prstGeom>
          <a:noFill/>
          <a:ln w="28575" algn="ctr">
            <a:solidFill>
              <a:srgbClr val="FF0000"/>
            </a:solidFill>
            <a:round/>
            <a:headEnd/>
            <a:tailEnd/>
          </a:ln>
          <a:extLst>
            <a:ext uri="{909E8E84-426E-40DD-AFC4-6F175D3DCCD1}">
              <a14:hiddenFill xmlns:a14="http://schemas.microsoft.com/office/drawing/2010/main">
                <a:noFill/>
              </a14:hiddenFill>
            </a:ext>
          </a:extLst>
        </p:spPr>
      </p:cxnSp>
      <p:sp>
        <p:nvSpPr>
          <p:cNvPr id="5130" name="Rectangle 15">
            <a:extLst>
              <a:ext uri="{FF2B5EF4-FFF2-40B4-BE49-F238E27FC236}">
                <a16:creationId xmlns:a16="http://schemas.microsoft.com/office/drawing/2014/main" id="{B487AC84-6A91-4AE3-A789-04839CC387A4}"/>
              </a:ext>
            </a:extLst>
          </p:cNvPr>
          <p:cNvSpPr>
            <a:spLocks noChangeArrowheads="1"/>
          </p:cNvSpPr>
          <p:nvPr/>
        </p:nvSpPr>
        <p:spPr bwMode="auto">
          <a:xfrm>
            <a:off x="3449638" y="104775"/>
            <a:ext cx="20367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lgn="ctr" eaLnBrk="1" hangingPunct="1"/>
            <a:r>
              <a:rPr lang="en-US" altLang="en-US" b="1">
                <a:latin typeface="Times New Roman" panose="02020603050405020304" pitchFamily="18" charset="0"/>
                <a:cs typeface="Times New Roman" panose="02020603050405020304" pitchFamily="18" charset="0"/>
              </a:rPr>
              <a:t>27 x 11 = ?</a:t>
            </a:r>
          </a:p>
        </p:txBody>
      </p:sp>
      <p:sp>
        <p:nvSpPr>
          <p:cNvPr id="17" name="Rectangle 16">
            <a:extLst>
              <a:ext uri="{FF2B5EF4-FFF2-40B4-BE49-F238E27FC236}">
                <a16:creationId xmlns:a16="http://schemas.microsoft.com/office/drawing/2014/main" id="{AE02DA7F-DDAC-4064-8AED-96078582BB9C}"/>
              </a:ext>
            </a:extLst>
          </p:cNvPr>
          <p:cNvSpPr>
            <a:spLocks noChangeArrowheads="1"/>
          </p:cNvSpPr>
          <p:nvPr/>
        </p:nvSpPr>
        <p:spPr bwMode="auto">
          <a:xfrm>
            <a:off x="581025" y="3230563"/>
            <a:ext cx="10048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eaLnBrk="1" hangingPunct="1"/>
            <a:r>
              <a:rPr lang="en-US" altLang="en-US" b="1">
                <a:latin typeface="Times New Roman" panose="02020603050405020304" pitchFamily="18" charset="0"/>
                <a:cs typeface="Times New Roman" panose="02020603050405020304" pitchFamily="18" charset="0"/>
              </a:rPr>
              <a:t>2 9 7</a:t>
            </a:r>
          </a:p>
        </p:txBody>
      </p:sp>
      <p:sp>
        <p:nvSpPr>
          <p:cNvPr id="18" name="Rectangle 17">
            <a:extLst>
              <a:ext uri="{FF2B5EF4-FFF2-40B4-BE49-F238E27FC236}">
                <a16:creationId xmlns:a16="http://schemas.microsoft.com/office/drawing/2014/main" id="{5BDC4D42-54FF-4C35-AFBC-3C8A3F888B82}"/>
              </a:ext>
            </a:extLst>
          </p:cNvPr>
          <p:cNvSpPr>
            <a:spLocks noChangeArrowheads="1"/>
          </p:cNvSpPr>
          <p:nvPr/>
        </p:nvSpPr>
        <p:spPr bwMode="auto">
          <a:xfrm>
            <a:off x="2228850" y="762000"/>
            <a:ext cx="6138863" cy="584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eaLnBrk="1" hangingPunct="1"/>
            <a:r>
              <a:rPr lang="en-US" altLang="en-US" b="1">
                <a:solidFill>
                  <a:schemeClr val="tx1"/>
                </a:solidFill>
                <a:latin typeface="Times New Roman" panose="02020603050405020304" pitchFamily="18" charset="0"/>
                <a:cs typeface="Times New Roman" panose="02020603050405020304" pitchFamily="18" charset="0"/>
              </a:rPr>
              <a:t>- Hai tích riêng đều bằng </a:t>
            </a:r>
            <a:r>
              <a:rPr lang="en-US" altLang="en-US" b="1">
                <a:latin typeface="Times New Roman" panose="02020603050405020304" pitchFamily="18" charset="0"/>
                <a:cs typeface="Times New Roman" panose="02020603050405020304" pitchFamily="18" charset="0"/>
              </a:rPr>
              <a:t>27</a:t>
            </a:r>
            <a:r>
              <a:rPr lang="en-US" altLang="en-US" b="1">
                <a:solidFill>
                  <a:schemeClr val="tx1"/>
                </a:solidFill>
                <a:latin typeface="Times New Roman" panose="02020603050405020304" pitchFamily="18" charset="0"/>
                <a:cs typeface="Times New Roman" panose="02020603050405020304" pitchFamily="18" charset="0"/>
              </a:rPr>
              <a:t>.</a:t>
            </a:r>
          </a:p>
        </p:txBody>
      </p:sp>
      <p:sp>
        <p:nvSpPr>
          <p:cNvPr id="19" name="Rectangle 18">
            <a:extLst>
              <a:ext uri="{FF2B5EF4-FFF2-40B4-BE49-F238E27FC236}">
                <a16:creationId xmlns:a16="http://schemas.microsoft.com/office/drawing/2014/main" id="{05BBA54D-062D-41BC-8F03-4AD44BC7D90B}"/>
              </a:ext>
            </a:extLst>
          </p:cNvPr>
          <p:cNvSpPr>
            <a:spLocks noChangeArrowheads="1"/>
          </p:cNvSpPr>
          <p:nvPr/>
        </p:nvSpPr>
        <p:spPr bwMode="auto">
          <a:xfrm>
            <a:off x="2214563" y="1371600"/>
            <a:ext cx="67056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eaLnBrk="1" hangingPunct="1"/>
            <a:r>
              <a:rPr lang="en-US" altLang="en-US" b="1">
                <a:solidFill>
                  <a:srgbClr val="0000CC"/>
                </a:solidFill>
                <a:latin typeface="Times New Roman" panose="02020603050405020304" pitchFamily="18" charset="0"/>
                <a:cs typeface="Times New Roman" panose="02020603050405020304" pitchFamily="18" charset="0"/>
              </a:rPr>
              <a:t>- Khi cộng hai tích riêng, ta chỉ cần cộng hai chữ số của số  27.</a:t>
            </a:r>
          </a:p>
        </p:txBody>
      </p:sp>
      <p:sp>
        <p:nvSpPr>
          <p:cNvPr id="20" name="Rectangle 19">
            <a:extLst>
              <a:ext uri="{FF2B5EF4-FFF2-40B4-BE49-F238E27FC236}">
                <a16:creationId xmlns:a16="http://schemas.microsoft.com/office/drawing/2014/main" id="{E06E603C-AA50-41D5-8D46-FD86C722EB71}"/>
              </a:ext>
            </a:extLst>
          </p:cNvPr>
          <p:cNvSpPr>
            <a:spLocks noChangeArrowheads="1"/>
          </p:cNvSpPr>
          <p:nvPr/>
        </p:nvSpPr>
        <p:spPr bwMode="auto">
          <a:xfrm>
            <a:off x="2228850" y="2424113"/>
            <a:ext cx="615632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eaLnBrk="1" hangingPunct="1"/>
            <a:r>
              <a:rPr lang="en-US" altLang="en-US" b="1">
                <a:latin typeface="Times New Roman" panose="02020603050405020304" pitchFamily="18" charset="0"/>
                <a:cs typeface="Times New Roman" panose="02020603050405020304" pitchFamily="18" charset="0"/>
              </a:rPr>
              <a:t>(2 + 7 = 9) </a:t>
            </a:r>
            <a:r>
              <a:rPr lang="en-US" altLang="en-US" b="1">
                <a:solidFill>
                  <a:schemeClr val="tx1"/>
                </a:solidFill>
                <a:latin typeface="Times New Roman" panose="02020603050405020304" pitchFamily="18" charset="0"/>
                <a:cs typeface="Times New Roman" panose="02020603050405020304" pitchFamily="18" charset="0"/>
              </a:rPr>
              <a:t>rồi viết </a:t>
            </a:r>
            <a:r>
              <a:rPr lang="en-US" altLang="en-US" b="1">
                <a:latin typeface="Times New Roman" panose="02020603050405020304" pitchFamily="18" charset="0"/>
                <a:cs typeface="Times New Roman" panose="02020603050405020304" pitchFamily="18" charset="0"/>
              </a:rPr>
              <a:t>9</a:t>
            </a:r>
            <a:r>
              <a:rPr lang="en-US" altLang="en-US" b="1">
                <a:solidFill>
                  <a:schemeClr val="tx1"/>
                </a:solidFill>
                <a:latin typeface="Times New Roman" panose="02020603050405020304" pitchFamily="18" charset="0"/>
                <a:cs typeface="Times New Roman" panose="02020603050405020304" pitchFamily="18" charset="0"/>
              </a:rPr>
              <a:t> vào giữa hai chữ số của 27.</a:t>
            </a:r>
          </a:p>
        </p:txBody>
      </p:sp>
      <p:sp>
        <p:nvSpPr>
          <p:cNvPr id="21" name="Rectangle 20">
            <a:extLst>
              <a:ext uri="{FF2B5EF4-FFF2-40B4-BE49-F238E27FC236}">
                <a16:creationId xmlns:a16="http://schemas.microsoft.com/office/drawing/2014/main" id="{6C50BEED-8CEF-43D8-99FD-729785929C61}"/>
              </a:ext>
            </a:extLst>
          </p:cNvPr>
          <p:cNvSpPr>
            <a:spLocks noChangeArrowheads="1"/>
          </p:cNvSpPr>
          <p:nvPr/>
        </p:nvSpPr>
        <p:spPr bwMode="auto">
          <a:xfrm>
            <a:off x="2327275" y="3733800"/>
            <a:ext cx="50434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eaLnBrk="1" hangingPunct="1"/>
            <a:r>
              <a:rPr lang="en-US" altLang="en-US" b="1">
                <a:latin typeface="Times New Roman" panose="02020603050405020304" pitchFamily="18" charset="0"/>
                <a:cs typeface="Times New Roman" panose="02020603050405020304" pitchFamily="18" charset="0"/>
              </a:rPr>
              <a:t>Từ đó ta có cách nhẩm:</a:t>
            </a:r>
            <a:endParaRPr lang="en-US" altLang="en-US" b="1">
              <a:solidFill>
                <a:schemeClr val="tx1"/>
              </a:solidFill>
              <a:latin typeface="Times New Roman" panose="020206030504050203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id="{FF9419AB-2BED-4E0F-AEFF-FCA0587C9170}"/>
              </a:ext>
            </a:extLst>
          </p:cNvPr>
          <p:cNvSpPr>
            <a:spLocks noChangeArrowheads="1"/>
          </p:cNvSpPr>
          <p:nvPr/>
        </p:nvSpPr>
        <p:spPr bwMode="auto">
          <a:xfrm>
            <a:off x="2422525" y="4337050"/>
            <a:ext cx="25225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eaLnBrk="1" hangingPunct="1">
              <a:buFont typeface="Arial" panose="020B0604020202020204" pitchFamily="34" charset="0"/>
              <a:buChar char="•"/>
            </a:pPr>
            <a:r>
              <a:rPr lang="en-US" altLang="en-US" b="1">
                <a:solidFill>
                  <a:srgbClr val="0000CC"/>
                </a:solidFill>
                <a:latin typeface="Times New Roman" panose="02020603050405020304" pitchFamily="18" charset="0"/>
                <a:cs typeface="Times New Roman" panose="02020603050405020304" pitchFamily="18" charset="0"/>
              </a:rPr>
              <a:t> 2 + 7 = 9.</a:t>
            </a:r>
          </a:p>
        </p:txBody>
      </p:sp>
      <p:sp>
        <p:nvSpPr>
          <p:cNvPr id="23" name="Rectangle 22">
            <a:extLst>
              <a:ext uri="{FF2B5EF4-FFF2-40B4-BE49-F238E27FC236}">
                <a16:creationId xmlns:a16="http://schemas.microsoft.com/office/drawing/2014/main" id="{81ED54CA-C402-494F-BF37-6C01FACA9BB5}"/>
              </a:ext>
            </a:extLst>
          </p:cNvPr>
          <p:cNvSpPr>
            <a:spLocks noChangeArrowheads="1"/>
          </p:cNvSpPr>
          <p:nvPr/>
        </p:nvSpPr>
        <p:spPr bwMode="auto">
          <a:xfrm>
            <a:off x="2422525" y="5018088"/>
            <a:ext cx="5043488"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eaLnBrk="1" hangingPunct="1">
              <a:buFont typeface="Arial" panose="020B0604020202020204" pitchFamily="34" charset="0"/>
              <a:buChar char="•"/>
            </a:pPr>
            <a:r>
              <a:rPr lang="en-US" altLang="en-US" b="1">
                <a:solidFill>
                  <a:srgbClr val="0000CC"/>
                </a:solidFill>
                <a:latin typeface="Times New Roman" panose="02020603050405020304" pitchFamily="18" charset="0"/>
                <a:cs typeface="Times New Roman" panose="02020603050405020304" pitchFamily="18" charset="0"/>
              </a:rPr>
              <a:t> Viết 9 vào giữa hai chữ số của 27, được 297.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par>
                                <p:cTn id="14" presetID="16" presetClass="entr" presetSubtype="21"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inVertical)">
                                      <p:cBhvr>
                                        <p:cTn id="16" dur="500"/>
                                        <p:tgtEl>
                                          <p:spTgt spid="9"/>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16" presetClass="entr" presetSubtype="21"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barn(inVertical)">
                                      <p:cBhvr>
                                        <p:cTn id="35" dur="500"/>
                                        <p:tgtEl>
                                          <p:spTgt spid="14"/>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1000"/>
                                        <p:tgtEl>
                                          <p:spTgt spid="17"/>
                                        </p:tgtEl>
                                      </p:cBhvr>
                                    </p:animEffect>
                                    <p:anim calcmode="lin" valueType="num">
                                      <p:cBhvr>
                                        <p:cTn id="41" dur="1000" fill="hold"/>
                                        <p:tgtEl>
                                          <p:spTgt spid="17"/>
                                        </p:tgtEl>
                                        <p:attrNameLst>
                                          <p:attrName>ppt_x</p:attrName>
                                        </p:attrNameLst>
                                      </p:cBhvr>
                                      <p:tavLst>
                                        <p:tav tm="0">
                                          <p:val>
                                            <p:strVal val="#ppt_x"/>
                                          </p:val>
                                        </p:tav>
                                        <p:tav tm="100000">
                                          <p:val>
                                            <p:strVal val="#ppt_x"/>
                                          </p:val>
                                        </p:tav>
                                      </p:tavLst>
                                    </p:anim>
                                    <p:anim calcmode="lin" valueType="num">
                                      <p:cBhvr>
                                        <p:cTn id="42"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barn(inVertical)">
                                      <p:cBhvr>
                                        <p:cTn id="47" dur="500"/>
                                        <p:tgtEl>
                                          <p:spTgt spid="10"/>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barn(inVertical)">
                                      <p:cBhvr>
                                        <p:cTn id="52" dur="500"/>
                                        <p:tgtEl>
                                          <p:spTgt spid="18"/>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barn(inVertical)">
                                      <p:cBhvr>
                                        <p:cTn id="57" dur="500"/>
                                        <p:tgtEl>
                                          <p:spTgt spid="19"/>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barn(inVertical)">
                                      <p:cBhvr>
                                        <p:cTn id="62" dur="500"/>
                                        <p:tgtEl>
                                          <p:spTgt spid="20"/>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21"/>
                                        </p:tgtEl>
                                        <p:attrNameLst>
                                          <p:attrName>style.visibility</p:attrName>
                                        </p:attrNameLst>
                                      </p:cBhvr>
                                      <p:to>
                                        <p:strVal val="visible"/>
                                      </p:to>
                                    </p:set>
                                    <p:animEffect transition="in" filter="barn(inVertical)">
                                      <p:cBhvr>
                                        <p:cTn id="67" dur="500"/>
                                        <p:tgtEl>
                                          <p:spTgt spid="21"/>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barn(inVertical)">
                                      <p:cBhvr>
                                        <p:cTn id="72" dur="500"/>
                                        <p:tgtEl>
                                          <p:spTgt spid="22"/>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23"/>
                                        </p:tgtEl>
                                        <p:attrNameLst>
                                          <p:attrName>style.visibility</p:attrName>
                                        </p:attrNameLst>
                                      </p:cBhvr>
                                      <p:to>
                                        <p:strVal val="visible"/>
                                      </p:to>
                                    </p:set>
                                    <p:animEffect transition="in" filter="barn(inVertical)">
                                      <p:cBhvr>
                                        <p:cTn id="7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10" grpId="0"/>
      <p:bldP spid="11" grpId="0"/>
      <p:bldP spid="17" grpId="0"/>
      <p:bldP spid="18" grpId="0" animBg="1"/>
      <p:bldP spid="19" grpId="0"/>
      <p:bldP spid="20" grpId="0"/>
      <p:bldP spid="21" grpId="0"/>
      <p:bldP spid="22" grpId="0"/>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a:extLst>
              <a:ext uri="{FF2B5EF4-FFF2-40B4-BE49-F238E27FC236}">
                <a16:creationId xmlns:a16="http://schemas.microsoft.com/office/drawing/2014/main" id="{6537D605-27EB-474B-BFAD-932AE83F0973}"/>
              </a:ext>
            </a:extLst>
          </p:cNvPr>
          <p:cNvSpPr>
            <a:spLocks noChangeArrowheads="1"/>
          </p:cNvSpPr>
          <p:nvPr/>
        </p:nvSpPr>
        <p:spPr bwMode="auto">
          <a:xfrm>
            <a:off x="3657600" y="206375"/>
            <a:ext cx="20367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lgn="ctr" eaLnBrk="1" hangingPunct="1"/>
            <a:r>
              <a:rPr lang="en-US" altLang="en-US" b="1">
                <a:latin typeface="Times New Roman" panose="02020603050405020304" pitchFamily="18" charset="0"/>
                <a:cs typeface="Times New Roman" panose="02020603050405020304" pitchFamily="18" charset="0"/>
              </a:rPr>
              <a:t>48 x 11 = ?</a:t>
            </a:r>
          </a:p>
        </p:txBody>
      </p:sp>
      <p:sp>
        <p:nvSpPr>
          <p:cNvPr id="8" name="Rectangle 7">
            <a:extLst>
              <a:ext uri="{FF2B5EF4-FFF2-40B4-BE49-F238E27FC236}">
                <a16:creationId xmlns:a16="http://schemas.microsoft.com/office/drawing/2014/main" id="{31D7A130-7E91-4A48-9929-B640631F41CA}"/>
              </a:ext>
            </a:extLst>
          </p:cNvPr>
          <p:cNvSpPr>
            <a:spLocks noChangeArrowheads="1"/>
          </p:cNvSpPr>
          <p:nvPr/>
        </p:nvSpPr>
        <p:spPr bwMode="auto">
          <a:xfrm>
            <a:off x="395288" y="1079500"/>
            <a:ext cx="5270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eaLnBrk="1" hangingPunct="1"/>
            <a:r>
              <a:rPr lang="en-US" altLang="en-US" b="1">
                <a:solidFill>
                  <a:schemeClr val="tx1"/>
                </a:solidFill>
                <a:latin typeface="Times New Roman" panose="02020603050405020304" pitchFamily="18" charset="0"/>
                <a:cs typeface="Times New Roman" panose="02020603050405020304" pitchFamily="18" charset="0"/>
              </a:rPr>
              <a:t>x</a:t>
            </a:r>
          </a:p>
        </p:txBody>
      </p:sp>
      <p:sp>
        <p:nvSpPr>
          <p:cNvPr id="9" name="Rectangle 8">
            <a:extLst>
              <a:ext uri="{FF2B5EF4-FFF2-40B4-BE49-F238E27FC236}">
                <a16:creationId xmlns:a16="http://schemas.microsoft.com/office/drawing/2014/main" id="{9D08B69F-F4B8-46EF-B074-EDFD28D97FCA}"/>
              </a:ext>
            </a:extLst>
          </p:cNvPr>
          <p:cNvSpPr>
            <a:spLocks noChangeArrowheads="1"/>
          </p:cNvSpPr>
          <p:nvPr/>
        </p:nvSpPr>
        <p:spPr bwMode="auto">
          <a:xfrm>
            <a:off x="922338" y="1546225"/>
            <a:ext cx="6969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lgn="ctr"/>
            <a:r>
              <a:rPr lang="en-US" altLang="en-US" b="1">
                <a:solidFill>
                  <a:schemeClr val="tx1"/>
                </a:solidFill>
                <a:latin typeface="Times New Roman" panose="02020603050405020304" pitchFamily="18" charset="0"/>
                <a:cs typeface="Times New Roman" panose="02020603050405020304" pitchFamily="18" charset="0"/>
              </a:rPr>
              <a:t>1 1</a:t>
            </a:r>
            <a:endParaRPr lang="en-US" altLang="en-US" b="1">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99172CD1-A461-4F79-BE0B-F55D7EB19AEC}"/>
              </a:ext>
            </a:extLst>
          </p:cNvPr>
          <p:cNvSpPr>
            <a:spLocks noChangeArrowheads="1"/>
          </p:cNvSpPr>
          <p:nvPr/>
        </p:nvSpPr>
        <p:spPr bwMode="auto">
          <a:xfrm>
            <a:off x="922338" y="698500"/>
            <a:ext cx="6969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eaLnBrk="1" hangingPunct="1"/>
            <a:r>
              <a:rPr lang="en-US" altLang="en-US" b="1">
                <a:solidFill>
                  <a:schemeClr val="tx1"/>
                </a:solidFill>
                <a:latin typeface="Times New Roman" panose="02020603050405020304" pitchFamily="18" charset="0"/>
                <a:cs typeface="Times New Roman" panose="02020603050405020304" pitchFamily="18" charset="0"/>
              </a:rPr>
              <a:t>4 8</a:t>
            </a:r>
          </a:p>
        </p:txBody>
      </p:sp>
      <p:sp>
        <p:nvSpPr>
          <p:cNvPr id="11" name="Rectangle 10">
            <a:extLst>
              <a:ext uri="{FF2B5EF4-FFF2-40B4-BE49-F238E27FC236}">
                <a16:creationId xmlns:a16="http://schemas.microsoft.com/office/drawing/2014/main" id="{DC444E5E-03DA-488C-B400-C8D468F43C15}"/>
              </a:ext>
            </a:extLst>
          </p:cNvPr>
          <p:cNvSpPr>
            <a:spLocks noChangeArrowheads="1"/>
          </p:cNvSpPr>
          <p:nvPr/>
        </p:nvSpPr>
        <p:spPr bwMode="auto">
          <a:xfrm>
            <a:off x="865188" y="2130425"/>
            <a:ext cx="8001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eaLnBrk="1" hangingPunct="1"/>
            <a:r>
              <a:rPr lang="en-US" altLang="en-US" b="1">
                <a:solidFill>
                  <a:schemeClr val="tx1"/>
                </a:solidFill>
                <a:latin typeface="Times New Roman" panose="02020603050405020304" pitchFamily="18" charset="0"/>
                <a:cs typeface="Times New Roman" panose="02020603050405020304" pitchFamily="18" charset="0"/>
              </a:rPr>
              <a:t>4 8 </a:t>
            </a:r>
          </a:p>
        </p:txBody>
      </p:sp>
      <p:cxnSp>
        <p:nvCxnSpPr>
          <p:cNvPr id="12" name="Straight Connector 11">
            <a:extLst>
              <a:ext uri="{FF2B5EF4-FFF2-40B4-BE49-F238E27FC236}">
                <a16:creationId xmlns:a16="http://schemas.microsoft.com/office/drawing/2014/main" id="{A483E520-8D68-4DB5-9575-0147B5AF36F6}"/>
              </a:ext>
            </a:extLst>
          </p:cNvPr>
          <p:cNvCxnSpPr>
            <a:cxnSpLocks noChangeShapeType="1"/>
          </p:cNvCxnSpPr>
          <p:nvPr/>
        </p:nvCxnSpPr>
        <p:spPr bwMode="auto">
          <a:xfrm>
            <a:off x="658813" y="2109788"/>
            <a:ext cx="914400" cy="0"/>
          </a:xfrm>
          <a:prstGeom prst="line">
            <a:avLst/>
          </a:prstGeom>
          <a:noFill/>
          <a:ln w="28575" algn="ctr">
            <a:solidFill>
              <a:srgbClr val="FF0000"/>
            </a:solidFill>
            <a:round/>
            <a:headEnd/>
            <a:tailEnd/>
          </a:ln>
          <a:extLst>
            <a:ext uri="{909E8E84-426E-40DD-AFC4-6F175D3DCCD1}">
              <a14:hiddenFill xmlns:a14="http://schemas.microsoft.com/office/drawing/2010/main">
                <a:noFill/>
              </a14:hiddenFill>
            </a:ext>
          </a:extLst>
        </p:spPr>
      </p:cxnSp>
      <p:sp>
        <p:nvSpPr>
          <p:cNvPr id="13" name="Rectangle 12">
            <a:extLst>
              <a:ext uri="{FF2B5EF4-FFF2-40B4-BE49-F238E27FC236}">
                <a16:creationId xmlns:a16="http://schemas.microsoft.com/office/drawing/2014/main" id="{1289935A-0F85-4021-BB12-849B9A19FC01}"/>
              </a:ext>
            </a:extLst>
          </p:cNvPr>
          <p:cNvSpPr>
            <a:spLocks noChangeArrowheads="1"/>
          </p:cNvSpPr>
          <p:nvPr/>
        </p:nvSpPr>
        <p:spPr bwMode="auto">
          <a:xfrm>
            <a:off x="488950" y="2616200"/>
            <a:ext cx="8001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eaLnBrk="1" hangingPunct="1"/>
            <a:r>
              <a:rPr lang="en-US" altLang="en-US" b="1">
                <a:solidFill>
                  <a:schemeClr val="tx1"/>
                </a:solidFill>
                <a:latin typeface="Times New Roman" panose="02020603050405020304" pitchFamily="18" charset="0"/>
                <a:cs typeface="Times New Roman" panose="02020603050405020304" pitchFamily="18" charset="0"/>
              </a:rPr>
              <a:t> 4 8</a:t>
            </a:r>
          </a:p>
        </p:txBody>
      </p:sp>
      <p:cxnSp>
        <p:nvCxnSpPr>
          <p:cNvPr id="14" name="Straight Connector 13">
            <a:extLst>
              <a:ext uri="{FF2B5EF4-FFF2-40B4-BE49-F238E27FC236}">
                <a16:creationId xmlns:a16="http://schemas.microsoft.com/office/drawing/2014/main" id="{6B07D568-B163-4113-989E-FC9261BE185F}"/>
              </a:ext>
            </a:extLst>
          </p:cNvPr>
          <p:cNvCxnSpPr>
            <a:cxnSpLocks noChangeShapeType="1"/>
          </p:cNvCxnSpPr>
          <p:nvPr/>
        </p:nvCxnSpPr>
        <p:spPr bwMode="auto">
          <a:xfrm>
            <a:off x="563563" y="3190875"/>
            <a:ext cx="914400" cy="0"/>
          </a:xfrm>
          <a:prstGeom prst="line">
            <a:avLst/>
          </a:prstGeom>
          <a:noFill/>
          <a:ln w="28575" algn="ctr">
            <a:solidFill>
              <a:srgbClr val="FF0000"/>
            </a:solidFill>
            <a:round/>
            <a:headEnd/>
            <a:tailEnd/>
          </a:ln>
          <a:extLst>
            <a:ext uri="{909E8E84-426E-40DD-AFC4-6F175D3DCCD1}">
              <a14:hiddenFill xmlns:a14="http://schemas.microsoft.com/office/drawing/2010/main">
                <a:noFill/>
              </a14:hiddenFill>
            </a:ext>
          </a:extLst>
        </p:spPr>
      </p:cxnSp>
      <p:sp>
        <p:nvSpPr>
          <p:cNvPr id="15" name="Rectangle 14">
            <a:extLst>
              <a:ext uri="{FF2B5EF4-FFF2-40B4-BE49-F238E27FC236}">
                <a16:creationId xmlns:a16="http://schemas.microsoft.com/office/drawing/2014/main" id="{D6EDC655-BF75-498A-80B5-45E1E6346E1C}"/>
              </a:ext>
            </a:extLst>
          </p:cNvPr>
          <p:cNvSpPr>
            <a:spLocks noChangeArrowheads="1"/>
          </p:cNvSpPr>
          <p:nvPr/>
        </p:nvSpPr>
        <p:spPr bwMode="auto">
          <a:xfrm>
            <a:off x="581025" y="3230563"/>
            <a:ext cx="10048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eaLnBrk="1" hangingPunct="1"/>
            <a:r>
              <a:rPr lang="en-US" altLang="en-US" b="1">
                <a:latin typeface="Times New Roman" panose="02020603050405020304" pitchFamily="18" charset="0"/>
                <a:cs typeface="Times New Roman" panose="02020603050405020304" pitchFamily="18" charset="0"/>
              </a:rPr>
              <a:t>5 2 8</a:t>
            </a:r>
          </a:p>
        </p:txBody>
      </p:sp>
      <p:sp>
        <p:nvSpPr>
          <p:cNvPr id="16" name="Rectangle 15">
            <a:extLst>
              <a:ext uri="{FF2B5EF4-FFF2-40B4-BE49-F238E27FC236}">
                <a16:creationId xmlns:a16="http://schemas.microsoft.com/office/drawing/2014/main" id="{DE519622-E987-4364-AAC0-19F133742D4D}"/>
              </a:ext>
            </a:extLst>
          </p:cNvPr>
          <p:cNvSpPr>
            <a:spLocks noChangeArrowheads="1"/>
          </p:cNvSpPr>
          <p:nvPr/>
        </p:nvSpPr>
        <p:spPr bwMode="auto">
          <a:xfrm>
            <a:off x="2667000" y="954088"/>
            <a:ext cx="5043488"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eaLnBrk="1" hangingPunct="1"/>
            <a:r>
              <a:rPr lang="en-US" altLang="en-US" b="1">
                <a:latin typeface="Times New Roman" panose="02020603050405020304" pitchFamily="18" charset="0"/>
                <a:cs typeface="Times New Roman" panose="02020603050405020304" pitchFamily="18" charset="0"/>
              </a:rPr>
              <a:t>Từ đó ta có cách nhẩm:</a:t>
            </a:r>
            <a:endParaRPr lang="en-US" altLang="en-US" b="1">
              <a:solidFill>
                <a:schemeClr val="tx1"/>
              </a:solidFill>
              <a:latin typeface="Times New Roman" panose="02020603050405020304" pitchFamily="18" charset="0"/>
              <a:cs typeface="Times New Roman" panose="02020603050405020304" pitchFamily="18" charset="0"/>
            </a:endParaRPr>
          </a:p>
        </p:txBody>
      </p:sp>
      <p:sp>
        <p:nvSpPr>
          <p:cNvPr id="17" name="Rectangle 16">
            <a:extLst>
              <a:ext uri="{FF2B5EF4-FFF2-40B4-BE49-F238E27FC236}">
                <a16:creationId xmlns:a16="http://schemas.microsoft.com/office/drawing/2014/main" id="{7580D493-E941-48B7-8151-B7E9EB6AC54C}"/>
              </a:ext>
            </a:extLst>
          </p:cNvPr>
          <p:cNvSpPr>
            <a:spLocks noChangeArrowheads="1"/>
          </p:cNvSpPr>
          <p:nvPr/>
        </p:nvSpPr>
        <p:spPr bwMode="auto">
          <a:xfrm>
            <a:off x="2667000" y="1808163"/>
            <a:ext cx="50434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eaLnBrk="1" hangingPunct="1">
              <a:buFont typeface="Arial" panose="020B0604020202020204" pitchFamily="34" charset="0"/>
              <a:buChar char="•"/>
            </a:pPr>
            <a:r>
              <a:rPr lang="en-US" altLang="en-US" b="1">
                <a:solidFill>
                  <a:srgbClr val="0000CC"/>
                </a:solidFill>
                <a:latin typeface="Times New Roman" panose="02020603050405020304" pitchFamily="18" charset="0"/>
                <a:cs typeface="Times New Roman" panose="02020603050405020304" pitchFamily="18" charset="0"/>
              </a:rPr>
              <a:t> 4 cộng 8 bằng 12.</a:t>
            </a:r>
          </a:p>
        </p:txBody>
      </p:sp>
      <p:sp>
        <p:nvSpPr>
          <p:cNvPr id="18" name="Rectangle 17">
            <a:extLst>
              <a:ext uri="{FF2B5EF4-FFF2-40B4-BE49-F238E27FC236}">
                <a16:creationId xmlns:a16="http://schemas.microsoft.com/office/drawing/2014/main" id="{31C2BB36-0435-430E-A3D0-A8A3E26738CE}"/>
              </a:ext>
            </a:extLst>
          </p:cNvPr>
          <p:cNvSpPr>
            <a:spLocks noChangeArrowheads="1"/>
          </p:cNvSpPr>
          <p:nvPr/>
        </p:nvSpPr>
        <p:spPr bwMode="auto">
          <a:xfrm>
            <a:off x="2520950" y="2651125"/>
            <a:ext cx="5043488"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eaLnBrk="1" hangingPunct="1">
              <a:buFont typeface="Arial" panose="020B0604020202020204" pitchFamily="34" charset="0"/>
              <a:buChar char="•"/>
            </a:pPr>
            <a:r>
              <a:rPr lang="en-US" altLang="en-US" b="1">
                <a:solidFill>
                  <a:srgbClr val="0000CC"/>
                </a:solidFill>
                <a:latin typeface="Times New Roman" panose="02020603050405020304" pitchFamily="18" charset="0"/>
                <a:cs typeface="Times New Roman" panose="02020603050405020304" pitchFamily="18" charset="0"/>
              </a:rPr>
              <a:t> Viết 2 vào giữa hai chữ số của 48, được 429.</a:t>
            </a:r>
          </a:p>
        </p:txBody>
      </p:sp>
      <p:sp>
        <p:nvSpPr>
          <p:cNvPr id="19" name="Rectangle 18">
            <a:extLst>
              <a:ext uri="{FF2B5EF4-FFF2-40B4-BE49-F238E27FC236}">
                <a16:creationId xmlns:a16="http://schemas.microsoft.com/office/drawing/2014/main" id="{37A8A7F2-91D9-4784-96EF-FAB7D0ECEEB6}"/>
              </a:ext>
            </a:extLst>
          </p:cNvPr>
          <p:cNvSpPr>
            <a:spLocks noChangeArrowheads="1"/>
          </p:cNvSpPr>
          <p:nvPr/>
        </p:nvSpPr>
        <p:spPr bwMode="auto">
          <a:xfrm>
            <a:off x="2670175" y="3843338"/>
            <a:ext cx="50419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eaLnBrk="1" hangingPunct="1">
              <a:buFont typeface="Arial" panose="020B0604020202020204" pitchFamily="34" charset="0"/>
              <a:buChar char="•"/>
            </a:pPr>
            <a:r>
              <a:rPr lang="en-US" altLang="en-US" b="1">
                <a:solidFill>
                  <a:srgbClr val="0000CC"/>
                </a:solidFill>
                <a:latin typeface="Times New Roman" panose="02020603050405020304" pitchFamily="18" charset="0"/>
                <a:cs typeface="Times New Roman" panose="02020603050405020304" pitchFamily="18" charset="0"/>
              </a:rPr>
              <a:t> Thêm 1 vào 4 của 428, được 528.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par>
                                <p:cTn id="14" presetID="16" presetClass="entr" presetSubtype="21"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16" presetClass="entr" presetSubtype="21"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barn(inVertical)">
                                      <p:cBhvr>
                                        <p:cTn id="35" dur="500"/>
                                        <p:tgtEl>
                                          <p:spTgt spid="14"/>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1000"/>
                                        <p:tgtEl>
                                          <p:spTgt spid="15"/>
                                        </p:tgtEl>
                                      </p:cBhvr>
                                    </p:animEffect>
                                    <p:anim calcmode="lin" valueType="num">
                                      <p:cBhvr>
                                        <p:cTn id="41" dur="1000" fill="hold"/>
                                        <p:tgtEl>
                                          <p:spTgt spid="15"/>
                                        </p:tgtEl>
                                        <p:attrNameLst>
                                          <p:attrName>ppt_x</p:attrName>
                                        </p:attrNameLst>
                                      </p:cBhvr>
                                      <p:tavLst>
                                        <p:tav tm="0">
                                          <p:val>
                                            <p:strVal val="#ppt_x"/>
                                          </p:val>
                                        </p:tav>
                                        <p:tav tm="100000">
                                          <p:val>
                                            <p:strVal val="#ppt_x"/>
                                          </p:val>
                                        </p:tav>
                                      </p:tavLst>
                                    </p:anim>
                                    <p:anim calcmode="lin" valueType="num">
                                      <p:cBhvr>
                                        <p:cTn id="4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barn(inVertical)">
                                      <p:cBhvr>
                                        <p:cTn id="47" dur="500"/>
                                        <p:tgtEl>
                                          <p:spTgt spid="1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barn(inVertical)">
                                      <p:cBhvr>
                                        <p:cTn id="52" dur="500"/>
                                        <p:tgtEl>
                                          <p:spTgt spid="17"/>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barn(inVertical)">
                                      <p:cBhvr>
                                        <p:cTn id="57" dur="500"/>
                                        <p:tgtEl>
                                          <p:spTgt spid="18"/>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barn(inVertical)">
                                      <p:cBhvr>
                                        <p:cTn id="6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3" grpId="0"/>
      <p:bldP spid="15" grpId="0"/>
      <p:bldP spid="16" grpId="0"/>
      <p:bldP spid="17" grpId="0"/>
      <p:bldP spid="18"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9">
            <a:extLst>
              <a:ext uri="{FF2B5EF4-FFF2-40B4-BE49-F238E27FC236}">
                <a16:creationId xmlns:a16="http://schemas.microsoft.com/office/drawing/2014/main" id="{E39223F7-000D-45FC-B01A-FAE4CC6D6676}"/>
              </a:ext>
            </a:extLst>
          </p:cNvPr>
          <p:cNvSpPr txBox="1">
            <a:spLocks noChangeArrowheads="1"/>
          </p:cNvSpPr>
          <p:nvPr/>
        </p:nvSpPr>
        <p:spPr bwMode="auto">
          <a:xfrm>
            <a:off x="1447800" y="2536825"/>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eaLnBrk="1" hangingPunct="1">
              <a:spcBef>
                <a:spcPct val="50000"/>
              </a:spcBef>
            </a:pPr>
            <a:r>
              <a:rPr lang="en-US" altLang="en-US" sz="2400">
                <a:solidFill>
                  <a:srgbClr val="0000FF"/>
                </a:solidFill>
                <a:latin typeface="Times New Roman" panose="02020603050405020304" pitchFamily="18" charset="0"/>
                <a:cs typeface="Times New Roman" panose="02020603050405020304" pitchFamily="18" charset="0"/>
              </a:rPr>
              <a:t>  </a:t>
            </a:r>
          </a:p>
        </p:txBody>
      </p:sp>
      <p:sp>
        <p:nvSpPr>
          <p:cNvPr id="7171" name="Text Box 10">
            <a:extLst>
              <a:ext uri="{FF2B5EF4-FFF2-40B4-BE49-F238E27FC236}">
                <a16:creationId xmlns:a16="http://schemas.microsoft.com/office/drawing/2014/main" id="{8F349A0E-3B9C-4535-8820-84A00D2AA69C}"/>
              </a:ext>
            </a:extLst>
          </p:cNvPr>
          <p:cNvSpPr txBox="1">
            <a:spLocks noChangeArrowheads="1"/>
          </p:cNvSpPr>
          <p:nvPr/>
        </p:nvSpPr>
        <p:spPr bwMode="auto">
          <a:xfrm>
            <a:off x="5668963" y="2551113"/>
            <a:ext cx="228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eaLnBrk="1" hangingPunct="1">
              <a:spcBef>
                <a:spcPct val="50000"/>
              </a:spcBef>
            </a:pPr>
            <a:endParaRPr lang="en-GB" altLang="en-US" sz="2400">
              <a:latin typeface="Times New Roman" panose="02020603050405020304" pitchFamily="18" charset="0"/>
              <a:cs typeface="Times New Roman" panose="02020603050405020304" pitchFamily="18" charset="0"/>
            </a:endParaRPr>
          </a:p>
        </p:txBody>
      </p:sp>
      <p:sp>
        <p:nvSpPr>
          <p:cNvPr id="7172" name="Text Box 11">
            <a:extLst>
              <a:ext uri="{FF2B5EF4-FFF2-40B4-BE49-F238E27FC236}">
                <a16:creationId xmlns:a16="http://schemas.microsoft.com/office/drawing/2014/main" id="{E45704FA-EC50-42ED-8875-2E748116F89B}"/>
              </a:ext>
            </a:extLst>
          </p:cNvPr>
          <p:cNvSpPr txBox="1">
            <a:spLocks noChangeArrowheads="1"/>
          </p:cNvSpPr>
          <p:nvPr/>
        </p:nvSpPr>
        <p:spPr bwMode="auto">
          <a:xfrm>
            <a:off x="3387725" y="2994025"/>
            <a:ext cx="3581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eaLnBrk="1" hangingPunct="1">
              <a:spcBef>
                <a:spcPct val="50000"/>
              </a:spcBef>
            </a:pPr>
            <a:r>
              <a:rPr lang="en-US" altLang="en-US" sz="2400">
                <a:solidFill>
                  <a:srgbClr val="0000FF"/>
                </a:solidFill>
                <a:latin typeface="Times New Roman" panose="02020603050405020304" pitchFamily="18" charset="0"/>
                <a:cs typeface="Times New Roman" panose="02020603050405020304" pitchFamily="18" charset="0"/>
              </a:rPr>
              <a:t> </a:t>
            </a:r>
          </a:p>
        </p:txBody>
      </p:sp>
      <p:sp>
        <p:nvSpPr>
          <p:cNvPr id="7173" name="Text Box 12">
            <a:extLst>
              <a:ext uri="{FF2B5EF4-FFF2-40B4-BE49-F238E27FC236}">
                <a16:creationId xmlns:a16="http://schemas.microsoft.com/office/drawing/2014/main" id="{F8E14D66-F5F6-45BB-BF85-61FA0751F4B7}"/>
              </a:ext>
            </a:extLst>
          </p:cNvPr>
          <p:cNvSpPr txBox="1">
            <a:spLocks noChangeArrowheads="1"/>
          </p:cNvSpPr>
          <p:nvPr/>
        </p:nvSpPr>
        <p:spPr bwMode="auto">
          <a:xfrm>
            <a:off x="6553200" y="383063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eaLnBrk="1" hangingPunct="1">
              <a:spcBef>
                <a:spcPct val="50000"/>
              </a:spcBef>
            </a:pPr>
            <a:endParaRPr lang="en-GB" altLang="en-US" sz="2400">
              <a:latin typeface="Times New Roman" panose="02020603050405020304" pitchFamily="18" charset="0"/>
              <a:cs typeface="Times New Roman" panose="02020603050405020304" pitchFamily="18" charset="0"/>
            </a:endParaRPr>
          </a:p>
        </p:txBody>
      </p:sp>
      <p:sp>
        <p:nvSpPr>
          <p:cNvPr id="7174" name="Text Box 13">
            <a:extLst>
              <a:ext uri="{FF2B5EF4-FFF2-40B4-BE49-F238E27FC236}">
                <a16:creationId xmlns:a16="http://schemas.microsoft.com/office/drawing/2014/main" id="{D1E01E60-05CD-45F0-B0B6-435FDA15288D}"/>
              </a:ext>
            </a:extLst>
          </p:cNvPr>
          <p:cNvSpPr txBox="1">
            <a:spLocks noChangeArrowheads="1"/>
          </p:cNvSpPr>
          <p:nvPr/>
        </p:nvSpPr>
        <p:spPr bwMode="auto">
          <a:xfrm>
            <a:off x="2743200" y="4537075"/>
            <a:ext cx="61579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eaLnBrk="1" hangingPunct="1">
              <a:spcBef>
                <a:spcPct val="50000"/>
              </a:spcBef>
            </a:pPr>
            <a:r>
              <a:rPr lang="en-US" altLang="en-US" sz="2400">
                <a:latin typeface="Times New Roman" panose="02020603050405020304" pitchFamily="18" charset="0"/>
                <a:cs typeface="Times New Roman" panose="02020603050405020304" pitchFamily="18" charset="0"/>
              </a:rPr>
              <a:t> </a:t>
            </a:r>
          </a:p>
        </p:txBody>
      </p:sp>
      <p:graphicFrame>
        <p:nvGraphicFramePr>
          <p:cNvPr id="16418" name="Group 34">
            <a:extLst>
              <a:ext uri="{FF2B5EF4-FFF2-40B4-BE49-F238E27FC236}">
                <a16:creationId xmlns:a16="http://schemas.microsoft.com/office/drawing/2014/main" id="{14A65752-F5AF-460E-9C75-C91E1CF7CFE8}"/>
              </a:ext>
            </a:extLst>
          </p:cNvPr>
          <p:cNvGraphicFramePr>
            <a:graphicFrameLocks noGrp="1"/>
          </p:cNvGraphicFramePr>
          <p:nvPr>
            <p:ph/>
          </p:nvPr>
        </p:nvGraphicFramePr>
        <p:xfrm>
          <a:off x="228600" y="457200"/>
          <a:ext cx="8686800" cy="5648325"/>
        </p:xfrm>
        <a:graphic>
          <a:graphicData uri="http://schemas.openxmlformats.org/drawingml/2006/table">
            <a:tbl>
              <a:tblPr>
                <a:tableStyleId>{22838BEF-8BB2-4498-84A7-C5851F593DF1}</a:tableStyleId>
              </a:tblPr>
              <a:tblGrid>
                <a:gridCol w="3746183">
                  <a:extLst>
                    <a:ext uri="{9D8B030D-6E8A-4147-A177-3AD203B41FA5}">
                      <a16:colId xmlns:a16="http://schemas.microsoft.com/office/drawing/2014/main" val="20000"/>
                    </a:ext>
                  </a:extLst>
                </a:gridCol>
                <a:gridCol w="4940617">
                  <a:extLst>
                    <a:ext uri="{9D8B030D-6E8A-4147-A177-3AD203B41FA5}">
                      <a16:colId xmlns:a16="http://schemas.microsoft.com/office/drawing/2014/main" val="20001"/>
                    </a:ext>
                  </a:extLst>
                </a:gridCol>
              </a:tblGrid>
              <a:tr h="1590259">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nl-NL" altLang="en-US" sz="2400" b="0" i="0" u="none" strike="noStrike" cap="none" normalizeH="0" baseline="0" dirty="0">
                        <a:ln>
                          <a:noFill/>
                        </a:ln>
                        <a:solidFill>
                          <a:srgbClr val="0000FF"/>
                        </a:solidFill>
                        <a:effectLst/>
                        <a:latin typeface="Times New Roman" panose="02020603050405020304" pitchFamily="18" charset="0"/>
                        <a:cs typeface="Times New Roman" panose="02020603050405020304" pitchFamily="18" charset="0"/>
                      </a:endParaRP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nl-NL" altLang="en-US" sz="2400" b="0" i="0" u="none" strike="noStrike" cap="none" normalizeH="0" baseline="0" dirty="0">
                        <a:ln>
                          <a:noFill/>
                        </a:ln>
                        <a:solidFill>
                          <a:srgbClr val="0000FF"/>
                        </a:solidFill>
                        <a:effectLst/>
                        <a:latin typeface="Times New Roman" panose="02020603050405020304" pitchFamily="18" charset="0"/>
                        <a:cs typeface="Times New Roman" panose="02020603050405020304" pitchFamily="18" charset="0"/>
                      </a:endParaRP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extLst>
                  <a:ext uri="{0D108BD9-81ED-4DB2-BD59-A6C34878D82A}">
                    <a16:rowId xmlns:a16="http://schemas.microsoft.com/office/drawing/2014/main" val="10000"/>
                  </a:ext>
                </a:extLst>
              </a:tr>
              <a:tr h="4058066">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endParaRPr kumimoji="0" lang="en-GB" altLang="en-US" sz="2400" b="0" i="0" u="none" strike="noStrike" cap="none" normalizeH="0" baseline="0" dirty="0">
                        <a:ln>
                          <a:noFill/>
                        </a:ln>
                        <a:solidFill>
                          <a:srgbClr val="0000FF"/>
                        </a:solidFill>
                        <a:effectLst/>
                        <a:latin typeface="Times New Roman" panose="02020603050405020304" pitchFamily="18" charset="0"/>
                        <a:cs typeface="Times New Roman" panose="02020603050405020304" pitchFamily="18" charset="0"/>
                      </a:endParaRP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0" fontAlgn="base" latinLnBrk="0" hangingPunct="0">
                        <a:lnSpc>
                          <a:spcPct val="100000"/>
                        </a:lnSpc>
                        <a:spcBef>
                          <a:spcPct val="0"/>
                        </a:spcBef>
                        <a:spcAft>
                          <a:spcPct val="0"/>
                        </a:spcAft>
                        <a:buClrTx/>
                        <a:buSzTx/>
                        <a:buFontTx/>
                        <a:buNone/>
                        <a:tabLst/>
                      </a:pPr>
                      <a:endParaRPr kumimoji="0" lang="en-US" altLang="en-US" sz="2400" u="none" strike="noStrike" cap="none" normalizeH="0" baseline="0" dirty="0">
                        <a:ln>
                          <a:noFill/>
                        </a:ln>
                        <a:effectLst/>
                      </a:endParaRPr>
                    </a:p>
                    <a:p>
                      <a:pPr marL="342900" marR="0" lvl="0" indent="-342900" algn="l" defTabSz="914400" rtl="0" eaLnBrk="0" fontAlgn="base" latinLnBrk="0" hangingPunct="0">
                        <a:lnSpc>
                          <a:spcPct val="100000"/>
                        </a:lnSpc>
                        <a:spcBef>
                          <a:spcPct val="0"/>
                        </a:spcBef>
                        <a:spcAft>
                          <a:spcPct val="0"/>
                        </a:spcAft>
                        <a:buClrTx/>
                        <a:buSzTx/>
                        <a:buFontTx/>
                        <a:buNone/>
                        <a:tabLst/>
                      </a:pPr>
                      <a:endParaRPr kumimoji="0" lang="en-US" altLang="en-US" sz="2400" u="none" strike="noStrike" cap="none" normalizeH="0" baseline="0" dirty="0">
                        <a:ln>
                          <a:noFill/>
                        </a:ln>
                        <a:effectLst/>
                      </a:endParaRPr>
                    </a:p>
                    <a:p>
                      <a:pPr marL="342900" marR="0" lvl="0" indent="-342900" algn="l" defTabSz="914400" rtl="0" eaLnBrk="0" fontAlgn="base" latinLnBrk="0" hangingPunct="0">
                        <a:lnSpc>
                          <a:spcPct val="100000"/>
                        </a:lnSpc>
                        <a:spcBef>
                          <a:spcPct val="0"/>
                        </a:spcBef>
                        <a:spcAft>
                          <a:spcPct val="0"/>
                        </a:spcAft>
                        <a:buClrTx/>
                        <a:buSzTx/>
                        <a:buFontTx/>
                        <a:buNone/>
                        <a:tabLst/>
                      </a:pPr>
                      <a:endParaRPr kumimoji="0" lang="en-US" altLang="en-US" sz="2400" u="none" strike="noStrike" cap="none" normalizeH="0" baseline="0" dirty="0">
                        <a:ln>
                          <a:noFill/>
                        </a:ln>
                        <a:effectLst/>
                      </a:endParaRPr>
                    </a:p>
                    <a:p>
                      <a:pPr marL="342900" marR="0" lvl="0" indent="-342900" algn="l" defTabSz="914400" rtl="0" eaLnBrk="0" fontAlgn="base" latinLnBrk="0" hangingPunct="0">
                        <a:lnSpc>
                          <a:spcPct val="100000"/>
                        </a:lnSpc>
                        <a:spcBef>
                          <a:spcPct val="0"/>
                        </a:spcBef>
                        <a:spcAft>
                          <a:spcPct val="0"/>
                        </a:spcAft>
                        <a:buClrTx/>
                        <a:buSzTx/>
                        <a:buFontTx/>
                        <a:buNone/>
                        <a:tabLst/>
                      </a:pPr>
                      <a:endParaRPr kumimoji="0" lang="en-US" altLang="en-US" sz="2400" u="none" strike="noStrike" cap="none" normalizeH="0" baseline="0" dirty="0">
                        <a:ln>
                          <a:noFill/>
                        </a:ln>
                        <a:effectLst/>
                      </a:endParaRPr>
                    </a:p>
                    <a:p>
                      <a:pPr marL="342900" marR="0" lvl="0" indent="-34290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rgbClr val="0000FF"/>
                        </a:solidFill>
                        <a:effectLst/>
                        <a:latin typeface="Times New Roman" panose="02020603050405020304" pitchFamily="18" charset="0"/>
                        <a:cs typeface="Times New Roman" panose="02020603050405020304" pitchFamily="18" charset="0"/>
                      </a:endParaRP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extLst>
                  <a:ext uri="{0D108BD9-81ED-4DB2-BD59-A6C34878D82A}">
                    <a16:rowId xmlns:a16="http://schemas.microsoft.com/office/drawing/2014/main" val="10001"/>
                  </a:ext>
                </a:extLst>
              </a:tr>
            </a:tbl>
          </a:graphicData>
        </a:graphic>
      </p:graphicFrame>
      <p:sp>
        <p:nvSpPr>
          <p:cNvPr id="7186" name="Text Box 26">
            <a:extLst>
              <a:ext uri="{FF2B5EF4-FFF2-40B4-BE49-F238E27FC236}">
                <a16:creationId xmlns:a16="http://schemas.microsoft.com/office/drawing/2014/main" id="{8A64FDEE-60AB-4D56-959D-769E0CB99C59}"/>
              </a:ext>
            </a:extLst>
          </p:cNvPr>
          <p:cNvSpPr txBox="1">
            <a:spLocks noChangeArrowheads="1"/>
          </p:cNvSpPr>
          <p:nvPr/>
        </p:nvSpPr>
        <p:spPr bwMode="auto">
          <a:xfrm>
            <a:off x="609600" y="1393825"/>
            <a:ext cx="2743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eaLnBrk="1" hangingPunct="1">
              <a:spcBef>
                <a:spcPct val="50000"/>
              </a:spcBef>
            </a:pPr>
            <a:endParaRPr lang="en-GB" altLang="en-US" sz="2400">
              <a:solidFill>
                <a:srgbClr val="000000"/>
              </a:solidFill>
              <a:latin typeface="Times New Roman" panose="02020603050405020304" pitchFamily="18" charset="0"/>
              <a:cs typeface="Times New Roman" panose="02020603050405020304" pitchFamily="18" charset="0"/>
            </a:endParaRPr>
          </a:p>
        </p:txBody>
      </p:sp>
      <p:sp>
        <p:nvSpPr>
          <p:cNvPr id="16407" name="Text Box 27">
            <a:extLst>
              <a:ext uri="{FF2B5EF4-FFF2-40B4-BE49-F238E27FC236}">
                <a16:creationId xmlns:a16="http://schemas.microsoft.com/office/drawing/2014/main" id="{7051455F-FA6D-4997-977F-33E975934E78}"/>
              </a:ext>
            </a:extLst>
          </p:cNvPr>
          <p:cNvSpPr txBox="1">
            <a:spLocks noChangeArrowheads="1"/>
          </p:cNvSpPr>
          <p:nvPr/>
        </p:nvSpPr>
        <p:spPr bwMode="auto">
          <a:xfrm>
            <a:off x="-152400" y="555625"/>
            <a:ext cx="4495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lgn="ctr" eaLnBrk="1" hangingPunct="1"/>
            <a:r>
              <a:rPr lang="nl-NL" altLang="en-US" sz="2400" b="1">
                <a:solidFill>
                  <a:schemeClr val="tx1"/>
                </a:solidFill>
                <a:latin typeface="Times New Roman" panose="02020603050405020304" pitchFamily="18" charset="0"/>
                <a:cs typeface="Times New Roman" panose="02020603050405020304" pitchFamily="18" charset="0"/>
              </a:rPr>
              <a:t>Trường hợp tổng hai chữ</a:t>
            </a:r>
          </a:p>
          <a:p>
            <a:pPr algn="ctr" eaLnBrk="1" hangingPunct="1"/>
            <a:r>
              <a:rPr lang="nl-NL" altLang="en-US" sz="2400" b="1">
                <a:solidFill>
                  <a:schemeClr val="tx1"/>
                </a:solidFill>
                <a:latin typeface="Times New Roman" panose="02020603050405020304" pitchFamily="18" charset="0"/>
                <a:cs typeface="Times New Roman" panose="02020603050405020304" pitchFamily="18" charset="0"/>
              </a:rPr>
              <a:t> số bé hơn 10</a:t>
            </a:r>
            <a:r>
              <a:rPr lang="nl-NL" altLang="en-US" sz="2400">
                <a:solidFill>
                  <a:schemeClr val="tx1"/>
                </a:solidFill>
                <a:latin typeface="Times New Roman" panose="02020603050405020304" pitchFamily="18" charset="0"/>
                <a:cs typeface="Times New Roman" panose="02020603050405020304" pitchFamily="18" charset="0"/>
              </a:rPr>
              <a:t> </a:t>
            </a:r>
          </a:p>
          <a:p>
            <a:pPr algn="ctr" eaLnBrk="1" hangingPunct="1"/>
            <a:r>
              <a:rPr lang="nl-NL" altLang="en-US" sz="2400" b="1">
                <a:solidFill>
                  <a:schemeClr val="tx1"/>
                </a:solidFill>
                <a:latin typeface="Times New Roman" panose="02020603050405020304" pitchFamily="18" charset="0"/>
                <a:cs typeface="Times New Roman" panose="02020603050405020304" pitchFamily="18" charset="0"/>
              </a:rPr>
              <a:t>            </a:t>
            </a:r>
            <a:endParaRPr lang="en-US" altLang="en-US" sz="2400" b="1">
              <a:solidFill>
                <a:schemeClr val="tx1"/>
              </a:solidFill>
              <a:latin typeface="Times New Roman" panose="02020603050405020304" pitchFamily="18" charset="0"/>
              <a:cs typeface="Times New Roman" panose="02020603050405020304" pitchFamily="18" charset="0"/>
            </a:endParaRPr>
          </a:p>
        </p:txBody>
      </p:sp>
      <p:sp>
        <p:nvSpPr>
          <p:cNvPr id="16408" name="Text Box 28">
            <a:extLst>
              <a:ext uri="{FF2B5EF4-FFF2-40B4-BE49-F238E27FC236}">
                <a16:creationId xmlns:a16="http://schemas.microsoft.com/office/drawing/2014/main" id="{3B255C6D-CD91-4A69-88C8-04018DE9D4DF}"/>
              </a:ext>
            </a:extLst>
          </p:cNvPr>
          <p:cNvSpPr txBox="1">
            <a:spLocks noChangeArrowheads="1"/>
          </p:cNvSpPr>
          <p:nvPr/>
        </p:nvSpPr>
        <p:spPr bwMode="auto">
          <a:xfrm>
            <a:off x="4030663" y="563563"/>
            <a:ext cx="45720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lgn="ctr" eaLnBrk="1" hangingPunct="1"/>
            <a:r>
              <a:rPr lang="nl-NL" altLang="en-US" sz="2400" b="1">
                <a:solidFill>
                  <a:schemeClr val="tx1"/>
                </a:solidFill>
                <a:latin typeface="Times New Roman" panose="02020603050405020304" pitchFamily="18" charset="0"/>
                <a:cs typeface="Times New Roman" panose="02020603050405020304" pitchFamily="18" charset="0"/>
              </a:rPr>
              <a:t>Trường hợp tổng hai chữ số </a:t>
            </a:r>
          </a:p>
          <a:p>
            <a:pPr algn="ctr" eaLnBrk="1" hangingPunct="1"/>
            <a:r>
              <a:rPr lang="nl-NL" altLang="en-US" sz="2400" b="1">
                <a:solidFill>
                  <a:schemeClr val="tx1"/>
                </a:solidFill>
                <a:latin typeface="Times New Roman" panose="02020603050405020304" pitchFamily="18" charset="0"/>
                <a:cs typeface="Times New Roman" panose="02020603050405020304" pitchFamily="18" charset="0"/>
              </a:rPr>
              <a:t>lớn hơn hoặc bằng 10</a:t>
            </a:r>
            <a:endParaRPr lang="en-US" altLang="en-US" sz="2400" b="1">
              <a:solidFill>
                <a:schemeClr val="tx1"/>
              </a:solidFill>
              <a:latin typeface="Times New Roman" panose="02020603050405020304" pitchFamily="18" charset="0"/>
              <a:cs typeface="Times New Roman" panose="02020603050405020304" pitchFamily="18" charset="0"/>
            </a:endParaRPr>
          </a:p>
          <a:p>
            <a:pPr eaLnBrk="1" hangingPunct="1">
              <a:spcBef>
                <a:spcPct val="50000"/>
              </a:spcBef>
            </a:pPr>
            <a:endParaRPr lang="en-US" altLang="en-US" sz="2400" b="1">
              <a:solidFill>
                <a:schemeClr val="tx1"/>
              </a:solidFill>
              <a:latin typeface="Times New Roman" panose="02020603050405020304" pitchFamily="18" charset="0"/>
              <a:cs typeface="Times New Roman" panose="02020603050405020304" pitchFamily="18" charset="0"/>
            </a:endParaRPr>
          </a:p>
        </p:txBody>
      </p:sp>
      <p:sp>
        <p:nvSpPr>
          <p:cNvPr id="16409" name="Text Box 29">
            <a:extLst>
              <a:ext uri="{FF2B5EF4-FFF2-40B4-BE49-F238E27FC236}">
                <a16:creationId xmlns:a16="http://schemas.microsoft.com/office/drawing/2014/main" id="{CD852AA5-C6A5-4523-B7FF-DAFEDA981562}"/>
              </a:ext>
            </a:extLst>
          </p:cNvPr>
          <p:cNvSpPr txBox="1">
            <a:spLocks noChangeArrowheads="1"/>
          </p:cNvSpPr>
          <p:nvPr/>
        </p:nvSpPr>
        <p:spPr bwMode="auto">
          <a:xfrm>
            <a:off x="304800" y="2662238"/>
            <a:ext cx="42656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lgn="just" eaLnBrk="1" hangingPunct="1"/>
            <a:r>
              <a:rPr lang="en-US" altLang="en-US" sz="2400" b="1">
                <a:solidFill>
                  <a:srgbClr val="0000FF"/>
                </a:solidFill>
                <a:latin typeface="Times New Roman" panose="02020603050405020304" pitchFamily="18" charset="0"/>
                <a:cs typeface="Times New Roman" panose="02020603050405020304" pitchFamily="18" charset="0"/>
              </a:rPr>
              <a:t>- Tính tổng hai chữ số.</a:t>
            </a:r>
          </a:p>
        </p:txBody>
      </p:sp>
      <p:sp>
        <p:nvSpPr>
          <p:cNvPr id="16410" name="Text Box 30">
            <a:extLst>
              <a:ext uri="{FF2B5EF4-FFF2-40B4-BE49-F238E27FC236}">
                <a16:creationId xmlns:a16="http://schemas.microsoft.com/office/drawing/2014/main" id="{6D30E642-EE27-4D50-B182-008E2C89D8E7}"/>
              </a:ext>
            </a:extLst>
          </p:cNvPr>
          <p:cNvSpPr txBox="1">
            <a:spLocks noChangeArrowheads="1"/>
          </p:cNvSpPr>
          <p:nvPr/>
        </p:nvSpPr>
        <p:spPr bwMode="auto">
          <a:xfrm>
            <a:off x="230188" y="3903663"/>
            <a:ext cx="44958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lgn="just"/>
            <a:r>
              <a:rPr lang="nl-NL" altLang="en-US" sz="2400" b="1">
                <a:solidFill>
                  <a:srgbClr val="0000FF"/>
                </a:solidFill>
                <a:latin typeface="Times New Roman" panose="02020603050405020304" pitchFamily="18" charset="0"/>
                <a:cs typeface="Times New Roman" panose="02020603050405020304" pitchFamily="18" charset="0"/>
              </a:rPr>
              <a:t>- Viết tổng vào giữa hai</a:t>
            </a:r>
          </a:p>
          <a:p>
            <a:pPr algn="just"/>
            <a:r>
              <a:rPr lang="nl-NL" altLang="en-US" sz="2400" b="1">
                <a:solidFill>
                  <a:srgbClr val="0000FF"/>
                </a:solidFill>
                <a:latin typeface="Times New Roman" panose="02020603050405020304" pitchFamily="18" charset="0"/>
                <a:cs typeface="Times New Roman" panose="02020603050405020304" pitchFamily="18" charset="0"/>
              </a:rPr>
              <a:t> chữ số.</a:t>
            </a:r>
          </a:p>
        </p:txBody>
      </p:sp>
      <p:sp>
        <p:nvSpPr>
          <p:cNvPr id="16411" name="Text Box 31">
            <a:extLst>
              <a:ext uri="{FF2B5EF4-FFF2-40B4-BE49-F238E27FC236}">
                <a16:creationId xmlns:a16="http://schemas.microsoft.com/office/drawing/2014/main" id="{E97B9545-B8BD-4DF7-BB82-DA8A10F0A268}"/>
              </a:ext>
            </a:extLst>
          </p:cNvPr>
          <p:cNvSpPr txBox="1">
            <a:spLocks noChangeArrowheads="1"/>
          </p:cNvSpPr>
          <p:nvPr/>
        </p:nvSpPr>
        <p:spPr bwMode="auto">
          <a:xfrm>
            <a:off x="4279900" y="2633663"/>
            <a:ext cx="4724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eaLnBrk="1" hangingPunct="1"/>
            <a:r>
              <a:rPr lang="en-US" altLang="en-US" sz="2400">
                <a:solidFill>
                  <a:srgbClr val="0000FF"/>
                </a:solidFill>
                <a:latin typeface="Times New Roman" panose="02020603050405020304" pitchFamily="18" charset="0"/>
                <a:cs typeface="Times New Roman" panose="02020603050405020304" pitchFamily="18" charset="0"/>
              </a:rPr>
              <a:t>- </a:t>
            </a:r>
            <a:r>
              <a:rPr lang="en-US" altLang="en-US" sz="2400" b="1">
                <a:solidFill>
                  <a:srgbClr val="0000FF"/>
                </a:solidFill>
                <a:latin typeface="Times New Roman" panose="02020603050405020304" pitchFamily="18" charset="0"/>
                <a:cs typeface="Times New Roman" panose="02020603050405020304" pitchFamily="18" charset="0"/>
              </a:rPr>
              <a:t>Tính tổng hai chữ số.</a:t>
            </a:r>
          </a:p>
        </p:txBody>
      </p:sp>
      <p:sp>
        <p:nvSpPr>
          <p:cNvPr id="16412" name="Text Box 32">
            <a:extLst>
              <a:ext uri="{FF2B5EF4-FFF2-40B4-BE49-F238E27FC236}">
                <a16:creationId xmlns:a16="http://schemas.microsoft.com/office/drawing/2014/main" id="{A7D940C5-1976-4A51-844E-0337EB28EEE4}"/>
              </a:ext>
            </a:extLst>
          </p:cNvPr>
          <p:cNvSpPr txBox="1">
            <a:spLocks noChangeArrowheads="1"/>
          </p:cNvSpPr>
          <p:nvPr/>
        </p:nvSpPr>
        <p:spPr bwMode="auto">
          <a:xfrm>
            <a:off x="4279900" y="3722688"/>
            <a:ext cx="46482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r>
              <a:rPr lang="en-US" altLang="en-US" sz="2400" b="1">
                <a:solidFill>
                  <a:srgbClr val="0000FF"/>
                </a:solidFill>
                <a:latin typeface="Times New Roman" panose="02020603050405020304" pitchFamily="18" charset="0"/>
                <a:cs typeface="Times New Roman" panose="02020603050405020304" pitchFamily="18" charset="0"/>
              </a:rPr>
              <a:t>- Viết chữ số hàng đơn vị của </a:t>
            </a:r>
          </a:p>
          <a:p>
            <a:r>
              <a:rPr lang="en-US" altLang="en-US" sz="2400" b="1">
                <a:solidFill>
                  <a:srgbClr val="0000FF"/>
                </a:solidFill>
                <a:latin typeface="Times New Roman" panose="02020603050405020304" pitchFamily="18" charset="0"/>
                <a:cs typeface="Times New Roman" panose="02020603050405020304" pitchFamily="18" charset="0"/>
              </a:rPr>
              <a:t>tổng vào giữa hai chữ số.</a:t>
            </a:r>
          </a:p>
        </p:txBody>
      </p:sp>
      <p:sp>
        <p:nvSpPr>
          <p:cNvPr id="16413" name="Text Box 33">
            <a:extLst>
              <a:ext uri="{FF2B5EF4-FFF2-40B4-BE49-F238E27FC236}">
                <a16:creationId xmlns:a16="http://schemas.microsoft.com/office/drawing/2014/main" id="{DF063F7A-B9BE-4B90-9524-55FE30E0CA49}"/>
              </a:ext>
            </a:extLst>
          </p:cNvPr>
          <p:cNvSpPr txBox="1">
            <a:spLocks noChangeArrowheads="1"/>
          </p:cNvSpPr>
          <p:nvPr/>
        </p:nvSpPr>
        <p:spPr bwMode="auto">
          <a:xfrm>
            <a:off x="4125913" y="5243513"/>
            <a:ext cx="45720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r>
              <a:rPr lang="en-US" altLang="en-US" sz="2400" b="1">
                <a:solidFill>
                  <a:srgbClr val="0000FF"/>
                </a:solidFill>
                <a:latin typeface="Times New Roman" panose="02020603050405020304" pitchFamily="18" charset="0"/>
                <a:cs typeface="Times New Roman" panose="02020603050405020304" pitchFamily="18" charset="0"/>
              </a:rPr>
              <a:t>- Thêm 1 vào chữ số hàng trăm.</a:t>
            </a:r>
          </a:p>
        </p:txBody>
      </p:sp>
      <p:sp>
        <p:nvSpPr>
          <p:cNvPr id="16414" name="Text Box 34">
            <a:extLst>
              <a:ext uri="{FF2B5EF4-FFF2-40B4-BE49-F238E27FC236}">
                <a16:creationId xmlns:a16="http://schemas.microsoft.com/office/drawing/2014/main" id="{AF80A413-2C85-4994-BE6B-A98D2C879CF5}"/>
              </a:ext>
            </a:extLst>
          </p:cNvPr>
          <p:cNvSpPr txBox="1">
            <a:spLocks noChangeArrowheads="1"/>
          </p:cNvSpPr>
          <p:nvPr/>
        </p:nvSpPr>
        <p:spPr bwMode="auto">
          <a:xfrm>
            <a:off x="-190500" y="1362075"/>
            <a:ext cx="449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lgn="ctr" eaLnBrk="1" hangingPunct="1"/>
            <a:r>
              <a:rPr lang="nl-NL" altLang="en-US" sz="2400" b="1">
                <a:latin typeface="Times New Roman" panose="02020603050405020304" pitchFamily="18" charset="0"/>
                <a:cs typeface="Times New Roman" panose="02020603050405020304" pitchFamily="18" charset="0"/>
              </a:rPr>
              <a:t>(2 bước)</a:t>
            </a:r>
            <a:endParaRPr lang="en-US" altLang="en-US" sz="2400">
              <a:latin typeface="Times New Roman" panose="02020603050405020304" pitchFamily="18" charset="0"/>
              <a:cs typeface="Times New Roman" panose="02020603050405020304" pitchFamily="18" charset="0"/>
            </a:endParaRPr>
          </a:p>
        </p:txBody>
      </p:sp>
      <p:sp>
        <p:nvSpPr>
          <p:cNvPr id="16415" name="Text Box 35">
            <a:extLst>
              <a:ext uri="{FF2B5EF4-FFF2-40B4-BE49-F238E27FC236}">
                <a16:creationId xmlns:a16="http://schemas.microsoft.com/office/drawing/2014/main" id="{20341C6F-CBAF-40CB-8BAD-8E06C8424DAE}"/>
              </a:ext>
            </a:extLst>
          </p:cNvPr>
          <p:cNvSpPr txBox="1">
            <a:spLocks noChangeArrowheads="1"/>
          </p:cNvSpPr>
          <p:nvPr/>
        </p:nvSpPr>
        <p:spPr bwMode="auto">
          <a:xfrm>
            <a:off x="4305300" y="1362075"/>
            <a:ext cx="4038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lgn="ctr" eaLnBrk="1" hangingPunct="1"/>
            <a:r>
              <a:rPr lang="nl-NL" altLang="en-US" sz="2400">
                <a:latin typeface="Times New Roman" panose="02020603050405020304" pitchFamily="18" charset="0"/>
                <a:cs typeface="Times New Roman" panose="02020603050405020304" pitchFamily="18" charset="0"/>
              </a:rPr>
              <a:t> </a:t>
            </a:r>
            <a:r>
              <a:rPr lang="nl-NL" altLang="en-US" sz="2400" b="1">
                <a:latin typeface="Times New Roman" panose="02020603050405020304" pitchFamily="18" charset="0"/>
                <a:cs typeface="Times New Roman" panose="02020603050405020304" pitchFamily="18" charset="0"/>
              </a:rPr>
              <a:t>(3 bước)</a:t>
            </a:r>
            <a:endParaRPr lang="en-US" altLang="en-US" sz="2400">
              <a:latin typeface="Times New Roman" panose="02020603050405020304" pitchFamily="18" charset="0"/>
              <a:cs typeface="Times New Roman" panose="02020603050405020304" pitchFamily="18" charset="0"/>
            </a:endParaRPr>
          </a:p>
        </p:txBody>
      </p:sp>
      <p:sp>
        <p:nvSpPr>
          <p:cNvPr id="22" name="Text Box 29">
            <a:extLst>
              <a:ext uri="{FF2B5EF4-FFF2-40B4-BE49-F238E27FC236}">
                <a16:creationId xmlns:a16="http://schemas.microsoft.com/office/drawing/2014/main" id="{E47B85B6-00E1-4718-8336-F4EAF3F133F4}"/>
              </a:ext>
            </a:extLst>
          </p:cNvPr>
          <p:cNvSpPr txBox="1">
            <a:spLocks noChangeArrowheads="1"/>
          </p:cNvSpPr>
          <p:nvPr/>
        </p:nvSpPr>
        <p:spPr bwMode="auto">
          <a:xfrm>
            <a:off x="4979988" y="2112963"/>
            <a:ext cx="20685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lgn="just" eaLnBrk="1" hangingPunct="1"/>
            <a:r>
              <a:rPr lang="en-US" altLang="en-US" b="1">
                <a:solidFill>
                  <a:srgbClr val="0000FF"/>
                </a:solidFill>
                <a:latin typeface="Times New Roman" panose="02020603050405020304" pitchFamily="18" charset="0"/>
                <a:cs typeface="Times New Roman" panose="02020603050405020304" pitchFamily="18" charset="0"/>
              </a:rPr>
              <a:t>58 x 11 = </a:t>
            </a:r>
          </a:p>
        </p:txBody>
      </p:sp>
      <p:sp>
        <p:nvSpPr>
          <p:cNvPr id="23" name="Text Box 29">
            <a:extLst>
              <a:ext uri="{FF2B5EF4-FFF2-40B4-BE49-F238E27FC236}">
                <a16:creationId xmlns:a16="http://schemas.microsoft.com/office/drawing/2014/main" id="{D2959BAA-DEB9-4F93-8013-06B70FB9ECD5}"/>
              </a:ext>
            </a:extLst>
          </p:cNvPr>
          <p:cNvSpPr txBox="1">
            <a:spLocks noChangeArrowheads="1"/>
          </p:cNvSpPr>
          <p:nvPr/>
        </p:nvSpPr>
        <p:spPr bwMode="auto">
          <a:xfrm>
            <a:off x="947738" y="3144838"/>
            <a:ext cx="20669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lgn="just" eaLnBrk="1" hangingPunct="1"/>
            <a:r>
              <a:rPr lang="en-US" altLang="en-US" b="1">
                <a:solidFill>
                  <a:srgbClr val="0000FF"/>
                </a:solidFill>
                <a:latin typeface="Times New Roman" panose="02020603050405020304" pitchFamily="18" charset="0"/>
                <a:cs typeface="Times New Roman" panose="02020603050405020304" pitchFamily="18" charset="0"/>
              </a:rPr>
              <a:t>2 + 3 = </a:t>
            </a:r>
            <a:r>
              <a:rPr lang="en-US" altLang="en-US" b="1">
                <a:latin typeface="Times New Roman" panose="02020603050405020304" pitchFamily="18" charset="0"/>
                <a:cs typeface="Times New Roman" panose="02020603050405020304" pitchFamily="18" charset="0"/>
              </a:rPr>
              <a:t>5</a:t>
            </a:r>
          </a:p>
        </p:txBody>
      </p:sp>
      <p:sp>
        <p:nvSpPr>
          <p:cNvPr id="24" name="Text Box 29">
            <a:extLst>
              <a:ext uri="{FF2B5EF4-FFF2-40B4-BE49-F238E27FC236}">
                <a16:creationId xmlns:a16="http://schemas.microsoft.com/office/drawing/2014/main" id="{2C9C92C8-ECC0-4566-AB22-57A30FD69748}"/>
              </a:ext>
            </a:extLst>
          </p:cNvPr>
          <p:cNvSpPr txBox="1">
            <a:spLocks noChangeArrowheads="1"/>
          </p:cNvSpPr>
          <p:nvPr/>
        </p:nvSpPr>
        <p:spPr bwMode="auto">
          <a:xfrm>
            <a:off x="768350" y="4768850"/>
            <a:ext cx="28892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lgn="just" eaLnBrk="1" hangingPunct="1"/>
            <a:r>
              <a:rPr lang="en-US" altLang="en-US" b="1">
                <a:solidFill>
                  <a:srgbClr val="0000FF"/>
                </a:solidFill>
                <a:latin typeface="Times New Roman" panose="02020603050405020304" pitchFamily="18" charset="0"/>
                <a:cs typeface="Times New Roman" panose="02020603050405020304" pitchFamily="18" charset="0"/>
              </a:rPr>
              <a:t>23 x 11 = 2</a:t>
            </a:r>
            <a:r>
              <a:rPr lang="en-US" altLang="en-US" b="1">
                <a:latin typeface="Times New Roman" panose="02020603050405020304" pitchFamily="18" charset="0"/>
                <a:cs typeface="Times New Roman" panose="02020603050405020304" pitchFamily="18" charset="0"/>
              </a:rPr>
              <a:t>5</a:t>
            </a:r>
            <a:r>
              <a:rPr lang="en-US" altLang="en-US" b="1">
                <a:solidFill>
                  <a:srgbClr val="0000FF"/>
                </a:solidFill>
                <a:latin typeface="Times New Roman" panose="02020603050405020304" pitchFamily="18" charset="0"/>
                <a:cs typeface="Times New Roman" panose="02020603050405020304" pitchFamily="18" charset="0"/>
              </a:rPr>
              <a:t>3 </a:t>
            </a:r>
          </a:p>
        </p:txBody>
      </p:sp>
      <p:sp>
        <p:nvSpPr>
          <p:cNvPr id="25" name="Text Box 29">
            <a:extLst>
              <a:ext uri="{FF2B5EF4-FFF2-40B4-BE49-F238E27FC236}">
                <a16:creationId xmlns:a16="http://schemas.microsoft.com/office/drawing/2014/main" id="{DB84B0D5-7FA0-4A4C-883A-37F59125F2F7}"/>
              </a:ext>
            </a:extLst>
          </p:cNvPr>
          <p:cNvSpPr txBox="1">
            <a:spLocks noChangeArrowheads="1"/>
          </p:cNvSpPr>
          <p:nvPr/>
        </p:nvSpPr>
        <p:spPr bwMode="auto">
          <a:xfrm>
            <a:off x="1023938" y="2066925"/>
            <a:ext cx="20669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lgn="just" eaLnBrk="1" hangingPunct="1"/>
            <a:r>
              <a:rPr lang="en-US" altLang="en-US" b="1">
                <a:solidFill>
                  <a:srgbClr val="0000FF"/>
                </a:solidFill>
                <a:latin typeface="Times New Roman" panose="02020603050405020304" pitchFamily="18" charset="0"/>
                <a:cs typeface="Times New Roman" panose="02020603050405020304" pitchFamily="18" charset="0"/>
              </a:rPr>
              <a:t>23 x 11 = </a:t>
            </a:r>
          </a:p>
        </p:txBody>
      </p:sp>
      <p:sp>
        <p:nvSpPr>
          <p:cNvPr id="26" name="Text Box 29">
            <a:extLst>
              <a:ext uri="{FF2B5EF4-FFF2-40B4-BE49-F238E27FC236}">
                <a16:creationId xmlns:a16="http://schemas.microsoft.com/office/drawing/2014/main" id="{F352962A-F8B5-4818-BDB6-BD4AEAAE047B}"/>
              </a:ext>
            </a:extLst>
          </p:cNvPr>
          <p:cNvSpPr txBox="1">
            <a:spLocks noChangeArrowheads="1"/>
          </p:cNvSpPr>
          <p:nvPr/>
        </p:nvSpPr>
        <p:spPr bwMode="auto">
          <a:xfrm>
            <a:off x="4960938" y="3067050"/>
            <a:ext cx="20685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lgn="just" eaLnBrk="1" hangingPunct="1"/>
            <a:r>
              <a:rPr lang="en-US" altLang="en-US" b="1">
                <a:solidFill>
                  <a:srgbClr val="0000FF"/>
                </a:solidFill>
                <a:latin typeface="Times New Roman" panose="02020603050405020304" pitchFamily="18" charset="0"/>
                <a:cs typeface="Times New Roman" panose="02020603050405020304" pitchFamily="18" charset="0"/>
              </a:rPr>
              <a:t>5 + 8 = </a:t>
            </a:r>
            <a:r>
              <a:rPr lang="en-US" altLang="en-US" b="1">
                <a:latin typeface="Times New Roman" panose="02020603050405020304" pitchFamily="18" charset="0"/>
                <a:cs typeface="Times New Roman" panose="02020603050405020304" pitchFamily="18" charset="0"/>
              </a:rPr>
              <a:t>13</a:t>
            </a:r>
          </a:p>
        </p:txBody>
      </p:sp>
      <p:sp>
        <p:nvSpPr>
          <p:cNvPr id="27" name="Text Box 29">
            <a:extLst>
              <a:ext uri="{FF2B5EF4-FFF2-40B4-BE49-F238E27FC236}">
                <a16:creationId xmlns:a16="http://schemas.microsoft.com/office/drawing/2014/main" id="{82588E28-B1B9-4B5E-91A6-588849EDBADC}"/>
              </a:ext>
            </a:extLst>
          </p:cNvPr>
          <p:cNvSpPr txBox="1">
            <a:spLocks noChangeArrowheads="1"/>
          </p:cNvSpPr>
          <p:nvPr/>
        </p:nvSpPr>
        <p:spPr bwMode="auto">
          <a:xfrm>
            <a:off x="4803775" y="4629150"/>
            <a:ext cx="28876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lgn="just" eaLnBrk="1" hangingPunct="1"/>
            <a:r>
              <a:rPr lang="en-US" altLang="en-US" b="1">
                <a:solidFill>
                  <a:srgbClr val="0000FF"/>
                </a:solidFill>
                <a:latin typeface="Times New Roman" panose="02020603050405020304" pitchFamily="18" charset="0"/>
                <a:cs typeface="Times New Roman" panose="02020603050405020304" pitchFamily="18" charset="0"/>
              </a:rPr>
              <a:t>58 x 11 = </a:t>
            </a:r>
            <a:r>
              <a:rPr lang="en-US" altLang="en-US" b="1">
                <a:latin typeface="Times New Roman" panose="02020603050405020304" pitchFamily="18" charset="0"/>
                <a:cs typeface="Times New Roman" panose="02020603050405020304" pitchFamily="18" charset="0"/>
              </a:rPr>
              <a:t>63</a:t>
            </a:r>
            <a:r>
              <a:rPr lang="en-US" altLang="en-US" b="1">
                <a:solidFill>
                  <a:srgbClr val="0000FF"/>
                </a:solidFill>
                <a:latin typeface="Times New Roman" panose="02020603050405020304" pitchFamily="18" charset="0"/>
                <a:cs typeface="Times New Roman" panose="02020603050405020304" pitchFamily="18" charset="0"/>
              </a:rPr>
              <a:t>8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407"/>
                                        </p:tgtEl>
                                        <p:attrNameLst>
                                          <p:attrName>style.visibility</p:attrName>
                                        </p:attrNameLst>
                                      </p:cBhvr>
                                      <p:to>
                                        <p:strVal val="visible"/>
                                      </p:to>
                                    </p:set>
                                    <p:anim calcmode="lin" valueType="num">
                                      <p:cBhvr additive="base">
                                        <p:cTn id="7" dur="500" fill="hold"/>
                                        <p:tgtEl>
                                          <p:spTgt spid="16407"/>
                                        </p:tgtEl>
                                        <p:attrNameLst>
                                          <p:attrName>ppt_x</p:attrName>
                                        </p:attrNameLst>
                                      </p:cBhvr>
                                      <p:tavLst>
                                        <p:tav tm="0">
                                          <p:val>
                                            <p:strVal val="#ppt_x"/>
                                          </p:val>
                                        </p:tav>
                                        <p:tav tm="100000">
                                          <p:val>
                                            <p:strVal val="#ppt_x"/>
                                          </p:val>
                                        </p:tav>
                                      </p:tavLst>
                                    </p:anim>
                                    <p:anim calcmode="lin" valueType="num">
                                      <p:cBhvr additive="base">
                                        <p:cTn id="8" dur="500" fill="hold"/>
                                        <p:tgtEl>
                                          <p:spTgt spid="16407"/>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414"/>
                                        </p:tgtEl>
                                        <p:attrNameLst>
                                          <p:attrName>style.visibility</p:attrName>
                                        </p:attrNameLst>
                                      </p:cBhvr>
                                      <p:to>
                                        <p:strVal val="visible"/>
                                      </p:to>
                                    </p:set>
                                    <p:anim calcmode="lin" valueType="num">
                                      <p:cBhvr additive="base">
                                        <p:cTn id="13" dur="500" fill="hold"/>
                                        <p:tgtEl>
                                          <p:spTgt spid="16414"/>
                                        </p:tgtEl>
                                        <p:attrNameLst>
                                          <p:attrName>ppt_x</p:attrName>
                                        </p:attrNameLst>
                                      </p:cBhvr>
                                      <p:tavLst>
                                        <p:tav tm="0">
                                          <p:val>
                                            <p:strVal val="#ppt_x"/>
                                          </p:val>
                                        </p:tav>
                                        <p:tav tm="100000">
                                          <p:val>
                                            <p:strVal val="#ppt_x"/>
                                          </p:val>
                                        </p:tav>
                                      </p:tavLst>
                                    </p:anim>
                                    <p:anim calcmode="lin" valueType="num">
                                      <p:cBhvr additive="base">
                                        <p:cTn id="14" dur="500" fill="hold"/>
                                        <p:tgtEl>
                                          <p:spTgt spid="16414"/>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fill="hold"/>
                                        <p:tgtEl>
                                          <p:spTgt spid="25"/>
                                        </p:tgtEl>
                                        <p:attrNameLst>
                                          <p:attrName>ppt_x</p:attrName>
                                        </p:attrNameLst>
                                      </p:cBhvr>
                                      <p:tavLst>
                                        <p:tav tm="0">
                                          <p:val>
                                            <p:strVal val="#ppt_x"/>
                                          </p:val>
                                        </p:tav>
                                        <p:tav tm="100000">
                                          <p:val>
                                            <p:strVal val="#ppt_x"/>
                                          </p:val>
                                        </p:tav>
                                      </p:tavLst>
                                    </p:anim>
                                    <p:anim calcmode="lin" valueType="num">
                                      <p:cBhvr additive="base">
                                        <p:cTn id="20"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409"/>
                                        </p:tgtEl>
                                        <p:attrNameLst>
                                          <p:attrName>style.visibility</p:attrName>
                                        </p:attrNameLst>
                                      </p:cBhvr>
                                      <p:to>
                                        <p:strVal val="visible"/>
                                      </p:to>
                                    </p:set>
                                    <p:anim calcmode="lin" valueType="num">
                                      <p:cBhvr additive="base">
                                        <p:cTn id="25" dur="500" fill="hold"/>
                                        <p:tgtEl>
                                          <p:spTgt spid="16409"/>
                                        </p:tgtEl>
                                        <p:attrNameLst>
                                          <p:attrName>ppt_x</p:attrName>
                                        </p:attrNameLst>
                                      </p:cBhvr>
                                      <p:tavLst>
                                        <p:tav tm="0">
                                          <p:val>
                                            <p:strVal val="#ppt_x"/>
                                          </p:val>
                                        </p:tav>
                                        <p:tav tm="100000">
                                          <p:val>
                                            <p:strVal val="#ppt_x"/>
                                          </p:val>
                                        </p:tav>
                                      </p:tavLst>
                                    </p:anim>
                                    <p:anim calcmode="lin" valueType="num">
                                      <p:cBhvr additive="base">
                                        <p:cTn id="26" dur="500" fill="hold"/>
                                        <p:tgtEl>
                                          <p:spTgt spid="16409"/>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500" fill="hold"/>
                                        <p:tgtEl>
                                          <p:spTgt spid="23"/>
                                        </p:tgtEl>
                                        <p:attrNameLst>
                                          <p:attrName>ppt_x</p:attrName>
                                        </p:attrNameLst>
                                      </p:cBhvr>
                                      <p:tavLst>
                                        <p:tav tm="0">
                                          <p:val>
                                            <p:strVal val="#ppt_x"/>
                                          </p:val>
                                        </p:tav>
                                        <p:tav tm="100000">
                                          <p:val>
                                            <p:strVal val="#ppt_x"/>
                                          </p:val>
                                        </p:tav>
                                      </p:tavLst>
                                    </p:anim>
                                    <p:anim calcmode="lin" valueType="num">
                                      <p:cBhvr additive="base">
                                        <p:cTn id="3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6410"/>
                                        </p:tgtEl>
                                        <p:attrNameLst>
                                          <p:attrName>style.visibility</p:attrName>
                                        </p:attrNameLst>
                                      </p:cBhvr>
                                      <p:to>
                                        <p:strVal val="visible"/>
                                      </p:to>
                                    </p:set>
                                    <p:anim calcmode="lin" valueType="num">
                                      <p:cBhvr additive="base">
                                        <p:cTn id="37" dur="500" fill="hold"/>
                                        <p:tgtEl>
                                          <p:spTgt spid="16410"/>
                                        </p:tgtEl>
                                        <p:attrNameLst>
                                          <p:attrName>ppt_x</p:attrName>
                                        </p:attrNameLst>
                                      </p:cBhvr>
                                      <p:tavLst>
                                        <p:tav tm="0">
                                          <p:val>
                                            <p:strVal val="#ppt_x"/>
                                          </p:val>
                                        </p:tav>
                                        <p:tav tm="100000">
                                          <p:val>
                                            <p:strVal val="#ppt_x"/>
                                          </p:val>
                                        </p:tav>
                                      </p:tavLst>
                                    </p:anim>
                                    <p:anim calcmode="lin" valueType="num">
                                      <p:cBhvr additive="base">
                                        <p:cTn id="38" dur="500" fill="hold"/>
                                        <p:tgtEl>
                                          <p:spTgt spid="16410"/>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additive="base">
                                        <p:cTn id="43" dur="500" fill="hold"/>
                                        <p:tgtEl>
                                          <p:spTgt spid="24"/>
                                        </p:tgtEl>
                                        <p:attrNameLst>
                                          <p:attrName>ppt_x</p:attrName>
                                        </p:attrNameLst>
                                      </p:cBhvr>
                                      <p:tavLst>
                                        <p:tav tm="0">
                                          <p:val>
                                            <p:strVal val="#ppt_x"/>
                                          </p:val>
                                        </p:tav>
                                        <p:tav tm="100000">
                                          <p:val>
                                            <p:strVal val="#ppt_x"/>
                                          </p:val>
                                        </p:tav>
                                      </p:tavLst>
                                    </p:anim>
                                    <p:anim calcmode="lin" valueType="num">
                                      <p:cBhvr additive="base">
                                        <p:cTn id="4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6408"/>
                                        </p:tgtEl>
                                        <p:attrNameLst>
                                          <p:attrName>style.visibility</p:attrName>
                                        </p:attrNameLst>
                                      </p:cBhvr>
                                      <p:to>
                                        <p:strVal val="visible"/>
                                      </p:to>
                                    </p:set>
                                    <p:anim calcmode="lin" valueType="num">
                                      <p:cBhvr additive="base">
                                        <p:cTn id="49" dur="500" fill="hold"/>
                                        <p:tgtEl>
                                          <p:spTgt spid="16408"/>
                                        </p:tgtEl>
                                        <p:attrNameLst>
                                          <p:attrName>ppt_x</p:attrName>
                                        </p:attrNameLst>
                                      </p:cBhvr>
                                      <p:tavLst>
                                        <p:tav tm="0">
                                          <p:val>
                                            <p:strVal val="#ppt_x"/>
                                          </p:val>
                                        </p:tav>
                                        <p:tav tm="100000">
                                          <p:val>
                                            <p:strVal val="#ppt_x"/>
                                          </p:val>
                                        </p:tav>
                                      </p:tavLst>
                                    </p:anim>
                                    <p:anim calcmode="lin" valueType="num">
                                      <p:cBhvr additive="base">
                                        <p:cTn id="50" dur="500" fill="hold"/>
                                        <p:tgtEl>
                                          <p:spTgt spid="16408"/>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6415"/>
                                        </p:tgtEl>
                                        <p:attrNameLst>
                                          <p:attrName>style.visibility</p:attrName>
                                        </p:attrNameLst>
                                      </p:cBhvr>
                                      <p:to>
                                        <p:strVal val="visible"/>
                                      </p:to>
                                    </p:set>
                                    <p:anim calcmode="lin" valueType="num">
                                      <p:cBhvr additive="base">
                                        <p:cTn id="55" dur="500" fill="hold"/>
                                        <p:tgtEl>
                                          <p:spTgt spid="16415"/>
                                        </p:tgtEl>
                                        <p:attrNameLst>
                                          <p:attrName>ppt_x</p:attrName>
                                        </p:attrNameLst>
                                      </p:cBhvr>
                                      <p:tavLst>
                                        <p:tav tm="0">
                                          <p:val>
                                            <p:strVal val="#ppt_x"/>
                                          </p:val>
                                        </p:tav>
                                        <p:tav tm="100000">
                                          <p:val>
                                            <p:strVal val="#ppt_x"/>
                                          </p:val>
                                        </p:tav>
                                      </p:tavLst>
                                    </p:anim>
                                    <p:anim calcmode="lin" valueType="num">
                                      <p:cBhvr additive="base">
                                        <p:cTn id="56" dur="500" fill="hold"/>
                                        <p:tgtEl>
                                          <p:spTgt spid="16415"/>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2"/>
                                        </p:tgtEl>
                                        <p:attrNameLst>
                                          <p:attrName>style.visibility</p:attrName>
                                        </p:attrNameLst>
                                      </p:cBhvr>
                                      <p:to>
                                        <p:strVal val="visible"/>
                                      </p:to>
                                    </p:set>
                                    <p:anim calcmode="lin" valueType="num">
                                      <p:cBhvr additive="base">
                                        <p:cTn id="61" dur="500" fill="hold"/>
                                        <p:tgtEl>
                                          <p:spTgt spid="22"/>
                                        </p:tgtEl>
                                        <p:attrNameLst>
                                          <p:attrName>ppt_x</p:attrName>
                                        </p:attrNameLst>
                                      </p:cBhvr>
                                      <p:tavLst>
                                        <p:tav tm="0">
                                          <p:val>
                                            <p:strVal val="#ppt_x"/>
                                          </p:val>
                                        </p:tav>
                                        <p:tav tm="100000">
                                          <p:val>
                                            <p:strVal val="#ppt_x"/>
                                          </p:val>
                                        </p:tav>
                                      </p:tavLst>
                                    </p:anim>
                                    <p:anim calcmode="lin" valueType="num">
                                      <p:cBhvr additive="base">
                                        <p:cTn id="6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6411"/>
                                        </p:tgtEl>
                                        <p:attrNameLst>
                                          <p:attrName>style.visibility</p:attrName>
                                        </p:attrNameLst>
                                      </p:cBhvr>
                                      <p:to>
                                        <p:strVal val="visible"/>
                                      </p:to>
                                    </p:set>
                                    <p:anim calcmode="lin" valueType="num">
                                      <p:cBhvr additive="base">
                                        <p:cTn id="67" dur="500" fill="hold"/>
                                        <p:tgtEl>
                                          <p:spTgt spid="16411"/>
                                        </p:tgtEl>
                                        <p:attrNameLst>
                                          <p:attrName>ppt_x</p:attrName>
                                        </p:attrNameLst>
                                      </p:cBhvr>
                                      <p:tavLst>
                                        <p:tav tm="0">
                                          <p:val>
                                            <p:strVal val="#ppt_x"/>
                                          </p:val>
                                        </p:tav>
                                        <p:tav tm="100000">
                                          <p:val>
                                            <p:strVal val="#ppt_x"/>
                                          </p:val>
                                        </p:tav>
                                      </p:tavLst>
                                    </p:anim>
                                    <p:anim calcmode="lin" valueType="num">
                                      <p:cBhvr additive="base">
                                        <p:cTn id="68" dur="500" fill="hold"/>
                                        <p:tgtEl>
                                          <p:spTgt spid="16411"/>
                                        </p:tgtEl>
                                        <p:attrNameLst>
                                          <p:attrName>ppt_y</p:attrName>
                                        </p:attrNameLst>
                                      </p:cBhvr>
                                      <p:tavLst>
                                        <p:tav tm="0">
                                          <p:val>
                                            <p:strVal val="1+#ppt_h/2"/>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6"/>
                                        </p:tgtEl>
                                        <p:attrNameLst>
                                          <p:attrName>style.visibility</p:attrName>
                                        </p:attrNameLst>
                                      </p:cBhvr>
                                      <p:to>
                                        <p:strVal val="visible"/>
                                      </p:to>
                                    </p:set>
                                    <p:anim calcmode="lin" valueType="num">
                                      <p:cBhvr additive="base">
                                        <p:cTn id="73" dur="500" fill="hold"/>
                                        <p:tgtEl>
                                          <p:spTgt spid="26"/>
                                        </p:tgtEl>
                                        <p:attrNameLst>
                                          <p:attrName>ppt_x</p:attrName>
                                        </p:attrNameLst>
                                      </p:cBhvr>
                                      <p:tavLst>
                                        <p:tav tm="0">
                                          <p:val>
                                            <p:strVal val="#ppt_x"/>
                                          </p:val>
                                        </p:tav>
                                        <p:tav tm="100000">
                                          <p:val>
                                            <p:strVal val="#ppt_x"/>
                                          </p:val>
                                        </p:tav>
                                      </p:tavLst>
                                    </p:anim>
                                    <p:anim calcmode="lin" valueType="num">
                                      <p:cBhvr additive="base">
                                        <p:cTn id="7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6412"/>
                                        </p:tgtEl>
                                        <p:attrNameLst>
                                          <p:attrName>style.visibility</p:attrName>
                                        </p:attrNameLst>
                                      </p:cBhvr>
                                      <p:to>
                                        <p:strVal val="visible"/>
                                      </p:to>
                                    </p:set>
                                    <p:anim calcmode="lin" valueType="num">
                                      <p:cBhvr additive="base">
                                        <p:cTn id="79" dur="500" fill="hold"/>
                                        <p:tgtEl>
                                          <p:spTgt spid="16412"/>
                                        </p:tgtEl>
                                        <p:attrNameLst>
                                          <p:attrName>ppt_x</p:attrName>
                                        </p:attrNameLst>
                                      </p:cBhvr>
                                      <p:tavLst>
                                        <p:tav tm="0">
                                          <p:val>
                                            <p:strVal val="#ppt_x"/>
                                          </p:val>
                                        </p:tav>
                                        <p:tav tm="100000">
                                          <p:val>
                                            <p:strVal val="#ppt_x"/>
                                          </p:val>
                                        </p:tav>
                                      </p:tavLst>
                                    </p:anim>
                                    <p:anim calcmode="lin" valueType="num">
                                      <p:cBhvr additive="base">
                                        <p:cTn id="80" dur="500" fill="hold"/>
                                        <p:tgtEl>
                                          <p:spTgt spid="16412"/>
                                        </p:tgtEl>
                                        <p:attrNameLst>
                                          <p:attrName>ppt_y</p:attrName>
                                        </p:attrNameLst>
                                      </p:cBhvr>
                                      <p:tavLst>
                                        <p:tav tm="0">
                                          <p:val>
                                            <p:strVal val="1+#ppt_h/2"/>
                                          </p:val>
                                        </p:tav>
                                        <p:tav tm="100000">
                                          <p:val>
                                            <p:strVal val="#ppt_y"/>
                                          </p:val>
                                        </p:tav>
                                      </p:tavLst>
                                    </p:anim>
                                  </p:childTnLst>
                                </p:cTn>
                              </p:par>
                            </p:childTnLst>
                          </p:cTn>
                        </p:par>
                      </p:childTnLst>
                    </p:cTn>
                  </p:par>
                  <p:par>
                    <p:cTn id="81" fill="hold" nodeType="clickPar">
                      <p:stCondLst>
                        <p:cond delay="indefinite"/>
                      </p:stCondLst>
                      <p:childTnLst>
                        <p:par>
                          <p:cTn id="82" fill="hold" nodeType="withGroup">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27"/>
                                        </p:tgtEl>
                                        <p:attrNameLst>
                                          <p:attrName>style.visibility</p:attrName>
                                        </p:attrNameLst>
                                      </p:cBhvr>
                                      <p:to>
                                        <p:strVal val="visible"/>
                                      </p:to>
                                    </p:set>
                                    <p:anim calcmode="lin" valueType="num">
                                      <p:cBhvr additive="base">
                                        <p:cTn id="85" dur="500" fill="hold"/>
                                        <p:tgtEl>
                                          <p:spTgt spid="27"/>
                                        </p:tgtEl>
                                        <p:attrNameLst>
                                          <p:attrName>ppt_x</p:attrName>
                                        </p:attrNameLst>
                                      </p:cBhvr>
                                      <p:tavLst>
                                        <p:tav tm="0">
                                          <p:val>
                                            <p:strVal val="#ppt_x"/>
                                          </p:val>
                                        </p:tav>
                                        <p:tav tm="100000">
                                          <p:val>
                                            <p:strVal val="#ppt_x"/>
                                          </p:val>
                                        </p:tav>
                                      </p:tavLst>
                                    </p:anim>
                                    <p:anim calcmode="lin" valueType="num">
                                      <p:cBhvr additive="base">
                                        <p:cTn id="8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87" fill="hold" nodeType="clickPar">
                      <p:stCondLst>
                        <p:cond delay="indefinite"/>
                      </p:stCondLst>
                      <p:childTnLst>
                        <p:par>
                          <p:cTn id="88" fill="hold" nodeType="withGroup">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6413"/>
                                        </p:tgtEl>
                                        <p:attrNameLst>
                                          <p:attrName>style.visibility</p:attrName>
                                        </p:attrNameLst>
                                      </p:cBhvr>
                                      <p:to>
                                        <p:strVal val="visible"/>
                                      </p:to>
                                    </p:set>
                                    <p:anim calcmode="lin" valueType="num">
                                      <p:cBhvr additive="base">
                                        <p:cTn id="91" dur="500" fill="hold"/>
                                        <p:tgtEl>
                                          <p:spTgt spid="16413"/>
                                        </p:tgtEl>
                                        <p:attrNameLst>
                                          <p:attrName>ppt_x</p:attrName>
                                        </p:attrNameLst>
                                      </p:cBhvr>
                                      <p:tavLst>
                                        <p:tav tm="0">
                                          <p:val>
                                            <p:strVal val="#ppt_x"/>
                                          </p:val>
                                        </p:tav>
                                        <p:tav tm="100000">
                                          <p:val>
                                            <p:strVal val="#ppt_x"/>
                                          </p:val>
                                        </p:tav>
                                      </p:tavLst>
                                    </p:anim>
                                    <p:anim calcmode="lin" valueType="num">
                                      <p:cBhvr additive="base">
                                        <p:cTn id="92" dur="500" fill="hold"/>
                                        <p:tgtEl>
                                          <p:spTgt spid="164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07" grpId="0"/>
      <p:bldP spid="16408" grpId="0"/>
      <p:bldP spid="16409" grpId="0"/>
      <p:bldP spid="16410" grpId="0"/>
      <p:bldP spid="16411" grpId="0"/>
      <p:bldP spid="16412" grpId="0"/>
      <p:bldP spid="16413" grpId="0"/>
      <p:bldP spid="16414" grpId="0"/>
      <p:bldP spid="16415" grpId="0"/>
      <p:bldP spid="22" grpId="0"/>
      <p:bldP spid="23" grpId="0"/>
      <p:bldP spid="24" grpId="0"/>
      <p:bldP spid="25" grpId="0"/>
      <p:bldP spid="26" grpId="0"/>
      <p:bldP spid="2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picture containing toy, vector graphics&#10;&#10;Description automatically generated">
            <a:extLst>
              <a:ext uri="{FF2B5EF4-FFF2-40B4-BE49-F238E27FC236}">
                <a16:creationId xmlns:a16="http://schemas.microsoft.com/office/drawing/2014/main" id="{6D7C5E99-CA96-491B-B972-6F48F098577E}"/>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762000"/>
            <a:ext cx="8153400" cy="5334000"/>
          </a:xfrm>
        </p:spPr>
      </p:pic>
      <p:sp>
        <p:nvSpPr>
          <p:cNvPr id="5" name="Rectangle 4">
            <a:extLst>
              <a:ext uri="{FF2B5EF4-FFF2-40B4-BE49-F238E27FC236}">
                <a16:creationId xmlns:a16="http://schemas.microsoft.com/office/drawing/2014/main" id="{941C22E1-C868-40A4-B2BE-5D0C44AE146E}"/>
              </a:ext>
            </a:extLst>
          </p:cNvPr>
          <p:cNvSpPr/>
          <p:nvPr/>
        </p:nvSpPr>
        <p:spPr>
          <a:xfrm>
            <a:off x="3048000" y="2667000"/>
            <a:ext cx="4953000" cy="923330"/>
          </a:xfrm>
          <a:prstGeom prst="rect">
            <a:avLst/>
          </a:prstGeom>
          <a:noFill/>
        </p:spPr>
        <p:txBody>
          <a:bodyPr>
            <a:spAutoFit/>
          </a:bodyPr>
          <a:lstStyle/>
          <a:p>
            <a:pPr algn="ctr">
              <a:defRPr/>
            </a:pPr>
            <a:r>
              <a:rPr lang="en-US" sz="5400" b="1" dirty="0">
                <a:ln w="18415" cmpd="sng">
                  <a:solidFill>
                    <a:srgbClr val="FFFFFF"/>
                  </a:solidFill>
                  <a:prstDash val="solid"/>
                </a:ln>
                <a:solidFill>
                  <a:schemeClr val="tx1"/>
                </a:solidFill>
                <a:effectLst>
                  <a:outerShdw blurRad="63500" dir="3600000" algn="tl" rotWithShape="0">
                    <a:srgbClr val="000000">
                      <a:alpha val="70000"/>
                    </a:srgbClr>
                  </a:outerShdw>
                </a:effectLst>
                <a:latin typeface="Arial" charset="0"/>
              </a:rPr>
              <a:t>II. LUYỆN TẬP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515C9D7-AC02-4390-B592-6F87CB470325}"/>
              </a:ext>
            </a:extLst>
          </p:cNvPr>
          <p:cNvSpPr>
            <a:spLocks noChangeArrowheads="1"/>
          </p:cNvSpPr>
          <p:nvPr/>
        </p:nvSpPr>
        <p:spPr bwMode="auto">
          <a:xfrm>
            <a:off x="1447800" y="1447800"/>
            <a:ext cx="25384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lgn="ctr" eaLnBrk="1" hangingPunct="1"/>
            <a:r>
              <a:rPr lang="en-US" altLang="en-US" sz="3600" b="1">
                <a:solidFill>
                  <a:schemeClr val="tx1"/>
                </a:solidFill>
                <a:latin typeface="Times New Roman" panose="02020603050405020304" pitchFamily="18" charset="0"/>
                <a:cs typeface="Times New Roman" panose="02020603050405020304" pitchFamily="18" charset="0"/>
              </a:rPr>
              <a:t>a) 34 x 11 = </a:t>
            </a:r>
          </a:p>
        </p:txBody>
      </p:sp>
      <p:sp>
        <p:nvSpPr>
          <p:cNvPr id="9219" name="Rectangle 5">
            <a:extLst>
              <a:ext uri="{FF2B5EF4-FFF2-40B4-BE49-F238E27FC236}">
                <a16:creationId xmlns:a16="http://schemas.microsoft.com/office/drawing/2014/main" id="{0816AB0A-4367-4131-9083-6DE49E087C56}"/>
              </a:ext>
            </a:extLst>
          </p:cNvPr>
          <p:cNvSpPr>
            <a:spLocks noChangeArrowheads="1"/>
          </p:cNvSpPr>
          <p:nvPr/>
        </p:nvSpPr>
        <p:spPr bwMode="auto">
          <a:xfrm>
            <a:off x="307975" y="536575"/>
            <a:ext cx="50434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eaLnBrk="1" hangingPunct="1"/>
            <a:r>
              <a:rPr lang="en-US" altLang="en-US" b="1">
                <a:latin typeface="Times New Roman" panose="02020603050405020304" pitchFamily="18" charset="0"/>
                <a:cs typeface="Times New Roman" panose="02020603050405020304" pitchFamily="18" charset="0"/>
              </a:rPr>
              <a:t>Bài 1: </a:t>
            </a:r>
            <a:r>
              <a:rPr lang="en-US" altLang="en-US" b="1">
                <a:solidFill>
                  <a:srgbClr val="0000CC"/>
                </a:solidFill>
                <a:latin typeface="Times New Roman" panose="02020603050405020304" pitchFamily="18" charset="0"/>
                <a:cs typeface="Times New Roman" panose="02020603050405020304" pitchFamily="18" charset="0"/>
              </a:rPr>
              <a:t>Tính nhẩm:</a:t>
            </a:r>
          </a:p>
        </p:txBody>
      </p:sp>
      <p:sp>
        <p:nvSpPr>
          <p:cNvPr id="7" name="Rectangle 6">
            <a:extLst>
              <a:ext uri="{FF2B5EF4-FFF2-40B4-BE49-F238E27FC236}">
                <a16:creationId xmlns:a16="http://schemas.microsoft.com/office/drawing/2014/main" id="{B38F03D2-B3A2-4243-8A08-70A7E4FB70DE}"/>
              </a:ext>
            </a:extLst>
          </p:cNvPr>
          <p:cNvSpPr>
            <a:spLocks noChangeArrowheads="1"/>
          </p:cNvSpPr>
          <p:nvPr/>
        </p:nvSpPr>
        <p:spPr bwMode="auto">
          <a:xfrm>
            <a:off x="1384300" y="2665413"/>
            <a:ext cx="29098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lgn="ctr" eaLnBrk="1" hangingPunct="1"/>
            <a:r>
              <a:rPr lang="en-US" altLang="en-US" sz="3600" b="1">
                <a:solidFill>
                  <a:schemeClr val="tx1"/>
                </a:solidFill>
                <a:latin typeface="Times New Roman" panose="02020603050405020304" pitchFamily="18" charset="0"/>
                <a:cs typeface="Times New Roman" panose="02020603050405020304" pitchFamily="18" charset="0"/>
              </a:rPr>
              <a:t>b) 11 x 95</a:t>
            </a:r>
            <a:r>
              <a:rPr lang="vi-VN" altLang="en-US" sz="3600" b="1">
                <a:solidFill>
                  <a:schemeClr val="tx1"/>
                </a:solidFill>
                <a:latin typeface="Times New Roman" panose="02020603050405020304" pitchFamily="18" charset="0"/>
                <a:cs typeface="Times New Roman" panose="02020603050405020304" pitchFamily="18" charset="0"/>
              </a:rPr>
              <a:t>  </a:t>
            </a:r>
            <a:r>
              <a:rPr lang="en-US" altLang="en-US" sz="3600" b="1">
                <a:solidFill>
                  <a:schemeClr val="tx1"/>
                </a:solidFill>
                <a:latin typeface="Times New Roman" panose="02020603050405020304" pitchFamily="18" charset="0"/>
                <a:cs typeface="Times New Roman" panose="02020603050405020304" pitchFamily="18" charset="0"/>
              </a:rPr>
              <a:t>=   </a:t>
            </a:r>
          </a:p>
        </p:txBody>
      </p:sp>
      <p:sp>
        <p:nvSpPr>
          <p:cNvPr id="9" name="Rectangle 8">
            <a:extLst>
              <a:ext uri="{FF2B5EF4-FFF2-40B4-BE49-F238E27FC236}">
                <a16:creationId xmlns:a16="http://schemas.microsoft.com/office/drawing/2014/main" id="{9C594B42-6688-4B3E-9274-587A6E21D438}"/>
              </a:ext>
            </a:extLst>
          </p:cNvPr>
          <p:cNvSpPr>
            <a:spLocks noChangeArrowheads="1"/>
          </p:cNvSpPr>
          <p:nvPr/>
        </p:nvSpPr>
        <p:spPr bwMode="auto">
          <a:xfrm>
            <a:off x="4013200" y="1433513"/>
            <a:ext cx="12239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lgn="ctr" eaLnBrk="1" hangingPunct="1"/>
            <a:r>
              <a:rPr lang="en-US" altLang="en-US" sz="3600" b="1">
                <a:solidFill>
                  <a:schemeClr val="tx1"/>
                </a:solidFill>
                <a:latin typeface="Times New Roman" panose="02020603050405020304" pitchFamily="18" charset="0"/>
                <a:cs typeface="Times New Roman" panose="02020603050405020304" pitchFamily="18" charset="0"/>
              </a:rPr>
              <a:t>3</a:t>
            </a:r>
            <a:r>
              <a:rPr lang="en-US" altLang="en-US" sz="3600" b="1">
                <a:latin typeface="Times New Roman" panose="02020603050405020304" pitchFamily="18" charset="0"/>
                <a:cs typeface="Times New Roman" panose="02020603050405020304" pitchFamily="18" charset="0"/>
              </a:rPr>
              <a:t>7</a:t>
            </a:r>
            <a:r>
              <a:rPr lang="en-US" altLang="en-US" sz="3600" b="1">
                <a:solidFill>
                  <a:schemeClr val="tx1"/>
                </a:solidFill>
                <a:latin typeface="Times New Roman" panose="02020603050405020304" pitchFamily="18" charset="0"/>
                <a:cs typeface="Times New Roman" panose="02020603050405020304" pitchFamily="18" charset="0"/>
              </a:rPr>
              <a:t>4   </a:t>
            </a:r>
          </a:p>
        </p:txBody>
      </p:sp>
      <p:sp>
        <p:nvSpPr>
          <p:cNvPr id="10" name="Rectangle 9">
            <a:extLst>
              <a:ext uri="{FF2B5EF4-FFF2-40B4-BE49-F238E27FC236}">
                <a16:creationId xmlns:a16="http://schemas.microsoft.com/office/drawing/2014/main" id="{7F8FF702-1181-43E2-90B5-50344A52DC86}"/>
              </a:ext>
            </a:extLst>
          </p:cNvPr>
          <p:cNvSpPr>
            <a:spLocks noChangeArrowheads="1"/>
          </p:cNvSpPr>
          <p:nvPr/>
        </p:nvSpPr>
        <p:spPr bwMode="auto">
          <a:xfrm>
            <a:off x="4200525" y="2617788"/>
            <a:ext cx="159543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lgn="ctr" eaLnBrk="1" hangingPunct="1"/>
            <a:r>
              <a:rPr lang="en-US" altLang="en-US" sz="4000" b="1">
                <a:solidFill>
                  <a:schemeClr val="tx1"/>
                </a:solidFill>
                <a:latin typeface="Times New Roman" panose="02020603050405020304" pitchFamily="18" charset="0"/>
                <a:cs typeface="Times New Roman" panose="02020603050405020304" pitchFamily="18" charset="0"/>
              </a:rPr>
              <a:t>10</a:t>
            </a:r>
            <a:r>
              <a:rPr lang="en-US" altLang="en-US" sz="4000" b="1">
                <a:latin typeface="Times New Roman" panose="02020603050405020304" pitchFamily="18" charset="0"/>
                <a:cs typeface="Times New Roman" panose="02020603050405020304" pitchFamily="18" charset="0"/>
              </a:rPr>
              <a:t>4</a:t>
            </a:r>
            <a:r>
              <a:rPr lang="en-US" altLang="en-US" sz="4000" b="1">
                <a:solidFill>
                  <a:schemeClr val="tx1"/>
                </a:solidFill>
                <a:latin typeface="Times New Roman" panose="02020603050405020304" pitchFamily="18" charset="0"/>
                <a:cs typeface="Times New Roman" panose="02020603050405020304" pitchFamily="18" charset="0"/>
              </a:rPr>
              <a:t>5   </a:t>
            </a:r>
          </a:p>
        </p:txBody>
      </p:sp>
      <p:sp>
        <p:nvSpPr>
          <p:cNvPr id="11" name="Rectangle 10">
            <a:extLst>
              <a:ext uri="{FF2B5EF4-FFF2-40B4-BE49-F238E27FC236}">
                <a16:creationId xmlns:a16="http://schemas.microsoft.com/office/drawing/2014/main" id="{88D9ADB5-CBD1-4FAA-83A6-EA3F63A993D4}"/>
              </a:ext>
            </a:extLst>
          </p:cNvPr>
          <p:cNvSpPr>
            <a:spLocks noChangeArrowheads="1"/>
          </p:cNvSpPr>
          <p:nvPr/>
        </p:nvSpPr>
        <p:spPr bwMode="auto">
          <a:xfrm>
            <a:off x="1438275" y="3868738"/>
            <a:ext cx="25130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lgn="ctr" eaLnBrk="1" hangingPunct="1"/>
            <a:r>
              <a:rPr lang="en-US" altLang="en-US" sz="3600" b="1">
                <a:solidFill>
                  <a:schemeClr val="tx1"/>
                </a:solidFill>
                <a:latin typeface="Times New Roman" panose="02020603050405020304" pitchFamily="18" charset="0"/>
                <a:cs typeface="Times New Roman" panose="02020603050405020304" pitchFamily="18" charset="0"/>
              </a:rPr>
              <a:t>c) 82 x 11 = </a:t>
            </a:r>
          </a:p>
        </p:txBody>
      </p:sp>
      <p:sp>
        <p:nvSpPr>
          <p:cNvPr id="12" name="Rectangle 11">
            <a:extLst>
              <a:ext uri="{FF2B5EF4-FFF2-40B4-BE49-F238E27FC236}">
                <a16:creationId xmlns:a16="http://schemas.microsoft.com/office/drawing/2014/main" id="{A1EDED55-20A4-40BC-A336-4E91EDD8A967}"/>
              </a:ext>
            </a:extLst>
          </p:cNvPr>
          <p:cNvSpPr>
            <a:spLocks noChangeArrowheads="1"/>
          </p:cNvSpPr>
          <p:nvPr/>
        </p:nvSpPr>
        <p:spPr bwMode="auto">
          <a:xfrm>
            <a:off x="4227513" y="3868738"/>
            <a:ext cx="12239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pPr algn="ctr" eaLnBrk="1" hangingPunct="1"/>
            <a:r>
              <a:rPr lang="en-US" altLang="en-US" sz="3600" b="1">
                <a:solidFill>
                  <a:schemeClr val="tx1"/>
                </a:solidFill>
                <a:latin typeface="Times New Roman" panose="02020603050405020304" pitchFamily="18" charset="0"/>
                <a:cs typeface="Times New Roman" panose="02020603050405020304" pitchFamily="18" charset="0"/>
              </a:rPr>
              <a:t>9</a:t>
            </a:r>
            <a:r>
              <a:rPr lang="en-US" altLang="en-US" sz="3600" b="1">
                <a:latin typeface="Times New Roman" panose="02020603050405020304" pitchFamily="18" charset="0"/>
                <a:cs typeface="Times New Roman" panose="02020603050405020304" pitchFamily="18" charset="0"/>
              </a:rPr>
              <a:t>0</a:t>
            </a:r>
            <a:r>
              <a:rPr lang="en-US" altLang="en-US" sz="3600" b="1">
                <a:solidFill>
                  <a:schemeClr val="tx1"/>
                </a:solidFill>
                <a:latin typeface="Times New Roman" panose="02020603050405020304" pitchFamily="18" charset="0"/>
                <a:cs typeface="Times New Roman" panose="02020603050405020304" pitchFamily="18" charset="0"/>
              </a:rPr>
              <a:t>2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0" grpId="0"/>
      <p:bldP spid="11"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a:extLst>
              <a:ext uri="{FF2B5EF4-FFF2-40B4-BE49-F238E27FC236}">
                <a16:creationId xmlns:a16="http://schemas.microsoft.com/office/drawing/2014/main" id="{6DCA4388-F38D-49D3-8052-EBDF4DE975EE}"/>
              </a:ext>
            </a:extLst>
          </p:cNvPr>
          <p:cNvSpPr>
            <a:spLocks noGrp="1" noChangeArrowheads="1"/>
          </p:cNvSpPr>
          <p:nvPr>
            <p:ph type="body" idx="1"/>
          </p:nvPr>
        </p:nvSpPr>
        <p:spPr>
          <a:xfrm>
            <a:off x="228600" y="228600"/>
            <a:ext cx="8534400" cy="2743200"/>
          </a:xfrm>
        </p:spPr>
        <p:txBody>
          <a:bodyPr/>
          <a:lstStyle/>
          <a:p>
            <a:pPr marL="0" indent="0" eaLnBrk="1" hangingPunct="1">
              <a:buFontTx/>
              <a:buNone/>
            </a:pPr>
            <a:r>
              <a:rPr lang="vi-VN" altLang="en-US" sz="2800" b="1">
                <a:solidFill>
                  <a:srgbClr val="FF0000"/>
                </a:solidFill>
                <a:latin typeface="Times New Roman" panose="02020603050405020304" pitchFamily="18" charset="0"/>
                <a:cs typeface="Times New Roman" panose="02020603050405020304" pitchFamily="18" charset="0"/>
              </a:rPr>
              <a:t>Bài </a:t>
            </a:r>
            <a:r>
              <a:rPr lang="en-US" altLang="en-US" sz="2800" b="1">
                <a:solidFill>
                  <a:srgbClr val="FF0000"/>
                </a:solidFill>
                <a:latin typeface="Times New Roman" panose="02020603050405020304" pitchFamily="18" charset="0"/>
                <a:cs typeface="Times New Roman" panose="02020603050405020304" pitchFamily="18" charset="0"/>
              </a:rPr>
              <a:t>3:</a:t>
            </a:r>
            <a:r>
              <a:rPr lang="en-US" altLang="en-US" sz="2800" b="1">
                <a:solidFill>
                  <a:srgbClr val="0000CC"/>
                </a:solidFill>
                <a:latin typeface="Times New Roman" panose="02020603050405020304" pitchFamily="18" charset="0"/>
                <a:cs typeface="Times New Roman" panose="02020603050405020304" pitchFamily="18" charset="0"/>
              </a:rPr>
              <a:t> Khối lớp Bốn xếp thành 17 hàng, mỗi hàng có 11 học sinh. Khối lớp Năm xếp thành 15 hàng, mỗi hàng cũng có 11 học sinh. Hỏi cả hai khối lớp có tất cả bao nhiêu học sinh ?</a:t>
            </a:r>
          </a:p>
        </p:txBody>
      </p:sp>
      <p:sp>
        <p:nvSpPr>
          <p:cNvPr id="48" name="Rectangle 3">
            <a:extLst>
              <a:ext uri="{FF2B5EF4-FFF2-40B4-BE49-F238E27FC236}">
                <a16:creationId xmlns:a16="http://schemas.microsoft.com/office/drawing/2014/main" id="{25894939-C2F7-4FBC-A9EC-FDC1A1E44FBC}"/>
              </a:ext>
            </a:extLst>
          </p:cNvPr>
          <p:cNvSpPr txBox="1">
            <a:spLocks noChangeArrowheads="1"/>
          </p:cNvSpPr>
          <p:nvPr/>
        </p:nvSpPr>
        <p:spPr bwMode="auto">
          <a:xfrm>
            <a:off x="1524000" y="1981200"/>
            <a:ext cx="7029450" cy="1676400"/>
          </a:xfrm>
          <a:prstGeom prst="rect">
            <a:avLst/>
          </a:prstGeom>
          <a:noFill/>
          <a:ln>
            <a:noFill/>
          </a:ln>
          <a:effectLst/>
        </p:spPr>
        <p:txBody>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defRPr/>
            </a:pP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Bài</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giải</a:t>
            </a:r>
            <a:r>
              <a:rPr lang="en-US" sz="2800" b="1" dirty="0">
                <a:solidFill>
                  <a:srgbClr val="FF0000"/>
                </a:solidFill>
                <a:latin typeface="Times New Roman" pitchFamily="18" charset="0"/>
                <a:cs typeface="Times New Roman" pitchFamily="18" charset="0"/>
              </a:rPr>
              <a:t> </a:t>
            </a:r>
          </a:p>
          <a:p>
            <a:pPr marL="0" indent="0">
              <a:buFontTx/>
              <a:buNone/>
              <a:defRPr/>
            </a:pP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Số</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học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sinh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của</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khối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lớp</a:t>
            </a:r>
            <a:r>
              <a:rPr lang="en-US" sz="2800" b="1" dirty="0">
                <a:latin typeface="Times New Roman" pitchFamily="18" charset="0"/>
                <a:cs typeface="Times New Roman" pitchFamily="18" charset="0"/>
              </a:rPr>
              <a:t> 4 </a:t>
            </a:r>
            <a:r>
              <a:rPr lang="en-US" sz="2800" b="1" dirty="0" err="1">
                <a:latin typeface="Times New Roman" pitchFamily="18" charset="0"/>
                <a:cs typeface="Times New Roman" pitchFamily="18" charset="0"/>
              </a:rPr>
              <a:t>là</a:t>
            </a:r>
            <a:r>
              <a:rPr lang="en-US" sz="2800" b="1" dirty="0">
                <a:latin typeface="Times New Roman" pitchFamily="18" charset="0"/>
                <a:cs typeface="Times New Roman" pitchFamily="18" charset="0"/>
              </a:rPr>
              <a:t>:</a:t>
            </a:r>
          </a:p>
          <a:p>
            <a:pPr marL="0" indent="0">
              <a:buFontTx/>
              <a:buNone/>
              <a:defRPr/>
            </a:pPr>
            <a:r>
              <a:rPr lang="en-US" sz="2800" b="1" dirty="0">
                <a:latin typeface="Times New Roman" pitchFamily="18" charset="0"/>
                <a:cs typeface="Times New Roman" pitchFamily="18" charset="0"/>
              </a:rPr>
              <a:t>            </a:t>
            </a:r>
            <a:r>
              <a:rPr lang="vi-VN" sz="2800" b="1" dirty="0">
                <a:latin typeface="Times New Roman" pitchFamily="18" charset="0"/>
                <a:cs typeface="Times New Roman" pitchFamily="18" charset="0"/>
              </a:rPr>
              <a:t>17</a:t>
            </a:r>
            <a:r>
              <a:rPr lang="en-US" sz="2800" b="1" dirty="0">
                <a:latin typeface="Times New Roman" pitchFamily="18" charset="0"/>
                <a:cs typeface="Times New Roman" pitchFamily="18" charset="0"/>
              </a:rPr>
              <a:t> x </a:t>
            </a:r>
            <a:r>
              <a:rPr lang="vi-VN" sz="2800" b="1" dirty="0">
                <a:latin typeface="Times New Roman" pitchFamily="18" charset="0"/>
                <a:cs typeface="Times New Roman" pitchFamily="18" charset="0"/>
              </a:rPr>
              <a:t>11</a:t>
            </a:r>
            <a:r>
              <a:rPr lang="en-US" sz="2800" b="1" dirty="0">
                <a:latin typeface="Times New Roman" pitchFamily="18" charset="0"/>
                <a:cs typeface="Times New Roman" pitchFamily="18" charset="0"/>
              </a:rPr>
              <a:t> = 187 (</a:t>
            </a:r>
            <a:r>
              <a:rPr lang="en-US" sz="2800" b="1" dirty="0" err="1">
                <a:latin typeface="Times New Roman" pitchFamily="18" charset="0"/>
                <a:cs typeface="Times New Roman" pitchFamily="18" charset="0"/>
              </a:rPr>
              <a:t>học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sinh</a:t>
            </a:r>
            <a:r>
              <a:rPr lang="en-US" sz="2800" b="1" dirty="0">
                <a:latin typeface="Times New Roman" pitchFamily="18" charset="0"/>
                <a:cs typeface="Times New Roman" pitchFamily="18" charset="0"/>
              </a:rPr>
              <a:t>)</a:t>
            </a:r>
          </a:p>
          <a:p>
            <a:pPr>
              <a:buFontTx/>
              <a:buNone/>
              <a:defRPr/>
            </a:pPr>
            <a:endParaRPr lang="en-US" sz="2800" b="1" dirty="0">
              <a:latin typeface="Times New Roman" pitchFamily="18" charset="0"/>
              <a:cs typeface="Times New Roman" pitchFamily="18" charset="0"/>
            </a:endParaRPr>
          </a:p>
        </p:txBody>
      </p:sp>
      <p:sp>
        <p:nvSpPr>
          <p:cNvPr id="4" name="Rectangle 3">
            <a:extLst>
              <a:ext uri="{FF2B5EF4-FFF2-40B4-BE49-F238E27FC236}">
                <a16:creationId xmlns:a16="http://schemas.microsoft.com/office/drawing/2014/main" id="{4F1386F1-BAE3-4F26-916B-DF45A1C2B695}"/>
              </a:ext>
            </a:extLst>
          </p:cNvPr>
          <p:cNvSpPr>
            <a:spLocks noChangeArrowheads="1"/>
          </p:cNvSpPr>
          <p:nvPr/>
        </p:nvSpPr>
        <p:spPr bwMode="auto">
          <a:xfrm>
            <a:off x="1600200" y="3505200"/>
            <a:ext cx="63246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r>
              <a:rPr lang="en-US" altLang="en-US" sz="2800" b="1">
                <a:solidFill>
                  <a:schemeClr val="tx1"/>
                </a:solidFill>
                <a:latin typeface="Times New Roman" panose="02020603050405020304" pitchFamily="18" charset="0"/>
                <a:cs typeface="Times New Roman" panose="02020603050405020304" pitchFamily="18" charset="0"/>
              </a:rPr>
              <a:t>Số học sinh của khối lớp 5 là:</a:t>
            </a:r>
          </a:p>
          <a:p>
            <a:r>
              <a:rPr lang="en-US" altLang="en-US" sz="2800" b="1">
                <a:solidFill>
                  <a:schemeClr val="tx1"/>
                </a:solidFill>
                <a:latin typeface="Times New Roman" panose="02020603050405020304" pitchFamily="18" charset="0"/>
                <a:cs typeface="Times New Roman" panose="02020603050405020304" pitchFamily="18" charset="0"/>
              </a:rPr>
              <a:t>          </a:t>
            </a:r>
            <a:r>
              <a:rPr lang="vi-VN" altLang="en-US" sz="2800" b="1">
                <a:solidFill>
                  <a:schemeClr val="tx1"/>
                </a:solidFill>
                <a:latin typeface="Times New Roman" panose="02020603050405020304" pitchFamily="18" charset="0"/>
                <a:cs typeface="Times New Roman" panose="02020603050405020304" pitchFamily="18" charset="0"/>
              </a:rPr>
              <a:t> </a:t>
            </a:r>
            <a:r>
              <a:rPr lang="en-US" altLang="en-US" sz="2800" b="1">
                <a:solidFill>
                  <a:schemeClr val="tx1"/>
                </a:solidFill>
                <a:latin typeface="Times New Roman" panose="02020603050405020304" pitchFamily="18" charset="0"/>
                <a:cs typeface="Times New Roman" panose="02020603050405020304" pitchFamily="18" charset="0"/>
              </a:rPr>
              <a:t> 15 x 11 = 165 (học sinh)</a:t>
            </a:r>
          </a:p>
        </p:txBody>
      </p:sp>
      <p:sp>
        <p:nvSpPr>
          <p:cNvPr id="5" name="Rectangle 4">
            <a:extLst>
              <a:ext uri="{FF2B5EF4-FFF2-40B4-BE49-F238E27FC236}">
                <a16:creationId xmlns:a16="http://schemas.microsoft.com/office/drawing/2014/main" id="{31B25766-DA5E-460A-AFF1-405DD696D439}"/>
              </a:ext>
            </a:extLst>
          </p:cNvPr>
          <p:cNvSpPr>
            <a:spLocks noChangeArrowheads="1"/>
          </p:cNvSpPr>
          <p:nvPr/>
        </p:nvSpPr>
        <p:spPr bwMode="auto">
          <a:xfrm>
            <a:off x="1676400" y="4419600"/>
            <a:ext cx="51054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r>
              <a:rPr lang="en-US" altLang="en-US" sz="2800" b="1">
                <a:solidFill>
                  <a:schemeClr val="tx1"/>
                </a:solidFill>
                <a:latin typeface="Times New Roman" panose="02020603050405020304" pitchFamily="18" charset="0"/>
                <a:cs typeface="Times New Roman" panose="02020603050405020304" pitchFamily="18" charset="0"/>
              </a:rPr>
              <a:t>Số học sinh của hai khối là:</a:t>
            </a:r>
          </a:p>
          <a:p>
            <a:r>
              <a:rPr lang="en-US" altLang="en-US" sz="2800" b="1">
                <a:solidFill>
                  <a:schemeClr val="tx1"/>
                </a:solidFill>
                <a:latin typeface="Times New Roman" panose="02020603050405020304" pitchFamily="18" charset="0"/>
                <a:cs typeface="Times New Roman" panose="02020603050405020304" pitchFamily="18" charset="0"/>
              </a:rPr>
              <a:t>         187 + 165 = 352 (học sinh)</a:t>
            </a:r>
          </a:p>
        </p:txBody>
      </p:sp>
      <p:sp>
        <p:nvSpPr>
          <p:cNvPr id="6" name="Rectangle 5">
            <a:extLst>
              <a:ext uri="{FF2B5EF4-FFF2-40B4-BE49-F238E27FC236}">
                <a16:creationId xmlns:a16="http://schemas.microsoft.com/office/drawing/2014/main" id="{F323DB9F-56A4-42C3-9144-F9CC3671E7B7}"/>
              </a:ext>
            </a:extLst>
          </p:cNvPr>
          <p:cNvSpPr>
            <a:spLocks noChangeArrowheads="1"/>
          </p:cNvSpPr>
          <p:nvPr/>
        </p:nvSpPr>
        <p:spPr bwMode="auto">
          <a:xfrm>
            <a:off x="3429000" y="5410200"/>
            <a:ext cx="3340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rgbClr val="FF0000"/>
                </a:solidFill>
                <a:latin typeface="Arial" panose="020B0604020202020204" pitchFamily="34" charset="0"/>
              </a:defRPr>
            </a:lvl1pPr>
            <a:lvl2pPr marL="742950" indent="-285750">
              <a:defRPr sz="3200">
                <a:solidFill>
                  <a:srgbClr val="FF0000"/>
                </a:solidFill>
                <a:latin typeface="Arial" panose="020B0604020202020204" pitchFamily="34" charset="0"/>
              </a:defRPr>
            </a:lvl2pPr>
            <a:lvl3pPr marL="1143000" indent="-228600">
              <a:defRPr sz="3200">
                <a:solidFill>
                  <a:srgbClr val="FF0000"/>
                </a:solidFill>
                <a:latin typeface="Arial" panose="020B0604020202020204" pitchFamily="34" charset="0"/>
              </a:defRPr>
            </a:lvl3pPr>
            <a:lvl4pPr marL="1600200" indent="-228600">
              <a:defRPr sz="3200">
                <a:solidFill>
                  <a:srgbClr val="FF0000"/>
                </a:solidFill>
                <a:latin typeface="Arial" panose="020B0604020202020204" pitchFamily="34" charset="0"/>
              </a:defRPr>
            </a:lvl4pPr>
            <a:lvl5pPr marL="2057400" indent="-228600">
              <a:defRPr sz="3200">
                <a:solidFill>
                  <a:srgbClr val="FF0000"/>
                </a:solidFill>
                <a:latin typeface="Arial" panose="020B0604020202020204" pitchFamily="34" charset="0"/>
              </a:defRPr>
            </a:lvl5pPr>
            <a:lvl6pPr marL="2514600" indent="-228600" eaLnBrk="0" fontAlgn="base" hangingPunct="0">
              <a:spcBef>
                <a:spcPct val="0"/>
              </a:spcBef>
              <a:spcAft>
                <a:spcPct val="0"/>
              </a:spcAft>
              <a:defRPr sz="3200">
                <a:solidFill>
                  <a:srgbClr val="FF0000"/>
                </a:solidFill>
                <a:latin typeface="Arial" panose="020B0604020202020204" pitchFamily="34" charset="0"/>
              </a:defRPr>
            </a:lvl6pPr>
            <a:lvl7pPr marL="2971800" indent="-228600" eaLnBrk="0" fontAlgn="base" hangingPunct="0">
              <a:spcBef>
                <a:spcPct val="0"/>
              </a:spcBef>
              <a:spcAft>
                <a:spcPct val="0"/>
              </a:spcAft>
              <a:defRPr sz="3200">
                <a:solidFill>
                  <a:srgbClr val="FF0000"/>
                </a:solidFill>
                <a:latin typeface="Arial" panose="020B0604020202020204" pitchFamily="34" charset="0"/>
              </a:defRPr>
            </a:lvl7pPr>
            <a:lvl8pPr marL="3429000" indent="-228600" eaLnBrk="0" fontAlgn="base" hangingPunct="0">
              <a:spcBef>
                <a:spcPct val="0"/>
              </a:spcBef>
              <a:spcAft>
                <a:spcPct val="0"/>
              </a:spcAft>
              <a:defRPr sz="3200">
                <a:solidFill>
                  <a:srgbClr val="FF0000"/>
                </a:solidFill>
                <a:latin typeface="Arial" panose="020B0604020202020204" pitchFamily="34" charset="0"/>
              </a:defRPr>
            </a:lvl8pPr>
            <a:lvl9pPr marL="3886200" indent="-228600" eaLnBrk="0" fontAlgn="base" hangingPunct="0">
              <a:spcBef>
                <a:spcPct val="0"/>
              </a:spcBef>
              <a:spcAft>
                <a:spcPct val="0"/>
              </a:spcAft>
              <a:defRPr sz="3200">
                <a:solidFill>
                  <a:srgbClr val="FF0000"/>
                </a:solidFill>
                <a:latin typeface="Arial" panose="020B0604020202020204" pitchFamily="34" charset="0"/>
              </a:defRPr>
            </a:lvl9pPr>
          </a:lstStyle>
          <a:p>
            <a:r>
              <a:rPr lang="en-US" altLang="en-US" sz="2800" b="1">
                <a:latin typeface="Times New Roman" panose="02020603050405020304" pitchFamily="18" charset="0"/>
                <a:cs typeface="Times New Roman" panose="02020603050405020304" pitchFamily="18" charset="0"/>
              </a:rPr>
              <a:t>Đáp số: 352 học sinh</a:t>
            </a:r>
            <a:endParaRPr lang="en-US" altLang="en-US" sz="2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1000"/>
                                        <p:tgtEl>
                                          <p:spTgt spid="48"/>
                                        </p:tgtEl>
                                      </p:cBhvr>
                                    </p:animEffect>
                                    <p:anim calcmode="lin" valueType="num">
                                      <p:cBhvr>
                                        <p:cTn id="8" dur="1000" fill="hold"/>
                                        <p:tgtEl>
                                          <p:spTgt spid="48"/>
                                        </p:tgtEl>
                                        <p:attrNameLst>
                                          <p:attrName>ppt_x</p:attrName>
                                        </p:attrNameLst>
                                      </p:cBhvr>
                                      <p:tavLst>
                                        <p:tav tm="0">
                                          <p:val>
                                            <p:strVal val="#ppt_x"/>
                                          </p:val>
                                        </p:tav>
                                        <p:tav tm="100000">
                                          <p:val>
                                            <p:strVal val="#ppt_x"/>
                                          </p:val>
                                        </p:tav>
                                      </p:tavLst>
                                    </p:anim>
                                    <p:anim calcmode="lin" valueType="num">
                                      <p:cBhvr>
                                        <p:cTn id="9"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1000" fill="hold"/>
                                        <p:tgtEl>
                                          <p:spTgt spid="6"/>
                                        </p:tgtEl>
                                        <p:attrNameLst>
                                          <p:attrName>ppt_w</p:attrName>
                                        </p:attrNameLst>
                                      </p:cBhvr>
                                      <p:tavLst>
                                        <p:tav tm="0">
                                          <p:val>
                                            <p:strVal val="#ppt_w*0.70"/>
                                          </p:val>
                                        </p:tav>
                                        <p:tav tm="100000">
                                          <p:val>
                                            <p:strVal val="#ppt_w"/>
                                          </p:val>
                                        </p:tav>
                                      </p:tavLst>
                                    </p:anim>
                                    <p:anim calcmode="lin" valueType="num">
                                      <p:cBhvr>
                                        <p:cTn id="29" dur="1000" fill="hold"/>
                                        <p:tgtEl>
                                          <p:spTgt spid="6"/>
                                        </p:tgtEl>
                                        <p:attrNameLst>
                                          <p:attrName>ppt_h</p:attrName>
                                        </p:attrNameLst>
                                      </p:cBhvr>
                                      <p:tavLst>
                                        <p:tav tm="0">
                                          <p:val>
                                            <p:strVal val="#ppt_h"/>
                                          </p:val>
                                        </p:tav>
                                        <p:tav tm="100000">
                                          <p:val>
                                            <p:strVal val="#ppt_h"/>
                                          </p:val>
                                        </p:tav>
                                      </p:tavLst>
                                    </p:anim>
                                    <p:animEffect transition="in" filter="fade">
                                      <p:cBhvr>
                                        <p:cTn id="3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625A80F5-B7DC-4715-8ED7-D670085D9F07}"/>
              </a:ext>
            </a:extLst>
          </p:cNvPr>
          <p:cNvSpPr>
            <a:spLocks noChangeArrowheads="1"/>
          </p:cNvSpPr>
          <p:nvPr/>
        </p:nvSpPr>
        <p:spPr bwMode="auto">
          <a:xfrm>
            <a:off x="2339975" y="2924175"/>
            <a:ext cx="20875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FF"/>
                </a:solidFill>
                <a:latin typeface="Arial" panose="020B0604020202020204" pitchFamily="34" charset="0"/>
              </a:defRPr>
            </a:lvl1pPr>
            <a:lvl2pPr marL="742950" indent="-285750">
              <a:defRPr sz="3200" b="1">
                <a:solidFill>
                  <a:srgbClr val="0000FF"/>
                </a:solidFill>
                <a:latin typeface="Arial" panose="020B0604020202020204" pitchFamily="34" charset="0"/>
              </a:defRPr>
            </a:lvl2pPr>
            <a:lvl3pPr marL="1143000" indent="-228600">
              <a:defRPr sz="3200" b="1">
                <a:solidFill>
                  <a:srgbClr val="0000FF"/>
                </a:solidFill>
                <a:latin typeface="Arial" panose="020B0604020202020204" pitchFamily="34" charset="0"/>
              </a:defRPr>
            </a:lvl3pPr>
            <a:lvl4pPr marL="1600200" indent="-228600">
              <a:defRPr sz="3200" b="1">
                <a:solidFill>
                  <a:srgbClr val="0000FF"/>
                </a:solidFill>
                <a:latin typeface="Arial" panose="020B0604020202020204" pitchFamily="34" charset="0"/>
              </a:defRPr>
            </a:lvl4pPr>
            <a:lvl5pPr marL="2057400" indent="-228600">
              <a:defRPr sz="3200" b="1">
                <a:solidFill>
                  <a:srgbClr val="0000FF"/>
                </a:solidFill>
                <a:latin typeface="Arial" panose="020B0604020202020204" pitchFamily="34" charset="0"/>
              </a:defRPr>
            </a:lvl5pPr>
            <a:lvl6pPr marL="2514600" indent="-228600" eaLnBrk="0" fontAlgn="base" hangingPunct="0">
              <a:spcBef>
                <a:spcPct val="0"/>
              </a:spcBef>
              <a:spcAft>
                <a:spcPct val="0"/>
              </a:spcAft>
              <a:defRPr sz="3200" b="1">
                <a:solidFill>
                  <a:srgbClr val="0000FF"/>
                </a:solidFill>
                <a:latin typeface="Arial" panose="020B0604020202020204" pitchFamily="34" charset="0"/>
              </a:defRPr>
            </a:lvl6pPr>
            <a:lvl7pPr marL="2971800" indent="-228600" eaLnBrk="0" fontAlgn="base" hangingPunct="0">
              <a:spcBef>
                <a:spcPct val="0"/>
              </a:spcBef>
              <a:spcAft>
                <a:spcPct val="0"/>
              </a:spcAft>
              <a:defRPr sz="3200" b="1">
                <a:solidFill>
                  <a:srgbClr val="0000FF"/>
                </a:solidFill>
                <a:latin typeface="Arial" panose="020B0604020202020204" pitchFamily="34" charset="0"/>
              </a:defRPr>
            </a:lvl7pPr>
            <a:lvl8pPr marL="3429000" indent="-228600" eaLnBrk="0" fontAlgn="base" hangingPunct="0">
              <a:spcBef>
                <a:spcPct val="0"/>
              </a:spcBef>
              <a:spcAft>
                <a:spcPct val="0"/>
              </a:spcAft>
              <a:defRPr sz="3200" b="1">
                <a:solidFill>
                  <a:srgbClr val="0000FF"/>
                </a:solidFill>
                <a:latin typeface="Arial" panose="020B0604020202020204" pitchFamily="34" charset="0"/>
              </a:defRPr>
            </a:lvl8pPr>
            <a:lvl9pPr marL="3886200" indent="-228600" eaLnBrk="0" fontAlgn="base" hangingPunct="0">
              <a:spcBef>
                <a:spcPct val="0"/>
              </a:spcBef>
              <a:spcAft>
                <a:spcPct val="0"/>
              </a:spcAft>
              <a:defRPr sz="3200" b="1">
                <a:solidFill>
                  <a:srgbClr val="0000FF"/>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solidFill>
                  <a:srgbClr val="FF00FF"/>
                </a:solidFill>
                <a:effectLst/>
                <a:uLnTx/>
                <a:uFillTx/>
                <a:latin typeface="Times New Roman" panose="02020603050405020304" pitchFamily="18" charset="0"/>
                <a:ea typeface="+mn-ea"/>
                <a:cs typeface="+mn-cs"/>
              </a:rPr>
              <a:t>Bài giải:</a:t>
            </a:r>
            <a:r>
              <a:rPr kumimoji="0" lang="en-US" altLang="en-US" sz="1800" b="1" i="0" u="none" strike="noStrike" kern="1200" cap="none" spc="0" normalizeH="0" baseline="0" noProof="0">
                <a:ln>
                  <a:noFill/>
                </a:ln>
                <a:solidFill>
                  <a:srgbClr val="00FFFF"/>
                </a:solidFill>
                <a:effectLst/>
                <a:uLnTx/>
                <a:uFillTx/>
                <a:latin typeface="Times New Roman" panose="02020603050405020304" pitchFamily="18" charset="0"/>
                <a:ea typeface="+mn-ea"/>
                <a:cs typeface="+mn-cs"/>
              </a:rPr>
              <a:t>  </a:t>
            </a:r>
            <a:endParaRPr kumimoji="0" lang="en-US" altLang="en-US" sz="1600" b="1" i="1" u="none" strike="noStrike" kern="1200" cap="none" spc="0" normalizeH="0" baseline="0" noProof="0">
              <a:ln>
                <a:noFill/>
              </a:ln>
              <a:solidFill>
                <a:srgbClr val="00FFFF"/>
              </a:solidFill>
              <a:effectLst/>
              <a:uLnTx/>
              <a:uFillTx/>
              <a:latin typeface="Times New Roman" panose="02020603050405020304" pitchFamily="18" charset="0"/>
              <a:ea typeface="+mn-ea"/>
              <a:cs typeface="+mn-cs"/>
            </a:endParaRPr>
          </a:p>
        </p:txBody>
      </p:sp>
      <p:sp>
        <p:nvSpPr>
          <p:cNvPr id="75779" name="Rectangle 3">
            <a:extLst>
              <a:ext uri="{FF2B5EF4-FFF2-40B4-BE49-F238E27FC236}">
                <a16:creationId xmlns:a16="http://schemas.microsoft.com/office/drawing/2014/main" id="{B063A477-B8DD-4D90-BDA3-EF94BC8518F6}"/>
              </a:ext>
            </a:extLst>
          </p:cNvPr>
          <p:cNvSpPr>
            <a:spLocks noChangeArrowheads="1"/>
          </p:cNvSpPr>
          <p:nvPr/>
        </p:nvSpPr>
        <p:spPr bwMode="auto">
          <a:xfrm>
            <a:off x="539750" y="3500438"/>
            <a:ext cx="4103688"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FF"/>
                </a:solidFill>
                <a:latin typeface="Arial" panose="020B0604020202020204" pitchFamily="34" charset="0"/>
              </a:defRPr>
            </a:lvl1pPr>
            <a:lvl2pPr marL="742950" indent="-285750">
              <a:defRPr sz="3200" b="1">
                <a:solidFill>
                  <a:srgbClr val="0000FF"/>
                </a:solidFill>
                <a:latin typeface="Arial" panose="020B0604020202020204" pitchFamily="34" charset="0"/>
              </a:defRPr>
            </a:lvl2pPr>
            <a:lvl3pPr marL="1143000" indent="-228600">
              <a:defRPr sz="3200" b="1">
                <a:solidFill>
                  <a:srgbClr val="0000FF"/>
                </a:solidFill>
                <a:latin typeface="Arial" panose="020B0604020202020204" pitchFamily="34" charset="0"/>
              </a:defRPr>
            </a:lvl3pPr>
            <a:lvl4pPr marL="1600200" indent="-228600">
              <a:defRPr sz="3200" b="1">
                <a:solidFill>
                  <a:srgbClr val="0000FF"/>
                </a:solidFill>
                <a:latin typeface="Arial" panose="020B0604020202020204" pitchFamily="34" charset="0"/>
              </a:defRPr>
            </a:lvl4pPr>
            <a:lvl5pPr marL="2057400" indent="-228600">
              <a:defRPr sz="3200" b="1">
                <a:solidFill>
                  <a:srgbClr val="0000FF"/>
                </a:solidFill>
                <a:latin typeface="Arial" panose="020B0604020202020204" pitchFamily="34" charset="0"/>
              </a:defRPr>
            </a:lvl5pPr>
            <a:lvl6pPr marL="2514600" indent="-228600" eaLnBrk="0" fontAlgn="base" hangingPunct="0">
              <a:spcBef>
                <a:spcPct val="0"/>
              </a:spcBef>
              <a:spcAft>
                <a:spcPct val="0"/>
              </a:spcAft>
              <a:defRPr sz="3200" b="1">
                <a:solidFill>
                  <a:srgbClr val="0000FF"/>
                </a:solidFill>
                <a:latin typeface="Arial" panose="020B0604020202020204" pitchFamily="34" charset="0"/>
              </a:defRPr>
            </a:lvl6pPr>
            <a:lvl7pPr marL="2971800" indent="-228600" eaLnBrk="0" fontAlgn="base" hangingPunct="0">
              <a:spcBef>
                <a:spcPct val="0"/>
              </a:spcBef>
              <a:spcAft>
                <a:spcPct val="0"/>
              </a:spcAft>
              <a:defRPr sz="3200" b="1">
                <a:solidFill>
                  <a:srgbClr val="0000FF"/>
                </a:solidFill>
                <a:latin typeface="Arial" panose="020B0604020202020204" pitchFamily="34" charset="0"/>
              </a:defRPr>
            </a:lvl7pPr>
            <a:lvl8pPr marL="3429000" indent="-228600" eaLnBrk="0" fontAlgn="base" hangingPunct="0">
              <a:spcBef>
                <a:spcPct val="0"/>
              </a:spcBef>
              <a:spcAft>
                <a:spcPct val="0"/>
              </a:spcAft>
              <a:defRPr sz="3200" b="1">
                <a:solidFill>
                  <a:srgbClr val="0000FF"/>
                </a:solidFill>
                <a:latin typeface="Arial" panose="020B0604020202020204" pitchFamily="34" charset="0"/>
              </a:defRPr>
            </a:lvl8pPr>
            <a:lvl9pPr marL="3886200" indent="-228600" eaLnBrk="0" fontAlgn="base" hangingPunct="0">
              <a:spcBef>
                <a:spcPct val="0"/>
              </a:spcBef>
              <a:spcAft>
                <a:spcPct val="0"/>
              </a:spcAft>
              <a:defRPr sz="3200" b="1">
                <a:solidFill>
                  <a:srgbClr val="0000FF"/>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solidFill>
                  <a:srgbClr val="0000FF"/>
                </a:solidFill>
                <a:effectLst/>
                <a:uLnTx/>
                <a:uFillTx/>
                <a:latin typeface="Times New Roman" panose="02020603050405020304" pitchFamily="18" charset="0"/>
                <a:ea typeface="+mn-ea"/>
                <a:cs typeface="+mn-cs"/>
              </a:rPr>
              <a:t>Số học sinh của khối lớp Bốn là:</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solidFill>
                  <a:srgbClr val="0000FF"/>
                </a:solidFill>
                <a:effectLst/>
                <a:uLnTx/>
                <a:uFillTx/>
                <a:latin typeface="Times New Roman" panose="02020603050405020304" pitchFamily="18" charset="0"/>
                <a:ea typeface="+mn-ea"/>
                <a:cs typeface="+mn-cs"/>
              </a:rPr>
              <a:t>     11 x 17 = 187 (học sinh)</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solidFill>
                  <a:srgbClr val="0000FF"/>
                </a:solidFill>
                <a:effectLst/>
                <a:uLnTx/>
                <a:uFillTx/>
                <a:latin typeface="Times New Roman" panose="02020603050405020304" pitchFamily="18" charset="0"/>
                <a:ea typeface="+mn-ea"/>
                <a:cs typeface="+mn-cs"/>
              </a:rPr>
              <a:t>Số học sinh của khối lớp N</a:t>
            </a:r>
            <a:r>
              <a:rPr kumimoji="0" lang="vi-VN" altLang="en-US" sz="2000" b="1" i="0" u="none" strike="noStrike" kern="1200" cap="none" spc="0" normalizeH="0" baseline="0" noProof="0">
                <a:ln>
                  <a:noFill/>
                </a:ln>
                <a:solidFill>
                  <a:srgbClr val="0000FF"/>
                </a:solidFill>
                <a:effectLst/>
                <a:uLnTx/>
                <a:uFillTx/>
                <a:latin typeface="Times New Roman" panose="02020603050405020304" pitchFamily="18" charset="0"/>
                <a:ea typeface="+mn-ea"/>
                <a:cs typeface="+mn-cs"/>
              </a:rPr>
              <a:t>ă</a:t>
            </a:r>
            <a:r>
              <a:rPr kumimoji="0" lang="en-US" altLang="en-US" sz="2000" b="1" i="0" u="none" strike="noStrike" kern="1200" cap="none" spc="0" normalizeH="0" baseline="0" noProof="0">
                <a:ln>
                  <a:noFill/>
                </a:ln>
                <a:solidFill>
                  <a:srgbClr val="0000FF"/>
                </a:solidFill>
                <a:effectLst/>
                <a:uLnTx/>
                <a:uFillTx/>
                <a:latin typeface="Times New Roman" panose="02020603050405020304" pitchFamily="18" charset="0"/>
                <a:ea typeface="+mn-ea"/>
                <a:cs typeface="+mn-cs"/>
              </a:rPr>
              <a:t>m là:</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solidFill>
                  <a:srgbClr val="0000FF"/>
                </a:solidFill>
                <a:effectLst/>
                <a:uLnTx/>
                <a:uFillTx/>
                <a:latin typeface="Times New Roman" panose="02020603050405020304" pitchFamily="18" charset="0"/>
                <a:ea typeface="+mn-ea"/>
                <a:cs typeface="+mn-cs"/>
              </a:rPr>
              <a:t>     11 x 15 = 165 ( học sinh)</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solidFill>
                  <a:srgbClr val="0000FF"/>
                </a:solidFill>
                <a:effectLst/>
                <a:uLnTx/>
                <a:uFillTx/>
                <a:latin typeface="Times New Roman" panose="02020603050405020304" pitchFamily="18" charset="0"/>
                <a:ea typeface="+mn-ea"/>
                <a:cs typeface="+mn-cs"/>
              </a:rPr>
              <a:t>Số học sinh của cả hai khối lớp là:</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solidFill>
                  <a:srgbClr val="0000FF"/>
                </a:solidFill>
                <a:effectLst/>
                <a:uLnTx/>
                <a:uFillTx/>
                <a:latin typeface="Times New Roman" panose="02020603050405020304" pitchFamily="18" charset="0"/>
                <a:ea typeface="+mn-ea"/>
                <a:cs typeface="+mn-cs"/>
              </a:rPr>
              <a:t>     187 + 165 = 352 ( học sinh)</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solidFill>
                  <a:srgbClr val="0000FF"/>
                </a:solidFill>
                <a:effectLst/>
                <a:uLnTx/>
                <a:uFillTx/>
                <a:latin typeface="Times New Roman" panose="02020603050405020304" pitchFamily="18" charset="0"/>
                <a:ea typeface="+mn-ea"/>
                <a:cs typeface="+mn-cs"/>
              </a:rPr>
              <a:t>	         Đáp số : 352 học sinh</a:t>
            </a:r>
            <a:endParaRPr kumimoji="0" lang="en-US" altLang="en-US" sz="1600" b="1" i="1" u="none" strike="noStrike" kern="1200" cap="none" spc="0" normalizeH="0" baseline="0" noProof="0">
              <a:ln>
                <a:noFill/>
              </a:ln>
              <a:solidFill>
                <a:srgbClr val="0000FF"/>
              </a:solidFill>
              <a:effectLst/>
              <a:uLnTx/>
              <a:uFillTx/>
              <a:latin typeface="Times New Roman" panose="02020603050405020304" pitchFamily="18" charset="0"/>
              <a:ea typeface="+mn-ea"/>
              <a:cs typeface="+mn-cs"/>
            </a:endParaRPr>
          </a:p>
        </p:txBody>
      </p:sp>
      <p:sp>
        <p:nvSpPr>
          <p:cNvPr id="75780" name="Rectangle 4">
            <a:extLst>
              <a:ext uri="{FF2B5EF4-FFF2-40B4-BE49-F238E27FC236}">
                <a16:creationId xmlns:a16="http://schemas.microsoft.com/office/drawing/2014/main" id="{82B19E87-44B0-45F5-AB28-04C0E1C06789}"/>
              </a:ext>
            </a:extLst>
          </p:cNvPr>
          <p:cNvSpPr>
            <a:spLocks noChangeArrowheads="1"/>
          </p:cNvSpPr>
          <p:nvPr/>
        </p:nvSpPr>
        <p:spPr bwMode="auto">
          <a:xfrm>
            <a:off x="4822825" y="3500438"/>
            <a:ext cx="4321175"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FF"/>
                </a:solidFill>
                <a:latin typeface="Arial" panose="020B0604020202020204" pitchFamily="34" charset="0"/>
              </a:defRPr>
            </a:lvl1pPr>
            <a:lvl2pPr marL="742950" indent="-285750">
              <a:defRPr sz="3200" b="1">
                <a:solidFill>
                  <a:srgbClr val="0000FF"/>
                </a:solidFill>
                <a:latin typeface="Arial" panose="020B0604020202020204" pitchFamily="34" charset="0"/>
              </a:defRPr>
            </a:lvl2pPr>
            <a:lvl3pPr marL="1143000" indent="-228600">
              <a:defRPr sz="3200" b="1">
                <a:solidFill>
                  <a:srgbClr val="0000FF"/>
                </a:solidFill>
                <a:latin typeface="Arial" panose="020B0604020202020204" pitchFamily="34" charset="0"/>
              </a:defRPr>
            </a:lvl3pPr>
            <a:lvl4pPr marL="1600200" indent="-228600">
              <a:defRPr sz="3200" b="1">
                <a:solidFill>
                  <a:srgbClr val="0000FF"/>
                </a:solidFill>
                <a:latin typeface="Arial" panose="020B0604020202020204" pitchFamily="34" charset="0"/>
              </a:defRPr>
            </a:lvl4pPr>
            <a:lvl5pPr marL="2057400" indent="-228600">
              <a:defRPr sz="3200" b="1">
                <a:solidFill>
                  <a:srgbClr val="0000FF"/>
                </a:solidFill>
                <a:latin typeface="Arial" panose="020B0604020202020204" pitchFamily="34" charset="0"/>
              </a:defRPr>
            </a:lvl5pPr>
            <a:lvl6pPr marL="2514600" indent="-228600" eaLnBrk="0" fontAlgn="base" hangingPunct="0">
              <a:spcBef>
                <a:spcPct val="0"/>
              </a:spcBef>
              <a:spcAft>
                <a:spcPct val="0"/>
              </a:spcAft>
              <a:defRPr sz="3200" b="1">
                <a:solidFill>
                  <a:srgbClr val="0000FF"/>
                </a:solidFill>
                <a:latin typeface="Arial" panose="020B0604020202020204" pitchFamily="34" charset="0"/>
              </a:defRPr>
            </a:lvl6pPr>
            <a:lvl7pPr marL="2971800" indent="-228600" eaLnBrk="0" fontAlgn="base" hangingPunct="0">
              <a:spcBef>
                <a:spcPct val="0"/>
              </a:spcBef>
              <a:spcAft>
                <a:spcPct val="0"/>
              </a:spcAft>
              <a:defRPr sz="3200" b="1">
                <a:solidFill>
                  <a:srgbClr val="0000FF"/>
                </a:solidFill>
                <a:latin typeface="Arial" panose="020B0604020202020204" pitchFamily="34" charset="0"/>
              </a:defRPr>
            </a:lvl7pPr>
            <a:lvl8pPr marL="3429000" indent="-228600" eaLnBrk="0" fontAlgn="base" hangingPunct="0">
              <a:spcBef>
                <a:spcPct val="0"/>
              </a:spcBef>
              <a:spcAft>
                <a:spcPct val="0"/>
              </a:spcAft>
              <a:defRPr sz="3200" b="1">
                <a:solidFill>
                  <a:srgbClr val="0000FF"/>
                </a:solidFill>
                <a:latin typeface="Arial" panose="020B0604020202020204" pitchFamily="34" charset="0"/>
              </a:defRPr>
            </a:lvl8pPr>
            <a:lvl9pPr marL="3886200" indent="-228600" eaLnBrk="0" fontAlgn="base" hangingPunct="0">
              <a:spcBef>
                <a:spcPct val="0"/>
              </a:spcBef>
              <a:spcAft>
                <a:spcPct val="0"/>
              </a:spcAft>
              <a:defRPr sz="3200" b="1">
                <a:solidFill>
                  <a:srgbClr val="0000FF"/>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solidFill>
                  <a:srgbClr val="0000FF"/>
                </a:solidFill>
                <a:effectLst/>
                <a:uLnTx/>
                <a:uFillTx/>
                <a:latin typeface="Times New Roman" panose="02020603050405020304" pitchFamily="18" charset="0"/>
                <a:ea typeface="+mn-ea"/>
                <a:cs typeface="+mn-cs"/>
              </a:rPr>
              <a:t>Số hàng của cả hai khối lớp là:</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solidFill>
                  <a:srgbClr val="0000FF"/>
                </a:solidFill>
                <a:effectLst/>
                <a:uLnTx/>
                <a:uFillTx/>
                <a:latin typeface="Times New Roman" panose="02020603050405020304" pitchFamily="18" charset="0"/>
                <a:ea typeface="+mn-ea"/>
                <a:cs typeface="+mn-cs"/>
              </a:rPr>
              <a:t>      17 + 15 = 32 ( hàng)</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solidFill>
                  <a:srgbClr val="0000FF"/>
                </a:solidFill>
                <a:effectLst/>
                <a:uLnTx/>
                <a:uFillTx/>
                <a:latin typeface="Times New Roman" panose="02020603050405020304" pitchFamily="18" charset="0"/>
                <a:ea typeface="+mn-ea"/>
                <a:cs typeface="+mn-cs"/>
              </a:rPr>
              <a:t>Số học sinh của cả hai khối lớp là:</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solidFill>
                  <a:srgbClr val="0000FF"/>
                </a:solidFill>
                <a:effectLst/>
                <a:uLnTx/>
                <a:uFillTx/>
                <a:latin typeface="Times New Roman" panose="02020603050405020304" pitchFamily="18" charset="0"/>
                <a:ea typeface="+mn-ea"/>
                <a:cs typeface="+mn-cs"/>
              </a:rPr>
              <a:t>      11 x 32 = 352 ( học sinh)</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solidFill>
                  <a:srgbClr val="0000FF"/>
                </a:solidFill>
                <a:effectLst/>
                <a:uLnTx/>
                <a:uFillTx/>
                <a:latin typeface="Times New Roman" panose="02020603050405020304" pitchFamily="18" charset="0"/>
                <a:ea typeface="+mn-ea"/>
                <a:cs typeface="+mn-cs"/>
              </a:rPr>
              <a:t>	      Đáp số: 352 học sinh</a:t>
            </a:r>
            <a:endParaRPr kumimoji="0" lang="en-US" altLang="en-US" sz="1600" b="1" i="1" u="none" strike="noStrike" kern="1200" cap="none" spc="0" normalizeH="0" baseline="0" noProof="0">
              <a:ln>
                <a:noFill/>
              </a:ln>
              <a:solidFill>
                <a:srgbClr val="0000FF"/>
              </a:solidFill>
              <a:effectLst/>
              <a:uLnTx/>
              <a:uFillTx/>
              <a:latin typeface="Times New Roman" panose="02020603050405020304" pitchFamily="18" charset="0"/>
              <a:ea typeface="+mn-ea"/>
              <a:cs typeface="+mn-cs"/>
            </a:endParaRPr>
          </a:p>
        </p:txBody>
      </p:sp>
      <p:sp>
        <p:nvSpPr>
          <p:cNvPr id="17413" name="Rectangle 5">
            <a:extLst>
              <a:ext uri="{FF2B5EF4-FFF2-40B4-BE49-F238E27FC236}">
                <a16:creationId xmlns:a16="http://schemas.microsoft.com/office/drawing/2014/main" id="{613041E1-EFC2-4213-A6F9-DE1F1EAA288E}"/>
              </a:ext>
            </a:extLst>
          </p:cNvPr>
          <p:cNvSpPr>
            <a:spLocks noChangeArrowheads="1"/>
          </p:cNvSpPr>
          <p:nvPr/>
        </p:nvSpPr>
        <p:spPr bwMode="auto">
          <a:xfrm>
            <a:off x="2251075" y="-1466850"/>
            <a:ext cx="48402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FF"/>
                </a:solidFill>
                <a:latin typeface="Arial" panose="020B0604020202020204" pitchFamily="34" charset="0"/>
              </a:defRPr>
            </a:lvl1pPr>
            <a:lvl2pPr marL="742950" indent="-285750">
              <a:defRPr sz="3200" b="1">
                <a:solidFill>
                  <a:srgbClr val="0000FF"/>
                </a:solidFill>
                <a:latin typeface="Arial" panose="020B0604020202020204" pitchFamily="34" charset="0"/>
              </a:defRPr>
            </a:lvl2pPr>
            <a:lvl3pPr marL="1143000" indent="-228600">
              <a:defRPr sz="3200" b="1">
                <a:solidFill>
                  <a:srgbClr val="0000FF"/>
                </a:solidFill>
                <a:latin typeface="Arial" panose="020B0604020202020204" pitchFamily="34" charset="0"/>
              </a:defRPr>
            </a:lvl3pPr>
            <a:lvl4pPr marL="1600200" indent="-228600">
              <a:defRPr sz="3200" b="1">
                <a:solidFill>
                  <a:srgbClr val="0000FF"/>
                </a:solidFill>
                <a:latin typeface="Arial" panose="020B0604020202020204" pitchFamily="34" charset="0"/>
              </a:defRPr>
            </a:lvl4pPr>
            <a:lvl5pPr marL="2057400" indent="-228600">
              <a:defRPr sz="3200" b="1">
                <a:solidFill>
                  <a:srgbClr val="0000FF"/>
                </a:solidFill>
                <a:latin typeface="Arial" panose="020B0604020202020204" pitchFamily="34" charset="0"/>
              </a:defRPr>
            </a:lvl5pPr>
            <a:lvl6pPr marL="2514600" indent="-228600" eaLnBrk="0" fontAlgn="base" hangingPunct="0">
              <a:spcBef>
                <a:spcPct val="0"/>
              </a:spcBef>
              <a:spcAft>
                <a:spcPct val="0"/>
              </a:spcAft>
              <a:defRPr sz="3200" b="1">
                <a:solidFill>
                  <a:srgbClr val="0000FF"/>
                </a:solidFill>
                <a:latin typeface="Arial" panose="020B0604020202020204" pitchFamily="34" charset="0"/>
              </a:defRPr>
            </a:lvl6pPr>
            <a:lvl7pPr marL="2971800" indent="-228600" eaLnBrk="0" fontAlgn="base" hangingPunct="0">
              <a:spcBef>
                <a:spcPct val="0"/>
              </a:spcBef>
              <a:spcAft>
                <a:spcPct val="0"/>
              </a:spcAft>
              <a:defRPr sz="3200" b="1">
                <a:solidFill>
                  <a:srgbClr val="0000FF"/>
                </a:solidFill>
                <a:latin typeface="Arial" panose="020B0604020202020204" pitchFamily="34" charset="0"/>
              </a:defRPr>
            </a:lvl7pPr>
            <a:lvl8pPr marL="3429000" indent="-228600" eaLnBrk="0" fontAlgn="base" hangingPunct="0">
              <a:spcBef>
                <a:spcPct val="0"/>
              </a:spcBef>
              <a:spcAft>
                <a:spcPct val="0"/>
              </a:spcAft>
              <a:defRPr sz="3200" b="1">
                <a:solidFill>
                  <a:srgbClr val="0000FF"/>
                </a:solidFill>
                <a:latin typeface="Arial" panose="020B0604020202020204" pitchFamily="34" charset="0"/>
              </a:defRPr>
            </a:lvl8pPr>
            <a:lvl9pPr marL="3886200" indent="-228600" eaLnBrk="0" fontAlgn="base" hangingPunct="0">
              <a:spcBef>
                <a:spcPct val="0"/>
              </a:spcBef>
              <a:spcAft>
                <a:spcPct val="0"/>
              </a:spcAft>
              <a:defRPr sz="3200" b="1">
                <a:solidFill>
                  <a:srgbClr val="0000FF"/>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600" b="1" i="1" u="none" strike="noStrike" kern="1200" cap="none" spc="0" normalizeH="0" baseline="0" noProof="0">
              <a:ln>
                <a:noFill/>
              </a:ln>
              <a:solidFill>
                <a:srgbClr val="00FFFF"/>
              </a:solidFill>
              <a:effectLst/>
              <a:uLnTx/>
              <a:uFillTx/>
              <a:latin typeface="Arial" panose="020B0604020202020204" pitchFamily="34" charset="0"/>
              <a:ea typeface="+mn-ea"/>
              <a:cs typeface="+mn-cs"/>
            </a:endParaRPr>
          </a:p>
        </p:txBody>
      </p:sp>
      <p:sp>
        <p:nvSpPr>
          <p:cNvPr id="17414" name="Rectangle 6">
            <a:extLst>
              <a:ext uri="{FF2B5EF4-FFF2-40B4-BE49-F238E27FC236}">
                <a16:creationId xmlns:a16="http://schemas.microsoft.com/office/drawing/2014/main" id="{01C00E41-FBD5-42E8-8ABB-CDDD6F3D9429}"/>
              </a:ext>
            </a:extLst>
          </p:cNvPr>
          <p:cNvSpPr>
            <a:spLocks noChangeArrowheads="1"/>
          </p:cNvSpPr>
          <p:nvPr/>
        </p:nvSpPr>
        <p:spPr bwMode="auto">
          <a:xfrm>
            <a:off x="3979863" y="-1106488"/>
            <a:ext cx="43354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FF"/>
                </a:solidFill>
                <a:latin typeface="Arial" panose="020B0604020202020204" pitchFamily="34" charset="0"/>
              </a:defRPr>
            </a:lvl1pPr>
            <a:lvl2pPr marL="742950" indent="-285750">
              <a:defRPr sz="3200" b="1">
                <a:solidFill>
                  <a:srgbClr val="0000FF"/>
                </a:solidFill>
                <a:latin typeface="Arial" panose="020B0604020202020204" pitchFamily="34" charset="0"/>
              </a:defRPr>
            </a:lvl2pPr>
            <a:lvl3pPr marL="1143000" indent="-228600">
              <a:defRPr sz="3200" b="1">
                <a:solidFill>
                  <a:srgbClr val="0000FF"/>
                </a:solidFill>
                <a:latin typeface="Arial" panose="020B0604020202020204" pitchFamily="34" charset="0"/>
              </a:defRPr>
            </a:lvl3pPr>
            <a:lvl4pPr marL="1600200" indent="-228600">
              <a:defRPr sz="3200" b="1">
                <a:solidFill>
                  <a:srgbClr val="0000FF"/>
                </a:solidFill>
                <a:latin typeface="Arial" panose="020B0604020202020204" pitchFamily="34" charset="0"/>
              </a:defRPr>
            </a:lvl4pPr>
            <a:lvl5pPr marL="2057400" indent="-228600">
              <a:defRPr sz="3200" b="1">
                <a:solidFill>
                  <a:srgbClr val="0000FF"/>
                </a:solidFill>
                <a:latin typeface="Arial" panose="020B0604020202020204" pitchFamily="34" charset="0"/>
              </a:defRPr>
            </a:lvl5pPr>
            <a:lvl6pPr marL="2514600" indent="-228600" eaLnBrk="0" fontAlgn="base" hangingPunct="0">
              <a:spcBef>
                <a:spcPct val="0"/>
              </a:spcBef>
              <a:spcAft>
                <a:spcPct val="0"/>
              </a:spcAft>
              <a:defRPr sz="3200" b="1">
                <a:solidFill>
                  <a:srgbClr val="0000FF"/>
                </a:solidFill>
                <a:latin typeface="Arial" panose="020B0604020202020204" pitchFamily="34" charset="0"/>
              </a:defRPr>
            </a:lvl6pPr>
            <a:lvl7pPr marL="2971800" indent="-228600" eaLnBrk="0" fontAlgn="base" hangingPunct="0">
              <a:spcBef>
                <a:spcPct val="0"/>
              </a:spcBef>
              <a:spcAft>
                <a:spcPct val="0"/>
              </a:spcAft>
              <a:defRPr sz="3200" b="1">
                <a:solidFill>
                  <a:srgbClr val="0000FF"/>
                </a:solidFill>
                <a:latin typeface="Arial" panose="020B0604020202020204" pitchFamily="34" charset="0"/>
              </a:defRPr>
            </a:lvl7pPr>
            <a:lvl8pPr marL="3429000" indent="-228600" eaLnBrk="0" fontAlgn="base" hangingPunct="0">
              <a:spcBef>
                <a:spcPct val="0"/>
              </a:spcBef>
              <a:spcAft>
                <a:spcPct val="0"/>
              </a:spcAft>
              <a:defRPr sz="3200" b="1">
                <a:solidFill>
                  <a:srgbClr val="0000FF"/>
                </a:solidFill>
                <a:latin typeface="Arial" panose="020B0604020202020204" pitchFamily="34" charset="0"/>
              </a:defRPr>
            </a:lvl8pPr>
            <a:lvl9pPr marL="3886200" indent="-228600" eaLnBrk="0" fontAlgn="base" hangingPunct="0">
              <a:spcBef>
                <a:spcPct val="0"/>
              </a:spcBef>
              <a:spcAft>
                <a:spcPct val="0"/>
              </a:spcAft>
              <a:defRPr sz="3200" b="1">
                <a:solidFill>
                  <a:srgbClr val="0000FF"/>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1" i="1" u="none" strike="noStrike" kern="1200" cap="none" spc="0" normalizeH="0" baseline="0" noProof="0">
              <a:ln>
                <a:noFill/>
              </a:ln>
              <a:solidFill>
                <a:srgbClr val="00FFFF"/>
              </a:solidFill>
              <a:effectLst/>
              <a:uLnTx/>
              <a:uFillTx/>
              <a:latin typeface="Arial" panose="020B0604020202020204" pitchFamily="34" charset="0"/>
              <a:ea typeface="+mn-ea"/>
              <a:cs typeface="+mn-cs"/>
            </a:endParaRPr>
          </a:p>
        </p:txBody>
      </p:sp>
      <p:sp>
        <p:nvSpPr>
          <p:cNvPr id="17415" name="Rectangle 7">
            <a:extLst>
              <a:ext uri="{FF2B5EF4-FFF2-40B4-BE49-F238E27FC236}">
                <a16:creationId xmlns:a16="http://schemas.microsoft.com/office/drawing/2014/main" id="{862939FF-876D-43FD-8EAE-2B022570D5FD}"/>
              </a:ext>
            </a:extLst>
          </p:cNvPr>
          <p:cNvSpPr>
            <a:spLocks noChangeArrowheads="1"/>
          </p:cNvSpPr>
          <p:nvPr/>
        </p:nvSpPr>
        <p:spPr bwMode="auto">
          <a:xfrm>
            <a:off x="539750" y="-241300"/>
            <a:ext cx="43354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FF"/>
                </a:solidFill>
                <a:latin typeface="Arial" panose="020B0604020202020204" pitchFamily="34" charset="0"/>
              </a:defRPr>
            </a:lvl1pPr>
            <a:lvl2pPr marL="742950" indent="-285750">
              <a:defRPr sz="3200" b="1">
                <a:solidFill>
                  <a:srgbClr val="0000FF"/>
                </a:solidFill>
                <a:latin typeface="Arial" panose="020B0604020202020204" pitchFamily="34" charset="0"/>
              </a:defRPr>
            </a:lvl2pPr>
            <a:lvl3pPr marL="1143000" indent="-228600">
              <a:defRPr sz="3200" b="1">
                <a:solidFill>
                  <a:srgbClr val="0000FF"/>
                </a:solidFill>
                <a:latin typeface="Arial" panose="020B0604020202020204" pitchFamily="34" charset="0"/>
              </a:defRPr>
            </a:lvl3pPr>
            <a:lvl4pPr marL="1600200" indent="-228600">
              <a:defRPr sz="3200" b="1">
                <a:solidFill>
                  <a:srgbClr val="0000FF"/>
                </a:solidFill>
                <a:latin typeface="Arial" panose="020B0604020202020204" pitchFamily="34" charset="0"/>
              </a:defRPr>
            </a:lvl4pPr>
            <a:lvl5pPr marL="2057400" indent="-228600">
              <a:defRPr sz="3200" b="1">
                <a:solidFill>
                  <a:srgbClr val="0000FF"/>
                </a:solidFill>
                <a:latin typeface="Arial" panose="020B0604020202020204" pitchFamily="34" charset="0"/>
              </a:defRPr>
            </a:lvl5pPr>
            <a:lvl6pPr marL="2514600" indent="-228600" eaLnBrk="0" fontAlgn="base" hangingPunct="0">
              <a:spcBef>
                <a:spcPct val="0"/>
              </a:spcBef>
              <a:spcAft>
                <a:spcPct val="0"/>
              </a:spcAft>
              <a:defRPr sz="3200" b="1">
                <a:solidFill>
                  <a:srgbClr val="0000FF"/>
                </a:solidFill>
                <a:latin typeface="Arial" panose="020B0604020202020204" pitchFamily="34" charset="0"/>
              </a:defRPr>
            </a:lvl6pPr>
            <a:lvl7pPr marL="2971800" indent="-228600" eaLnBrk="0" fontAlgn="base" hangingPunct="0">
              <a:spcBef>
                <a:spcPct val="0"/>
              </a:spcBef>
              <a:spcAft>
                <a:spcPct val="0"/>
              </a:spcAft>
              <a:defRPr sz="3200" b="1">
                <a:solidFill>
                  <a:srgbClr val="0000FF"/>
                </a:solidFill>
                <a:latin typeface="Arial" panose="020B0604020202020204" pitchFamily="34" charset="0"/>
              </a:defRPr>
            </a:lvl7pPr>
            <a:lvl8pPr marL="3429000" indent="-228600" eaLnBrk="0" fontAlgn="base" hangingPunct="0">
              <a:spcBef>
                <a:spcPct val="0"/>
              </a:spcBef>
              <a:spcAft>
                <a:spcPct val="0"/>
              </a:spcAft>
              <a:defRPr sz="3200" b="1">
                <a:solidFill>
                  <a:srgbClr val="0000FF"/>
                </a:solidFill>
                <a:latin typeface="Arial" panose="020B0604020202020204" pitchFamily="34" charset="0"/>
              </a:defRPr>
            </a:lvl8pPr>
            <a:lvl9pPr marL="3886200" indent="-228600" eaLnBrk="0" fontAlgn="base" hangingPunct="0">
              <a:spcBef>
                <a:spcPct val="0"/>
              </a:spcBef>
              <a:spcAft>
                <a:spcPct val="0"/>
              </a:spcAft>
              <a:defRPr sz="3200" b="1">
                <a:solidFill>
                  <a:srgbClr val="0000FF"/>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1" i="1" u="none" strike="noStrike" kern="1200" cap="none" spc="0" normalizeH="0" baseline="0" noProof="0">
              <a:ln>
                <a:noFill/>
              </a:ln>
              <a:solidFill>
                <a:srgbClr val="00FFFF"/>
              </a:solidFill>
              <a:effectLst/>
              <a:uLnTx/>
              <a:uFillTx/>
              <a:latin typeface="Arial" panose="020B0604020202020204" pitchFamily="34" charset="0"/>
              <a:ea typeface="+mn-ea"/>
              <a:cs typeface="+mn-cs"/>
            </a:endParaRPr>
          </a:p>
        </p:txBody>
      </p:sp>
      <p:sp>
        <p:nvSpPr>
          <p:cNvPr id="17416" name="Rectangle 8">
            <a:extLst>
              <a:ext uri="{FF2B5EF4-FFF2-40B4-BE49-F238E27FC236}">
                <a16:creationId xmlns:a16="http://schemas.microsoft.com/office/drawing/2014/main" id="{A6387E58-ABDA-47E9-8CAA-66BE0C4D8430}"/>
              </a:ext>
            </a:extLst>
          </p:cNvPr>
          <p:cNvSpPr>
            <a:spLocks noChangeArrowheads="1"/>
          </p:cNvSpPr>
          <p:nvPr/>
        </p:nvSpPr>
        <p:spPr bwMode="auto">
          <a:xfrm>
            <a:off x="682625" y="185738"/>
            <a:ext cx="1152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FF"/>
                </a:solidFill>
                <a:latin typeface="Arial" panose="020B0604020202020204" pitchFamily="34" charset="0"/>
              </a:defRPr>
            </a:lvl1pPr>
            <a:lvl2pPr marL="742950" indent="-285750">
              <a:defRPr sz="3200" b="1">
                <a:solidFill>
                  <a:srgbClr val="0000FF"/>
                </a:solidFill>
                <a:latin typeface="Arial" panose="020B0604020202020204" pitchFamily="34" charset="0"/>
              </a:defRPr>
            </a:lvl2pPr>
            <a:lvl3pPr marL="1143000" indent="-228600">
              <a:defRPr sz="3200" b="1">
                <a:solidFill>
                  <a:srgbClr val="0000FF"/>
                </a:solidFill>
                <a:latin typeface="Arial" panose="020B0604020202020204" pitchFamily="34" charset="0"/>
              </a:defRPr>
            </a:lvl3pPr>
            <a:lvl4pPr marL="1600200" indent="-228600">
              <a:defRPr sz="3200" b="1">
                <a:solidFill>
                  <a:srgbClr val="0000FF"/>
                </a:solidFill>
                <a:latin typeface="Arial" panose="020B0604020202020204" pitchFamily="34" charset="0"/>
              </a:defRPr>
            </a:lvl4pPr>
            <a:lvl5pPr marL="2057400" indent="-228600">
              <a:defRPr sz="3200" b="1">
                <a:solidFill>
                  <a:srgbClr val="0000FF"/>
                </a:solidFill>
                <a:latin typeface="Arial" panose="020B0604020202020204" pitchFamily="34" charset="0"/>
              </a:defRPr>
            </a:lvl5pPr>
            <a:lvl6pPr marL="2514600" indent="-228600" eaLnBrk="0" fontAlgn="base" hangingPunct="0">
              <a:spcBef>
                <a:spcPct val="0"/>
              </a:spcBef>
              <a:spcAft>
                <a:spcPct val="0"/>
              </a:spcAft>
              <a:defRPr sz="3200" b="1">
                <a:solidFill>
                  <a:srgbClr val="0000FF"/>
                </a:solidFill>
                <a:latin typeface="Arial" panose="020B0604020202020204" pitchFamily="34" charset="0"/>
              </a:defRPr>
            </a:lvl6pPr>
            <a:lvl7pPr marL="2971800" indent="-228600" eaLnBrk="0" fontAlgn="base" hangingPunct="0">
              <a:spcBef>
                <a:spcPct val="0"/>
              </a:spcBef>
              <a:spcAft>
                <a:spcPct val="0"/>
              </a:spcAft>
              <a:defRPr sz="3200" b="1">
                <a:solidFill>
                  <a:srgbClr val="0000FF"/>
                </a:solidFill>
                <a:latin typeface="Arial" panose="020B0604020202020204" pitchFamily="34" charset="0"/>
              </a:defRPr>
            </a:lvl7pPr>
            <a:lvl8pPr marL="3429000" indent="-228600" eaLnBrk="0" fontAlgn="base" hangingPunct="0">
              <a:spcBef>
                <a:spcPct val="0"/>
              </a:spcBef>
              <a:spcAft>
                <a:spcPct val="0"/>
              </a:spcAft>
              <a:defRPr sz="3200" b="1">
                <a:solidFill>
                  <a:srgbClr val="0000FF"/>
                </a:solidFill>
                <a:latin typeface="Arial" panose="020B0604020202020204" pitchFamily="34" charset="0"/>
              </a:defRPr>
            </a:lvl8pPr>
            <a:lvl9pPr marL="3886200" indent="-228600" eaLnBrk="0" fontAlgn="base" hangingPunct="0">
              <a:spcBef>
                <a:spcPct val="0"/>
              </a:spcBef>
              <a:spcAft>
                <a:spcPct val="0"/>
              </a:spcAft>
              <a:defRPr sz="3200" b="1">
                <a:solidFill>
                  <a:srgbClr val="0000FF"/>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1" i="0" u="sng" strike="noStrike" kern="1200" cap="none" spc="0" normalizeH="0" baseline="0" noProof="0">
                <a:ln>
                  <a:noFill/>
                </a:ln>
                <a:solidFill>
                  <a:srgbClr val="FF00FF"/>
                </a:solidFill>
                <a:effectLst/>
                <a:uLnTx/>
                <a:uFillTx/>
                <a:latin typeface="Times New Roman" panose="02020603050405020304" pitchFamily="18" charset="0"/>
                <a:ea typeface="+mn-ea"/>
                <a:cs typeface="+mn-cs"/>
              </a:rPr>
              <a:t>Bài 3:</a:t>
            </a:r>
            <a:endParaRPr kumimoji="0" lang="en-US" altLang="en-US" sz="2400" b="0" i="1" u="none" strike="noStrike" kern="1200" cap="none" spc="0" normalizeH="0" baseline="0" noProof="0">
              <a:ln>
                <a:noFill/>
              </a:ln>
              <a:solidFill>
                <a:srgbClr val="0000FF"/>
              </a:solidFill>
              <a:effectLst/>
              <a:uLnTx/>
              <a:uFillTx/>
              <a:latin typeface="Times New Roman" panose="02020603050405020304" pitchFamily="18" charset="0"/>
              <a:ea typeface="+mn-ea"/>
              <a:cs typeface="+mn-cs"/>
            </a:endParaRPr>
          </a:p>
        </p:txBody>
      </p:sp>
      <p:sp>
        <p:nvSpPr>
          <p:cNvPr id="75785" name="Rectangle 9">
            <a:extLst>
              <a:ext uri="{FF2B5EF4-FFF2-40B4-BE49-F238E27FC236}">
                <a16:creationId xmlns:a16="http://schemas.microsoft.com/office/drawing/2014/main" id="{65567373-E7C6-4038-8D0C-16F3D44EAB9E}"/>
              </a:ext>
            </a:extLst>
          </p:cNvPr>
          <p:cNvSpPr>
            <a:spLocks noChangeArrowheads="1"/>
          </p:cNvSpPr>
          <p:nvPr/>
        </p:nvSpPr>
        <p:spPr bwMode="auto">
          <a:xfrm>
            <a:off x="1042988" y="692150"/>
            <a:ext cx="81375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FF"/>
                </a:solidFill>
                <a:latin typeface="Arial" panose="020B0604020202020204" pitchFamily="34" charset="0"/>
              </a:defRPr>
            </a:lvl1pPr>
            <a:lvl2pPr marL="742950" indent="-285750">
              <a:defRPr sz="3200" b="1">
                <a:solidFill>
                  <a:srgbClr val="0000FF"/>
                </a:solidFill>
                <a:latin typeface="Arial" panose="020B0604020202020204" pitchFamily="34" charset="0"/>
              </a:defRPr>
            </a:lvl2pPr>
            <a:lvl3pPr marL="1143000" indent="-228600">
              <a:defRPr sz="3200" b="1">
                <a:solidFill>
                  <a:srgbClr val="0000FF"/>
                </a:solidFill>
                <a:latin typeface="Arial" panose="020B0604020202020204" pitchFamily="34" charset="0"/>
              </a:defRPr>
            </a:lvl3pPr>
            <a:lvl4pPr marL="1600200" indent="-228600">
              <a:defRPr sz="3200" b="1">
                <a:solidFill>
                  <a:srgbClr val="0000FF"/>
                </a:solidFill>
                <a:latin typeface="Arial" panose="020B0604020202020204" pitchFamily="34" charset="0"/>
              </a:defRPr>
            </a:lvl4pPr>
            <a:lvl5pPr marL="2057400" indent="-228600">
              <a:defRPr sz="3200" b="1">
                <a:solidFill>
                  <a:srgbClr val="0000FF"/>
                </a:solidFill>
                <a:latin typeface="Arial" panose="020B0604020202020204" pitchFamily="34" charset="0"/>
              </a:defRPr>
            </a:lvl5pPr>
            <a:lvl6pPr marL="2514600" indent="-228600" eaLnBrk="0" fontAlgn="base" hangingPunct="0">
              <a:spcBef>
                <a:spcPct val="0"/>
              </a:spcBef>
              <a:spcAft>
                <a:spcPct val="0"/>
              </a:spcAft>
              <a:defRPr sz="3200" b="1">
                <a:solidFill>
                  <a:srgbClr val="0000FF"/>
                </a:solidFill>
                <a:latin typeface="Arial" panose="020B0604020202020204" pitchFamily="34" charset="0"/>
              </a:defRPr>
            </a:lvl6pPr>
            <a:lvl7pPr marL="2971800" indent="-228600" eaLnBrk="0" fontAlgn="base" hangingPunct="0">
              <a:spcBef>
                <a:spcPct val="0"/>
              </a:spcBef>
              <a:spcAft>
                <a:spcPct val="0"/>
              </a:spcAft>
              <a:defRPr sz="3200" b="1">
                <a:solidFill>
                  <a:srgbClr val="0000FF"/>
                </a:solidFill>
                <a:latin typeface="Arial" panose="020B0604020202020204" pitchFamily="34" charset="0"/>
              </a:defRPr>
            </a:lvl7pPr>
            <a:lvl8pPr marL="3429000" indent="-228600" eaLnBrk="0" fontAlgn="base" hangingPunct="0">
              <a:spcBef>
                <a:spcPct val="0"/>
              </a:spcBef>
              <a:spcAft>
                <a:spcPct val="0"/>
              </a:spcAft>
              <a:defRPr sz="3200" b="1">
                <a:solidFill>
                  <a:srgbClr val="0000FF"/>
                </a:solidFill>
                <a:latin typeface="Arial" panose="020B0604020202020204" pitchFamily="34" charset="0"/>
              </a:defRPr>
            </a:lvl8pPr>
            <a:lvl9pPr marL="3886200" indent="-228600" eaLnBrk="0" fontAlgn="base" hangingPunct="0">
              <a:spcBef>
                <a:spcPct val="0"/>
              </a:spcBef>
              <a:spcAft>
                <a:spcPct val="0"/>
              </a:spcAft>
              <a:defRPr sz="3200" b="1">
                <a:solidFill>
                  <a:srgbClr val="0000FF"/>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1" i="0" u="none" strike="noStrike" kern="1200" cap="none" spc="0" normalizeH="0" baseline="0" noProof="0">
                <a:ln>
                  <a:noFill/>
                </a:ln>
                <a:solidFill>
                  <a:srgbClr val="660033"/>
                </a:solidFill>
                <a:effectLst/>
                <a:uLnTx/>
                <a:uFillTx/>
                <a:latin typeface="Times New Roman" panose="02020603050405020304" pitchFamily="18" charset="0"/>
                <a:ea typeface="+mn-ea"/>
                <a:cs typeface="+mn-cs"/>
              </a:rPr>
              <a:t>Tóm tắt:</a:t>
            </a:r>
            <a:r>
              <a:rPr kumimoji="0" lang="en-US" altLang="en-US" sz="2400" b="1" i="0" u="none" strike="noStrike" kern="1200" cap="none" spc="0" normalizeH="0" baseline="0" noProof="0">
                <a:ln>
                  <a:noFill/>
                </a:ln>
                <a:solidFill>
                  <a:srgbClr val="0000FF"/>
                </a:solidFill>
                <a:effectLst/>
                <a:uLnTx/>
                <a:uFillTx/>
                <a:latin typeface="Times New Roman" panose="02020603050405020304" pitchFamily="18" charset="0"/>
                <a:ea typeface="+mn-ea"/>
                <a:cs typeface="+mn-cs"/>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1" i="0" u="none" strike="noStrike" kern="1200" cap="none" spc="0" normalizeH="0" baseline="0" noProof="0">
                <a:ln>
                  <a:noFill/>
                </a:ln>
                <a:solidFill>
                  <a:srgbClr val="0000FF"/>
                </a:solidFill>
                <a:effectLst/>
                <a:uLnTx/>
                <a:uFillTx/>
                <a:latin typeface="Times New Roman" panose="02020603050405020304" pitchFamily="18" charset="0"/>
                <a:ea typeface="+mn-ea"/>
                <a:cs typeface="+mn-cs"/>
              </a:rPr>
              <a:t>Khối Bốn : 17 hàng  - mỗi hàng 11 học sinh.</a:t>
            </a:r>
            <a:r>
              <a:rPr kumimoji="0" lang="en-US" altLang="en-US" sz="1800" b="1" i="0" u="none" strike="noStrike" kern="1200" cap="none" spc="0" normalizeH="0" baseline="0" noProof="0">
                <a:ln>
                  <a:noFill/>
                </a:ln>
                <a:solidFill>
                  <a:srgbClr val="0000FF"/>
                </a:solidFill>
                <a:effectLst/>
                <a:uLnTx/>
                <a:uFillTx/>
                <a:latin typeface="Times New Roman" panose="02020603050405020304" pitchFamily="18" charset="0"/>
                <a:ea typeface="+mn-ea"/>
                <a:cs typeface="+mn-cs"/>
              </a:rPr>
              <a:t> </a:t>
            </a:r>
            <a:endParaRPr kumimoji="0" lang="en-US" altLang="en-US" sz="1400" b="1" i="1" u="none" strike="noStrike" kern="1200" cap="none" spc="0" normalizeH="0" baseline="0" noProof="0">
              <a:ln>
                <a:noFill/>
              </a:ln>
              <a:solidFill>
                <a:srgbClr val="0000FF"/>
              </a:solidFill>
              <a:effectLst/>
              <a:uLnTx/>
              <a:uFillTx/>
              <a:latin typeface="Times New Roman" panose="02020603050405020304" pitchFamily="18" charset="0"/>
              <a:ea typeface="+mn-ea"/>
              <a:cs typeface="+mn-cs"/>
            </a:endParaRPr>
          </a:p>
        </p:txBody>
      </p:sp>
      <p:sp>
        <p:nvSpPr>
          <p:cNvPr id="75786" name="Rectangle 10">
            <a:extLst>
              <a:ext uri="{FF2B5EF4-FFF2-40B4-BE49-F238E27FC236}">
                <a16:creationId xmlns:a16="http://schemas.microsoft.com/office/drawing/2014/main" id="{47D727F3-19F2-485F-BBFF-417059D539B9}"/>
              </a:ext>
            </a:extLst>
          </p:cNvPr>
          <p:cNvSpPr>
            <a:spLocks noChangeArrowheads="1"/>
          </p:cNvSpPr>
          <p:nvPr/>
        </p:nvSpPr>
        <p:spPr bwMode="auto">
          <a:xfrm>
            <a:off x="971550" y="1458913"/>
            <a:ext cx="8137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FF"/>
                </a:solidFill>
                <a:latin typeface="Arial" panose="020B0604020202020204" pitchFamily="34" charset="0"/>
              </a:defRPr>
            </a:lvl1pPr>
            <a:lvl2pPr marL="742950" indent="-285750">
              <a:defRPr sz="3200" b="1">
                <a:solidFill>
                  <a:srgbClr val="0000FF"/>
                </a:solidFill>
                <a:latin typeface="Arial" panose="020B0604020202020204" pitchFamily="34" charset="0"/>
              </a:defRPr>
            </a:lvl2pPr>
            <a:lvl3pPr marL="1143000" indent="-228600">
              <a:defRPr sz="3200" b="1">
                <a:solidFill>
                  <a:srgbClr val="0000FF"/>
                </a:solidFill>
                <a:latin typeface="Arial" panose="020B0604020202020204" pitchFamily="34" charset="0"/>
              </a:defRPr>
            </a:lvl3pPr>
            <a:lvl4pPr marL="1600200" indent="-228600">
              <a:defRPr sz="3200" b="1">
                <a:solidFill>
                  <a:srgbClr val="0000FF"/>
                </a:solidFill>
                <a:latin typeface="Arial" panose="020B0604020202020204" pitchFamily="34" charset="0"/>
              </a:defRPr>
            </a:lvl4pPr>
            <a:lvl5pPr marL="2057400" indent="-228600">
              <a:defRPr sz="3200" b="1">
                <a:solidFill>
                  <a:srgbClr val="0000FF"/>
                </a:solidFill>
                <a:latin typeface="Arial" panose="020B0604020202020204" pitchFamily="34" charset="0"/>
              </a:defRPr>
            </a:lvl5pPr>
            <a:lvl6pPr marL="2514600" indent="-228600" eaLnBrk="0" fontAlgn="base" hangingPunct="0">
              <a:spcBef>
                <a:spcPct val="0"/>
              </a:spcBef>
              <a:spcAft>
                <a:spcPct val="0"/>
              </a:spcAft>
              <a:defRPr sz="3200" b="1">
                <a:solidFill>
                  <a:srgbClr val="0000FF"/>
                </a:solidFill>
                <a:latin typeface="Arial" panose="020B0604020202020204" pitchFamily="34" charset="0"/>
              </a:defRPr>
            </a:lvl6pPr>
            <a:lvl7pPr marL="2971800" indent="-228600" eaLnBrk="0" fontAlgn="base" hangingPunct="0">
              <a:spcBef>
                <a:spcPct val="0"/>
              </a:spcBef>
              <a:spcAft>
                <a:spcPct val="0"/>
              </a:spcAft>
              <a:defRPr sz="3200" b="1">
                <a:solidFill>
                  <a:srgbClr val="0000FF"/>
                </a:solidFill>
                <a:latin typeface="Arial" panose="020B0604020202020204" pitchFamily="34" charset="0"/>
              </a:defRPr>
            </a:lvl7pPr>
            <a:lvl8pPr marL="3429000" indent="-228600" eaLnBrk="0" fontAlgn="base" hangingPunct="0">
              <a:spcBef>
                <a:spcPct val="0"/>
              </a:spcBef>
              <a:spcAft>
                <a:spcPct val="0"/>
              </a:spcAft>
              <a:defRPr sz="3200" b="1">
                <a:solidFill>
                  <a:srgbClr val="0000FF"/>
                </a:solidFill>
                <a:latin typeface="Arial" panose="020B0604020202020204" pitchFamily="34" charset="0"/>
              </a:defRPr>
            </a:lvl8pPr>
            <a:lvl9pPr marL="3886200" indent="-228600" eaLnBrk="0" fontAlgn="base" hangingPunct="0">
              <a:spcBef>
                <a:spcPct val="0"/>
              </a:spcBef>
              <a:spcAft>
                <a:spcPct val="0"/>
              </a:spcAft>
              <a:defRPr sz="3200" b="1">
                <a:solidFill>
                  <a:srgbClr val="0000FF"/>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1" i="0" u="none" strike="noStrike" kern="1200" cap="none" spc="0" normalizeH="0" baseline="0" noProof="0">
                <a:ln>
                  <a:noFill/>
                </a:ln>
                <a:solidFill>
                  <a:srgbClr val="0000FF"/>
                </a:solidFill>
                <a:effectLst/>
                <a:uLnTx/>
                <a:uFillTx/>
                <a:latin typeface="Times New Roman" panose="02020603050405020304" pitchFamily="18" charset="0"/>
                <a:ea typeface="+mn-ea"/>
                <a:cs typeface="+mn-cs"/>
              </a:rPr>
              <a:t> Khối N</a:t>
            </a:r>
            <a:r>
              <a:rPr kumimoji="0" lang="vi-VN" altLang="en-US" sz="2400" b="1" i="0" u="none" strike="noStrike" kern="1200" cap="none" spc="0" normalizeH="0" baseline="0" noProof="0">
                <a:ln>
                  <a:noFill/>
                </a:ln>
                <a:solidFill>
                  <a:srgbClr val="0000FF"/>
                </a:solidFill>
                <a:effectLst/>
                <a:uLnTx/>
                <a:uFillTx/>
                <a:latin typeface="Times New Roman" panose="02020603050405020304" pitchFamily="18" charset="0"/>
                <a:ea typeface="+mn-ea"/>
                <a:cs typeface="+mn-cs"/>
              </a:rPr>
              <a:t>ă</a:t>
            </a:r>
            <a:r>
              <a:rPr kumimoji="0" lang="en-US" altLang="en-US" sz="2400" b="1" i="0" u="none" strike="noStrike" kern="1200" cap="none" spc="0" normalizeH="0" baseline="0" noProof="0">
                <a:ln>
                  <a:noFill/>
                </a:ln>
                <a:solidFill>
                  <a:srgbClr val="0000FF"/>
                </a:solidFill>
                <a:effectLst/>
                <a:uLnTx/>
                <a:uFillTx/>
                <a:latin typeface="Times New Roman" panose="02020603050405020304" pitchFamily="18" charset="0"/>
                <a:ea typeface="+mn-ea"/>
                <a:cs typeface="+mn-cs"/>
              </a:rPr>
              <a:t>m  : 15 hàng - mỗi hàng 11 học sinh. </a:t>
            </a:r>
            <a:endParaRPr kumimoji="0" lang="en-US" altLang="en-US" sz="2400" b="1" i="1" u="none" strike="noStrike" kern="1200" cap="none" spc="0" normalizeH="0" baseline="0" noProof="0">
              <a:ln>
                <a:noFill/>
              </a:ln>
              <a:solidFill>
                <a:srgbClr val="0000FF"/>
              </a:solidFill>
              <a:effectLst/>
              <a:uLnTx/>
              <a:uFillTx/>
              <a:latin typeface="Times New Roman" panose="02020603050405020304" pitchFamily="18" charset="0"/>
              <a:ea typeface="+mn-ea"/>
              <a:cs typeface="+mn-cs"/>
            </a:endParaRPr>
          </a:p>
        </p:txBody>
      </p:sp>
      <p:sp>
        <p:nvSpPr>
          <p:cNvPr id="75787" name="Rectangle 11">
            <a:extLst>
              <a:ext uri="{FF2B5EF4-FFF2-40B4-BE49-F238E27FC236}">
                <a16:creationId xmlns:a16="http://schemas.microsoft.com/office/drawing/2014/main" id="{5D6590F2-1285-401F-B7CD-B6BE41F5303B}"/>
              </a:ext>
            </a:extLst>
          </p:cNvPr>
          <p:cNvSpPr>
            <a:spLocks noChangeArrowheads="1"/>
          </p:cNvSpPr>
          <p:nvPr/>
        </p:nvSpPr>
        <p:spPr bwMode="auto">
          <a:xfrm>
            <a:off x="7164388" y="1065213"/>
            <a:ext cx="16192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FF"/>
                </a:solidFill>
                <a:latin typeface="Arial" panose="020B0604020202020204" pitchFamily="34" charset="0"/>
              </a:defRPr>
            </a:lvl1pPr>
            <a:lvl2pPr marL="742950" indent="-285750">
              <a:defRPr sz="3200" b="1">
                <a:solidFill>
                  <a:srgbClr val="0000FF"/>
                </a:solidFill>
                <a:latin typeface="Arial" panose="020B0604020202020204" pitchFamily="34" charset="0"/>
              </a:defRPr>
            </a:lvl2pPr>
            <a:lvl3pPr marL="1143000" indent="-228600">
              <a:defRPr sz="3200" b="1">
                <a:solidFill>
                  <a:srgbClr val="0000FF"/>
                </a:solidFill>
                <a:latin typeface="Arial" panose="020B0604020202020204" pitchFamily="34" charset="0"/>
              </a:defRPr>
            </a:lvl3pPr>
            <a:lvl4pPr marL="1600200" indent="-228600">
              <a:defRPr sz="3200" b="1">
                <a:solidFill>
                  <a:srgbClr val="0000FF"/>
                </a:solidFill>
                <a:latin typeface="Arial" panose="020B0604020202020204" pitchFamily="34" charset="0"/>
              </a:defRPr>
            </a:lvl4pPr>
            <a:lvl5pPr marL="2057400" indent="-228600">
              <a:defRPr sz="3200" b="1">
                <a:solidFill>
                  <a:srgbClr val="0000FF"/>
                </a:solidFill>
                <a:latin typeface="Arial" panose="020B0604020202020204" pitchFamily="34" charset="0"/>
              </a:defRPr>
            </a:lvl5pPr>
            <a:lvl6pPr marL="2514600" indent="-228600" eaLnBrk="0" fontAlgn="base" hangingPunct="0">
              <a:spcBef>
                <a:spcPct val="0"/>
              </a:spcBef>
              <a:spcAft>
                <a:spcPct val="0"/>
              </a:spcAft>
              <a:defRPr sz="3200" b="1">
                <a:solidFill>
                  <a:srgbClr val="0000FF"/>
                </a:solidFill>
                <a:latin typeface="Arial" panose="020B0604020202020204" pitchFamily="34" charset="0"/>
              </a:defRPr>
            </a:lvl6pPr>
            <a:lvl7pPr marL="2971800" indent="-228600" eaLnBrk="0" fontAlgn="base" hangingPunct="0">
              <a:spcBef>
                <a:spcPct val="0"/>
              </a:spcBef>
              <a:spcAft>
                <a:spcPct val="0"/>
              </a:spcAft>
              <a:defRPr sz="3200" b="1">
                <a:solidFill>
                  <a:srgbClr val="0000FF"/>
                </a:solidFill>
                <a:latin typeface="Arial" panose="020B0604020202020204" pitchFamily="34" charset="0"/>
              </a:defRPr>
            </a:lvl7pPr>
            <a:lvl8pPr marL="3429000" indent="-228600" eaLnBrk="0" fontAlgn="base" hangingPunct="0">
              <a:spcBef>
                <a:spcPct val="0"/>
              </a:spcBef>
              <a:spcAft>
                <a:spcPct val="0"/>
              </a:spcAft>
              <a:defRPr sz="3200" b="1">
                <a:solidFill>
                  <a:srgbClr val="0000FF"/>
                </a:solidFill>
                <a:latin typeface="Arial" panose="020B0604020202020204" pitchFamily="34" charset="0"/>
              </a:defRPr>
            </a:lvl8pPr>
            <a:lvl9pPr marL="3886200" indent="-228600" eaLnBrk="0" fontAlgn="base" hangingPunct="0">
              <a:spcBef>
                <a:spcPct val="0"/>
              </a:spcBef>
              <a:spcAft>
                <a:spcPct val="0"/>
              </a:spcAft>
              <a:defRPr sz="3200" b="1">
                <a:solidFill>
                  <a:srgbClr val="0000FF"/>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1" i="0" u="none" strike="noStrike" kern="1200" cap="none" spc="0" normalizeH="0" baseline="0" noProof="0">
                <a:ln>
                  <a:noFill/>
                </a:ln>
                <a:solidFill>
                  <a:srgbClr val="FF00FF"/>
                </a:solidFill>
                <a:effectLst/>
                <a:uLnTx/>
                <a:uFillTx/>
                <a:latin typeface="Times New Roman" panose="02020603050405020304" pitchFamily="18" charset="0"/>
                <a:ea typeface="+mn-ea"/>
                <a:cs typeface="+mn-cs"/>
              </a:rPr>
              <a:t>? học sinh.</a:t>
            </a:r>
            <a:r>
              <a:rPr kumimoji="0" lang="en-US" altLang="en-US" sz="3200" b="1" i="0" u="none" strike="noStrike" kern="1200" cap="none" spc="0" normalizeH="0" baseline="0" noProof="0">
                <a:ln>
                  <a:noFill/>
                </a:ln>
                <a:solidFill>
                  <a:srgbClr val="0000FF"/>
                </a:solidFill>
                <a:effectLst/>
                <a:uLnTx/>
                <a:uFillTx/>
                <a:latin typeface="Times New Roman" panose="02020603050405020304" pitchFamily="18" charset="0"/>
                <a:ea typeface="+mn-ea"/>
                <a:cs typeface="+mn-cs"/>
              </a:rPr>
              <a:t> </a:t>
            </a:r>
            <a:endParaRPr kumimoji="0" lang="en-US" altLang="en-US" sz="2400" b="1" i="1" u="none" strike="noStrike" kern="1200" cap="none" spc="0" normalizeH="0" baseline="0" noProof="0">
              <a:ln>
                <a:noFill/>
              </a:ln>
              <a:solidFill>
                <a:srgbClr val="0000FF"/>
              </a:solidFill>
              <a:effectLst/>
              <a:uLnTx/>
              <a:uFillTx/>
              <a:latin typeface="Times New Roman" panose="02020603050405020304" pitchFamily="18" charset="0"/>
              <a:ea typeface="+mn-ea"/>
              <a:cs typeface="+mn-cs"/>
            </a:endParaRPr>
          </a:p>
        </p:txBody>
      </p:sp>
      <p:sp>
        <p:nvSpPr>
          <p:cNvPr id="75788" name="AutoShape 12">
            <a:extLst>
              <a:ext uri="{FF2B5EF4-FFF2-40B4-BE49-F238E27FC236}">
                <a16:creationId xmlns:a16="http://schemas.microsoft.com/office/drawing/2014/main" id="{9F2101F7-2308-4A2E-8ACC-0F8F1D259FFB}"/>
              </a:ext>
            </a:extLst>
          </p:cNvPr>
          <p:cNvSpPr>
            <a:spLocks/>
          </p:cNvSpPr>
          <p:nvPr/>
        </p:nvSpPr>
        <p:spPr bwMode="auto">
          <a:xfrm>
            <a:off x="6948488" y="1052513"/>
            <a:ext cx="252412" cy="863600"/>
          </a:xfrm>
          <a:prstGeom prst="rightBrace">
            <a:avLst>
              <a:gd name="adj1" fmla="val 28512"/>
              <a:gd name="adj2" fmla="val 50000"/>
            </a:avLst>
          </a:prstGeom>
          <a:noFill/>
          <a:ln w="28575">
            <a:solidFill>
              <a:srgbClr val="FF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3200" b="1">
                <a:solidFill>
                  <a:srgbClr val="0000FF"/>
                </a:solidFill>
                <a:latin typeface="Arial" panose="020B0604020202020204" pitchFamily="34" charset="0"/>
              </a:defRPr>
            </a:lvl1pPr>
            <a:lvl2pPr marL="742950" indent="-285750">
              <a:defRPr sz="3200" b="1">
                <a:solidFill>
                  <a:srgbClr val="0000FF"/>
                </a:solidFill>
                <a:latin typeface="Arial" panose="020B0604020202020204" pitchFamily="34" charset="0"/>
              </a:defRPr>
            </a:lvl2pPr>
            <a:lvl3pPr marL="1143000" indent="-228600">
              <a:defRPr sz="3200" b="1">
                <a:solidFill>
                  <a:srgbClr val="0000FF"/>
                </a:solidFill>
                <a:latin typeface="Arial" panose="020B0604020202020204" pitchFamily="34" charset="0"/>
              </a:defRPr>
            </a:lvl3pPr>
            <a:lvl4pPr marL="1600200" indent="-228600">
              <a:defRPr sz="3200" b="1">
                <a:solidFill>
                  <a:srgbClr val="0000FF"/>
                </a:solidFill>
                <a:latin typeface="Arial" panose="020B0604020202020204" pitchFamily="34" charset="0"/>
              </a:defRPr>
            </a:lvl4pPr>
            <a:lvl5pPr marL="2057400" indent="-228600">
              <a:defRPr sz="3200" b="1">
                <a:solidFill>
                  <a:srgbClr val="0000FF"/>
                </a:solidFill>
                <a:latin typeface="Arial" panose="020B0604020202020204" pitchFamily="34" charset="0"/>
              </a:defRPr>
            </a:lvl5pPr>
            <a:lvl6pPr marL="2514600" indent="-228600" eaLnBrk="0" fontAlgn="base" hangingPunct="0">
              <a:spcBef>
                <a:spcPct val="0"/>
              </a:spcBef>
              <a:spcAft>
                <a:spcPct val="0"/>
              </a:spcAft>
              <a:defRPr sz="3200" b="1">
                <a:solidFill>
                  <a:srgbClr val="0000FF"/>
                </a:solidFill>
                <a:latin typeface="Arial" panose="020B0604020202020204" pitchFamily="34" charset="0"/>
              </a:defRPr>
            </a:lvl6pPr>
            <a:lvl7pPr marL="2971800" indent="-228600" eaLnBrk="0" fontAlgn="base" hangingPunct="0">
              <a:spcBef>
                <a:spcPct val="0"/>
              </a:spcBef>
              <a:spcAft>
                <a:spcPct val="0"/>
              </a:spcAft>
              <a:defRPr sz="3200" b="1">
                <a:solidFill>
                  <a:srgbClr val="0000FF"/>
                </a:solidFill>
                <a:latin typeface="Arial" panose="020B0604020202020204" pitchFamily="34" charset="0"/>
              </a:defRPr>
            </a:lvl7pPr>
            <a:lvl8pPr marL="3429000" indent="-228600" eaLnBrk="0" fontAlgn="base" hangingPunct="0">
              <a:spcBef>
                <a:spcPct val="0"/>
              </a:spcBef>
              <a:spcAft>
                <a:spcPct val="0"/>
              </a:spcAft>
              <a:defRPr sz="3200" b="1">
                <a:solidFill>
                  <a:srgbClr val="0000FF"/>
                </a:solidFill>
                <a:latin typeface="Arial" panose="020B0604020202020204" pitchFamily="34" charset="0"/>
              </a:defRPr>
            </a:lvl8pPr>
            <a:lvl9pPr marL="3886200" indent="-228600" eaLnBrk="0" fontAlgn="base" hangingPunct="0">
              <a:spcBef>
                <a:spcPct val="0"/>
              </a:spcBef>
              <a:spcAft>
                <a:spcPct val="0"/>
              </a:spcAft>
              <a:defRPr sz="3200" b="1">
                <a:solidFill>
                  <a:srgbClr val="0000FF"/>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FF00"/>
              </a:solidFill>
              <a:effectLst/>
              <a:uLnTx/>
              <a:uFillTx/>
              <a:latin typeface="Arial" panose="020B0604020202020204" pitchFamily="34" charset="0"/>
              <a:ea typeface="+mn-ea"/>
              <a:cs typeface="+mn-cs"/>
            </a:endParaRPr>
          </a:p>
        </p:txBody>
      </p:sp>
      <p:sp>
        <p:nvSpPr>
          <p:cNvPr id="17421" name="Rectangle 13">
            <a:extLst>
              <a:ext uri="{FF2B5EF4-FFF2-40B4-BE49-F238E27FC236}">
                <a16:creationId xmlns:a16="http://schemas.microsoft.com/office/drawing/2014/main" id="{21BECFAB-B6B9-490E-8872-A4A1742DCC5F}"/>
              </a:ext>
            </a:extLst>
          </p:cNvPr>
          <p:cNvSpPr>
            <a:spLocks noChangeArrowheads="1"/>
          </p:cNvSpPr>
          <p:nvPr/>
        </p:nvSpPr>
        <p:spPr bwMode="auto">
          <a:xfrm>
            <a:off x="558800" y="-760413"/>
            <a:ext cx="1841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FF"/>
                </a:solidFill>
                <a:latin typeface="Arial" panose="020B0604020202020204" pitchFamily="34" charset="0"/>
              </a:defRPr>
            </a:lvl1pPr>
            <a:lvl2pPr marL="742950" indent="-285750">
              <a:defRPr sz="3200" b="1">
                <a:solidFill>
                  <a:srgbClr val="0000FF"/>
                </a:solidFill>
                <a:latin typeface="Arial" panose="020B0604020202020204" pitchFamily="34" charset="0"/>
              </a:defRPr>
            </a:lvl2pPr>
            <a:lvl3pPr marL="1143000" indent="-228600">
              <a:defRPr sz="3200" b="1">
                <a:solidFill>
                  <a:srgbClr val="0000FF"/>
                </a:solidFill>
                <a:latin typeface="Arial" panose="020B0604020202020204" pitchFamily="34" charset="0"/>
              </a:defRPr>
            </a:lvl3pPr>
            <a:lvl4pPr marL="1600200" indent="-228600">
              <a:defRPr sz="3200" b="1">
                <a:solidFill>
                  <a:srgbClr val="0000FF"/>
                </a:solidFill>
                <a:latin typeface="Arial" panose="020B0604020202020204" pitchFamily="34" charset="0"/>
              </a:defRPr>
            </a:lvl4pPr>
            <a:lvl5pPr marL="2057400" indent="-228600">
              <a:defRPr sz="3200" b="1">
                <a:solidFill>
                  <a:srgbClr val="0000FF"/>
                </a:solidFill>
                <a:latin typeface="Arial" panose="020B0604020202020204" pitchFamily="34" charset="0"/>
              </a:defRPr>
            </a:lvl5pPr>
            <a:lvl6pPr marL="2514600" indent="-228600" eaLnBrk="0" fontAlgn="base" hangingPunct="0">
              <a:spcBef>
                <a:spcPct val="0"/>
              </a:spcBef>
              <a:spcAft>
                <a:spcPct val="0"/>
              </a:spcAft>
              <a:defRPr sz="3200" b="1">
                <a:solidFill>
                  <a:srgbClr val="0000FF"/>
                </a:solidFill>
                <a:latin typeface="Arial" panose="020B0604020202020204" pitchFamily="34" charset="0"/>
              </a:defRPr>
            </a:lvl6pPr>
            <a:lvl7pPr marL="2971800" indent="-228600" eaLnBrk="0" fontAlgn="base" hangingPunct="0">
              <a:spcBef>
                <a:spcPct val="0"/>
              </a:spcBef>
              <a:spcAft>
                <a:spcPct val="0"/>
              </a:spcAft>
              <a:defRPr sz="3200" b="1">
                <a:solidFill>
                  <a:srgbClr val="0000FF"/>
                </a:solidFill>
                <a:latin typeface="Arial" panose="020B0604020202020204" pitchFamily="34" charset="0"/>
              </a:defRPr>
            </a:lvl7pPr>
            <a:lvl8pPr marL="3429000" indent="-228600" eaLnBrk="0" fontAlgn="base" hangingPunct="0">
              <a:spcBef>
                <a:spcPct val="0"/>
              </a:spcBef>
              <a:spcAft>
                <a:spcPct val="0"/>
              </a:spcAft>
              <a:defRPr sz="3200" b="1">
                <a:solidFill>
                  <a:srgbClr val="0000FF"/>
                </a:solidFill>
                <a:latin typeface="Arial" panose="020B0604020202020204" pitchFamily="34" charset="0"/>
              </a:defRPr>
            </a:lvl8pPr>
            <a:lvl9pPr marL="3886200" indent="-228600" eaLnBrk="0" fontAlgn="base" hangingPunct="0">
              <a:spcBef>
                <a:spcPct val="0"/>
              </a:spcBef>
              <a:spcAft>
                <a:spcPct val="0"/>
              </a:spcAft>
              <a:defRPr sz="3200" b="1">
                <a:solidFill>
                  <a:srgbClr val="0000FF"/>
                </a:solidFill>
                <a:latin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2800" b="1" i="0" u="none" strike="noStrike" kern="1200" cap="none" spc="0" normalizeH="0" baseline="0" noProof="0">
              <a:ln>
                <a:noFill/>
              </a:ln>
              <a:solidFill>
                <a:srgbClr val="FF0066"/>
              </a:solidFill>
              <a:effectLst/>
              <a:uLnTx/>
              <a:uFillTx/>
              <a:latin typeface="Times New Roman" panose="02020603050405020304" pitchFamily="18" charset="0"/>
              <a:ea typeface="+mn-ea"/>
              <a:cs typeface="+mn-cs"/>
            </a:endParaRPr>
          </a:p>
        </p:txBody>
      </p:sp>
      <p:sp>
        <p:nvSpPr>
          <p:cNvPr id="75790" name="Rectangle 14">
            <a:extLst>
              <a:ext uri="{FF2B5EF4-FFF2-40B4-BE49-F238E27FC236}">
                <a16:creationId xmlns:a16="http://schemas.microsoft.com/office/drawing/2014/main" id="{B9B87A76-4F9A-4B72-A327-7F5113131FB4}"/>
              </a:ext>
            </a:extLst>
          </p:cNvPr>
          <p:cNvSpPr>
            <a:spLocks noChangeArrowheads="1"/>
          </p:cNvSpPr>
          <p:nvPr/>
        </p:nvSpPr>
        <p:spPr bwMode="auto">
          <a:xfrm>
            <a:off x="5148263" y="2997200"/>
            <a:ext cx="208756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FF"/>
                </a:solidFill>
                <a:latin typeface="Arial" panose="020B0604020202020204" pitchFamily="34" charset="0"/>
              </a:defRPr>
            </a:lvl1pPr>
            <a:lvl2pPr marL="742950" indent="-285750">
              <a:defRPr sz="3200" b="1">
                <a:solidFill>
                  <a:srgbClr val="0000FF"/>
                </a:solidFill>
                <a:latin typeface="Arial" panose="020B0604020202020204" pitchFamily="34" charset="0"/>
              </a:defRPr>
            </a:lvl2pPr>
            <a:lvl3pPr marL="1143000" indent="-228600">
              <a:defRPr sz="3200" b="1">
                <a:solidFill>
                  <a:srgbClr val="0000FF"/>
                </a:solidFill>
                <a:latin typeface="Arial" panose="020B0604020202020204" pitchFamily="34" charset="0"/>
              </a:defRPr>
            </a:lvl3pPr>
            <a:lvl4pPr marL="1600200" indent="-228600">
              <a:defRPr sz="3200" b="1">
                <a:solidFill>
                  <a:srgbClr val="0000FF"/>
                </a:solidFill>
                <a:latin typeface="Arial" panose="020B0604020202020204" pitchFamily="34" charset="0"/>
              </a:defRPr>
            </a:lvl4pPr>
            <a:lvl5pPr marL="2057400" indent="-228600">
              <a:defRPr sz="3200" b="1">
                <a:solidFill>
                  <a:srgbClr val="0000FF"/>
                </a:solidFill>
                <a:latin typeface="Arial" panose="020B0604020202020204" pitchFamily="34" charset="0"/>
              </a:defRPr>
            </a:lvl5pPr>
            <a:lvl6pPr marL="2514600" indent="-228600" eaLnBrk="0" fontAlgn="base" hangingPunct="0">
              <a:spcBef>
                <a:spcPct val="0"/>
              </a:spcBef>
              <a:spcAft>
                <a:spcPct val="0"/>
              </a:spcAft>
              <a:defRPr sz="3200" b="1">
                <a:solidFill>
                  <a:srgbClr val="0000FF"/>
                </a:solidFill>
                <a:latin typeface="Arial" panose="020B0604020202020204" pitchFamily="34" charset="0"/>
              </a:defRPr>
            </a:lvl6pPr>
            <a:lvl7pPr marL="2971800" indent="-228600" eaLnBrk="0" fontAlgn="base" hangingPunct="0">
              <a:spcBef>
                <a:spcPct val="0"/>
              </a:spcBef>
              <a:spcAft>
                <a:spcPct val="0"/>
              </a:spcAft>
              <a:defRPr sz="3200" b="1">
                <a:solidFill>
                  <a:srgbClr val="0000FF"/>
                </a:solidFill>
                <a:latin typeface="Arial" panose="020B0604020202020204" pitchFamily="34" charset="0"/>
              </a:defRPr>
            </a:lvl7pPr>
            <a:lvl8pPr marL="3429000" indent="-228600" eaLnBrk="0" fontAlgn="base" hangingPunct="0">
              <a:spcBef>
                <a:spcPct val="0"/>
              </a:spcBef>
              <a:spcAft>
                <a:spcPct val="0"/>
              </a:spcAft>
              <a:defRPr sz="3200" b="1">
                <a:solidFill>
                  <a:srgbClr val="0000FF"/>
                </a:solidFill>
                <a:latin typeface="Arial" panose="020B0604020202020204" pitchFamily="34" charset="0"/>
              </a:defRPr>
            </a:lvl8pPr>
            <a:lvl9pPr marL="3886200" indent="-228600" eaLnBrk="0" fontAlgn="base" hangingPunct="0">
              <a:spcBef>
                <a:spcPct val="0"/>
              </a:spcBef>
              <a:spcAft>
                <a:spcPct val="0"/>
              </a:spcAft>
              <a:defRPr sz="3200" b="1">
                <a:solidFill>
                  <a:srgbClr val="0000FF"/>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1" i="1" u="none" strike="noStrike" kern="1200" cap="none" spc="0" normalizeH="0" baseline="0" noProof="0">
                <a:ln>
                  <a:noFill/>
                </a:ln>
                <a:solidFill>
                  <a:srgbClr val="FF00FF"/>
                </a:solidFill>
                <a:effectLst/>
                <a:uLnTx/>
                <a:uFillTx/>
                <a:latin typeface="Times New Roman" panose="02020603050405020304" pitchFamily="18" charset="0"/>
                <a:ea typeface="+mn-ea"/>
                <a:cs typeface="+mn-cs"/>
              </a:rPr>
              <a:t>    Cách 2</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600" b="1" i="1" u="none" strike="noStrike" kern="1200" cap="none" spc="0" normalizeH="0" baseline="0" noProof="0">
              <a:ln>
                <a:noFill/>
              </a:ln>
              <a:solidFill>
                <a:srgbClr val="00FFFF"/>
              </a:solidFill>
              <a:effectLst/>
              <a:uLnTx/>
              <a:uFillTx/>
              <a:latin typeface="Times New Roman" panose="02020603050405020304" pitchFamily="18" charset="0"/>
              <a:ea typeface="+mn-ea"/>
              <a:cs typeface="+mn-cs"/>
            </a:endParaRPr>
          </a:p>
        </p:txBody>
      </p:sp>
      <p:sp>
        <p:nvSpPr>
          <p:cNvPr id="17423" name="Oval 15">
            <a:extLst>
              <a:ext uri="{FF2B5EF4-FFF2-40B4-BE49-F238E27FC236}">
                <a16:creationId xmlns:a16="http://schemas.microsoft.com/office/drawing/2014/main" id="{253CB331-4CED-418D-959C-30771E11B66B}"/>
              </a:ext>
            </a:extLst>
          </p:cNvPr>
          <p:cNvSpPr>
            <a:spLocks noChangeArrowheads="1"/>
          </p:cNvSpPr>
          <p:nvPr/>
        </p:nvSpPr>
        <p:spPr bwMode="auto">
          <a:xfrm>
            <a:off x="5149850" y="3213100"/>
            <a:ext cx="358775" cy="47625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a:defRPr sz="3200" b="1">
                <a:solidFill>
                  <a:srgbClr val="0000FF"/>
                </a:solidFill>
                <a:latin typeface="Arial" panose="020B0604020202020204" pitchFamily="34" charset="0"/>
              </a:defRPr>
            </a:lvl1pPr>
            <a:lvl2pPr marL="742950" indent="-285750">
              <a:defRPr sz="3200" b="1">
                <a:solidFill>
                  <a:srgbClr val="0000FF"/>
                </a:solidFill>
                <a:latin typeface="Arial" panose="020B0604020202020204" pitchFamily="34" charset="0"/>
              </a:defRPr>
            </a:lvl2pPr>
            <a:lvl3pPr marL="1143000" indent="-228600">
              <a:defRPr sz="3200" b="1">
                <a:solidFill>
                  <a:srgbClr val="0000FF"/>
                </a:solidFill>
                <a:latin typeface="Arial" panose="020B0604020202020204" pitchFamily="34" charset="0"/>
              </a:defRPr>
            </a:lvl3pPr>
            <a:lvl4pPr marL="1600200" indent="-228600">
              <a:defRPr sz="3200" b="1">
                <a:solidFill>
                  <a:srgbClr val="0000FF"/>
                </a:solidFill>
                <a:latin typeface="Arial" panose="020B0604020202020204" pitchFamily="34" charset="0"/>
              </a:defRPr>
            </a:lvl4pPr>
            <a:lvl5pPr marL="2057400" indent="-228600">
              <a:defRPr sz="3200" b="1">
                <a:solidFill>
                  <a:srgbClr val="0000FF"/>
                </a:solidFill>
                <a:latin typeface="Arial" panose="020B0604020202020204" pitchFamily="34" charset="0"/>
              </a:defRPr>
            </a:lvl5pPr>
            <a:lvl6pPr marL="2514600" indent="-228600" eaLnBrk="0" fontAlgn="base" hangingPunct="0">
              <a:spcBef>
                <a:spcPct val="0"/>
              </a:spcBef>
              <a:spcAft>
                <a:spcPct val="0"/>
              </a:spcAft>
              <a:defRPr sz="3200" b="1">
                <a:solidFill>
                  <a:srgbClr val="0000FF"/>
                </a:solidFill>
                <a:latin typeface="Arial" panose="020B0604020202020204" pitchFamily="34" charset="0"/>
              </a:defRPr>
            </a:lvl6pPr>
            <a:lvl7pPr marL="2971800" indent="-228600" eaLnBrk="0" fontAlgn="base" hangingPunct="0">
              <a:spcBef>
                <a:spcPct val="0"/>
              </a:spcBef>
              <a:spcAft>
                <a:spcPct val="0"/>
              </a:spcAft>
              <a:defRPr sz="3200" b="1">
                <a:solidFill>
                  <a:srgbClr val="0000FF"/>
                </a:solidFill>
                <a:latin typeface="Arial" panose="020B0604020202020204" pitchFamily="34" charset="0"/>
              </a:defRPr>
            </a:lvl7pPr>
            <a:lvl8pPr marL="3429000" indent="-228600" eaLnBrk="0" fontAlgn="base" hangingPunct="0">
              <a:spcBef>
                <a:spcPct val="0"/>
              </a:spcBef>
              <a:spcAft>
                <a:spcPct val="0"/>
              </a:spcAft>
              <a:defRPr sz="3200" b="1">
                <a:solidFill>
                  <a:srgbClr val="0000FF"/>
                </a:solidFill>
                <a:latin typeface="Arial" panose="020B0604020202020204" pitchFamily="34" charset="0"/>
              </a:defRPr>
            </a:lvl8pPr>
            <a:lvl9pPr marL="3886200" indent="-228600" eaLnBrk="0" fontAlgn="base" hangingPunct="0">
              <a:spcBef>
                <a:spcPct val="0"/>
              </a:spcBef>
              <a:spcAft>
                <a:spcPct val="0"/>
              </a:spcAft>
              <a:defRPr sz="3200" b="1">
                <a:solidFill>
                  <a:srgbClr val="0000FF"/>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solidFill>
                  <a:srgbClr val="FF00FF"/>
                </a:solidFill>
                <a:effectLst/>
                <a:uLnTx/>
                <a:uFillTx/>
                <a:latin typeface="Times New Roman" panose="02020603050405020304" pitchFamily="18" charset="0"/>
                <a:ea typeface="+mn-ea"/>
                <a:cs typeface="+mn-cs"/>
              </a:rPr>
              <a:t> </a:t>
            </a:r>
          </a:p>
        </p:txBody>
      </p:sp>
      <p:sp>
        <p:nvSpPr>
          <p:cNvPr id="75792" name="Line 16">
            <a:extLst>
              <a:ext uri="{FF2B5EF4-FFF2-40B4-BE49-F238E27FC236}">
                <a16:creationId xmlns:a16="http://schemas.microsoft.com/office/drawing/2014/main" id="{29E746EE-BFB0-42CD-9470-CC135728646C}"/>
              </a:ext>
            </a:extLst>
          </p:cNvPr>
          <p:cNvSpPr>
            <a:spLocks noChangeShapeType="1"/>
          </p:cNvSpPr>
          <p:nvPr/>
        </p:nvSpPr>
        <p:spPr bwMode="auto">
          <a:xfrm>
            <a:off x="4787900" y="2349500"/>
            <a:ext cx="0" cy="4032250"/>
          </a:xfrm>
          <a:prstGeom prst="line">
            <a:avLst/>
          </a:prstGeom>
          <a:noFill/>
          <a:ln w="38100">
            <a:solidFill>
              <a:srgbClr val="00CC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srgbClr val="0000FF"/>
              </a:solidFill>
              <a:effectLst/>
              <a:uLnTx/>
              <a:uFillTx/>
              <a:latin typeface="Arial" panose="020B0604020202020204" pitchFamily="34"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5785"/>
                                        </p:tgtEl>
                                        <p:attrNameLst>
                                          <p:attrName>style.visibility</p:attrName>
                                        </p:attrNameLst>
                                      </p:cBhvr>
                                      <p:to>
                                        <p:strVal val="visible"/>
                                      </p:to>
                                    </p:set>
                                    <p:animEffect transition="in" filter="blinds(horizontal)">
                                      <p:cBhvr>
                                        <p:cTn id="7" dur="500"/>
                                        <p:tgtEl>
                                          <p:spTgt spid="7578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75786"/>
                                        </p:tgtEl>
                                        <p:attrNameLst>
                                          <p:attrName>style.visibility</p:attrName>
                                        </p:attrNameLst>
                                      </p:cBhvr>
                                      <p:to>
                                        <p:strVal val="visible"/>
                                      </p:to>
                                    </p:set>
                                    <p:animEffect transition="in" filter="diamond(in)">
                                      <p:cBhvr>
                                        <p:cTn id="12" dur="2000"/>
                                        <p:tgtEl>
                                          <p:spTgt spid="7578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5787"/>
                                        </p:tgtEl>
                                        <p:attrNameLst>
                                          <p:attrName>style.visibility</p:attrName>
                                        </p:attrNameLst>
                                      </p:cBhvr>
                                      <p:to>
                                        <p:strVal val="visible"/>
                                      </p:to>
                                    </p:set>
                                    <p:animEffect transition="in" filter="blinds(horizontal)">
                                      <p:cBhvr>
                                        <p:cTn id="17" dur="500"/>
                                        <p:tgtEl>
                                          <p:spTgt spid="75787"/>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75788"/>
                                        </p:tgtEl>
                                        <p:attrNameLst>
                                          <p:attrName>style.visibility</p:attrName>
                                        </p:attrNameLst>
                                      </p:cBhvr>
                                      <p:to>
                                        <p:strVal val="visible"/>
                                      </p:to>
                                    </p:set>
                                    <p:animEffect transition="in" filter="blinds(horizontal)">
                                      <p:cBhvr>
                                        <p:cTn id="20" dur="500"/>
                                        <p:tgtEl>
                                          <p:spTgt spid="75788"/>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4" presetClass="entr" presetSubtype="16" fill="hold" grpId="0" nodeType="clickEffect">
                                  <p:stCondLst>
                                    <p:cond delay="0"/>
                                  </p:stCondLst>
                                  <p:childTnLst>
                                    <p:set>
                                      <p:cBhvr>
                                        <p:cTn id="24" dur="1" fill="hold">
                                          <p:stCondLst>
                                            <p:cond delay="0"/>
                                          </p:stCondLst>
                                        </p:cTn>
                                        <p:tgtEl>
                                          <p:spTgt spid="75778"/>
                                        </p:tgtEl>
                                        <p:attrNameLst>
                                          <p:attrName>style.visibility</p:attrName>
                                        </p:attrNameLst>
                                      </p:cBhvr>
                                      <p:to>
                                        <p:strVal val="visible"/>
                                      </p:to>
                                    </p:set>
                                    <p:animEffect transition="in" filter="box(in)">
                                      <p:cBhvr>
                                        <p:cTn id="25" dur="2000"/>
                                        <p:tgtEl>
                                          <p:spTgt spid="75778"/>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4" presetClass="entr" presetSubtype="0" fill="hold" grpId="0" nodeType="clickEffect">
                                  <p:stCondLst>
                                    <p:cond delay="0"/>
                                  </p:stCondLst>
                                  <p:childTnLst>
                                    <p:set>
                                      <p:cBhvr>
                                        <p:cTn id="29" dur="1" fill="hold">
                                          <p:stCondLst>
                                            <p:cond delay="0"/>
                                          </p:stCondLst>
                                        </p:cTn>
                                        <p:tgtEl>
                                          <p:spTgt spid="75779"/>
                                        </p:tgtEl>
                                        <p:attrNameLst>
                                          <p:attrName>style.visibility</p:attrName>
                                        </p:attrNameLst>
                                      </p:cBhvr>
                                      <p:to>
                                        <p:strVal val="visible"/>
                                      </p:to>
                                    </p:set>
                                    <p:anim to="" calcmode="lin" valueType="num">
                                      <p:cBhvr>
                                        <p:cTn id="30" dur="1" fill="hold"/>
                                        <p:tgtEl>
                                          <p:spTgt spid="75779"/>
                                        </p:tgtEl>
                                        <p:attrNameLst>
                                          <p:attrName/>
                                        </p:attrNameLst>
                                      </p:cBhvr>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10" fill="hold" nodeType="clickEffect">
                                  <p:stCondLst>
                                    <p:cond delay="0"/>
                                  </p:stCondLst>
                                  <p:childTnLst>
                                    <p:set>
                                      <p:cBhvr>
                                        <p:cTn id="34" dur="1" fill="hold">
                                          <p:stCondLst>
                                            <p:cond delay="0"/>
                                          </p:stCondLst>
                                        </p:cTn>
                                        <p:tgtEl>
                                          <p:spTgt spid="75792"/>
                                        </p:tgtEl>
                                        <p:attrNameLst>
                                          <p:attrName>style.visibility</p:attrName>
                                        </p:attrNameLst>
                                      </p:cBhvr>
                                      <p:to>
                                        <p:strVal val="visible"/>
                                      </p:to>
                                    </p:set>
                                    <p:animEffect transition="in" filter="blinds(horizontal)">
                                      <p:cBhvr>
                                        <p:cTn id="35" dur="500"/>
                                        <p:tgtEl>
                                          <p:spTgt spid="75792"/>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4" presetClass="entr" presetSubtype="0" fill="hold" grpId="0" nodeType="clickEffect">
                                  <p:stCondLst>
                                    <p:cond delay="0"/>
                                  </p:stCondLst>
                                  <p:childTnLst>
                                    <p:set>
                                      <p:cBhvr>
                                        <p:cTn id="39" dur="1" fill="hold">
                                          <p:stCondLst>
                                            <p:cond delay="0"/>
                                          </p:stCondLst>
                                        </p:cTn>
                                        <p:tgtEl>
                                          <p:spTgt spid="75780"/>
                                        </p:tgtEl>
                                        <p:attrNameLst>
                                          <p:attrName>style.visibility</p:attrName>
                                        </p:attrNameLst>
                                      </p:cBhvr>
                                      <p:to>
                                        <p:strVal val="visible"/>
                                      </p:to>
                                    </p:set>
                                    <p:anim to="" calcmode="lin" valueType="num">
                                      <p:cBhvr>
                                        <p:cTn id="40" dur="1" fill="hold"/>
                                        <p:tgtEl>
                                          <p:spTgt spid="75780"/>
                                        </p:tgtEl>
                                        <p:attrNameLst>
                                          <p:attrName/>
                                        </p:attrNameLst>
                                      </p:cBhvr>
                                    </p:anim>
                                  </p:childTnLst>
                                </p:cTn>
                              </p:par>
                              <p:par>
                                <p:cTn id="41" presetID="3" presetClass="entr" presetSubtype="10" fill="hold" grpId="0" nodeType="withEffect">
                                  <p:stCondLst>
                                    <p:cond delay="0"/>
                                  </p:stCondLst>
                                  <p:childTnLst>
                                    <p:set>
                                      <p:cBhvr>
                                        <p:cTn id="42" dur="1" fill="hold">
                                          <p:stCondLst>
                                            <p:cond delay="0"/>
                                          </p:stCondLst>
                                        </p:cTn>
                                        <p:tgtEl>
                                          <p:spTgt spid="75790"/>
                                        </p:tgtEl>
                                        <p:attrNameLst>
                                          <p:attrName>style.visibility</p:attrName>
                                        </p:attrNameLst>
                                      </p:cBhvr>
                                      <p:to>
                                        <p:strVal val="visible"/>
                                      </p:to>
                                    </p:set>
                                    <p:animEffect transition="in" filter="blinds(horizontal)">
                                      <p:cBhvr>
                                        <p:cTn id="43" dur="500"/>
                                        <p:tgtEl>
                                          <p:spTgt spid="757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8" grpId="0"/>
      <p:bldP spid="75779" grpId="0"/>
      <p:bldP spid="75780" grpId="0"/>
      <p:bldP spid="75785" grpId="0"/>
      <p:bldP spid="75786" grpId="0"/>
      <p:bldP spid="75787" grpId="0"/>
      <p:bldP spid="75788" grpId="0" animBg="1"/>
      <p:bldP spid="75790"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942422399"/>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3200" b="0" i="0" u="none" strike="noStrike" cap="none" normalizeH="0" baseline="0" smtClean="0">
            <a:ln>
              <a:noFill/>
            </a:ln>
            <a:solidFill>
              <a:srgbClr val="FF0000"/>
            </a:solidFill>
            <a:effectLst/>
            <a:latin typeface="Arial"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3200" b="0" i="0" u="none" strike="noStrike" cap="none" normalizeH="0" baseline="0" smtClean="0">
            <a:ln>
              <a:noFill/>
            </a:ln>
            <a:solidFill>
              <a:srgbClr val="FF0000"/>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colormaster">
  <a:themeElements>
    <a:clrScheme name="">
      <a:dk1>
        <a:srgbClr val="000000"/>
      </a:dk1>
      <a:lt1>
        <a:srgbClr val="008080"/>
      </a:lt1>
      <a:dk2>
        <a:srgbClr val="003366"/>
      </a:dk2>
      <a:lt2>
        <a:srgbClr val="C0C0C0"/>
      </a:lt2>
      <a:accent1>
        <a:srgbClr val="29A329"/>
      </a:accent1>
      <a:accent2>
        <a:srgbClr val="00FFFF"/>
      </a:accent2>
      <a:accent3>
        <a:srgbClr val="AAC0C0"/>
      </a:accent3>
      <a:accent4>
        <a:srgbClr val="000000"/>
      </a:accent4>
      <a:accent5>
        <a:srgbClr val="ACCEAC"/>
      </a:accent5>
      <a:accent6>
        <a:srgbClr val="00E7E7"/>
      </a:accent6>
      <a:hlink>
        <a:srgbClr val="3B6AFF"/>
      </a:hlink>
      <a:folHlink>
        <a:srgbClr val="FF9900"/>
      </a:folHlink>
    </a:clrScheme>
    <a:fontScheme name="4_colormast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1" i="0" u="none" strike="noStrike" cap="none" normalizeH="0" baseline="0" smtClean="0">
            <a:ln>
              <a:noFill/>
            </a:ln>
            <a:solidFill>
              <a:srgbClr val="0000FF"/>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1" i="0" u="none" strike="noStrike" cap="none" normalizeH="0" baseline="0" smtClean="0">
            <a:ln>
              <a:noFill/>
            </a:ln>
            <a:solidFill>
              <a:srgbClr val="0000FF"/>
            </a:solidFill>
            <a:effectLst/>
            <a:latin typeface="Arial" charset="0"/>
          </a:defRPr>
        </a:defPPr>
      </a:lstStyle>
    </a:lnDef>
  </a:objectDefaults>
  <a:extraClrSchemeLst>
    <a:extraClrScheme>
      <a:clrScheme name="4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4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4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4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4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4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4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4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4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4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4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4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4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4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4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4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679</TotalTime>
  <Words>632</Words>
  <Application>Microsoft Office PowerPoint</Application>
  <PresentationFormat>On-screen Show (4:3)</PresentationFormat>
  <Paragraphs>111</Paragraphs>
  <Slides>13</Slides>
  <Notes>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13</vt:i4>
      </vt:variant>
    </vt:vector>
  </HeadingPairs>
  <TitlesOfParts>
    <vt:vector size="21" baseType="lpstr">
      <vt:lpstr>Arial</vt:lpstr>
      <vt:lpstr>Calibri</vt:lpstr>
      <vt:lpstr>Times New Roman</vt:lpstr>
      <vt:lpstr>UTM Gradoo</vt:lpstr>
      <vt:lpstr>UVN Binh Duong</vt:lpstr>
      <vt:lpstr>字魂35号-经典雅黑</vt:lpstr>
      <vt:lpstr>Default Design</vt:lpstr>
      <vt:lpstr>4_colormaster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pham hung</cp:lastModifiedBy>
  <cp:revision>62</cp:revision>
  <dcterms:created xsi:type="dcterms:W3CDTF">2015-11-09T04:26:01Z</dcterms:created>
  <dcterms:modified xsi:type="dcterms:W3CDTF">2023-07-23T09:10:50Z</dcterms:modified>
</cp:coreProperties>
</file>