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theme/theme2.xml" ContentType="application/vnd.openxmlformats-officedocument.theme+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705" r:id="rId3"/>
  </p:sldMasterIdLst>
  <p:notesMasterIdLst>
    <p:notesMasterId r:id="rId22"/>
  </p:notesMasterIdLst>
  <p:sldIdLst>
    <p:sldId id="257" r:id="rId4"/>
    <p:sldId id="260" r:id="rId5"/>
    <p:sldId id="261" r:id="rId6"/>
    <p:sldId id="262" r:id="rId7"/>
    <p:sldId id="263" r:id="rId8"/>
    <p:sldId id="264" r:id="rId9"/>
    <p:sldId id="265" r:id="rId10"/>
    <p:sldId id="267" r:id="rId11"/>
    <p:sldId id="269" r:id="rId12"/>
    <p:sldId id="290" r:id="rId13"/>
    <p:sldId id="270" r:id="rId14"/>
    <p:sldId id="275" r:id="rId15"/>
    <p:sldId id="274" r:id="rId16"/>
    <p:sldId id="289" r:id="rId17"/>
    <p:sldId id="276" r:id="rId18"/>
    <p:sldId id="277" r:id="rId19"/>
    <p:sldId id="278" r:id="rId20"/>
    <p:sldId id="271" r:id="rId21"/>
  </p:sldIdLst>
  <p:sldSz cx="9144000" cy="5143500" type="screen16x9"/>
  <p:notesSz cx="6858000" cy="9144000"/>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9" d="100"/>
          <a:sy n="99" d="100"/>
        </p:scale>
        <p:origin x="340" y="5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tags" Target="tags/tag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1B626F5-8E72-4B3B-8F1C-5010684A3709}" type="datetimeFigureOut">
              <a:rPr lang="en-US" smtClean="0"/>
              <a:t>7/23/2023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18879FB-F27A-4408-BEE3-95C2ECE7F8DD}" type="slidenum">
              <a:rPr lang="en-US" smtClean="0"/>
              <a:t>‹#›</a:t>
            </a:fld>
            <a:endParaRPr lang="en-US"/>
          </a:p>
        </p:txBody>
      </p:sp>
    </p:spTree>
    <p:extLst>
      <p:ext uri="{BB962C8B-B14F-4D97-AF65-F5344CB8AC3E}">
        <p14:creationId xmlns:p14="http://schemas.microsoft.com/office/powerpoint/2010/main" val="20142994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6D76A6-7A95-41EA-9CEA-65CA626CE3D7}"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32065966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E6D76A6-7A95-41EA-9CEA-65CA626CE3D7}"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1922017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3400"/>
            </a:lvl1pPr>
          </a:lstStyle>
          <a:p>
            <a:r>
              <a:rPr lang="en-US"/>
              <a:t>Click to edit Master title style</a:t>
            </a:r>
          </a:p>
        </p:txBody>
      </p:sp>
      <p:sp>
        <p:nvSpPr>
          <p:cNvPr id="3" name="Subtitle 2"/>
          <p:cNvSpPr>
            <a:spLocks noGrp="1"/>
          </p:cNvSpPr>
          <p:nvPr>
            <p:ph type="subTitle" idx="1"/>
          </p:nvPr>
        </p:nvSpPr>
        <p:spPr>
          <a:xfrm>
            <a:off x="1143000" y="2701528"/>
            <a:ext cx="6858000" cy="1241822"/>
          </a:xfrm>
        </p:spPr>
        <p:txBody>
          <a:bodyPr/>
          <a:lstStyle>
            <a:lvl1pPr marL="0" indent="0" algn="ctr">
              <a:buNone/>
              <a:defRPr sz="1400"/>
            </a:lvl1pPr>
            <a:lvl2pPr marL="257181" indent="0" algn="ctr">
              <a:buNone/>
              <a:defRPr sz="1100"/>
            </a:lvl2pPr>
            <a:lvl3pPr marL="514362" indent="0" algn="ctr">
              <a:buNone/>
              <a:defRPr sz="1000"/>
            </a:lvl3pPr>
            <a:lvl4pPr marL="771543" indent="0" algn="ctr">
              <a:buNone/>
              <a:defRPr sz="900"/>
            </a:lvl4pPr>
            <a:lvl5pPr marL="1028723" indent="0" algn="ctr">
              <a:buNone/>
              <a:defRPr sz="900"/>
            </a:lvl5pPr>
            <a:lvl6pPr marL="1285904" indent="0" algn="ctr">
              <a:buNone/>
              <a:defRPr sz="900"/>
            </a:lvl6pPr>
            <a:lvl7pPr marL="1543085" indent="0" algn="ctr">
              <a:buNone/>
              <a:defRPr sz="900"/>
            </a:lvl7pPr>
            <a:lvl8pPr marL="1800266" indent="0" algn="ctr">
              <a:buNone/>
              <a:defRPr sz="900"/>
            </a:lvl8pPr>
            <a:lvl9pPr marL="2057448" indent="0" algn="ctr">
              <a:buNone/>
              <a:defRPr sz="9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9D6F3B37-9BD3-4DB9-B5AE-F9824754F9CF}" type="datetimeFigureOut">
              <a:rPr lang="en-US">
                <a:solidFill>
                  <a:prstClr val="black">
                    <a:tint val="75000"/>
                  </a:prstClr>
                </a:solidFill>
              </a:rPr>
              <a:pPr>
                <a:def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E40EDF5-17E3-430D-880C-7F12DB34A3C5}" type="slidenum">
              <a:rPr lang="en-US" altLang="en-US"/>
              <a:pPr>
                <a:defRPr/>
              </a:pPr>
              <a:t>‹#›</a:t>
            </a:fld>
            <a:endParaRPr lang="en-US" altLang="en-US"/>
          </a:p>
        </p:txBody>
      </p:sp>
    </p:spTree>
    <p:extLst>
      <p:ext uri="{BB962C8B-B14F-4D97-AF65-F5344CB8AC3E}">
        <p14:creationId xmlns:p14="http://schemas.microsoft.com/office/powerpoint/2010/main" val="38818525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4A6F7B48-43BC-47F0-B88A-48084C4461D8}" type="datetimeFigureOut">
              <a:rPr lang="en-US">
                <a:solidFill>
                  <a:prstClr val="black">
                    <a:tint val="75000"/>
                  </a:prstClr>
                </a:solidFill>
              </a:rPr>
              <a:pPr>
                <a:def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8EE543AC-EF75-47F4-B0B8-85167951F1B9}" type="slidenum">
              <a:rPr lang="en-US" altLang="en-US"/>
              <a:pPr>
                <a:defRPr/>
              </a:pPr>
              <a:t>‹#›</a:t>
            </a:fld>
            <a:endParaRPr lang="en-US" altLang="en-US"/>
          </a:p>
        </p:txBody>
      </p:sp>
    </p:spTree>
    <p:extLst>
      <p:ext uri="{BB962C8B-B14F-4D97-AF65-F5344CB8AC3E}">
        <p14:creationId xmlns:p14="http://schemas.microsoft.com/office/powerpoint/2010/main" val="3729933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273856"/>
            <a:ext cx="1971675" cy="4358879"/>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28675" y="273856"/>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5F07E2A-F09B-4C8D-94AF-4EEAD418434D}" type="datetimeFigureOut">
              <a:rPr lang="en-US">
                <a:solidFill>
                  <a:prstClr val="black">
                    <a:tint val="75000"/>
                  </a:prstClr>
                </a:solidFill>
              </a:rPr>
              <a:pPr>
                <a:def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CC923D02-3985-4DB5-A4DF-489D1454EF16}" type="slidenum">
              <a:rPr lang="en-US" altLang="en-US"/>
              <a:pPr>
                <a:defRPr/>
              </a:pPr>
              <a:t>‹#›</a:t>
            </a:fld>
            <a:endParaRPr lang="en-US" altLang="en-US"/>
          </a:p>
        </p:txBody>
      </p:sp>
    </p:spTree>
    <p:extLst>
      <p:ext uri="{BB962C8B-B14F-4D97-AF65-F5344CB8AC3E}">
        <p14:creationId xmlns:p14="http://schemas.microsoft.com/office/powerpoint/2010/main" val="6605469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Just plants small">
    <p:spTree>
      <p:nvGrpSpPr>
        <p:cNvPr id="1" name="Shape 101"/>
        <p:cNvGrpSpPr/>
        <p:nvPr/>
      </p:nvGrpSpPr>
      <p:grpSpPr>
        <a:xfrm>
          <a:off x="0" y="0"/>
          <a:ext cx="0" cy="0"/>
          <a:chOff x="0" y="0"/>
          <a:chExt cx="0" cy="0"/>
        </a:xfrm>
      </p:grpSpPr>
      <p:pic>
        <p:nvPicPr>
          <p:cNvPr id="2" name="Shape 102"/>
          <p:cNvPicPr preferRelativeResize="0">
            <a:picLocks noChangeAspect="1" noChangeArrowheads="1"/>
          </p:cNvPicPr>
          <p:nvPr/>
        </p:nvPicPr>
        <p:blipFill>
          <a:blip r:embed="rId2" cstate="print">
            <a:extLst>
              <a:ext uri="{28A0092B-C50C-407E-A947-70E740481C1C}">
                <a14:useLocalDpi xmlns:a14="http://schemas.microsoft.com/office/drawing/2010/main" val="0"/>
              </a:ext>
            </a:extLst>
          </a:blip>
          <a:srcRect b="43533"/>
          <a:stretch>
            <a:fillRect/>
          </a:stretch>
        </p:blipFill>
        <p:spPr bwMode="auto">
          <a:xfrm>
            <a:off x="5581670" y="-9523"/>
            <a:ext cx="2505075" cy="7703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Shape 103"/>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l="21353" t="45142" r="-12064"/>
          <a:stretch>
            <a:fillRect/>
          </a:stretch>
        </p:blipFill>
        <p:spPr bwMode="auto">
          <a:xfrm>
            <a:off x="-9525" y="-9525"/>
            <a:ext cx="2724150" cy="126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Shape 104"/>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l="2780" b="35069"/>
          <a:stretch>
            <a:fillRect/>
          </a:stretch>
        </p:blipFill>
        <p:spPr bwMode="auto">
          <a:xfrm>
            <a:off x="787025" y="4354116"/>
            <a:ext cx="2170509" cy="789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Shape 105"/>
          <p:cNvPicPr preferRelativeResize="0">
            <a:picLocks noChangeAspect="1" noChangeArrowheads="1"/>
          </p:cNvPicPr>
          <p:nvPr/>
        </p:nvPicPr>
        <p:blipFill>
          <a:blip r:embed="rId5" cstate="print">
            <a:extLst>
              <a:ext uri="{28A0092B-C50C-407E-A947-70E740481C1C}">
                <a14:useLocalDpi xmlns:a14="http://schemas.microsoft.com/office/drawing/2010/main" val="0"/>
              </a:ext>
            </a:extLst>
          </a:blip>
          <a:srcRect r="20660" b="38811"/>
          <a:stretch>
            <a:fillRect/>
          </a:stretch>
        </p:blipFill>
        <p:spPr bwMode="auto">
          <a:xfrm>
            <a:off x="6973515" y="3500449"/>
            <a:ext cx="2170509" cy="1643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Shape 106"/>
          <p:cNvPicPr preferRelativeResize="0">
            <a:picLocks noChangeAspect="1" noChangeArrowheads="1"/>
          </p:cNvPicPr>
          <p:nvPr/>
        </p:nvPicPr>
        <p:blipFill>
          <a:blip r:embed="rId6" cstate="print">
            <a:extLst>
              <a:ext uri="{28A0092B-C50C-407E-A947-70E740481C1C}">
                <a14:useLocalDpi xmlns:a14="http://schemas.microsoft.com/office/drawing/2010/main" val="0"/>
              </a:ext>
            </a:extLst>
          </a:blip>
          <a:srcRect t="26810"/>
          <a:stretch>
            <a:fillRect/>
          </a:stretch>
        </p:blipFill>
        <p:spPr bwMode="auto">
          <a:xfrm>
            <a:off x="6805612" y="-9525"/>
            <a:ext cx="2338388" cy="13251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Shape 107"/>
          <p:cNvPicPr preferRelativeResize="0">
            <a:picLocks noChangeAspect="1" noChangeArrowheads="1"/>
          </p:cNvPicPr>
          <p:nvPr/>
        </p:nvPicPr>
        <p:blipFill>
          <a:blip r:embed="rId7" cstate="print">
            <a:extLst>
              <a:ext uri="{28A0092B-C50C-407E-A947-70E740481C1C}">
                <a14:useLocalDpi xmlns:a14="http://schemas.microsoft.com/office/drawing/2010/main" val="0"/>
              </a:ext>
            </a:extLst>
          </a:blip>
          <a:srcRect l="34262" b="14813"/>
          <a:stretch>
            <a:fillRect/>
          </a:stretch>
        </p:blipFill>
        <p:spPr bwMode="auto">
          <a:xfrm>
            <a:off x="2" y="2962277"/>
            <a:ext cx="1406129" cy="21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Shape 108"/>
          <p:cNvPicPr preferRelativeResize="0">
            <a:picLocks noChangeAspect="1" noChangeArrowheads="1"/>
          </p:cNvPicPr>
          <p:nvPr/>
        </p:nvPicPr>
        <p:blipFill>
          <a:blip r:embed="rId8" cstate="print">
            <a:extLst>
              <a:ext uri="{28A0092B-C50C-407E-A947-70E740481C1C}">
                <a14:useLocalDpi xmlns:a14="http://schemas.microsoft.com/office/drawing/2010/main" val="0"/>
              </a:ext>
            </a:extLst>
          </a:blip>
          <a:srcRect r="40695" b="12701"/>
          <a:stretch>
            <a:fillRect/>
          </a:stretch>
        </p:blipFill>
        <p:spPr bwMode="auto">
          <a:xfrm>
            <a:off x="8052222" y="2633662"/>
            <a:ext cx="1091803" cy="2509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2402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ColTx">
  <p:cSld name="Title + 2 columns">
    <p:spTree>
      <p:nvGrpSpPr>
        <p:cNvPr id="1" name="Shape 49"/>
        <p:cNvGrpSpPr/>
        <p:nvPr/>
      </p:nvGrpSpPr>
      <p:grpSpPr>
        <a:xfrm>
          <a:off x="0" y="0"/>
          <a:ext cx="0" cy="0"/>
          <a:chOff x="0" y="0"/>
          <a:chExt cx="0" cy="0"/>
        </a:xfrm>
      </p:grpSpPr>
      <p:pic>
        <p:nvPicPr>
          <p:cNvPr id="5" name="Shape 50"/>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t="34288" r="26904"/>
          <a:stretch>
            <a:fillRect/>
          </a:stretch>
        </p:blipFill>
        <p:spPr bwMode="auto">
          <a:xfrm>
            <a:off x="6048375" y="-9525"/>
            <a:ext cx="3105150" cy="2138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 name="Shape 51"/>
          <p:cNvGrpSpPr>
            <a:grpSpLocks/>
          </p:cNvGrpSpPr>
          <p:nvPr/>
        </p:nvGrpSpPr>
        <p:grpSpPr bwMode="auto">
          <a:xfrm>
            <a:off x="615554" y="581025"/>
            <a:ext cx="7912894" cy="3981450"/>
            <a:chOff x="615225" y="581250"/>
            <a:chExt cx="7913399" cy="3981000"/>
          </a:xfrm>
        </p:grpSpPr>
        <p:sp>
          <p:nvSpPr>
            <p:cNvPr id="7" name="Shape 52"/>
            <p:cNvSpPr>
              <a:spLocks noChangeArrowheads="1"/>
            </p:cNvSpPr>
            <p:nvPr/>
          </p:nvSpPr>
          <p:spPr bwMode="auto">
            <a:xfrm>
              <a:off x="615225" y="581250"/>
              <a:ext cx="7913399" cy="3981000"/>
            </a:xfrm>
            <a:prstGeom prst="rect">
              <a:avLst/>
            </a:prstGeom>
            <a:solidFill>
              <a:srgbClr val="FFFFFF">
                <a:alpha val="92548"/>
              </a:srgbClr>
            </a:solidFill>
            <a:ln w="9525">
              <a:solidFill>
                <a:srgbClr val="231F1C"/>
              </a:solidFill>
              <a:round/>
              <a:headEnd/>
              <a:tailEnd/>
            </a:ln>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eaLnBrk="0" fontAlgn="base" hangingPunct="0">
                <a:spcBef>
                  <a:spcPct val="0"/>
                </a:spcBef>
                <a:spcAft>
                  <a:spcPct val="0"/>
                </a:spcAft>
                <a:defRPr/>
              </a:pPr>
              <a:endParaRPr lang="en-US" altLang="en-US" sz="1400">
                <a:solidFill>
                  <a:prstClr val="black"/>
                </a:solidFill>
              </a:endParaRPr>
            </a:p>
          </p:txBody>
        </p:sp>
        <p:sp>
          <p:nvSpPr>
            <p:cNvPr id="8" name="Shape 53"/>
            <p:cNvSpPr>
              <a:spLocks noChangeArrowheads="1"/>
            </p:cNvSpPr>
            <p:nvPr/>
          </p:nvSpPr>
          <p:spPr bwMode="auto">
            <a:xfrm>
              <a:off x="704527" y="666965"/>
              <a:ext cx="7733604" cy="3809569"/>
            </a:xfrm>
            <a:prstGeom prst="rect">
              <a:avLst/>
            </a:prstGeom>
            <a:noFill/>
            <a:ln w="9525">
              <a:solidFill>
                <a:srgbClr val="231F1C"/>
              </a:solidFill>
              <a:round/>
              <a:headEnd/>
              <a:tailEnd/>
            </a:ln>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eaLnBrk="0" fontAlgn="base" hangingPunct="0">
                <a:spcBef>
                  <a:spcPct val="0"/>
                </a:spcBef>
                <a:spcAft>
                  <a:spcPct val="0"/>
                </a:spcAft>
                <a:defRPr/>
              </a:pPr>
              <a:endParaRPr lang="en-US" altLang="en-US" sz="1400">
                <a:solidFill>
                  <a:prstClr val="black"/>
                </a:solidFill>
              </a:endParaRPr>
            </a:p>
          </p:txBody>
        </p:sp>
      </p:grpSp>
      <p:pic>
        <p:nvPicPr>
          <p:cNvPr id="9" name="Shape 57"/>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l="57520" b="21764"/>
          <a:stretch>
            <a:fillRect/>
          </a:stretch>
        </p:blipFill>
        <p:spPr bwMode="auto">
          <a:xfrm>
            <a:off x="1" y="2380060"/>
            <a:ext cx="1528763" cy="2763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Shape 58"/>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r="35069" b="72214"/>
          <a:stretch>
            <a:fillRect/>
          </a:stretch>
        </p:blipFill>
        <p:spPr bwMode="auto">
          <a:xfrm>
            <a:off x="7005637" y="3455194"/>
            <a:ext cx="2147888" cy="16883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 name="Shape 54"/>
          <p:cNvSpPr txBox="1">
            <a:spLocks noGrp="1"/>
          </p:cNvSpPr>
          <p:nvPr>
            <p:ph type="title"/>
          </p:nvPr>
        </p:nvSpPr>
        <p:spPr>
          <a:xfrm>
            <a:off x="1251613" y="1044189"/>
            <a:ext cx="6640799" cy="953999"/>
          </a:xfrm>
          <a:prstGeom prst="rect">
            <a:avLst/>
          </a:prstGeom>
        </p:spPr>
        <p:txBody>
          <a:bodyPr lIns="68569" tIns="68569" rIns="68569" bIns="68569" anchor="t"/>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5" name="Shape 55"/>
          <p:cNvSpPr txBox="1">
            <a:spLocks noGrp="1"/>
          </p:cNvSpPr>
          <p:nvPr>
            <p:ph type="body" idx="1"/>
          </p:nvPr>
        </p:nvSpPr>
        <p:spPr>
          <a:xfrm>
            <a:off x="1191661" y="2115774"/>
            <a:ext cx="3281699" cy="2152200"/>
          </a:xfrm>
          <a:prstGeom prst="rect">
            <a:avLst/>
          </a:prstGeom>
        </p:spPr>
        <p:txBody>
          <a:bodyPr lIns="68569" tIns="68569" rIns="68569" bIns="68569"/>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
        <p:nvSpPr>
          <p:cNvPr id="56" name="Shape 56"/>
          <p:cNvSpPr txBox="1">
            <a:spLocks noGrp="1"/>
          </p:cNvSpPr>
          <p:nvPr>
            <p:ph type="body" idx="2"/>
          </p:nvPr>
        </p:nvSpPr>
        <p:spPr>
          <a:xfrm>
            <a:off x="4670806" y="2115774"/>
            <a:ext cx="3281699" cy="2152200"/>
          </a:xfrm>
          <a:prstGeom prst="rect">
            <a:avLst/>
          </a:prstGeom>
        </p:spPr>
        <p:txBody>
          <a:bodyPr lIns="68569" tIns="68569" rIns="68569" bIns="68569"/>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a:p>
        </p:txBody>
      </p:sp>
    </p:spTree>
    <p:extLst>
      <p:ext uri="{BB962C8B-B14F-4D97-AF65-F5344CB8AC3E}">
        <p14:creationId xmlns:p14="http://schemas.microsoft.com/office/powerpoint/2010/main" val="3240397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Title + 3 columns">
    <p:spTree>
      <p:nvGrpSpPr>
        <p:cNvPr id="1" name="Shape 59"/>
        <p:cNvGrpSpPr/>
        <p:nvPr/>
      </p:nvGrpSpPr>
      <p:grpSpPr>
        <a:xfrm>
          <a:off x="0" y="0"/>
          <a:ext cx="0" cy="0"/>
          <a:chOff x="0" y="0"/>
          <a:chExt cx="0" cy="0"/>
        </a:xfrm>
      </p:grpSpPr>
      <p:pic>
        <p:nvPicPr>
          <p:cNvPr id="6" name="Shape 60"/>
          <p:cNvPicPr preferRelativeResize="0">
            <a:picLocks noChangeAspect="1" noChangeArrowheads="1"/>
          </p:cNvPicPr>
          <p:nvPr/>
        </p:nvPicPr>
        <p:blipFill>
          <a:blip r:embed="rId2">
            <a:extLst>
              <a:ext uri="{28A0092B-C50C-407E-A947-70E740481C1C}">
                <a14:useLocalDpi xmlns:a14="http://schemas.microsoft.com/office/drawing/2010/main" val="0"/>
              </a:ext>
            </a:extLst>
          </a:blip>
          <a:srcRect l="45000" b="3157"/>
          <a:stretch>
            <a:fillRect/>
          </a:stretch>
        </p:blipFill>
        <p:spPr bwMode="auto">
          <a:xfrm>
            <a:off x="-10716" y="1333500"/>
            <a:ext cx="1181101" cy="3820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Shape 61"/>
          <p:cNvPicPr preferRelativeResize="0">
            <a:picLocks noChangeAspect="1" noChangeArrowheads="1"/>
          </p:cNvPicPr>
          <p:nvPr/>
        </p:nvPicPr>
        <p:blipFill>
          <a:blip r:embed="rId3" cstate="print">
            <a:extLst>
              <a:ext uri="{28A0092B-C50C-407E-A947-70E740481C1C}">
                <a14:useLocalDpi xmlns:a14="http://schemas.microsoft.com/office/drawing/2010/main" val="0"/>
              </a:ext>
            </a:extLst>
          </a:blip>
          <a:srcRect l="6270" t="32211" r="-6270" b="-5402"/>
          <a:stretch>
            <a:fillRect/>
          </a:stretch>
        </p:blipFill>
        <p:spPr bwMode="auto">
          <a:xfrm>
            <a:off x="5505450" y="3081349"/>
            <a:ext cx="3638550" cy="2062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Shape 62"/>
          <p:cNvGrpSpPr>
            <a:grpSpLocks/>
          </p:cNvGrpSpPr>
          <p:nvPr/>
        </p:nvGrpSpPr>
        <p:grpSpPr bwMode="auto">
          <a:xfrm>
            <a:off x="615554" y="581025"/>
            <a:ext cx="7912894" cy="3981450"/>
            <a:chOff x="615225" y="581250"/>
            <a:chExt cx="7913399" cy="3981000"/>
          </a:xfrm>
        </p:grpSpPr>
        <p:sp>
          <p:nvSpPr>
            <p:cNvPr id="9" name="Shape 63"/>
            <p:cNvSpPr>
              <a:spLocks noChangeArrowheads="1"/>
            </p:cNvSpPr>
            <p:nvPr/>
          </p:nvSpPr>
          <p:spPr bwMode="auto">
            <a:xfrm>
              <a:off x="615225" y="581250"/>
              <a:ext cx="7913399" cy="3981000"/>
            </a:xfrm>
            <a:prstGeom prst="rect">
              <a:avLst/>
            </a:prstGeom>
            <a:solidFill>
              <a:srgbClr val="FFFFFF">
                <a:alpha val="92548"/>
              </a:srgbClr>
            </a:solidFill>
            <a:ln w="9525">
              <a:solidFill>
                <a:srgbClr val="231F1C"/>
              </a:solidFill>
              <a:round/>
              <a:headEnd/>
              <a:tailEnd/>
            </a:ln>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eaLnBrk="0" fontAlgn="base" hangingPunct="0">
                <a:spcBef>
                  <a:spcPct val="0"/>
                </a:spcBef>
                <a:spcAft>
                  <a:spcPct val="0"/>
                </a:spcAft>
                <a:defRPr/>
              </a:pPr>
              <a:endParaRPr lang="en-US" altLang="en-US" sz="1400">
                <a:solidFill>
                  <a:prstClr val="black"/>
                </a:solidFill>
              </a:endParaRPr>
            </a:p>
          </p:txBody>
        </p:sp>
        <p:sp>
          <p:nvSpPr>
            <p:cNvPr id="10" name="Shape 64"/>
            <p:cNvSpPr>
              <a:spLocks noChangeArrowheads="1"/>
            </p:cNvSpPr>
            <p:nvPr/>
          </p:nvSpPr>
          <p:spPr bwMode="auto">
            <a:xfrm>
              <a:off x="704527" y="666965"/>
              <a:ext cx="7733604" cy="3809569"/>
            </a:xfrm>
            <a:prstGeom prst="rect">
              <a:avLst/>
            </a:prstGeom>
            <a:noFill/>
            <a:ln w="9525">
              <a:solidFill>
                <a:srgbClr val="231F1C"/>
              </a:solidFill>
              <a:round/>
              <a:headEnd/>
              <a:tailEnd/>
            </a:ln>
          </p:spPr>
          <p:txBody>
            <a:bodyPr lIns="91425" tIns="91425" rIns="91425" bIns="91425"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defTabSz="342900" eaLnBrk="0" fontAlgn="base" hangingPunct="0">
                <a:spcBef>
                  <a:spcPct val="0"/>
                </a:spcBef>
                <a:spcAft>
                  <a:spcPct val="0"/>
                </a:spcAft>
                <a:defRPr/>
              </a:pPr>
              <a:endParaRPr lang="en-US" altLang="en-US" sz="1400">
                <a:solidFill>
                  <a:prstClr val="black"/>
                </a:solidFill>
              </a:endParaRPr>
            </a:p>
          </p:txBody>
        </p:sp>
      </p:grpSp>
      <p:pic>
        <p:nvPicPr>
          <p:cNvPr id="11" name="Shape 69"/>
          <p:cNvPicPr preferRelativeResize="0">
            <a:picLocks noChangeAspect="1" noChangeArrowheads="1"/>
          </p:cNvPicPr>
          <p:nvPr/>
        </p:nvPicPr>
        <p:blipFill>
          <a:blip r:embed="rId4" cstate="print">
            <a:extLst>
              <a:ext uri="{28A0092B-C50C-407E-A947-70E740481C1C}">
                <a14:useLocalDpi xmlns:a14="http://schemas.microsoft.com/office/drawing/2010/main" val="0"/>
              </a:ext>
            </a:extLst>
          </a:blip>
          <a:srcRect l="-8865" t="39793" r="42702" b="-13091"/>
          <a:stretch>
            <a:fillRect/>
          </a:stretch>
        </p:blipFill>
        <p:spPr bwMode="auto">
          <a:xfrm>
            <a:off x="6858000" y="-4763"/>
            <a:ext cx="230505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Shape 65"/>
          <p:cNvSpPr txBox="1">
            <a:spLocks noGrp="1"/>
          </p:cNvSpPr>
          <p:nvPr>
            <p:ph type="title"/>
          </p:nvPr>
        </p:nvSpPr>
        <p:spPr>
          <a:xfrm>
            <a:off x="1251613" y="1044189"/>
            <a:ext cx="6640799" cy="953999"/>
          </a:xfrm>
          <a:prstGeom prst="rect">
            <a:avLst/>
          </a:prstGeom>
        </p:spPr>
        <p:txBody>
          <a:bodyPr lIns="68569" tIns="68569" rIns="68569" bIns="68569" anchor="t"/>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a:p>
        </p:txBody>
      </p:sp>
      <p:sp>
        <p:nvSpPr>
          <p:cNvPr id="66" name="Shape 66"/>
          <p:cNvSpPr txBox="1">
            <a:spLocks noGrp="1"/>
          </p:cNvSpPr>
          <p:nvPr>
            <p:ph type="body" idx="1"/>
          </p:nvPr>
        </p:nvSpPr>
        <p:spPr>
          <a:xfrm>
            <a:off x="1176100" y="2127940"/>
            <a:ext cx="2168400" cy="2334599"/>
          </a:xfrm>
          <a:prstGeom prst="rect">
            <a:avLst/>
          </a:prstGeom>
        </p:spPr>
        <p:txBody>
          <a:bodyPr lIns="68569" tIns="68569" rIns="68569" bIns="68569"/>
          <a:lstStyle>
            <a:lvl1pPr lvl="0" rtl="0">
              <a:spcBef>
                <a:spcPts val="0"/>
              </a:spcBef>
              <a:buSzPct val="100000"/>
              <a:defRPr sz="900"/>
            </a:lvl1pPr>
            <a:lvl2pPr lvl="1" rtl="0">
              <a:spcBef>
                <a:spcPts val="0"/>
              </a:spcBef>
              <a:buSzPct val="100000"/>
              <a:defRPr sz="900"/>
            </a:lvl2pPr>
            <a:lvl3pPr lvl="2" rtl="0">
              <a:spcBef>
                <a:spcPts val="0"/>
              </a:spcBef>
              <a:buSzPct val="100000"/>
              <a:defRPr sz="900"/>
            </a:lvl3pPr>
            <a:lvl4pPr lvl="3" rtl="0">
              <a:spcBef>
                <a:spcPts val="0"/>
              </a:spcBef>
              <a:buSzPct val="100000"/>
              <a:defRPr sz="900"/>
            </a:lvl4pPr>
            <a:lvl5pPr lvl="4" rtl="0">
              <a:spcBef>
                <a:spcPts val="0"/>
              </a:spcBef>
              <a:buSzPct val="100000"/>
              <a:defRPr sz="900"/>
            </a:lvl5pPr>
            <a:lvl6pPr lvl="5" rtl="0">
              <a:spcBef>
                <a:spcPts val="0"/>
              </a:spcBef>
              <a:buSzPct val="100000"/>
              <a:defRPr sz="900"/>
            </a:lvl6pPr>
            <a:lvl7pPr lvl="6" rtl="0">
              <a:spcBef>
                <a:spcPts val="0"/>
              </a:spcBef>
              <a:buSzPct val="100000"/>
              <a:defRPr sz="900"/>
            </a:lvl7pPr>
            <a:lvl8pPr lvl="7" rtl="0">
              <a:spcBef>
                <a:spcPts val="0"/>
              </a:spcBef>
              <a:buSzPct val="100000"/>
              <a:defRPr sz="900"/>
            </a:lvl8pPr>
            <a:lvl9pPr lvl="8" rtl="0">
              <a:spcBef>
                <a:spcPts val="0"/>
              </a:spcBef>
              <a:buSzPct val="100000"/>
              <a:defRPr sz="900"/>
            </a:lvl9pPr>
          </a:lstStyle>
          <a:p>
            <a:endParaRPr/>
          </a:p>
        </p:txBody>
      </p:sp>
      <p:sp>
        <p:nvSpPr>
          <p:cNvPr id="67" name="Shape 67"/>
          <p:cNvSpPr txBox="1">
            <a:spLocks noGrp="1"/>
          </p:cNvSpPr>
          <p:nvPr>
            <p:ph type="body" idx="2"/>
          </p:nvPr>
        </p:nvSpPr>
        <p:spPr>
          <a:xfrm>
            <a:off x="3455676" y="2127940"/>
            <a:ext cx="2168400" cy="2334599"/>
          </a:xfrm>
          <a:prstGeom prst="rect">
            <a:avLst/>
          </a:prstGeom>
        </p:spPr>
        <p:txBody>
          <a:bodyPr lIns="68569" tIns="68569" rIns="68569" bIns="68569"/>
          <a:lstStyle>
            <a:lvl1pPr lvl="0" rtl="0">
              <a:spcBef>
                <a:spcPts val="0"/>
              </a:spcBef>
              <a:buSzPct val="100000"/>
              <a:defRPr sz="900"/>
            </a:lvl1pPr>
            <a:lvl2pPr lvl="1" rtl="0">
              <a:spcBef>
                <a:spcPts val="0"/>
              </a:spcBef>
              <a:buSzPct val="100000"/>
              <a:defRPr sz="900"/>
            </a:lvl2pPr>
            <a:lvl3pPr lvl="2" rtl="0">
              <a:spcBef>
                <a:spcPts val="0"/>
              </a:spcBef>
              <a:buSzPct val="100000"/>
              <a:defRPr sz="900"/>
            </a:lvl3pPr>
            <a:lvl4pPr lvl="3" rtl="0">
              <a:spcBef>
                <a:spcPts val="0"/>
              </a:spcBef>
              <a:buSzPct val="100000"/>
              <a:defRPr sz="900"/>
            </a:lvl4pPr>
            <a:lvl5pPr lvl="4" rtl="0">
              <a:spcBef>
                <a:spcPts val="0"/>
              </a:spcBef>
              <a:buSzPct val="100000"/>
              <a:defRPr sz="900"/>
            </a:lvl5pPr>
            <a:lvl6pPr lvl="5" rtl="0">
              <a:spcBef>
                <a:spcPts val="0"/>
              </a:spcBef>
              <a:buSzPct val="100000"/>
              <a:defRPr sz="900"/>
            </a:lvl6pPr>
            <a:lvl7pPr lvl="6" rtl="0">
              <a:spcBef>
                <a:spcPts val="0"/>
              </a:spcBef>
              <a:buSzPct val="100000"/>
              <a:defRPr sz="900"/>
            </a:lvl7pPr>
            <a:lvl8pPr lvl="7" rtl="0">
              <a:spcBef>
                <a:spcPts val="0"/>
              </a:spcBef>
              <a:buSzPct val="100000"/>
              <a:defRPr sz="900"/>
            </a:lvl8pPr>
            <a:lvl9pPr lvl="8" rtl="0">
              <a:spcBef>
                <a:spcPts val="0"/>
              </a:spcBef>
              <a:buSzPct val="100000"/>
              <a:defRPr sz="900"/>
            </a:lvl9pPr>
          </a:lstStyle>
          <a:p>
            <a:endParaRPr/>
          </a:p>
        </p:txBody>
      </p:sp>
      <p:sp>
        <p:nvSpPr>
          <p:cNvPr id="68" name="Shape 68"/>
          <p:cNvSpPr txBox="1">
            <a:spLocks noGrp="1"/>
          </p:cNvSpPr>
          <p:nvPr>
            <p:ph type="body" idx="3"/>
          </p:nvPr>
        </p:nvSpPr>
        <p:spPr>
          <a:xfrm>
            <a:off x="5735253" y="2127940"/>
            <a:ext cx="2168400" cy="2334599"/>
          </a:xfrm>
          <a:prstGeom prst="rect">
            <a:avLst/>
          </a:prstGeom>
        </p:spPr>
        <p:txBody>
          <a:bodyPr lIns="68569" tIns="68569" rIns="68569" bIns="68569"/>
          <a:lstStyle>
            <a:lvl1pPr lvl="0" rtl="0">
              <a:spcBef>
                <a:spcPts val="0"/>
              </a:spcBef>
              <a:buSzPct val="100000"/>
              <a:defRPr sz="900"/>
            </a:lvl1pPr>
            <a:lvl2pPr lvl="1" rtl="0">
              <a:spcBef>
                <a:spcPts val="0"/>
              </a:spcBef>
              <a:buSzPct val="100000"/>
              <a:defRPr sz="900"/>
            </a:lvl2pPr>
            <a:lvl3pPr lvl="2" rtl="0">
              <a:spcBef>
                <a:spcPts val="0"/>
              </a:spcBef>
              <a:buSzPct val="100000"/>
              <a:defRPr sz="900"/>
            </a:lvl3pPr>
            <a:lvl4pPr lvl="3" rtl="0">
              <a:spcBef>
                <a:spcPts val="0"/>
              </a:spcBef>
              <a:buSzPct val="100000"/>
              <a:defRPr sz="900"/>
            </a:lvl4pPr>
            <a:lvl5pPr lvl="4" rtl="0">
              <a:spcBef>
                <a:spcPts val="0"/>
              </a:spcBef>
              <a:buSzPct val="100000"/>
              <a:defRPr sz="900"/>
            </a:lvl5pPr>
            <a:lvl6pPr lvl="5" rtl="0">
              <a:spcBef>
                <a:spcPts val="0"/>
              </a:spcBef>
              <a:buSzPct val="100000"/>
              <a:defRPr sz="900"/>
            </a:lvl6pPr>
            <a:lvl7pPr lvl="6" rtl="0">
              <a:spcBef>
                <a:spcPts val="0"/>
              </a:spcBef>
              <a:buSzPct val="100000"/>
              <a:defRPr sz="900"/>
            </a:lvl7pPr>
            <a:lvl8pPr lvl="7" rtl="0">
              <a:spcBef>
                <a:spcPts val="0"/>
              </a:spcBef>
              <a:buSzPct val="100000"/>
              <a:defRPr sz="900"/>
            </a:lvl8pPr>
            <a:lvl9pPr lvl="8" rtl="0">
              <a:spcBef>
                <a:spcPts val="0"/>
              </a:spcBef>
              <a:buSzPct val="100000"/>
              <a:defRPr sz="900"/>
            </a:lvl9pPr>
          </a:lstStyle>
          <a:p>
            <a:endParaRPr/>
          </a:p>
        </p:txBody>
      </p:sp>
    </p:spTree>
    <p:extLst>
      <p:ext uri="{BB962C8B-B14F-4D97-AF65-F5344CB8AC3E}">
        <p14:creationId xmlns:p14="http://schemas.microsoft.com/office/powerpoint/2010/main" val="14031775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05979"/>
            <a:ext cx="8229600" cy="857250"/>
          </a:xfrm>
        </p:spPr>
        <p:txBody>
          <a:bodyPr/>
          <a:lstStyle/>
          <a:p>
            <a:r>
              <a:rPr lang="en-US"/>
              <a:t>Click to edit Master title style</a:t>
            </a:r>
          </a:p>
        </p:txBody>
      </p:sp>
      <p:sp>
        <p:nvSpPr>
          <p:cNvPr id="3" name="Content Placeholder 2"/>
          <p:cNvSpPr>
            <a:spLocks noGrp="1"/>
          </p:cNvSpPr>
          <p:nvPr>
            <p:ph sz="quarter" idx="1"/>
          </p:nvPr>
        </p:nvSpPr>
        <p:spPr>
          <a:xfrm>
            <a:off x="457200" y="1200152"/>
            <a:ext cx="4038600" cy="163949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8200" y="1200152"/>
            <a:ext cx="4038600" cy="163949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7200" y="2953956"/>
            <a:ext cx="4038600" cy="16406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8200" y="2953956"/>
            <a:ext cx="4038600" cy="16406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lvl1pPr>
              <a:defRPr/>
            </a:lvl1pPr>
          </a:lstStyle>
          <a:p>
            <a:pPr>
              <a:defRPr/>
            </a:pPr>
            <a:endParaRPr lang="en-US">
              <a:solidFill>
                <a:prstClr val="black">
                  <a:tint val="75000"/>
                </a:prstClr>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Rectangle 6"/>
          <p:cNvSpPr>
            <a:spLocks noGrp="1" noChangeArrowheads="1"/>
          </p:cNvSpPr>
          <p:nvPr>
            <p:ph type="sldNum" sz="quarter" idx="12"/>
          </p:nvPr>
        </p:nvSpPr>
        <p:spPr/>
        <p:txBody>
          <a:bodyPr/>
          <a:lstStyle>
            <a:lvl1pPr>
              <a:defRPr smtClean="0"/>
            </a:lvl1pPr>
          </a:lstStyle>
          <a:p>
            <a:pPr>
              <a:defRPr/>
            </a:pPr>
            <a:fld id="{C7EFB6C9-5C92-4952-8D65-D86963EE7348}" type="slidenum">
              <a:rPr lang="en-US" altLang="en-US"/>
              <a:pPr>
                <a:defRPr/>
              </a:pPr>
              <a:t>‹#›</a:t>
            </a:fld>
            <a:endParaRPr lang="en-US" altLang="en-US"/>
          </a:p>
        </p:txBody>
      </p:sp>
    </p:spTree>
    <p:extLst>
      <p:ext uri="{BB962C8B-B14F-4D97-AF65-F5344CB8AC3E}">
        <p14:creationId xmlns:p14="http://schemas.microsoft.com/office/powerpoint/2010/main" val="338031631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内容">
    <p:bg>
      <p:bgPr>
        <a:gradFill flip="none" rotWithShape="1">
          <a:gsLst>
            <a:gs pos="71000">
              <a:schemeClr val="bg1"/>
            </a:gs>
            <a:gs pos="21000">
              <a:schemeClr val="bg1"/>
            </a:gs>
            <a:gs pos="0">
              <a:schemeClr val="accent4">
                <a:alpha val="12000"/>
              </a:schemeClr>
            </a:gs>
            <a:gs pos="100000">
              <a:schemeClr val="accent1">
                <a:lumMod val="20000"/>
                <a:lumOff val="80000"/>
                <a:alpha val="58000"/>
              </a:schemeClr>
            </a:gs>
          </a:gsLst>
          <a:lin ang="16200000" scaled="1"/>
          <a:tileRect/>
        </a:gradFill>
        <a:effectLst/>
      </p:bgPr>
    </p:bg>
    <p:spTree>
      <p:nvGrpSpPr>
        <p:cNvPr id="1" name=""/>
        <p:cNvGrpSpPr/>
        <p:nvPr/>
      </p:nvGrpSpPr>
      <p:grpSpPr>
        <a:xfrm>
          <a:off x="0" y="0"/>
          <a:ext cx="0" cy="0"/>
          <a:chOff x="0" y="0"/>
          <a:chExt cx="0" cy="0"/>
        </a:xfrm>
      </p:grpSpPr>
      <p:pic>
        <p:nvPicPr>
          <p:cNvPr id="12" name="图片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flipH="1">
            <a:off x="-1742052" y="-626892"/>
            <a:ext cx="9985925" cy="1182418"/>
          </a:xfrm>
          <a:prstGeom prst="rect">
            <a:avLst/>
          </a:prstGeom>
        </p:spPr>
      </p:pic>
      <p:pic>
        <p:nvPicPr>
          <p:cNvPr id="13" name="图片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43762" y="4515967"/>
            <a:ext cx="1800253" cy="719600"/>
          </a:xfrm>
          <a:prstGeom prst="rect">
            <a:avLst/>
          </a:prstGeom>
        </p:spPr>
      </p:pic>
    </p:spTree>
    <p:extLst>
      <p:ext uri="{BB962C8B-B14F-4D97-AF65-F5344CB8AC3E}">
        <p14:creationId xmlns:p14="http://schemas.microsoft.com/office/powerpoint/2010/main" val="71348271"/>
      </p:ext>
    </p:extLst>
  </p:cSld>
  <p:clrMapOvr>
    <a:masterClrMapping/>
  </p:clrMapOvr>
  <mc:AlternateContent xmlns:mc="http://schemas.openxmlformats.org/markup-compatibility/2006" xmlns:p14="http://schemas.microsoft.com/office/powerpoint/2010/main">
    <mc:Choice Requires="p14">
      <p:transition spd="slow" p14:dur="2000" advClick="0" advTm="3000">
        <p:random/>
      </p:transition>
    </mc:Choice>
    <mc:Fallback xmlns="">
      <p:transition spd="slow" advClick="0" advTm="3000">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05744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05380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4593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D8C6043-98FB-4302-9A15-E0FAFEA21755}" type="datetimeFigureOut">
              <a:rPr lang="en-US">
                <a:solidFill>
                  <a:prstClr val="black">
                    <a:tint val="75000"/>
                  </a:prstClr>
                </a:solidFill>
              </a:rPr>
              <a:pPr>
                <a:def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3B9BC3A9-FA41-4A85-A579-230E97564529}" type="slidenum">
              <a:rPr lang="en-US" altLang="en-US"/>
              <a:pPr>
                <a:defRPr/>
              </a:pPr>
              <a:t>‹#›</a:t>
            </a:fld>
            <a:endParaRPr lang="en-US" altLang="en-US"/>
          </a:p>
        </p:txBody>
      </p:sp>
    </p:spTree>
    <p:extLst>
      <p:ext uri="{BB962C8B-B14F-4D97-AF65-F5344CB8AC3E}">
        <p14:creationId xmlns:p14="http://schemas.microsoft.com/office/powerpoint/2010/main" val="26045974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900115"/>
            <a:ext cx="4038600" cy="254555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1638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0"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0"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743183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1232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8856042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2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63533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2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68269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2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828905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2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381921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2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587321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2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169319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17"/>
            <a:ext cx="7886700" cy="2139553"/>
          </a:xfrm>
        </p:spPr>
        <p:txBody>
          <a:bodyPr anchor="b"/>
          <a:lstStyle>
            <a:lvl1pPr>
              <a:defRPr sz="3400"/>
            </a:lvl1pPr>
          </a:lstStyle>
          <a:p>
            <a:r>
              <a:rPr lang="en-US"/>
              <a:t>Click to edit Master title style</a:t>
            </a:r>
          </a:p>
        </p:txBody>
      </p:sp>
      <p:sp>
        <p:nvSpPr>
          <p:cNvPr id="3" name="Text Placeholder 2"/>
          <p:cNvSpPr>
            <a:spLocks noGrp="1"/>
          </p:cNvSpPr>
          <p:nvPr>
            <p:ph type="body" idx="1"/>
          </p:nvPr>
        </p:nvSpPr>
        <p:spPr>
          <a:xfrm>
            <a:off x="623888" y="3442099"/>
            <a:ext cx="7886700" cy="1125140"/>
          </a:xfrm>
        </p:spPr>
        <p:txBody>
          <a:bodyPr/>
          <a:lstStyle>
            <a:lvl1pPr marL="0" indent="0">
              <a:buNone/>
              <a:defRPr sz="1400">
                <a:solidFill>
                  <a:schemeClr val="tx1">
                    <a:tint val="75000"/>
                  </a:schemeClr>
                </a:solidFill>
              </a:defRPr>
            </a:lvl1pPr>
            <a:lvl2pPr marL="257181" indent="0">
              <a:buNone/>
              <a:defRPr sz="1100">
                <a:solidFill>
                  <a:schemeClr val="tx1">
                    <a:tint val="75000"/>
                  </a:schemeClr>
                </a:solidFill>
              </a:defRPr>
            </a:lvl2pPr>
            <a:lvl3pPr marL="514362" indent="0">
              <a:buNone/>
              <a:defRPr sz="1000">
                <a:solidFill>
                  <a:schemeClr val="tx1">
                    <a:tint val="75000"/>
                  </a:schemeClr>
                </a:solidFill>
              </a:defRPr>
            </a:lvl3pPr>
            <a:lvl4pPr marL="771543" indent="0">
              <a:buNone/>
              <a:defRPr sz="900">
                <a:solidFill>
                  <a:schemeClr val="tx1">
                    <a:tint val="75000"/>
                  </a:schemeClr>
                </a:solidFill>
              </a:defRPr>
            </a:lvl4pPr>
            <a:lvl5pPr marL="1028723" indent="0">
              <a:buNone/>
              <a:defRPr sz="900">
                <a:solidFill>
                  <a:schemeClr val="tx1">
                    <a:tint val="75000"/>
                  </a:schemeClr>
                </a:solidFill>
              </a:defRPr>
            </a:lvl5pPr>
            <a:lvl6pPr marL="1285904" indent="0">
              <a:buNone/>
              <a:defRPr sz="900">
                <a:solidFill>
                  <a:schemeClr val="tx1">
                    <a:tint val="75000"/>
                  </a:schemeClr>
                </a:solidFill>
              </a:defRPr>
            </a:lvl6pPr>
            <a:lvl7pPr marL="1543085" indent="0">
              <a:buNone/>
              <a:defRPr sz="900">
                <a:solidFill>
                  <a:schemeClr val="tx1">
                    <a:tint val="75000"/>
                  </a:schemeClr>
                </a:solidFill>
              </a:defRPr>
            </a:lvl7pPr>
            <a:lvl8pPr marL="1800266" indent="0">
              <a:buNone/>
              <a:defRPr sz="900">
                <a:solidFill>
                  <a:schemeClr val="tx1">
                    <a:tint val="75000"/>
                  </a:schemeClr>
                </a:solidFill>
              </a:defRPr>
            </a:lvl8pPr>
            <a:lvl9pPr marL="2057448" indent="0">
              <a:buNone/>
              <a:defRPr sz="9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pPr>
              <a:defRPr/>
            </a:pPr>
            <a:fld id="{9B5C258B-EC89-460A-9595-DB783260D8E1}" type="datetimeFigureOut">
              <a:rPr lang="en-US">
                <a:solidFill>
                  <a:prstClr val="black">
                    <a:tint val="75000"/>
                  </a:prstClr>
                </a:solidFill>
              </a:rPr>
              <a:pPr>
                <a:def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012804C8-0F70-48B1-9C7E-E5C25252745D}" type="slidenum">
              <a:rPr lang="en-US" altLang="en-US"/>
              <a:pPr>
                <a:defRPr/>
              </a:pPr>
              <a:t>‹#›</a:t>
            </a:fld>
            <a:endParaRPr lang="en-US" altLang="en-US"/>
          </a:p>
        </p:txBody>
      </p:sp>
    </p:spTree>
    <p:extLst>
      <p:ext uri="{BB962C8B-B14F-4D97-AF65-F5344CB8AC3E}">
        <p14:creationId xmlns:p14="http://schemas.microsoft.com/office/powerpoint/2010/main" val="41853015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2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547473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2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338129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73469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1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5207178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1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351087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1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75384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1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893158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18192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402511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899184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286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29150" y="1369219"/>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4F38D849-00BB-4E49-8C51-48FC2FD57A56}" type="datetimeFigureOut">
              <a:rPr lang="en-US">
                <a:solidFill>
                  <a:prstClr val="black">
                    <a:tint val="75000"/>
                  </a:prstClr>
                </a:solidFill>
              </a:rPr>
              <a:pPr>
                <a:defRPr/>
              </a:pPr>
              <a:t>7/23/2023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FFB1BD4-8AB3-4426-89FB-7B5DD06F7B24}" type="slidenum">
              <a:rPr lang="en-US" altLang="en-US"/>
              <a:pPr>
                <a:defRPr/>
              </a:pPr>
              <a:t>‹#›</a:t>
            </a:fld>
            <a:endParaRPr lang="en-US" altLang="en-US"/>
          </a:p>
        </p:txBody>
      </p:sp>
    </p:spTree>
    <p:extLst>
      <p:ext uri="{BB962C8B-B14F-4D97-AF65-F5344CB8AC3E}">
        <p14:creationId xmlns:p14="http://schemas.microsoft.com/office/powerpoint/2010/main" val="131006736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0540347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682589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060809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15657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43963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462926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839630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2381614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9112521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744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7"/>
            <a:ext cx="7886700" cy="994172"/>
          </a:xfrm>
        </p:spPr>
        <p:txBody>
          <a:bodyPr/>
          <a:lstStyle/>
          <a:p>
            <a:r>
              <a:rPr lang="en-US"/>
              <a:t>Click to edit Master title style</a:t>
            </a:r>
          </a:p>
        </p:txBody>
      </p:sp>
      <p:sp>
        <p:nvSpPr>
          <p:cNvPr id="3" name="Text Placeholder 2"/>
          <p:cNvSpPr>
            <a:spLocks noGrp="1"/>
          </p:cNvSpPr>
          <p:nvPr>
            <p:ph type="body" idx="1"/>
          </p:nvPr>
        </p:nvSpPr>
        <p:spPr>
          <a:xfrm>
            <a:off x="629843" y="1260872"/>
            <a:ext cx="3868340" cy="617934"/>
          </a:xfrm>
        </p:spPr>
        <p:txBody>
          <a:bodyPr anchor="b"/>
          <a:lstStyle>
            <a:lvl1pPr marL="0" indent="0">
              <a:buNone/>
              <a:defRPr sz="1400" b="1"/>
            </a:lvl1pPr>
            <a:lvl2pPr marL="257181" indent="0">
              <a:buNone/>
              <a:defRPr sz="1100" b="1"/>
            </a:lvl2pPr>
            <a:lvl3pPr marL="514362" indent="0">
              <a:buNone/>
              <a:defRPr sz="1000" b="1"/>
            </a:lvl3pPr>
            <a:lvl4pPr marL="771543" indent="0">
              <a:buNone/>
              <a:defRPr sz="900" b="1"/>
            </a:lvl4pPr>
            <a:lvl5pPr marL="1028723" indent="0">
              <a:buNone/>
              <a:defRPr sz="900" b="1"/>
            </a:lvl5pPr>
            <a:lvl6pPr marL="1285904" indent="0">
              <a:buNone/>
              <a:defRPr sz="900" b="1"/>
            </a:lvl6pPr>
            <a:lvl7pPr marL="1543085" indent="0">
              <a:buNone/>
              <a:defRPr sz="900" b="1"/>
            </a:lvl7pPr>
            <a:lvl8pPr marL="1800266" indent="0">
              <a:buNone/>
              <a:defRPr sz="900" b="1"/>
            </a:lvl8pPr>
            <a:lvl9pPr marL="2057448" indent="0">
              <a:buNone/>
              <a:defRPr sz="900" b="1"/>
            </a:lvl9pPr>
          </a:lstStyle>
          <a:p>
            <a:pPr lvl="0"/>
            <a:r>
              <a:rPr lang="en-US"/>
              <a:t>Edit Master text styles</a:t>
            </a:r>
          </a:p>
        </p:txBody>
      </p:sp>
      <p:sp>
        <p:nvSpPr>
          <p:cNvPr id="4" name="Content Placeholder 3"/>
          <p:cNvSpPr>
            <a:spLocks noGrp="1"/>
          </p:cNvSpPr>
          <p:nvPr>
            <p:ph sz="half" idx="2"/>
          </p:nvPr>
        </p:nvSpPr>
        <p:spPr>
          <a:xfrm>
            <a:off x="629843" y="1878809"/>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7" y="1260872"/>
            <a:ext cx="3887391" cy="617934"/>
          </a:xfrm>
        </p:spPr>
        <p:txBody>
          <a:bodyPr anchor="b"/>
          <a:lstStyle>
            <a:lvl1pPr marL="0" indent="0">
              <a:buNone/>
              <a:defRPr sz="1400" b="1"/>
            </a:lvl1pPr>
            <a:lvl2pPr marL="257181" indent="0">
              <a:buNone/>
              <a:defRPr sz="1100" b="1"/>
            </a:lvl2pPr>
            <a:lvl3pPr marL="514362" indent="0">
              <a:buNone/>
              <a:defRPr sz="1000" b="1"/>
            </a:lvl3pPr>
            <a:lvl4pPr marL="771543" indent="0">
              <a:buNone/>
              <a:defRPr sz="900" b="1"/>
            </a:lvl4pPr>
            <a:lvl5pPr marL="1028723" indent="0">
              <a:buNone/>
              <a:defRPr sz="900" b="1"/>
            </a:lvl5pPr>
            <a:lvl6pPr marL="1285904" indent="0">
              <a:buNone/>
              <a:defRPr sz="900" b="1"/>
            </a:lvl6pPr>
            <a:lvl7pPr marL="1543085" indent="0">
              <a:buNone/>
              <a:defRPr sz="900" b="1"/>
            </a:lvl7pPr>
            <a:lvl8pPr marL="1800266" indent="0">
              <a:buNone/>
              <a:defRPr sz="900" b="1"/>
            </a:lvl8pPr>
            <a:lvl9pPr marL="2057448" indent="0">
              <a:buNone/>
              <a:defRPr sz="900" b="1"/>
            </a:lvl9pPr>
          </a:lstStyle>
          <a:p>
            <a:pPr lvl="0"/>
            <a:r>
              <a:rPr lang="en-US"/>
              <a:t>Edit Master text styles</a:t>
            </a:r>
          </a:p>
        </p:txBody>
      </p:sp>
      <p:sp>
        <p:nvSpPr>
          <p:cNvPr id="6" name="Content Placeholder 5"/>
          <p:cNvSpPr>
            <a:spLocks noGrp="1"/>
          </p:cNvSpPr>
          <p:nvPr>
            <p:ph sz="quarter" idx="4"/>
          </p:nvPr>
        </p:nvSpPr>
        <p:spPr>
          <a:xfrm>
            <a:off x="4629157" y="1878809"/>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A2029C1-D328-4B16-845A-1E96A6532F5E}" type="datetimeFigureOut">
              <a:rPr lang="en-US">
                <a:solidFill>
                  <a:prstClr val="black">
                    <a:tint val="75000"/>
                  </a:prstClr>
                </a:solidFill>
              </a:rPr>
              <a:pPr>
                <a:defRPr/>
              </a:pPr>
              <a:t>7/23/2023</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9748BD6F-77F5-4330-ABC6-63C054A62B13}" type="slidenum">
              <a:rPr lang="en-US" altLang="en-US"/>
              <a:pPr>
                <a:defRPr/>
              </a:pPr>
              <a:t>‹#›</a:t>
            </a:fld>
            <a:endParaRPr lang="en-US" altLang="en-US"/>
          </a:p>
        </p:txBody>
      </p:sp>
    </p:spTree>
    <p:extLst>
      <p:ext uri="{BB962C8B-B14F-4D97-AF65-F5344CB8AC3E}">
        <p14:creationId xmlns:p14="http://schemas.microsoft.com/office/powerpoint/2010/main" val="160547394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713348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5"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5"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917362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259766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98309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54783"/>
            <a:ext cx="2057400" cy="329088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54783"/>
            <a:ext cx="6019800" cy="329088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45058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701FAE-2844-4DD5-B58F-AE0F107426E2}"/>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E4BFF108-AE6F-4338-9B29-DEC971DCFF5D}"/>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23EAD011-6B93-4CD2-8DCD-67C66E43B1EA}"/>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7C6BCE5B-EA1C-4256-8263-E6A13891A52C}"/>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F41F5E39-FA18-4CE0-B1CA-884F432206D0}"/>
              </a:ext>
            </a:extLst>
          </p:cNvPr>
          <p:cNvSpPr>
            <a:spLocks noGrp="1"/>
          </p:cNvSpPr>
          <p:nvPr>
            <p:ph type="sldNum" sz="quarter" idx="12"/>
          </p:nvPr>
        </p:nvSpPr>
        <p:spPr/>
        <p:txBody>
          <a:bodyPr/>
          <a:lstStyle>
            <a:lvl1pPr>
              <a:defRPr/>
            </a:lvl1pPr>
          </a:lstStyle>
          <a:p>
            <a:fld id="{DD4BAB62-016E-48EF-B7FF-EBCA00A50FD7}" type="slidenum">
              <a:rPr lang="en-US" altLang="en-US"/>
              <a:pPr/>
              <a:t>‹#›</a:t>
            </a:fld>
            <a:endParaRPr lang="en-US" altLang="en-US"/>
          </a:p>
        </p:txBody>
      </p:sp>
    </p:spTree>
    <p:extLst>
      <p:ext uri="{BB962C8B-B14F-4D97-AF65-F5344CB8AC3E}">
        <p14:creationId xmlns:p14="http://schemas.microsoft.com/office/powerpoint/2010/main" val="315495982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EE1353-0E80-4B86-AED6-50DE9A12BC2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9A85B4-7ECD-4ED7-97AE-08BEDAD5E2C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033DF87-C9D4-401E-AB89-435B463429EA}"/>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F8E42FEA-1E05-43EC-93A1-3920E84145F7}"/>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F85B9BE1-D765-4F4E-864D-9DA4EAF540A3}"/>
              </a:ext>
            </a:extLst>
          </p:cNvPr>
          <p:cNvSpPr>
            <a:spLocks noGrp="1"/>
          </p:cNvSpPr>
          <p:nvPr>
            <p:ph type="sldNum" sz="quarter" idx="12"/>
          </p:nvPr>
        </p:nvSpPr>
        <p:spPr/>
        <p:txBody>
          <a:bodyPr/>
          <a:lstStyle>
            <a:lvl1pPr>
              <a:defRPr/>
            </a:lvl1pPr>
          </a:lstStyle>
          <a:p>
            <a:fld id="{8F3BDA46-8ADF-4E26-A802-FF256F10AE63}" type="slidenum">
              <a:rPr lang="en-US" altLang="en-US"/>
              <a:pPr/>
              <a:t>‹#›</a:t>
            </a:fld>
            <a:endParaRPr lang="en-US" altLang="en-US"/>
          </a:p>
        </p:txBody>
      </p:sp>
    </p:spTree>
    <p:extLst>
      <p:ext uri="{BB962C8B-B14F-4D97-AF65-F5344CB8AC3E}">
        <p14:creationId xmlns:p14="http://schemas.microsoft.com/office/powerpoint/2010/main" val="241224696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B5B89-B61D-49E2-987A-52A2514BCA36}"/>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1BFA24BE-45D2-4AB7-9FBB-7FE68696D8CB}"/>
              </a:ext>
            </a:extLst>
          </p:cNvPr>
          <p:cNvSpPr>
            <a:spLocks noGrp="1"/>
          </p:cNvSpPr>
          <p:nvPr>
            <p:ph type="body" idx="1"/>
          </p:nvPr>
        </p:nvSpPr>
        <p:spPr>
          <a:xfrm>
            <a:off x="623888" y="3442098"/>
            <a:ext cx="7886700" cy="1125140"/>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Date Placeholder 3">
            <a:extLst>
              <a:ext uri="{FF2B5EF4-FFF2-40B4-BE49-F238E27FC236}">
                <a16:creationId xmlns:a16="http://schemas.microsoft.com/office/drawing/2014/main" id="{9FF31D79-C308-46D2-BC14-BA82B92D1F6E}"/>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2C1B6460-5474-4978-83CC-57FD8A864DE6}"/>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62817FB3-7A13-47C0-AD81-5137D7C47CA6}"/>
              </a:ext>
            </a:extLst>
          </p:cNvPr>
          <p:cNvSpPr>
            <a:spLocks noGrp="1"/>
          </p:cNvSpPr>
          <p:nvPr>
            <p:ph type="sldNum" sz="quarter" idx="12"/>
          </p:nvPr>
        </p:nvSpPr>
        <p:spPr/>
        <p:txBody>
          <a:bodyPr/>
          <a:lstStyle>
            <a:lvl1pPr>
              <a:defRPr/>
            </a:lvl1pPr>
          </a:lstStyle>
          <a:p>
            <a:fld id="{E4029D0B-F9F8-492D-9EE6-32EC1AE306B1}" type="slidenum">
              <a:rPr lang="en-US" altLang="en-US"/>
              <a:pPr/>
              <a:t>‹#›</a:t>
            </a:fld>
            <a:endParaRPr lang="en-US" altLang="en-US"/>
          </a:p>
        </p:txBody>
      </p:sp>
    </p:spTree>
    <p:extLst>
      <p:ext uri="{BB962C8B-B14F-4D97-AF65-F5344CB8AC3E}">
        <p14:creationId xmlns:p14="http://schemas.microsoft.com/office/powerpoint/2010/main" val="301601885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30C0B-CA0D-4CBA-B4C2-409D04244E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1BD4D8B-AC03-4389-90F0-260E6677CC48}"/>
              </a:ext>
            </a:extLst>
          </p:cNvPr>
          <p:cNvSpPr>
            <a:spLocks noGrp="1"/>
          </p:cNvSpPr>
          <p:nvPr>
            <p:ph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0A4772D-FB43-4F85-AD5E-C6D860003210}"/>
              </a:ext>
            </a:extLst>
          </p:cNvPr>
          <p:cNvSpPr>
            <a:spLocks noGrp="1"/>
          </p:cNvSpPr>
          <p:nvPr>
            <p:ph sz="half" idx="2"/>
          </p:nvPr>
        </p:nvSpPr>
        <p:spPr>
          <a:xfrm>
            <a:off x="4648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42BA33-AE66-4715-A47D-B342F8102D89}"/>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AB038A67-8884-459F-89CA-DD57F03BFB30}"/>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6F451C24-8E86-4D20-9C05-606C75BEAFB1}"/>
              </a:ext>
            </a:extLst>
          </p:cNvPr>
          <p:cNvSpPr>
            <a:spLocks noGrp="1"/>
          </p:cNvSpPr>
          <p:nvPr>
            <p:ph type="sldNum" sz="quarter" idx="12"/>
          </p:nvPr>
        </p:nvSpPr>
        <p:spPr/>
        <p:txBody>
          <a:bodyPr/>
          <a:lstStyle>
            <a:lvl1pPr>
              <a:defRPr/>
            </a:lvl1pPr>
          </a:lstStyle>
          <a:p>
            <a:fld id="{5CEE9F45-276C-420B-978D-14E8005E3805}" type="slidenum">
              <a:rPr lang="en-US" altLang="en-US"/>
              <a:pPr/>
              <a:t>‹#›</a:t>
            </a:fld>
            <a:endParaRPr lang="en-US" altLang="en-US"/>
          </a:p>
        </p:txBody>
      </p:sp>
    </p:spTree>
    <p:extLst>
      <p:ext uri="{BB962C8B-B14F-4D97-AF65-F5344CB8AC3E}">
        <p14:creationId xmlns:p14="http://schemas.microsoft.com/office/powerpoint/2010/main" val="250845744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D4CF85-9A2F-4869-87FE-6142FFBE441D}"/>
              </a:ext>
            </a:extLst>
          </p:cNvPr>
          <p:cNvSpPr>
            <a:spLocks noGrp="1"/>
          </p:cNvSpPr>
          <p:nvPr>
            <p:ph type="title"/>
          </p:nvPr>
        </p:nvSpPr>
        <p:spPr>
          <a:xfrm>
            <a:off x="630238"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CAB4309F-D004-483F-B791-AA245F8607D9}"/>
              </a:ext>
            </a:extLst>
          </p:cNvPr>
          <p:cNvSpPr>
            <a:spLocks noGrp="1"/>
          </p:cNvSpPr>
          <p:nvPr>
            <p:ph type="body" idx="1"/>
          </p:nvPr>
        </p:nvSpPr>
        <p:spPr>
          <a:xfrm>
            <a:off x="630239" y="1260872"/>
            <a:ext cx="3868737"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B7415DD-C819-4531-938C-F732B78AA5C5}"/>
              </a:ext>
            </a:extLst>
          </p:cNvPr>
          <p:cNvSpPr>
            <a:spLocks noGrp="1"/>
          </p:cNvSpPr>
          <p:nvPr>
            <p:ph sz="half" idx="2"/>
          </p:nvPr>
        </p:nvSpPr>
        <p:spPr>
          <a:xfrm>
            <a:off x="630239" y="1878806"/>
            <a:ext cx="3868737"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09F9B61-1598-4C54-ADC2-0A61D57ECDCB}"/>
              </a:ext>
            </a:extLst>
          </p:cNvPr>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7D013A0-E58B-48DE-A14C-DC06F213E00C}"/>
              </a:ext>
            </a:extLst>
          </p:cNvPr>
          <p:cNvSpPr>
            <a:spLocks noGrp="1"/>
          </p:cNvSpPr>
          <p:nvPr>
            <p:ph sz="quarter" idx="4"/>
          </p:nvPr>
        </p:nvSpPr>
        <p:spPr>
          <a:xfrm>
            <a:off x="4629150" y="1878806"/>
            <a:ext cx="3887788"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4A7F428-D339-406B-A311-BBEC129DC573}"/>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43C8ED5A-E291-4AB3-A361-45F759BA2A42}"/>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784F1266-7BC5-404E-86EB-56AE61E6BE74}"/>
              </a:ext>
            </a:extLst>
          </p:cNvPr>
          <p:cNvSpPr>
            <a:spLocks noGrp="1"/>
          </p:cNvSpPr>
          <p:nvPr>
            <p:ph type="sldNum" sz="quarter" idx="12"/>
          </p:nvPr>
        </p:nvSpPr>
        <p:spPr/>
        <p:txBody>
          <a:bodyPr/>
          <a:lstStyle>
            <a:lvl1pPr>
              <a:defRPr/>
            </a:lvl1pPr>
          </a:lstStyle>
          <a:p>
            <a:fld id="{992E0216-3451-4CA8-B2DF-3F9B54C0C627}" type="slidenum">
              <a:rPr lang="en-US" altLang="en-US"/>
              <a:pPr/>
              <a:t>‹#›</a:t>
            </a:fld>
            <a:endParaRPr lang="en-US" altLang="en-US"/>
          </a:p>
        </p:txBody>
      </p:sp>
    </p:spTree>
    <p:extLst>
      <p:ext uri="{BB962C8B-B14F-4D97-AF65-F5344CB8AC3E}">
        <p14:creationId xmlns:p14="http://schemas.microsoft.com/office/powerpoint/2010/main" val="8705488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2982619-C188-4831-BF08-C393C63E8A0B}" type="datetimeFigureOut">
              <a:rPr lang="en-US">
                <a:solidFill>
                  <a:prstClr val="black">
                    <a:tint val="75000"/>
                  </a:prstClr>
                </a:solidFill>
              </a:rPr>
              <a:pPr>
                <a:defRPr/>
              </a:pPr>
              <a:t>7/23/2023</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F1736136-6F68-4B5F-93B1-8553B44126ED}" type="slidenum">
              <a:rPr lang="en-US" altLang="en-US"/>
              <a:pPr>
                <a:defRPr/>
              </a:pPr>
              <a:t>‹#›</a:t>
            </a:fld>
            <a:endParaRPr lang="en-US" altLang="en-US"/>
          </a:p>
        </p:txBody>
      </p:sp>
    </p:spTree>
    <p:extLst>
      <p:ext uri="{BB962C8B-B14F-4D97-AF65-F5344CB8AC3E}">
        <p14:creationId xmlns:p14="http://schemas.microsoft.com/office/powerpoint/2010/main" val="26899118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53AB78-26B3-476C-9E3B-5736C040CFB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5C65FE-5A19-46BB-AF48-01480D44A6FF}"/>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8ED779E5-F124-4F54-9F96-FA6720F2B6B6}"/>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D78337E3-4A70-4C27-9D8E-F05C2AED5895}"/>
              </a:ext>
            </a:extLst>
          </p:cNvPr>
          <p:cNvSpPr>
            <a:spLocks noGrp="1"/>
          </p:cNvSpPr>
          <p:nvPr>
            <p:ph type="sldNum" sz="quarter" idx="12"/>
          </p:nvPr>
        </p:nvSpPr>
        <p:spPr/>
        <p:txBody>
          <a:bodyPr/>
          <a:lstStyle>
            <a:lvl1pPr>
              <a:defRPr/>
            </a:lvl1pPr>
          </a:lstStyle>
          <a:p>
            <a:fld id="{3F725781-25BB-441A-A8BC-0F1F3143A33E}" type="slidenum">
              <a:rPr lang="en-US" altLang="en-US"/>
              <a:pPr/>
              <a:t>‹#›</a:t>
            </a:fld>
            <a:endParaRPr lang="en-US" altLang="en-US"/>
          </a:p>
        </p:txBody>
      </p:sp>
    </p:spTree>
    <p:extLst>
      <p:ext uri="{BB962C8B-B14F-4D97-AF65-F5344CB8AC3E}">
        <p14:creationId xmlns:p14="http://schemas.microsoft.com/office/powerpoint/2010/main" val="268159656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76943590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1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30553044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1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38624177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1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10988362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1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233910084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10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37167186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blank" preserve="1">
  <p:cSld name="9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21546696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8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59968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blank" preserve="1">
  <p:cSld name="7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15126837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5CFB424-0049-43C8-ABAA-7FA42C30C44D}" type="datetimeFigureOut">
              <a:rPr lang="en-US">
                <a:solidFill>
                  <a:prstClr val="black">
                    <a:tint val="75000"/>
                  </a:prstClr>
                </a:solidFill>
              </a:rPr>
              <a:pPr>
                <a:defRPr/>
              </a:pPr>
              <a:t>7/23/2023</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CFD32716-83C2-4120-A280-B686063DAF49}" type="slidenum">
              <a:rPr lang="en-US" altLang="en-US"/>
              <a:pPr>
                <a:defRPr/>
              </a:pPr>
              <a:t>‹#›</a:t>
            </a:fld>
            <a:endParaRPr lang="en-US" altLang="en-US"/>
          </a:p>
        </p:txBody>
      </p:sp>
    </p:spTree>
    <p:extLst>
      <p:ext uri="{BB962C8B-B14F-4D97-AF65-F5344CB8AC3E}">
        <p14:creationId xmlns:p14="http://schemas.microsoft.com/office/powerpoint/2010/main" val="378342466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6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227879646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25871423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26122218"/>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235110945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270654151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136F-8351-4C13-9693-0A8910D242B3}"/>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983B140-E914-43C6-AE8D-F9E272D5EA29}"/>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5020E385-5EAA-47DF-B826-E5874E9EACDE}"/>
              </a:ext>
            </a:extLst>
          </p:cNvPr>
          <p:cNvSpPr>
            <a:spLocks noGrp="1"/>
          </p:cNvSpPr>
          <p:nvPr>
            <p:ph type="sldNum" sz="quarter" idx="12"/>
          </p:nvPr>
        </p:nvSpPr>
        <p:spPr/>
        <p:txBody>
          <a:bodyPr/>
          <a:lstStyle>
            <a:lvl1pPr>
              <a:defRPr/>
            </a:lvl1pPr>
          </a:lstStyle>
          <a:p>
            <a:fld id="{C0033073-9697-4E98-999F-211990159BF6}" type="slidenum">
              <a:rPr lang="en-US" altLang="en-US"/>
              <a:pPr/>
              <a:t>‹#›</a:t>
            </a:fld>
            <a:endParaRPr lang="en-US" altLang="en-US"/>
          </a:p>
        </p:txBody>
      </p:sp>
    </p:spTree>
    <p:extLst>
      <p:ext uri="{BB962C8B-B14F-4D97-AF65-F5344CB8AC3E}">
        <p14:creationId xmlns:p14="http://schemas.microsoft.com/office/powerpoint/2010/main" val="239872954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E144FC-15D4-4461-86DD-F9F3E756E910}"/>
              </a:ext>
            </a:extLst>
          </p:cNvPr>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8CBB1965-CD58-4C24-B88C-8D5A290293EF}"/>
              </a:ext>
            </a:extLst>
          </p:cNvPr>
          <p:cNvSpPr>
            <a:spLocks noGrp="1"/>
          </p:cNvSpPr>
          <p:nvPr>
            <p:ph idx="1"/>
          </p:nvPr>
        </p:nvSpPr>
        <p:spPr>
          <a:xfrm>
            <a:off x="3887788"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E2555F-5533-4F31-AB59-4B8E793485FA}"/>
              </a:ext>
            </a:extLst>
          </p:cNvPr>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5A510A37-5F71-4112-B3B3-26A9F6546AF4}"/>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D1C37458-D16E-4A7F-8038-3FB6D1C6DCC5}"/>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8641F3BD-206C-47AC-B083-07B59970D702}"/>
              </a:ext>
            </a:extLst>
          </p:cNvPr>
          <p:cNvSpPr>
            <a:spLocks noGrp="1"/>
          </p:cNvSpPr>
          <p:nvPr>
            <p:ph type="sldNum" sz="quarter" idx="12"/>
          </p:nvPr>
        </p:nvSpPr>
        <p:spPr/>
        <p:txBody>
          <a:bodyPr/>
          <a:lstStyle>
            <a:lvl1pPr>
              <a:defRPr/>
            </a:lvl1pPr>
          </a:lstStyle>
          <a:p>
            <a:fld id="{EC864FA3-8167-4442-9C74-A57BAFE76C8E}" type="slidenum">
              <a:rPr lang="en-US" altLang="en-US"/>
              <a:pPr/>
              <a:t>‹#›</a:t>
            </a:fld>
            <a:endParaRPr lang="en-US" altLang="en-US"/>
          </a:p>
        </p:txBody>
      </p:sp>
    </p:spTree>
    <p:extLst>
      <p:ext uri="{BB962C8B-B14F-4D97-AF65-F5344CB8AC3E}">
        <p14:creationId xmlns:p14="http://schemas.microsoft.com/office/powerpoint/2010/main" val="37697487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ED563F-F290-44AF-83AB-4D79C8AE574D}"/>
              </a:ext>
            </a:extLst>
          </p:cNvPr>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E0C4DCC-3B72-473E-9538-E108D2EA1A00}"/>
              </a:ext>
            </a:extLst>
          </p:cNvPr>
          <p:cNvSpPr>
            <a:spLocks noGrp="1"/>
          </p:cNvSpPr>
          <p:nvPr>
            <p:ph type="pic" idx="1"/>
          </p:nvPr>
        </p:nvSpPr>
        <p:spPr>
          <a:xfrm>
            <a:off x="3887788"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169BD32-866C-4429-9EF8-83342265902F}"/>
              </a:ext>
            </a:extLst>
          </p:cNvPr>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3CAFC6DB-3BDF-45A9-9C63-8BAA44D95379}"/>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9B3B4A73-F157-411F-B78A-B918B49BB3B5}"/>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8B87F3EF-A5EF-4FAB-A1F1-82D9A31C48A1}"/>
              </a:ext>
            </a:extLst>
          </p:cNvPr>
          <p:cNvSpPr>
            <a:spLocks noGrp="1"/>
          </p:cNvSpPr>
          <p:nvPr>
            <p:ph type="sldNum" sz="quarter" idx="12"/>
          </p:nvPr>
        </p:nvSpPr>
        <p:spPr/>
        <p:txBody>
          <a:bodyPr/>
          <a:lstStyle>
            <a:lvl1pPr>
              <a:defRPr/>
            </a:lvl1pPr>
          </a:lstStyle>
          <a:p>
            <a:fld id="{3531B63D-9806-4E3F-A664-02C894F2F896}" type="slidenum">
              <a:rPr lang="en-US" altLang="en-US"/>
              <a:pPr/>
              <a:t>‹#›</a:t>
            </a:fld>
            <a:endParaRPr lang="en-US" altLang="en-US"/>
          </a:p>
        </p:txBody>
      </p:sp>
    </p:spTree>
    <p:extLst>
      <p:ext uri="{BB962C8B-B14F-4D97-AF65-F5344CB8AC3E}">
        <p14:creationId xmlns:p14="http://schemas.microsoft.com/office/powerpoint/2010/main" val="212934801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47CA8-8EED-4F84-A7DD-1D7B092AC3E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D9CBA91-84E4-4E20-9146-5E25A05B874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13F211A-8A4C-4124-81B3-98268AB39E5E}"/>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40923896-42B0-49B6-9A54-1412522ED4D0}"/>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3508B86F-038E-4F6B-9FD8-1B7DD45EDB22}"/>
              </a:ext>
            </a:extLst>
          </p:cNvPr>
          <p:cNvSpPr>
            <a:spLocks noGrp="1"/>
          </p:cNvSpPr>
          <p:nvPr>
            <p:ph type="sldNum" sz="quarter" idx="12"/>
          </p:nvPr>
        </p:nvSpPr>
        <p:spPr/>
        <p:txBody>
          <a:bodyPr/>
          <a:lstStyle>
            <a:lvl1pPr>
              <a:defRPr/>
            </a:lvl1pPr>
          </a:lstStyle>
          <a:p>
            <a:fld id="{EF9F54D7-736E-450C-99F3-DFC9855CFB24}" type="slidenum">
              <a:rPr lang="en-US" altLang="en-US"/>
              <a:pPr/>
              <a:t>‹#›</a:t>
            </a:fld>
            <a:endParaRPr lang="en-US" altLang="en-US"/>
          </a:p>
        </p:txBody>
      </p:sp>
    </p:spTree>
    <p:extLst>
      <p:ext uri="{BB962C8B-B14F-4D97-AF65-F5344CB8AC3E}">
        <p14:creationId xmlns:p14="http://schemas.microsoft.com/office/powerpoint/2010/main" val="73894278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CF45CB-FCAF-40BF-B0E1-3F6C7C63AF9B}"/>
              </a:ext>
            </a:extLst>
          </p:cNvPr>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430CB93-CA6B-459D-99C6-FA06987C6903}"/>
              </a:ext>
            </a:extLst>
          </p:cNvPr>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297A8E3-0C62-43E3-BB3E-AB72D3807786}"/>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8CCACDE8-CBDC-4A0A-B06E-FC061B8FDC4A}"/>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C13DCB58-6B32-444A-ACB1-8E52EC1FA261}"/>
              </a:ext>
            </a:extLst>
          </p:cNvPr>
          <p:cNvSpPr>
            <a:spLocks noGrp="1"/>
          </p:cNvSpPr>
          <p:nvPr>
            <p:ph type="sldNum" sz="quarter" idx="12"/>
          </p:nvPr>
        </p:nvSpPr>
        <p:spPr/>
        <p:txBody>
          <a:bodyPr/>
          <a:lstStyle>
            <a:lvl1pPr>
              <a:defRPr/>
            </a:lvl1pPr>
          </a:lstStyle>
          <a:p>
            <a:fld id="{32E78E60-35C9-48FB-9846-A07654D5F4DE}" type="slidenum">
              <a:rPr lang="en-US" altLang="en-US"/>
              <a:pPr/>
              <a:t>‹#›</a:t>
            </a:fld>
            <a:endParaRPr lang="en-US" altLang="en-US"/>
          </a:p>
        </p:txBody>
      </p:sp>
    </p:spTree>
    <p:extLst>
      <p:ext uri="{BB962C8B-B14F-4D97-AF65-F5344CB8AC3E}">
        <p14:creationId xmlns:p14="http://schemas.microsoft.com/office/powerpoint/2010/main" val="30867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342900"/>
            <a:ext cx="2949178" cy="1200150"/>
          </a:xfrm>
        </p:spPr>
        <p:txBody>
          <a:bodyPr anchor="b"/>
          <a:lstStyle>
            <a:lvl1pPr>
              <a:defRPr sz="1800"/>
            </a:lvl1pPr>
          </a:lstStyle>
          <a:p>
            <a:r>
              <a:rPr lang="en-US"/>
              <a:t>Click to edit Master title style</a:t>
            </a:r>
          </a:p>
        </p:txBody>
      </p:sp>
      <p:sp>
        <p:nvSpPr>
          <p:cNvPr id="3" name="Content Placeholder 2"/>
          <p:cNvSpPr>
            <a:spLocks noGrp="1"/>
          </p:cNvSpPr>
          <p:nvPr>
            <p:ph idx="1"/>
          </p:nvPr>
        </p:nvSpPr>
        <p:spPr>
          <a:xfrm>
            <a:off x="3887392" y="740583"/>
            <a:ext cx="4629150" cy="3655219"/>
          </a:xfrm>
        </p:spPr>
        <p:txBody>
          <a:bodyPr/>
          <a:lstStyle>
            <a:lvl1pPr>
              <a:defRPr sz="1800"/>
            </a:lvl1pPr>
            <a:lvl2pPr>
              <a:defRPr sz="1600"/>
            </a:lvl2pPr>
            <a:lvl3pPr>
              <a:defRPr sz="1400"/>
            </a:lvl3pPr>
            <a:lvl4pPr>
              <a:defRPr sz="1100"/>
            </a:lvl4pPr>
            <a:lvl5pPr>
              <a:defRPr sz="1100"/>
            </a:lvl5pPr>
            <a:lvl6pPr>
              <a:defRPr sz="1100"/>
            </a:lvl6pPr>
            <a:lvl7pPr>
              <a:defRPr sz="1100"/>
            </a:lvl7pPr>
            <a:lvl8pPr>
              <a:defRPr sz="1100"/>
            </a:lvl8pPr>
            <a:lvl9pPr>
              <a:defRPr sz="11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29842" y="1543052"/>
            <a:ext cx="2949178" cy="2858691"/>
          </a:xfrm>
        </p:spPr>
        <p:txBody>
          <a:bodyPr/>
          <a:lstStyle>
            <a:lvl1pPr marL="0" indent="0">
              <a:buNone/>
              <a:defRPr sz="900"/>
            </a:lvl1pPr>
            <a:lvl2pPr marL="257181" indent="0">
              <a:buNone/>
              <a:defRPr sz="800"/>
            </a:lvl2pPr>
            <a:lvl3pPr marL="514362" indent="0">
              <a:buNone/>
              <a:defRPr sz="700"/>
            </a:lvl3pPr>
            <a:lvl4pPr marL="771543" indent="0">
              <a:buNone/>
              <a:defRPr sz="600"/>
            </a:lvl4pPr>
            <a:lvl5pPr marL="1028723" indent="0">
              <a:buNone/>
              <a:defRPr sz="600"/>
            </a:lvl5pPr>
            <a:lvl6pPr marL="1285904" indent="0">
              <a:buNone/>
              <a:defRPr sz="600"/>
            </a:lvl6pPr>
            <a:lvl7pPr marL="1543085" indent="0">
              <a:buNone/>
              <a:defRPr sz="600"/>
            </a:lvl7pPr>
            <a:lvl8pPr marL="1800266" indent="0">
              <a:buNone/>
              <a:defRPr sz="600"/>
            </a:lvl8pPr>
            <a:lvl9pPr marL="2057448" indent="0">
              <a:buNone/>
              <a:defRPr sz="6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91EE3F4C-041D-4600-855B-FA890D52FDE4}" type="datetimeFigureOut">
              <a:rPr lang="en-US">
                <a:solidFill>
                  <a:prstClr val="black">
                    <a:tint val="75000"/>
                  </a:prstClr>
                </a:solidFill>
              </a:rPr>
              <a:pPr>
                <a:defRPr/>
              </a:pPr>
              <a:t>7/23/2023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EB24C41C-EB93-4C37-A111-A4BB49F64A53}" type="slidenum">
              <a:rPr lang="en-US" altLang="en-US"/>
              <a:pPr>
                <a:defRPr/>
              </a:pPr>
              <a:t>‹#›</a:t>
            </a:fld>
            <a:endParaRPr lang="en-US" altLang="en-US"/>
          </a:p>
        </p:txBody>
      </p:sp>
    </p:spTree>
    <p:extLst>
      <p:ext uri="{BB962C8B-B14F-4D97-AF65-F5344CB8AC3E}">
        <p14:creationId xmlns:p14="http://schemas.microsoft.com/office/powerpoint/2010/main" val="21514856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2" y="342900"/>
            <a:ext cx="2949178" cy="1200150"/>
          </a:xfrm>
        </p:spPr>
        <p:txBody>
          <a:bodyPr anchor="b"/>
          <a:lstStyle>
            <a:lvl1pPr>
              <a:defRPr sz="1800"/>
            </a:lvl1pPr>
          </a:lstStyle>
          <a:p>
            <a:r>
              <a:rPr lang="en-US"/>
              <a:t>Click to edit Master title style</a:t>
            </a:r>
          </a:p>
        </p:txBody>
      </p:sp>
      <p:sp>
        <p:nvSpPr>
          <p:cNvPr id="3" name="Picture Placeholder 2"/>
          <p:cNvSpPr>
            <a:spLocks noGrp="1"/>
          </p:cNvSpPr>
          <p:nvPr>
            <p:ph type="pic" idx="1"/>
          </p:nvPr>
        </p:nvSpPr>
        <p:spPr>
          <a:xfrm>
            <a:off x="3887392" y="740583"/>
            <a:ext cx="4629150" cy="3655219"/>
          </a:xfrm>
        </p:spPr>
        <p:txBody>
          <a:bodyPr rtlCol="0">
            <a:normAutofit/>
          </a:bodyPr>
          <a:lstStyle>
            <a:lvl1pPr marL="0" indent="0">
              <a:buNone/>
              <a:defRPr sz="1800"/>
            </a:lvl1pPr>
            <a:lvl2pPr marL="257181" indent="0">
              <a:buNone/>
              <a:defRPr sz="1600"/>
            </a:lvl2pPr>
            <a:lvl3pPr marL="514362" indent="0">
              <a:buNone/>
              <a:defRPr sz="1400"/>
            </a:lvl3pPr>
            <a:lvl4pPr marL="771543" indent="0">
              <a:buNone/>
              <a:defRPr sz="1100"/>
            </a:lvl4pPr>
            <a:lvl5pPr marL="1028723" indent="0">
              <a:buNone/>
              <a:defRPr sz="1100"/>
            </a:lvl5pPr>
            <a:lvl6pPr marL="1285904" indent="0">
              <a:buNone/>
              <a:defRPr sz="1100"/>
            </a:lvl6pPr>
            <a:lvl7pPr marL="1543085" indent="0">
              <a:buNone/>
              <a:defRPr sz="1100"/>
            </a:lvl7pPr>
            <a:lvl8pPr marL="1800266" indent="0">
              <a:buNone/>
              <a:defRPr sz="1100"/>
            </a:lvl8pPr>
            <a:lvl9pPr marL="2057448" indent="0">
              <a:buNone/>
              <a:defRPr sz="1100"/>
            </a:lvl9pPr>
          </a:lstStyle>
          <a:p>
            <a:pPr lvl="0"/>
            <a:endParaRPr lang="en-US" noProof="0"/>
          </a:p>
        </p:txBody>
      </p:sp>
      <p:sp>
        <p:nvSpPr>
          <p:cNvPr id="4" name="Text Placeholder 3"/>
          <p:cNvSpPr>
            <a:spLocks noGrp="1"/>
          </p:cNvSpPr>
          <p:nvPr>
            <p:ph type="body" sz="half" idx="2"/>
          </p:nvPr>
        </p:nvSpPr>
        <p:spPr>
          <a:xfrm>
            <a:off x="629842" y="1543052"/>
            <a:ext cx="2949178" cy="2858691"/>
          </a:xfrm>
        </p:spPr>
        <p:txBody>
          <a:bodyPr/>
          <a:lstStyle>
            <a:lvl1pPr marL="0" indent="0">
              <a:buNone/>
              <a:defRPr sz="900"/>
            </a:lvl1pPr>
            <a:lvl2pPr marL="257181" indent="0">
              <a:buNone/>
              <a:defRPr sz="800"/>
            </a:lvl2pPr>
            <a:lvl3pPr marL="514362" indent="0">
              <a:buNone/>
              <a:defRPr sz="700"/>
            </a:lvl3pPr>
            <a:lvl4pPr marL="771543" indent="0">
              <a:buNone/>
              <a:defRPr sz="600"/>
            </a:lvl4pPr>
            <a:lvl5pPr marL="1028723" indent="0">
              <a:buNone/>
              <a:defRPr sz="600"/>
            </a:lvl5pPr>
            <a:lvl6pPr marL="1285904" indent="0">
              <a:buNone/>
              <a:defRPr sz="600"/>
            </a:lvl6pPr>
            <a:lvl7pPr marL="1543085" indent="0">
              <a:buNone/>
              <a:defRPr sz="600"/>
            </a:lvl7pPr>
            <a:lvl8pPr marL="1800266" indent="0">
              <a:buNone/>
              <a:defRPr sz="600"/>
            </a:lvl8pPr>
            <a:lvl9pPr marL="2057448" indent="0">
              <a:buNone/>
              <a:defRPr sz="60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E0240F0C-E030-451E-92AA-75C7727A7793}" type="datetimeFigureOut">
              <a:rPr lang="en-US">
                <a:solidFill>
                  <a:prstClr val="black">
                    <a:tint val="75000"/>
                  </a:prstClr>
                </a:solidFill>
              </a:rPr>
              <a:pPr>
                <a:defRPr/>
              </a:pPr>
              <a:t>7/23/2023</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1869AA80-95AC-413F-849E-6850916D8F84}" type="slidenum">
              <a:rPr lang="en-US" altLang="en-US"/>
              <a:pPr>
                <a:defRPr/>
              </a:pPr>
              <a:t>‹#›</a:t>
            </a:fld>
            <a:endParaRPr lang="en-US" altLang="en-US"/>
          </a:p>
        </p:txBody>
      </p:sp>
    </p:spTree>
    <p:extLst>
      <p:ext uri="{BB962C8B-B14F-4D97-AF65-F5344CB8AC3E}">
        <p14:creationId xmlns:p14="http://schemas.microsoft.com/office/powerpoint/2010/main" val="972412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9.xml"/><Relationship Id="rId18" Type="http://schemas.openxmlformats.org/officeDocument/2006/relationships/slideLayout" Target="../slideLayouts/slideLayout34.xml"/><Relationship Id="rId26" Type="http://schemas.openxmlformats.org/officeDocument/2006/relationships/slideLayout" Target="../slideLayouts/slideLayout42.xml"/><Relationship Id="rId39" Type="http://schemas.openxmlformats.org/officeDocument/2006/relationships/theme" Target="../theme/theme2.xml"/><Relationship Id="rId21" Type="http://schemas.openxmlformats.org/officeDocument/2006/relationships/slideLayout" Target="../slideLayouts/slideLayout37.xml"/><Relationship Id="rId34" Type="http://schemas.openxmlformats.org/officeDocument/2006/relationships/slideLayout" Target="../slideLayouts/slideLayout50.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slideLayout" Target="../slideLayouts/slideLayout33.xml"/><Relationship Id="rId25" Type="http://schemas.openxmlformats.org/officeDocument/2006/relationships/slideLayout" Target="../slideLayouts/slideLayout41.xml"/><Relationship Id="rId33" Type="http://schemas.openxmlformats.org/officeDocument/2006/relationships/slideLayout" Target="../slideLayouts/slideLayout49.xml"/><Relationship Id="rId38" Type="http://schemas.openxmlformats.org/officeDocument/2006/relationships/slideLayout" Target="../slideLayouts/slideLayout54.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20" Type="http://schemas.openxmlformats.org/officeDocument/2006/relationships/slideLayout" Target="../slideLayouts/slideLayout36.xml"/><Relationship Id="rId29" Type="http://schemas.openxmlformats.org/officeDocument/2006/relationships/slideLayout" Target="../slideLayouts/slideLayout45.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24" Type="http://schemas.openxmlformats.org/officeDocument/2006/relationships/slideLayout" Target="../slideLayouts/slideLayout40.xml"/><Relationship Id="rId32" Type="http://schemas.openxmlformats.org/officeDocument/2006/relationships/slideLayout" Target="../slideLayouts/slideLayout48.xml"/><Relationship Id="rId37" Type="http://schemas.openxmlformats.org/officeDocument/2006/relationships/slideLayout" Target="../slideLayouts/slideLayout53.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23" Type="http://schemas.openxmlformats.org/officeDocument/2006/relationships/slideLayout" Target="../slideLayouts/slideLayout39.xml"/><Relationship Id="rId28" Type="http://schemas.openxmlformats.org/officeDocument/2006/relationships/slideLayout" Target="../slideLayouts/slideLayout44.xml"/><Relationship Id="rId36" Type="http://schemas.openxmlformats.org/officeDocument/2006/relationships/slideLayout" Target="../slideLayouts/slideLayout52.xml"/><Relationship Id="rId10" Type="http://schemas.openxmlformats.org/officeDocument/2006/relationships/slideLayout" Target="../slideLayouts/slideLayout26.xml"/><Relationship Id="rId19" Type="http://schemas.openxmlformats.org/officeDocument/2006/relationships/slideLayout" Target="../slideLayouts/slideLayout35.xml"/><Relationship Id="rId31" Type="http://schemas.openxmlformats.org/officeDocument/2006/relationships/slideLayout" Target="../slideLayouts/slideLayout47.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 Id="rId22" Type="http://schemas.openxmlformats.org/officeDocument/2006/relationships/slideLayout" Target="../slideLayouts/slideLayout38.xml"/><Relationship Id="rId27" Type="http://schemas.openxmlformats.org/officeDocument/2006/relationships/slideLayout" Target="../slideLayouts/slideLayout43.xml"/><Relationship Id="rId30" Type="http://schemas.openxmlformats.org/officeDocument/2006/relationships/slideLayout" Target="../slideLayouts/slideLayout46.xml"/><Relationship Id="rId35" Type="http://schemas.openxmlformats.org/officeDocument/2006/relationships/slideLayout" Target="../slideLayouts/slideLayout51.xml"/><Relationship Id="rId8" Type="http://schemas.openxmlformats.org/officeDocument/2006/relationships/slideLayout" Target="../slideLayouts/slideLayout24.xml"/><Relationship Id="rId3"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62.xml"/><Relationship Id="rId13" Type="http://schemas.openxmlformats.org/officeDocument/2006/relationships/slideLayout" Target="../slideLayouts/slideLayout67.xml"/><Relationship Id="rId18" Type="http://schemas.openxmlformats.org/officeDocument/2006/relationships/slideLayout" Target="../slideLayouts/slideLayout72.xml"/><Relationship Id="rId26" Type="http://schemas.openxmlformats.org/officeDocument/2006/relationships/theme" Target="../theme/theme3.xml"/><Relationship Id="rId3" Type="http://schemas.openxmlformats.org/officeDocument/2006/relationships/slideLayout" Target="../slideLayouts/slideLayout57.xml"/><Relationship Id="rId21" Type="http://schemas.openxmlformats.org/officeDocument/2006/relationships/slideLayout" Target="../slideLayouts/slideLayout75.xml"/><Relationship Id="rId7" Type="http://schemas.openxmlformats.org/officeDocument/2006/relationships/slideLayout" Target="../slideLayouts/slideLayout61.xml"/><Relationship Id="rId12" Type="http://schemas.openxmlformats.org/officeDocument/2006/relationships/slideLayout" Target="../slideLayouts/slideLayout66.xml"/><Relationship Id="rId17" Type="http://schemas.openxmlformats.org/officeDocument/2006/relationships/slideLayout" Target="../slideLayouts/slideLayout71.xml"/><Relationship Id="rId25" Type="http://schemas.openxmlformats.org/officeDocument/2006/relationships/slideLayout" Target="../slideLayouts/slideLayout79.xml"/><Relationship Id="rId2" Type="http://schemas.openxmlformats.org/officeDocument/2006/relationships/slideLayout" Target="../slideLayouts/slideLayout56.xml"/><Relationship Id="rId16" Type="http://schemas.openxmlformats.org/officeDocument/2006/relationships/slideLayout" Target="../slideLayouts/slideLayout70.xml"/><Relationship Id="rId20" Type="http://schemas.openxmlformats.org/officeDocument/2006/relationships/slideLayout" Target="../slideLayouts/slideLayout74.xml"/><Relationship Id="rId1" Type="http://schemas.openxmlformats.org/officeDocument/2006/relationships/slideLayout" Target="../slideLayouts/slideLayout55.xml"/><Relationship Id="rId6" Type="http://schemas.openxmlformats.org/officeDocument/2006/relationships/slideLayout" Target="../slideLayouts/slideLayout60.xml"/><Relationship Id="rId11" Type="http://schemas.openxmlformats.org/officeDocument/2006/relationships/slideLayout" Target="../slideLayouts/slideLayout65.xml"/><Relationship Id="rId24" Type="http://schemas.openxmlformats.org/officeDocument/2006/relationships/slideLayout" Target="../slideLayouts/slideLayout78.xml"/><Relationship Id="rId5" Type="http://schemas.openxmlformats.org/officeDocument/2006/relationships/slideLayout" Target="../slideLayouts/slideLayout59.xml"/><Relationship Id="rId15" Type="http://schemas.openxmlformats.org/officeDocument/2006/relationships/slideLayout" Target="../slideLayouts/slideLayout69.xml"/><Relationship Id="rId23" Type="http://schemas.openxmlformats.org/officeDocument/2006/relationships/slideLayout" Target="../slideLayouts/slideLayout77.xml"/><Relationship Id="rId10" Type="http://schemas.openxmlformats.org/officeDocument/2006/relationships/slideLayout" Target="../slideLayouts/slideLayout64.xml"/><Relationship Id="rId19" Type="http://schemas.openxmlformats.org/officeDocument/2006/relationships/slideLayout" Target="../slideLayouts/slideLayout73.xml"/><Relationship Id="rId4" Type="http://schemas.openxmlformats.org/officeDocument/2006/relationships/slideLayout" Target="../slideLayouts/slideLayout58.xml"/><Relationship Id="rId9" Type="http://schemas.openxmlformats.org/officeDocument/2006/relationships/slideLayout" Target="../slideLayouts/slideLayout63.xml"/><Relationship Id="rId14" Type="http://schemas.openxmlformats.org/officeDocument/2006/relationships/slideLayout" Target="../slideLayouts/slideLayout68.xml"/><Relationship Id="rId22"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2050" name="Title Placeholder 1"/>
          <p:cNvSpPr>
            <a:spLocks noGrp="1" noChangeArrowheads="1"/>
          </p:cNvSpPr>
          <p:nvPr>
            <p:ph type="title"/>
          </p:nvPr>
        </p:nvSpPr>
        <p:spPr bwMode="auto">
          <a:xfrm>
            <a:off x="628650" y="273844"/>
            <a:ext cx="7886700" cy="9941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noChangeArrowheads="1"/>
          </p:cNvSpPr>
          <p:nvPr>
            <p:ph type="body" idx="1"/>
          </p:nvPr>
        </p:nvSpPr>
        <p:spPr bwMode="auto">
          <a:xfrm>
            <a:off x="628650" y="1369219"/>
            <a:ext cx="7886700" cy="3263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28650" y="4767264"/>
            <a:ext cx="2057400" cy="273844"/>
          </a:xfrm>
          <a:prstGeom prst="rect">
            <a:avLst/>
          </a:prstGeom>
        </p:spPr>
        <p:txBody>
          <a:bodyPr vert="horz" lIns="68580" tIns="34290" rIns="68580" bIns="34290" rtlCol="0" anchor="ctr"/>
          <a:lstStyle>
            <a:lvl1pPr algn="l">
              <a:defRPr sz="700">
                <a:solidFill>
                  <a:schemeClr val="tx1">
                    <a:tint val="75000"/>
                  </a:schemeClr>
                </a:solidFill>
              </a:defRPr>
            </a:lvl1pPr>
          </a:lstStyle>
          <a:p>
            <a:pPr defTabSz="342900" eaLnBrk="0" fontAlgn="base" hangingPunct="0">
              <a:spcBef>
                <a:spcPct val="0"/>
              </a:spcBef>
              <a:spcAft>
                <a:spcPct val="0"/>
              </a:spcAft>
              <a:defRPr/>
            </a:pPr>
            <a:fld id="{5B34B573-5E2A-4EC1-A3A7-6EC5559746C3}" type="datetimeFigureOut">
              <a:rPr lang="en-US" smtClean="0">
                <a:solidFill>
                  <a:prstClr val="black">
                    <a:tint val="75000"/>
                  </a:prstClr>
                </a:solidFill>
              </a:rPr>
              <a:pPr defTabSz="342900" eaLnBrk="0" fontAlgn="base" hangingPunct="0">
                <a:spcBef>
                  <a:spcPct val="0"/>
                </a:spcBef>
                <a:spcAft>
                  <a:spcPct val="0"/>
                </a:spcAft>
                <a:defRPr/>
              </a:pPr>
              <a:t>7/23/2023</a:t>
            </a:fld>
            <a:endParaRPr lang="en-US">
              <a:solidFill>
                <a:prstClr val="black">
                  <a:tint val="75000"/>
                </a:prstClr>
              </a:solidFill>
            </a:endParaRPr>
          </a:p>
        </p:txBody>
      </p:sp>
      <p:sp>
        <p:nvSpPr>
          <p:cNvPr id="5" name="Footer Placeholder 4"/>
          <p:cNvSpPr>
            <a:spLocks noGrp="1"/>
          </p:cNvSpPr>
          <p:nvPr>
            <p:ph type="ftr" sz="quarter" idx="3"/>
          </p:nvPr>
        </p:nvSpPr>
        <p:spPr>
          <a:xfrm>
            <a:off x="3028950" y="4767264"/>
            <a:ext cx="3086100" cy="273844"/>
          </a:xfrm>
          <a:prstGeom prst="rect">
            <a:avLst/>
          </a:prstGeom>
        </p:spPr>
        <p:txBody>
          <a:bodyPr vert="horz" lIns="68580" tIns="34290" rIns="68580" bIns="34290" rtlCol="0" anchor="ctr"/>
          <a:lstStyle>
            <a:lvl1pPr algn="ctr">
              <a:defRPr sz="700">
                <a:solidFill>
                  <a:schemeClr val="tx1">
                    <a:tint val="75000"/>
                  </a:schemeClr>
                </a:solidFill>
              </a:defRPr>
            </a:lvl1pPr>
          </a:lstStyle>
          <a:p>
            <a:pPr defTabSz="342900" eaLnBrk="0" fontAlgn="base" hangingPunct="0">
              <a:spcBef>
                <a:spcPct val="0"/>
              </a:spcBef>
              <a:spcAft>
                <a:spcPct val="0"/>
              </a:spcAft>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6457950" y="4767264"/>
            <a:ext cx="2057400" cy="273844"/>
          </a:xfrm>
          <a:prstGeom prst="rect">
            <a:avLst/>
          </a:prstGeom>
        </p:spPr>
        <p:txBody>
          <a:bodyPr vert="horz" wrap="square" lIns="68580" tIns="34290" rIns="68580" bIns="34290" numCol="1" anchor="ctr" anchorCtr="0" compatLnSpc="1">
            <a:prstTxWarp prst="textNoShape">
              <a:avLst/>
            </a:prstTxWarp>
          </a:bodyPr>
          <a:lstStyle>
            <a:lvl1pPr algn="r">
              <a:defRPr sz="700" smtClean="0">
                <a:solidFill>
                  <a:srgbClr val="898989"/>
                </a:solidFill>
              </a:defRPr>
            </a:lvl1pPr>
          </a:lstStyle>
          <a:p>
            <a:pPr defTabSz="342900" eaLnBrk="0" fontAlgn="base" hangingPunct="0">
              <a:spcBef>
                <a:spcPct val="0"/>
              </a:spcBef>
              <a:spcAft>
                <a:spcPct val="0"/>
              </a:spcAft>
              <a:defRPr/>
            </a:pPr>
            <a:fld id="{553BBA78-20C4-4D7D-BEBE-4A1B9956F63B}" type="slidenum">
              <a:rPr lang="en-US" altLang="en-US"/>
              <a:pPr defTabSz="342900" eaLnBrk="0" fontAlgn="base" hangingPunct="0">
                <a:spcBef>
                  <a:spcPct val="0"/>
                </a:spcBef>
                <a:spcAft>
                  <a:spcPct val="0"/>
                </a:spcAft>
                <a:defRPr/>
              </a:pPr>
              <a:t>‹#›</a:t>
            </a:fld>
            <a:endParaRPr lang="en-US" altLang="en-US"/>
          </a:p>
        </p:txBody>
      </p:sp>
    </p:spTree>
    <p:extLst>
      <p:ext uri="{BB962C8B-B14F-4D97-AF65-F5344CB8AC3E}">
        <p14:creationId xmlns:p14="http://schemas.microsoft.com/office/powerpoint/2010/main" val="34290550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514350" rtl="0" eaLnBrk="0" fontAlgn="base" hangingPunct="0">
        <a:lnSpc>
          <a:spcPct val="90000"/>
        </a:lnSpc>
        <a:spcBef>
          <a:spcPct val="0"/>
        </a:spcBef>
        <a:spcAft>
          <a:spcPct val="0"/>
        </a:spcAft>
        <a:defRPr sz="2500" kern="1200">
          <a:solidFill>
            <a:schemeClr val="tx1"/>
          </a:solidFill>
          <a:latin typeface="+mj-lt"/>
          <a:ea typeface="+mj-ea"/>
          <a:cs typeface="+mj-cs"/>
        </a:defRPr>
      </a:lvl1pPr>
      <a:lvl2pPr algn="l" defTabSz="514350" rtl="0" eaLnBrk="0" fontAlgn="base" hangingPunct="0">
        <a:lnSpc>
          <a:spcPct val="90000"/>
        </a:lnSpc>
        <a:spcBef>
          <a:spcPct val="0"/>
        </a:spcBef>
        <a:spcAft>
          <a:spcPct val="0"/>
        </a:spcAft>
        <a:defRPr sz="2500">
          <a:solidFill>
            <a:schemeClr val="tx1"/>
          </a:solidFill>
          <a:latin typeface="Calibri Light" panose="020F0302020204030204" pitchFamily="34" charset="0"/>
        </a:defRPr>
      </a:lvl2pPr>
      <a:lvl3pPr algn="l" defTabSz="514350" rtl="0" eaLnBrk="0" fontAlgn="base" hangingPunct="0">
        <a:lnSpc>
          <a:spcPct val="90000"/>
        </a:lnSpc>
        <a:spcBef>
          <a:spcPct val="0"/>
        </a:spcBef>
        <a:spcAft>
          <a:spcPct val="0"/>
        </a:spcAft>
        <a:defRPr sz="2500">
          <a:solidFill>
            <a:schemeClr val="tx1"/>
          </a:solidFill>
          <a:latin typeface="Calibri Light" panose="020F0302020204030204" pitchFamily="34" charset="0"/>
        </a:defRPr>
      </a:lvl3pPr>
      <a:lvl4pPr algn="l" defTabSz="514350" rtl="0" eaLnBrk="0" fontAlgn="base" hangingPunct="0">
        <a:lnSpc>
          <a:spcPct val="90000"/>
        </a:lnSpc>
        <a:spcBef>
          <a:spcPct val="0"/>
        </a:spcBef>
        <a:spcAft>
          <a:spcPct val="0"/>
        </a:spcAft>
        <a:defRPr sz="2500">
          <a:solidFill>
            <a:schemeClr val="tx1"/>
          </a:solidFill>
          <a:latin typeface="Calibri Light" panose="020F0302020204030204" pitchFamily="34" charset="0"/>
        </a:defRPr>
      </a:lvl4pPr>
      <a:lvl5pPr algn="l" defTabSz="514350" rtl="0" eaLnBrk="0" fontAlgn="base" hangingPunct="0">
        <a:lnSpc>
          <a:spcPct val="90000"/>
        </a:lnSpc>
        <a:spcBef>
          <a:spcPct val="0"/>
        </a:spcBef>
        <a:spcAft>
          <a:spcPct val="0"/>
        </a:spcAft>
        <a:defRPr sz="2500">
          <a:solidFill>
            <a:schemeClr val="tx1"/>
          </a:solidFill>
          <a:latin typeface="Calibri Light" panose="020F0302020204030204" pitchFamily="34" charset="0"/>
        </a:defRPr>
      </a:lvl5pPr>
      <a:lvl6pPr marL="342908" algn="l" defTabSz="514362" rtl="0" fontAlgn="base">
        <a:lnSpc>
          <a:spcPct val="90000"/>
        </a:lnSpc>
        <a:spcBef>
          <a:spcPct val="0"/>
        </a:spcBef>
        <a:spcAft>
          <a:spcPct val="0"/>
        </a:spcAft>
        <a:defRPr sz="2500">
          <a:solidFill>
            <a:schemeClr val="tx1"/>
          </a:solidFill>
          <a:latin typeface="Calibri Light" panose="020F0302020204030204" pitchFamily="34" charset="0"/>
        </a:defRPr>
      </a:lvl6pPr>
      <a:lvl7pPr marL="685816" algn="l" defTabSz="514362" rtl="0" fontAlgn="base">
        <a:lnSpc>
          <a:spcPct val="90000"/>
        </a:lnSpc>
        <a:spcBef>
          <a:spcPct val="0"/>
        </a:spcBef>
        <a:spcAft>
          <a:spcPct val="0"/>
        </a:spcAft>
        <a:defRPr sz="2500">
          <a:solidFill>
            <a:schemeClr val="tx1"/>
          </a:solidFill>
          <a:latin typeface="Calibri Light" panose="020F0302020204030204" pitchFamily="34" charset="0"/>
        </a:defRPr>
      </a:lvl7pPr>
      <a:lvl8pPr marL="1028723" algn="l" defTabSz="514362" rtl="0" fontAlgn="base">
        <a:lnSpc>
          <a:spcPct val="90000"/>
        </a:lnSpc>
        <a:spcBef>
          <a:spcPct val="0"/>
        </a:spcBef>
        <a:spcAft>
          <a:spcPct val="0"/>
        </a:spcAft>
        <a:defRPr sz="2500">
          <a:solidFill>
            <a:schemeClr val="tx1"/>
          </a:solidFill>
          <a:latin typeface="Calibri Light" panose="020F0302020204030204" pitchFamily="34" charset="0"/>
        </a:defRPr>
      </a:lvl8pPr>
      <a:lvl9pPr marL="1371632" algn="l" defTabSz="514362" rtl="0" fontAlgn="base">
        <a:lnSpc>
          <a:spcPct val="90000"/>
        </a:lnSpc>
        <a:spcBef>
          <a:spcPct val="0"/>
        </a:spcBef>
        <a:spcAft>
          <a:spcPct val="0"/>
        </a:spcAft>
        <a:defRPr sz="2500">
          <a:solidFill>
            <a:schemeClr val="tx1"/>
          </a:solidFill>
          <a:latin typeface="Calibri Light" panose="020F0302020204030204" pitchFamily="34" charset="0"/>
        </a:defRPr>
      </a:lvl9pPr>
    </p:titleStyle>
    <p:bodyStyle>
      <a:lvl1pPr marL="128588" indent="-128588" algn="l" defTabSz="514350" rtl="0" eaLnBrk="0" fontAlgn="base" hangingPunct="0">
        <a:lnSpc>
          <a:spcPct val="90000"/>
        </a:lnSpc>
        <a:spcBef>
          <a:spcPts val="563"/>
        </a:spcBef>
        <a:spcAft>
          <a:spcPct val="0"/>
        </a:spcAft>
        <a:buFont typeface="Arial" charset="0"/>
        <a:buChar char="•"/>
        <a:defRPr sz="1600" kern="1200">
          <a:solidFill>
            <a:schemeClr val="tx1"/>
          </a:solidFill>
          <a:latin typeface="+mn-lt"/>
          <a:ea typeface="+mn-ea"/>
          <a:cs typeface="+mn-cs"/>
        </a:defRPr>
      </a:lvl1pPr>
      <a:lvl2pPr marL="385763" indent="-128588" algn="l" defTabSz="514350" rtl="0" eaLnBrk="0" fontAlgn="base" hangingPunct="0">
        <a:lnSpc>
          <a:spcPct val="90000"/>
        </a:lnSpc>
        <a:spcBef>
          <a:spcPts val="281"/>
        </a:spcBef>
        <a:spcAft>
          <a:spcPct val="0"/>
        </a:spcAft>
        <a:buFont typeface="Arial" charset="0"/>
        <a:buChar char="•"/>
        <a:defRPr kern="1200">
          <a:solidFill>
            <a:schemeClr val="tx1"/>
          </a:solidFill>
          <a:latin typeface="+mn-lt"/>
          <a:ea typeface="+mn-ea"/>
          <a:cs typeface="+mn-cs"/>
        </a:defRPr>
      </a:lvl2pPr>
      <a:lvl3pPr marL="642938" indent="-128588" algn="l" defTabSz="514350" rtl="0" eaLnBrk="0" fontAlgn="base" hangingPunct="0">
        <a:lnSpc>
          <a:spcPct val="90000"/>
        </a:lnSpc>
        <a:spcBef>
          <a:spcPts val="281"/>
        </a:spcBef>
        <a:spcAft>
          <a:spcPct val="0"/>
        </a:spcAft>
        <a:buFont typeface="Arial" charset="0"/>
        <a:buChar char="•"/>
        <a:defRPr sz="1100" kern="1200">
          <a:solidFill>
            <a:schemeClr val="tx1"/>
          </a:solidFill>
          <a:latin typeface="+mn-lt"/>
          <a:ea typeface="+mn-ea"/>
          <a:cs typeface="+mn-cs"/>
        </a:defRPr>
      </a:lvl3pPr>
      <a:lvl4pPr marL="900113" indent="-128588" algn="l" defTabSz="514350" rtl="0" eaLnBrk="0" fontAlgn="base" hangingPunct="0">
        <a:lnSpc>
          <a:spcPct val="90000"/>
        </a:lnSpc>
        <a:spcBef>
          <a:spcPts val="281"/>
        </a:spcBef>
        <a:spcAft>
          <a:spcPct val="0"/>
        </a:spcAft>
        <a:buFont typeface="Arial" charset="0"/>
        <a:buChar char="•"/>
        <a:defRPr sz="1000" kern="1200">
          <a:solidFill>
            <a:schemeClr val="tx1"/>
          </a:solidFill>
          <a:latin typeface="+mn-lt"/>
          <a:ea typeface="+mn-ea"/>
          <a:cs typeface="+mn-cs"/>
        </a:defRPr>
      </a:lvl4pPr>
      <a:lvl5pPr marL="1157288" indent="-128588" algn="l" defTabSz="514350" rtl="0" eaLnBrk="0" fontAlgn="base" hangingPunct="0">
        <a:lnSpc>
          <a:spcPct val="90000"/>
        </a:lnSpc>
        <a:spcBef>
          <a:spcPts val="281"/>
        </a:spcBef>
        <a:spcAft>
          <a:spcPct val="0"/>
        </a:spcAft>
        <a:buFont typeface="Arial" charset="0"/>
        <a:buChar char="•"/>
        <a:defRPr sz="1000" kern="1200">
          <a:solidFill>
            <a:schemeClr val="tx1"/>
          </a:solidFill>
          <a:latin typeface="+mn-lt"/>
          <a:ea typeface="+mn-ea"/>
          <a:cs typeface="+mn-cs"/>
        </a:defRPr>
      </a:lvl5pPr>
      <a:lvl6pPr marL="1414496" indent="-128591" algn="l" defTabSz="514362" rtl="0" eaLnBrk="1" latinLnBrk="0" hangingPunct="1">
        <a:lnSpc>
          <a:spcPct val="90000"/>
        </a:lnSpc>
        <a:spcBef>
          <a:spcPts val="281"/>
        </a:spcBef>
        <a:buFont typeface="Arial" panose="020B0604020202020204" pitchFamily="34" charset="0"/>
        <a:buChar char="•"/>
        <a:defRPr sz="1000" kern="1200">
          <a:solidFill>
            <a:schemeClr val="tx1"/>
          </a:solidFill>
          <a:latin typeface="+mn-lt"/>
          <a:ea typeface="+mn-ea"/>
          <a:cs typeface="+mn-cs"/>
        </a:defRPr>
      </a:lvl6pPr>
      <a:lvl7pPr marL="1671677" indent="-128591" algn="l" defTabSz="514362" rtl="0" eaLnBrk="1" latinLnBrk="0" hangingPunct="1">
        <a:lnSpc>
          <a:spcPct val="90000"/>
        </a:lnSpc>
        <a:spcBef>
          <a:spcPts val="281"/>
        </a:spcBef>
        <a:buFont typeface="Arial" panose="020B0604020202020204" pitchFamily="34" charset="0"/>
        <a:buChar char="•"/>
        <a:defRPr sz="1000" kern="1200">
          <a:solidFill>
            <a:schemeClr val="tx1"/>
          </a:solidFill>
          <a:latin typeface="+mn-lt"/>
          <a:ea typeface="+mn-ea"/>
          <a:cs typeface="+mn-cs"/>
        </a:defRPr>
      </a:lvl7pPr>
      <a:lvl8pPr marL="1928857" indent="-128591" algn="l" defTabSz="514362" rtl="0" eaLnBrk="1" latinLnBrk="0" hangingPunct="1">
        <a:lnSpc>
          <a:spcPct val="90000"/>
        </a:lnSpc>
        <a:spcBef>
          <a:spcPts val="281"/>
        </a:spcBef>
        <a:buFont typeface="Arial" panose="020B0604020202020204" pitchFamily="34" charset="0"/>
        <a:buChar char="•"/>
        <a:defRPr sz="1000" kern="1200">
          <a:solidFill>
            <a:schemeClr val="tx1"/>
          </a:solidFill>
          <a:latin typeface="+mn-lt"/>
          <a:ea typeface="+mn-ea"/>
          <a:cs typeface="+mn-cs"/>
        </a:defRPr>
      </a:lvl8pPr>
      <a:lvl9pPr marL="2186038" indent="-128591" algn="l" defTabSz="514362" rtl="0" eaLnBrk="1" latinLnBrk="0" hangingPunct="1">
        <a:lnSpc>
          <a:spcPct val="90000"/>
        </a:lnSpc>
        <a:spcBef>
          <a:spcPts val="281"/>
        </a:spcBef>
        <a:buFont typeface="Arial" panose="020B0604020202020204" pitchFamily="34" charset="0"/>
        <a:buChar char="•"/>
        <a:defRPr sz="1000" kern="1200">
          <a:solidFill>
            <a:schemeClr val="tx1"/>
          </a:solidFill>
          <a:latin typeface="+mn-lt"/>
          <a:ea typeface="+mn-ea"/>
          <a:cs typeface="+mn-cs"/>
        </a:defRPr>
      </a:lvl9pPr>
    </p:bodyStyle>
    <p:otherStyle>
      <a:defPPr>
        <a:defRPr lang="en-US"/>
      </a:defPPr>
      <a:lvl1pPr marL="0" algn="l" defTabSz="514362" rtl="0" eaLnBrk="1" latinLnBrk="0" hangingPunct="1">
        <a:defRPr sz="1000" kern="1200">
          <a:solidFill>
            <a:schemeClr val="tx1"/>
          </a:solidFill>
          <a:latin typeface="+mn-lt"/>
          <a:ea typeface="+mn-ea"/>
          <a:cs typeface="+mn-cs"/>
        </a:defRPr>
      </a:lvl1pPr>
      <a:lvl2pPr marL="257181" algn="l" defTabSz="514362" rtl="0" eaLnBrk="1" latinLnBrk="0" hangingPunct="1">
        <a:defRPr sz="1000" kern="1200">
          <a:solidFill>
            <a:schemeClr val="tx1"/>
          </a:solidFill>
          <a:latin typeface="+mn-lt"/>
          <a:ea typeface="+mn-ea"/>
          <a:cs typeface="+mn-cs"/>
        </a:defRPr>
      </a:lvl2pPr>
      <a:lvl3pPr marL="514362" algn="l" defTabSz="514362" rtl="0" eaLnBrk="1" latinLnBrk="0" hangingPunct="1">
        <a:defRPr sz="1000" kern="1200">
          <a:solidFill>
            <a:schemeClr val="tx1"/>
          </a:solidFill>
          <a:latin typeface="+mn-lt"/>
          <a:ea typeface="+mn-ea"/>
          <a:cs typeface="+mn-cs"/>
        </a:defRPr>
      </a:lvl3pPr>
      <a:lvl4pPr marL="771543" algn="l" defTabSz="514362" rtl="0" eaLnBrk="1" latinLnBrk="0" hangingPunct="1">
        <a:defRPr sz="1000" kern="1200">
          <a:solidFill>
            <a:schemeClr val="tx1"/>
          </a:solidFill>
          <a:latin typeface="+mn-lt"/>
          <a:ea typeface="+mn-ea"/>
          <a:cs typeface="+mn-cs"/>
        </a:defRPr>
      </a:lvl4pPr>
      <a:lvl5pPr marL="1028723" algn="l" defTabSz="514362" rtl="0" eaLnBrk="1" latinLnBrk="0" hangingPunct="1">
        <a:defRPr sz="1000" kern="1200">
          <a:solidFill>
            <a:schemeClr val="tx1"/>
          </a:solidFill>
          <a:latin typeface="+mn-lt"/>
          <a:ea typeface="+mn-ea"/>
          <a:cs typeface="+mn-cs"/>
        </a:defRPr>
      </a:lvl5pPr>
      <a:lvl6pPr marL="1285904" algn="l" defTabSz="514362" rtl="0" eaLnBrk="1" latinLnBrk="0" hangingPunct="1">
        <a:defRPr sz="1000" kern="1200">
          <a:solidFill>
            <a:schemeClr val="tx1"/>
          </a:solidFill>
          <a:latin typeface="+mn-lt"/>
          <a:ea typeface="+mn-ea"/>
          <a:cs typeface="+mn-cs"/>
        </a:defRPr>
      </a:lvl6pPr>
      <a:lvl7pPr marL="1543085" algn="l" defTabSz="514362" rtl="0" eaLnBrk="1" latinLnBrk="0" hangingPunct="1">
        <a:defRPr sz="1000" kern="1200">
          <a:solidFill>
            <a:schemeClr val="tx1"/>
          </a:solidFill>
          <a:latin typeface="+mn-lt"/>
          <a:ea typeface="+mn-ea"/>
          <a:cs typeface="+mn-cs"/>
        </a:defRPr>
      </a:lvl7pPr>
      <a:lvl8pPr marL="1800266" algn="l" defTabSz="514362" rtl="0" eaLnBrk="1" latinLnBrk="0" hangingPunct="1">
        <a:defRPr sz="1000" kern="1200">
          <a:solidFill>
            <a:schemeClr val="tx1"/>
          </a:solidFill>
          <a:latin typeface="+mn-lt"/>
          <a:ea typeface="+mn-ea"/>
          <a:cs typeface="+mn-cs"/>
        </a:defRPr>
      </a:lvl8pPr>
      <a:lvl9pPr marL="2057448" algn="l" defTabSz="514362" rtl="0" eaLnBrk="1" latinLnBrk="0" hangingPunct="1">
        <a:defRPr sz="1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A7E92B8-EC05-4184-BF07-644BE5E6EB35}" type="datetimeFigureOut">
              <a:rPr lang="en-US" smtClean="0">
                <a:solidFill>
                  <a:prstClr val="black">
                    <a:tint val="75000"/>
                  </a:prstClr>
                </a:solidFill>
              </a:rPr>
              <a:pPr/>
              <a:t>7/23/2023</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415CCD6-FCCB-4B01-B8C0-29D52C76E1E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0443929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735" r:id="rId8"/>
    <p:sldLayoutId id="2147483734" r:id="rId9"/>
    <p:sldLayoutId id="2147483733" r:id="rId10"/>
    <p:sldLayoutId id="2147483732" r:id="rId11"/>
    <p:sldLayoutId id="2147483731" r:id="rId12"/>
    <p:sldLayoutId id="2147483730" r:id="rId13"/>
    <p:sldLayoutId id="2147483729" r:id="rId14"/>
    <p:sldLayoutId id="2147483728" r:id="rId15"/>
    <p:sldLayoutId id="2147483727" r:id="rId16"/>
    <p:sldLayoutId id="2147483726" r:id="rId17"/>
    <p:sldLayoutId id="2147483717" r:id="rId18"/>
    <p:sldLayoutId id="2147483704" r:id="rId19"/>
    <p:sldLayoutId id="2147483703" r:id="rId20"/>
    <p:sldLayoutId id="2147483702" r:id="rId21"/>
    <p:sldLayoutId id="2147483701" r:id="rId22"/>
    <p:sldLayoutId id="2147483700" r:id="rId23"/>
    <p:sldLayoutId id="2147483699" r:id="rId24"/>
    <p:sldLayoutId id="2147483698" r:id="rId25"/>
    <p:sldLayoutId id="2147483697" r:id="rId26"/>
    <p:sldLayoutId id="2147483696" r:id="rId27"/>
    <p:sldLayoutId id="2147483695" r:id="rId28"/>
    <p:sldLayoutId id="2147483694" r:id="rId29"/>
    <p:sldLayoutId id="2147483693" r:id="rId30"/>
    <p:sldLayoutId id="2147483692" r:id="rId31"/>
    <p:sldLayoutId id="2147483691" r:id="rId32"/>
    <p:sldLayoutId id="2147483690" r:id="rId33"/>
    <p:sldLayoutId id="2147483689" r:id="rId34"/>
    <p:sldLayoutId id="2147483685" r:id="rId35"/>
    <p:sldLayoutId id="2147483686" r:id="rId36"/>
    <p:sldLayoutId id="2147483687" r:id="rId37"/>
    <p:sldLayoutId id="2147483688" r:id="rId38"/>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1EF0FFA0-410D-43DE-9166-04B63DF1F30D}"/>
              </a:ext>
            </a:extLst>
          </p:cNvPr>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424657D3-3C6A-4094-B60E-55DC125D684B}"/>
              </a:ext>
            </a:extLst>
          </p:cNvPr>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8492AAA7-0F33-4C69-B8BD-2FDD8DE4E462}"/>
              </a:ext>
            </a:extLst>
          </p:cNvPr>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050"/>
            </a:lvl1pPr>
          </a:lstStyle>
          <a:p>
            <a:endParaRPr lang="en-US" altLang="en-US"/>
          </a:p>
        </p:txBody>
      </p:sp>
      <p:sp>
        <p:nvSpPr>
          <p:cNvPr id="1029" name="Rectangle 5">
            <a:extLst>
              <a:ext uri="{FF2B5EF4-FFF2-40B4-BE49-F238E27FC236}">
                <a16:creationId xmlns:a16="http://schemas.microsoft.com/office/drawing/2014/main" id="{4157EC99-9A12-438F-9EB8-D38BB559568F}"/>
              </a:ext>
            </a:extLst>
          </p:cNvPr>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050"/>
            </a:lvl1pPr>
          </a:lstStyle>
          <a:p>
            <a:endParaRPr lang="en-US" altLang="en-US"/>
          </a:p>
        </p:txBody>
      </p:sp>
      <p:sp>
        <p:nvSpPr>
          <p:cNvPr id="1030" name="Rectangle 6">
            <a:extLst>
              <a:ext uri="{FF2B5EF4-FFF2-40B4-BE49-F238E27FC236}">
                <a16:creationId xmlns:a16="http://schemas.microsoft.com/office/drawing/2014/main" id="{2E217135-447F-412E-A7C1-2C77911CF9C4}"/>
              </a:ext>
            </a:extLst>
          </p:cNvPr>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050"/>
            </a:lvl1pPr>
          </a:lstStyle>
          <a:p>
            <a:fld id="{A4AD1FD3-B69E-4788-AFA4-2708BC9574D9}" type="slidenum">
              <a:rPr lang="en-US" altLang="en-US"/>
              <a:pPr/>
              <a:t>‹#›</a:t>
            </a:fld>
            <a:endParaRPr lang="en-US" altLang="en-US"/>
          </a:p>
        </p:txBody>
      </p:sp>
    </p:spTree>
    <p:extLst>
      <p:ext uri="{BB962C8B-B14F-4D97-AF65-F5344CB8AC3E}">
        <p14:creationId xmlns:p14="http://schemas.microsoft.com/office/powerpoint/2010/main" val="1234817626"/>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41" r:id="rId8"/>
    <p:sldLayoutId id="2147483740" r:id="rId9"/>
    <p:sldLayoutId id="2147483739" r:id="rId10"/>
    <p:sldLayoutId id="2147483738" r:id="rId11"/>
    <p:sldLayoutId id="2147483737" r:id="rId12"/>
    <p:sldLayoutId id="2147483736" r:id="rId13"/>
    <p:sldLayoutId id="2147483725" r:id="rId14"/>
    <p:sldLayoutId id="2147483724" r:id="rId15"/>
    <p:sldLayoutId id="2147483723" r:id="rId16"/>
    <p:sldLayoutId id="2147483722" r:id="rId17"/>
    <p:sldLayoutId id="2147483721" r:id="rId18"/>
    <p:sldLayoutId id="2147483720" r:id="rId19"/>
    <p:sldLayoutId id="2147483719" r:id="rId20"/>
    <p:sldLayoutId id="2147483718" r:id="rId21"/>
    <p:sldLayoutId id="2147483713" r:id="rId22"/>
    <p:sldLayoutId id="2147483714" r:id="rId23"/>
    <p:sldLayoutId id="2147483715" r:id="rId24"/>
    <p:sldLayoutId id="2147483716" r:id="rId25"/>
  </p:sldLayoutIdLst>
  <p:txStyles>
    <p:titleStyle>
      <a:lvl1pPr algn="ctr" rtl="0" fontAlgn="base">
        <a:spcBef>
          <a:spcPct val="0"/>
        </a:spcBef>
        <a:spcAft>
          <a:spcPct val="0"/>
        </a:spcAft>
        <a:defRPr sz="3300" kern="1200">
          <a:solidFill>
            <a:schemeClr val="tx2"/>
          </a:solidFill>
          <a:latin typeface="+mj-lt"/>
          <a:ea typeface="+mj-ea"/>
          <a:cs typeface="+mj-cs"/>
        </a:defRPr>
      </a:lvl1pPr>
      <a:lvl2pPr algn="ctr" rtl="0" fontAlgn="base">
        <a:spcBef>
          <a:spcPct val="0"/>
        </a:spcBef>
        <a:spcAft>
          <a:spcPct val="0"/>
        </a:spcAft>
        <a:defRPr sz="3300">
          <a:solidFill>
            <a:schemeClr val="tx2"/>
          </a:solidFill>
          <a:latin typeface="Arial" panose="020B0604020202020204" pitchFamily="34" charset="0"/>
        </a:defRPr>
      </a:lvl2pPr>
      <a:lvl3pPr algn="ctr" rtl="0" fontAlgn="base">
        <a:spcBef>
          <a:spcPct val="0"/>
        </a:spcBef>
        <a:spcAft>
          <a:spcPct val="0"/>
        </a:spcAft>
        <a:defRPr sz="3300">
          <a:solidFill>
            <a:schemeClr val="tx2"/>
          </a:solidFill>
          <a:latin typeface="Arial" panose="020B0604020202020204" pitchFamily="34" charset="0"/>
        </a:defRPr>
      </a:lvl3pPr>
      <a:lvl4pPr algn="ctr" rtl="0" fontAlgn="base">
        <a:spcBef>
          <a:spcPct val="0"/>
        </a:spcBef>
        <a:spcAft>
          <a:spcPct val="0"/>
        </a:spcAft>
        <a:defRPr sz="3300">
          <a:solidFill>
            <a:schemeClr val="tx2"/>
          </a:solidFill>
          <a:latin typeface="Arial" panose="020B0604020202020204" pitchFamily="34" charset="0"/>
        </a:defRPr>
      </a:lvl4pPr>
      <a:lvl5pPr algn="ctr" rtl="0" fontAlgn="base">
        <a:spcBef>
          <a:spcPct val="0"/>
        </a:spcBef>
        <a:spcAft>
          <a:spcPct val="0"/>
        </a:spcAft>
        <a:defRPr sz="3300">
          <a:solidFill>
            <a:schemeClr val="tx2"/>
          </a:solidFill>
          <a:latin typeface="Arial" panose="020B0604020202020204" pitchFamily="34" charset="0"/>
        </a:defRPr>
      </a:lvl5pPr>
      <a:lvl6pPr marL="342900" algn="ctr" rtl="0" fontAlgn="base">
        <a:spcBef>
          <a:spcPct val="0"/>
        </a:spcBef>
        <a:spcAft>
          <a:spcPct val="0"/>
        </a:spcAft>
        <a:defRPr sz="3300">
          <a:solidFill>
            <a:schemeClr val="tx2"/>
          </a:solidFill>
          <a:latin typeface="Arial" panose="020B0604020202020204" pitchFamily="34" charset="0"/>
        </a:defRPr>
      </a:lvl6pPr>
      <a:lvl7pPr marL="685800" algn="ctr" rtl="0" fontAlgn="base">
        <a:spcBef>
          <a:spcPct val="0"/>
        </a:spcBef>
        <a:spcAft>
          <a:spcPct val="0"/>
        </a:spcAft>
        <a:defRPr sz="3300">
          <a:solidFill>
            <a:schemeClr val="tx2"/>
          </a:solidFill>
          <a:latin typeface="Arial" panose="020B0604020202020204" pitchFamily="34" charset="0"/>
        </a:defRPr>
      </a:lvl7pPr>
      <a:lvl8pPr marL="1028700" algn="ctr" rtl="0" fontAlgn="base">
        <a:spcBef>
          <a:spcPct val="0"/>
        </a:spcBef>
        <a:spcAft>
          <a:spcPct val="0"/>
        </a:spcAft>
        <a:defRPr sz="3300">
          <a:solidFill>
            <a:schemeClr val="tx2"/>
          </a:solidFill>
          <a:latin typeface="Arial" panose="020B0604020202020204" pitchFamily="34" charset="0"/>
        </a:defRPr>
      </a:lvl8pPr>
      <a:lvl9pPr marL="1371600" algn="ctr" rtl="0" fontAlgn="base">
        <a:spcBef>
          <a:spcPct val="0"/>
        </a:spcBef>
        <a:spcAft>
          <a:spcPct val="0"/>
        </a:spcAft>
        <a:defRPr sz="3300">
          <a:solidFill>
            <a:schemeClr val="tx2"/>
          </a:solidFill>
          <a:latin typeface="Arial" panose="020B0604020202020204" pitchFamily="34" charset="0"/>
        </a:defRPr>
      </a:lvl9pPr>
    </p:titleStyle>
    <p:bodyStyle>
      <a:lvl1pPr marL="257175" indent="-257175" algn="l" rtl="0" fontAlgn="base">
        <a:spcBef>
          <a:spcPct val="20000"/>
        </a:spcBef>
        <a:spcAft>
          <a:spcPct val="0"/>
        </a:spcAft>
        <a:buChar char="•"/>
        <a:defRPr sz="2400" kern="1200">
          <a:solidFill>
            <a:schemeClr val="tx1"/>
          </a:solidFill>
          <a:latin typeface="+mn-lt"/>
          <a:ea typeface="+mn-ea"/>
          <a:cs typeface="+mn-cs"/>
        </a:defRPr>
      </a:lvl1pPr>
      <a:lvl2pPr marL="557213" indent="-214313" algn="l" rtl="0" fontAlgn="base">
        <a:spcBef>
          <a:spcPct val="20000"/>
        </a:spcBef>
        <a:spcAft>
          <a:spcPct val="0"/>
        </a:spcAft>
        <a:buChar char="–"/>
        <a:defRPr sz="2100" kern="1200">
          <a:solidFill>
            <a:schemeClr val="tx1"/>
          </a:solidFill>
          <a:latin typeface="+mn-lt"/>
          <a:ea typeface="+mn-ea"/>
          <a:cs typeface="+mn-cs"/>
        </a:defRPr>
      </a:lvl2pPr>
      <a:lvl3pPr marL="857250" indent="-171450" algn="l" rtl="0" fontAlgn="base">
        <a:spcBef>
          <a:spcPct val="20000"/>
        </a:spcBef>
        <a:spcAft>
          <a:spcPct val="0"/>
        </a:spcAft>
        <a:buChar char="•"/>
        <a:defRPr sz="1800" kern="1200">
          <a:solidFill>
            <a:schemeClr val="tx1"/>
          </a:solidFill>
          <a:latin typeface="+mn-lt"/>
          <a:ea typeface="+mn-ea"/>
          <a:cs typeface="+mn-cs"/>
        </a:defRPr>
      </a:lvl3pPr>
      <a:lvl4pPr marL="1200150" indent="-171450" algn="l" rtl="0" fontAlgn="base">
        <a:spcBef>
          <a:spcPct val="20000"/>
        </a:spcBef>
        <a:spcAft>
          <a:spcPct val="0"/>
        </a:spcAft>
        <a:buChar char="–"/>
        <a:defRPr sz="1500" kern="1200">
          <a:solidFill>
            <a:schemeClr val="tx1"/>
          </a:solidFill>
          <a:latin typeface="+mn-lt"/>
          <a:ea typeface="+mn-ea"/>
          <a:cs typeface="+mn-cs"/>
        </a:defRPr>
      </a:lvl4pPr>
      <a:lvl5pPr marL="1543050" indent="-171450" algn="l" rtl="0" fontAlgn="base">
        <a:spcBef>
          <a:spcPct val="20000"/>
        </a:spcBef>
        <a:spcAft>
          <a:spcPct val="0"/>
        </a:spcAft>
        <a:buChar char="»"/>
        <a:defRPr sz="15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3.xml"/></Relationships>
</file>

<file path=ppt/slides/_rels/slide1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61.xml"/><Relationship Id="rId1" Type="http://schemas.openxmlformats.org/officeDocument/2006/relationships/tags" Target="../tags/tag2.xml"/></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61.xml"/><Relationship Id="rId1" Type="http://schemas.openxmlformats.org/officeDocument/2006/relationships/tags" Target="../tags/tag3.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61.xml"/><Relationship Id="rId1" Type="http://schemas.openxmlformats.org/officeDocument/2006/relationships/tags" Target="../tags/tag4.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1.xml"/><Relationship Id="rId1" Type="http://schemas.openxmlformats.org/officeDocument/2006/relationships/tags" Target="../tags/tag5.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61.xml"/><Relationship Id="rId1" Type="http://schemas.openxmlformats.org/officeDocument/2006/relationships/tags" Target="../tags/tag6.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61.xml"/><Relationship Id="rId1" Type="http://schemas.openxmlformats.org/officeDocument/2006/relationships/tags" Target="../tags/tag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xml"/><Relationship Id="rId1" Type="http://schemas.openxmlformats.org/officeDocument/2006/relationships/slideLayout" Target="../slideLayouts/slideLayout23.xml"/></Relationships>
</file>

<file path=ppt/slides/_rels/slide3.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8436" name="TextBox 3"/>
          <p:cNvSpPr txBox="1">
            <a:spLocks noChangeArrowheads="1"/>
          </p:cNvSpPr>
          <p:nvPr/>
        </p:nvSpPr>
        <p:spPr bwMode="auto">
          <a:xfrm>
            <a:off x="3203848" y="1059582"/>
            <a:ext cx="957568" cy="530913"/>
          </a:xfrm>
          <a:prstGeom prst="rect">
            <a:avLst/>
          </a:prstGeom>
          <a:noFill/>
          <a:ln>
            <a:noFill/>
          </a:ln>
        </p:spPr>
        <p:txBody>
          <a:bodyPr wrap="none" lIns="68579" tIns="34289" rIns="68579" bIns="34289">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defTabSz="514349" fontAlgn="base">
              <a:lnSpc>
                <a:spcPct val="100000"/>
              </a:lnSpc>
              <a:spcBef>
                <a:spcPct val="0"/>
              </a:spcBef>
              <a:spcAft>
                <a:spcPct val="0"/>
              </a:spcAft>
              <a:buFont typeface="Arial" panose="020B0604020202020204" pitchFamily="34" charset="0"/>
              <a:buNone/>
              <a:defRPr/>
            </a:pPr>
            <a:r>
              <a:rPr lang="vi-VN" altLang="en-US" sz="3000" b="1" u="sng" dirty="0">
                <a:solidFill>
                  <a:srgbClr val="FFC000"/>
                </a:solidFill>
                <a:latin typeface="Times New Roman" panose="02020603050405020304" pitchFamily="18" charset="0"/>
                <a:cs typeface="Times New Roman" panose="02020603050405020304" pitchFamily="18" charset="0"/>
              </a:rPr>
              <a:t>Toán</a:t>
            </a:r>
            <a:endParaRPr lang="en-US" altLang="en-US" sz="3000" b="1" u="sng" dirty="0">
              <a:solidFill>
                <a:srgbClr val="FFC000"/>
              </a:solidFill>
              <a:latin typeface="Times New Roman" panose="02020603050405020304" pitchFamily="18" charset="0"/>
              <a:cs typeface="Times New Roman" panose="02020603050405020304" pitchFamily="18" charset="0"/>
            </a:endParaRPr>
          </a:p>
        </p:txBody>
      </p:sp>
      <p:sp>
        <p:nvSpPr>
          <p:cNvPr id="18437" name="TextBox 4"/>
          <p:cNvSpPr txBox="1">
            <a:spLocks noChangeArrowheads="1"/>
          </p:cNvSpPr>
          <p:nvPr/>
        </p:nvSpPr>
        <p:spPr bwMode="auto">
          <a:xfrm>
            <a:off x="2771800" y="1590495"/>
            <a:ext cx="5537996" cy="561690"/>
          </a:xfrm>
          <a:prstGeom prst="rect">
            <a:avLst/>
          </a:prstGeom>
          <a:noFill/>
          <a:ln>
            <a:noFill/>
          </a:ln>
        </p:spPr>
        <p:txBody>
          <a:bodyPr wrap="square" lIns="68579" tIns="34289" rIns="68579" bIns="34289">
            <a:spAutoFit/>
          </a:bodyPr>
          <a:lstStyle>
            <a:lvl1pPr defTabSz="685800">
              <a:lnSpc>
                <a:spcPct val="90000"/>
              </a:lnSpc>
              <a:spcBef>
                <a:spcPts val="750"/>
              </a:spcBef>
              <a:buFont typeface="Arial" panose="020B0604020202020204" pitchFamily="34" charset="0"/>
              <a:buChar char="•"/>
              <a:defRPr sz="2100">
                <a:solidFill>
                  <a:schemeClr val="tx1"/>
                </a:solidFill>
                <a:latin typeface="Calibri" panose="020F0502020204030204" pitchFamily="34" charset="0"/>
              </a:defRPr>
            </a:lvl1pPr>
            <a:lvl2pPr marL="742950" indent="-285750" defTabSz="685800">
              <a:lnSpc>
                <a:spcPct val="90000"/>
              </a:lnSpc>
              <a:spcBef>
                <a:spcPts val="375"/>
              </a:spcBef>
              <a:buFont typeface="Arial" panose="020B0604020202020204" pitchFamily="34" charset="0"/>
              <a:buChar char="•"/>
              <a:defRPr>
                <a:solidFill>
                  <a:schemeClr val="tx1"/>
                </a:solidFill>
                <a:latin typeface="Calibri" panose="020F0502020204030204" pitchFamily="34" charset="0"/>
              </a:defRPr>
            </a:lvl2pPr>
            <a:lvl3pPr marL="1143000" indent="-228600" defTabSz="685800">
              <a:lnSpc>
                <a:spcPct val="90000"/>
              </a:lnSpc>
              <a:spcBef>
                <a:spcPts val="375"/>
              </a:spcBef>
              <a:buFont typeface="Arial" panose="020B0604020202020204" pitchFamily="34" charset="0"/>
              <a:buChar char="•"/>
              <a:defRPr sz="1500">
                <a:solidFill>
                  <a:schemeClr val="tx1"/>
                </a:solidFill>
                <a:latin typeface="Calibri" panose="020F0502020204030204" pitchFamily="34" charset="0"/>
              </a:defRPr>
            </a:lvl3pPr>
            <a:lvl4pPr marL="16002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4pPr>
            <a:lvl5pPr marL="2057400" indent="-228600" defTabSz="685800">
              <a:lnSpc>
                <a:spcPct val="90000"/>
              </a:lnSpc>
              <a:spcBef>
                <a:spcPts val="375"/>
              </a:spcBef>
              <a:buFont typeface="Arial" panose="020B0604020202020204" pitchFamily="34" charset="0"/>
              <a:buChar char="•"/>
              <a:defRPr sz="1300">
                <a:solidFill>
                  <a:schemeClr val="tx1"/>
                </a:solidFill>
                <a:latin typeface="Calibri" panose="020F0502020204030204" pitchFamily="34" charset="0"/>
              </a:defRPr>
            </a:lvl5pPr>
            <a:lvl6pPr marL="25146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6pPr>
            <a:lvl7pPr marL="29718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7pPr>
            <a:lvl8pPr marL="34290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8pPr>
            <a:lvl9pPr marL="3886200" indent="-228600" defTabSz="68580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defRPr>
            </a:lvl9pPr>
          </a:lstStyle>
          <a:p>
            <a:pPr defTabSz="514349" fontAlgn="base">
              <a:lnSpc>
                <a:spcPct val="100000"/>
              </a:lnSpc>
              <a:spcBef>
                <a:spcPct val="0"/>
              </a:spcBef>
              <a:spcAft>
                <a:spcPct val="0"/>
              </a:spcAft>
              <a:buFont typeface="Arial" panose="020B0604020202020204" pitchFamily="34" charset="0"/>
              <a:buNone/>
              <a:defRPr/>
            </a:pPr>
            <a:r>
              <a:rPr lang="vi-VN" altLang="en-US" sz="3200" b="1" dirty="0">
                <a:solidFill>
                  <a:srgbClr val="FFC000"/>
                </a:solidFill>
                <a:latin typeface="Times New Roman" panose="02020603050405020304" pitchFamily="18" charset="0"/>
                <a:cs typeface="Times New Roman" panose="02020603050405020304" pitchFamily="18" charset="0"/>
              </a:rPr>
              <a:t>Mét vuông</a:t>
            </a:r>
            <a:endParaRPr lang="en-US" altLang="en-US" sz="3200" b="1" dirty="0">
              <a:solidFill>
                <a:srgbClr val="FFC000"/>
              </a:solidFill>
              <a:latin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89ED5B14-208F-4A28-A678-58C9A7FA65AF}"/>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58544498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3" name="Rectangle 1"/>
          <p:cNvSpPr>
            <a:spLocks noChangeArrowheads="1"/>
          </p:cNvSpPr>
          <p:nvPr/>
        </p:nvSpPr>
        <p:spPr bwMode="auto">
          <a:xfrm>
            <a:off x="1792829" y="412671"/>
            <a:ext cx="6091539" cy="43088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vi-VN" sz="2800" b="1" i="0" u="sng" strike="noStrike" kern="1200" cap="none" spc="0" normalizeH="0" baseline="0" noProof="0" dirty="0">
                <a:ln>
                  <a:noFill/>
                </a:ln>
                <a:solidFill>
                  <a:srgbClr val="FF0000"/>
                </a:solidFill>
                <a:effectLst/>
                <a:uLnTx/>
                <a:uFillTx/>
                <a:latin typeface="HP001 4 hàng" pitchFamily="34" charset="0"/>
                <a:ea typeface="+mn-ea"/>
                <a:cs typeface="Arial" pitchFamily="34" charset="0"/>
              </a:rPr>
              <a:t>Bài 2: </a:t>
            </a:r>
            <a:r>
              <a:rPr kumimoji="0" lang="en-US" sz="2800" b="1" i="0" u="none" strike="noStrike" kern="1200" cap="none" spc="0" normalizeH="0" baseline="0" noProof="0" dirty="0" err="1">
                <a:ln>
                  <a:noFill/>
                </a:ln>
                <a:solidFill>
                  <a:srgbClr val="FF0000"/>
                </a:solidFill>
                <a:effectLst/>
                <a:uLnTx/>
                <a:uFillTx/>
                <a:latin typeface="HP001 4 hàng" pitchFamily="34" charset="0"/>
                <a:ea typeface="+mn-ea"/>
                <a:cs typeface="Arial" pitchFamily="34" charset="0"/>
              </a:rPr>
              <a:t>Viết</a:t>
            </a:r>
            <a:r>
              <a:rPr kumimoji="0" lang="en-US" sz="2800" b="1" i="0" u="none" strike="noStrike" kern="1200" cap="none" spc="0" normalizeH="0" baseline="0" noProof="0" dirty="0">
                <a:ln>
                  <a:noFill/>
                </a:ln>
                <a:solidFill>
                  <a:srgbClr val="FF0000"/>
                </a:solidFill>
                <a:effectLst/>
                <a:uLnTx/>
                <a:uFillTx/>
                <a:latin typeface="HP001 4 hàng" pitchFamily="34" charset="0"/>
                <a:ea typeface="+mn-ea"/>
                <a:cs typeface="Arial" pitchFamily="34" charset="0"/>
              </a:rPr>
              <a:t> </a:t>
            </a:r>
            <a:r>
              <a:rPr kumimoji="0" lang="en-US" sz="2800" b="1" i="0" u="none" strike="noStrike" kern="1200" cap="none" spc="0" normalizeH="0" baseline="0" noProof="0" dirty="0" err="1">
                <a:ln>
                  <a:noFill/>
                </a:ln>
                <a:solidFill>
                  <a:srgbClr val="FF0000"/>
                </a:solidFill>
                <a:effectLst/>
                <a:uLnTx/>
                <a:uFillTx/>
                <a:latin typeface="HP001 4 hàng" pitchFamily="34" charset="0"/>
                <a:ea typeface="+mn-ea"/>
                <a:cs typeface="Arial" pitchFamily="34" charset="0"/>
              </a:rPr>
              <a:t>số</a:t>
            </a:r>
            <a:r>
              <a:rPr kumimoji="0" lang="en-US" sz="2800" b="1" i="0" u="none" strike="noStrike" kern="1200" cap="none" spc="0" normalizeH="0" baseline="0" noProof="0" dirty="0">
                <a:ln>
                  <a:noFill/>
                </a:ln>
                <a:solidFill>
                  <a:srgbClr val="FF0000"/>
                </a:solidFill>
                <a:effectLst/>
                <a:uLnTx/>
                <a:uFillTx/>
                <a:latin typeface="HP001 4 hàng" pitchFamily="34" charset="0"/>
                <a:ea typeface="+mn-ea"/>
                <a:cs typeface="Arial" pitchFamily="34" charset="0"/>
              </a:rPr>
              <a:t> </a:t>
            </a:r>
            <a:r>
              <a:rPr kumimoji="0" lang="en-US" sz="2800" b="1" i="0" u="none" strike="noStrike" kern="1200" cap="none" spc="0" normalizeH="0" baseline="0" noProof="0" dirty="0" err="1">
                <a:ln>
                  <a:noFill/>
                </a:ln>
                <a:solidFill>
                  <a:srgbClr val="FF0000"/>
                </a:solidFill>
                <a:effectLst/>
                <a:uLnTx/>
                <a:uFillTx/>
                <a:latin typeface="HP001 4 hàng" pitchFamily="34" charset="0"/>
                <a:ea typeface="+mn-ea"/>
                <a:cs typeface="Arial" pitchFamily="34" charset="0"/>
              </a:rPr>
              <a:t>thích</a:t>
            </a:r>
            <a:r>
              <a:rPr kumimoji="0" lang="en-US" sz="2800" b="1" i="0" u="none" strike="noStrike" kern="1200" cap="none" spc="0" normalizeH="0" baseline="0" noProof="0" dirty="0">
                <a:ln>
                  <a:noFill/>
                </a:ln>
                <a:solidFill>
                  <a:srgbClr val="FF0000"/>
                </a:solidFill>
                <a:effectLst/>
                <a:uLnTx/>
                <a:uFillTx/>
                <a:latin typeface="HP001 4 hàng" pitchFamily="34" charset="0"/>
                <a:ea typeface="+mn-ea"/>
                <a:cs typeface="Arial" pitchFamily="34" charset="0"/>
              </a:rPr>
              <a:t> </a:t>
            </a:r>
            <a:r>
              <a:rPr kumimoji="0" lang="en-US" sz="2800" b="1" i="0" u="none" strike="noStrike" kern="1200" cap="none" spc="0" normalizeH="0" baseline="0" noProof="0" dirty="0" err="1">
                <a:ln>
                  <a:noFill/>
                </a:ln>
                <a:solidFill>
                  <a:srgbClr val="FF0000"/>
                </a:solidFill>
                <a:effectLst/>
                <a:uLnTx/>
                <a:uFillTx/>
                <a:latin typeface="HP001 4 hàng" pitchFamily="34" charset="0"/>
                <a:ea typeface="+mn-ea"/>
                <a:cs typeface="Arial" pitchFamily="34" charset="0"/>
              </a:rPr>
              <a:t>hợp</a:t>
            </a:r>
            <a:r>
              <a:rPr kumimoji="0" lang="en-US" sz="2800" b="1" i="0" u="none" strike="noStrike" kern="1200" cap="none" spc="0" normalizeH="0" baseline="0" noProof="0" dirty="0">
                <a:ln>
                  <a:noFill/>
                </a:ln>
                <a:solidFill>
                  <a:srgbClr val="FF0000"/>
                </a:solidFill>
                <a:effectLst/>
                <a:uLnTx/>
                <a:uFillTx/>
                <a:latin typeface="HP001 4 hàng" pitchFamily="34" charset="0"/>
                <a:ea typeface="+mn-ea"/>
                <a:cs typeface="Arial" pitchFamily="34" charset="0"/>
              </a:rPr>
              <a:t> </a:t>
            </a:r>
            <a:r>
              <a:rPr kumimoji="0" lang="en-US" sz="2800" b="1" i="0" u="none" strike="noStrike" kern="1200" cap="none" spc="0" normalizeH="0" baseline="0" noProof="0" dirty="0" err="1">
                <a:ln>
                  <a:noFill/>
                </a:ln>
                <a:solidFill>
                  <a:srgbClr val="FF0000"/>
                </a:solidFill>
                <a:effectLst/>
                <a:uLnTx/>
                <a:uFillTx/>
                <a:latin typeface="HP001 4 hàng" pitchFamily="34" charset="0"/>
                <a:ea typeface="+mn-ea"/>
                <a:cs typeface="Arial" pitchFamily="34" charset="0"/>
              </a:rPr>
              <a:t>vào</a:t>
            </a:r>
            <a:r>
              <a:rPr kumimoji="0" lang="en-US" sz="2800" b="1" i="0" u="none" strike="noStrike" kern="1200" cap="none" spc="0" normalizeH="0" baseline="0" noProof="0" dirty="0">
                <a:ln>
                  <a:noFill/>
                </a:ln>
                <a:solidFill>
                  <a:srgbClr val="FF0000"/>
                </a:solidFill>
                <a:effectLst/>
                <a:uLnTx/>
                <a:uFillTx/>
                <a:latin typeface="HP001 4 hàng" pitchFamily="34" charset="0"/>
                <a:ea typeface="+mn-ea"/>
                <a:cs typeface="Arial" pitchFamily="34" charset="0"/>
              </a:rPr>
              <a:t> </a:t>
            </a:r>
            <a:r>
              <a:rPr kumimoji="0" lang="en-US" sz="2800" b="1" i="0" u="none" strike="noStrike" kern="1200" cap="none" spc="0" normalizeH="0" baseline="0" noProof="0" dirty="0" err="1">
                <a:ln>
                  <a:noFill/>
                </a:ln>
                <a:solidFill>
                  <a:srgbClr val="FF0000"/>
                </a:solidFill>
                <a:effectLst/>
                <a:uLnTx/>
                <a:uFillTx/>
                <a:latin typeface="HP001 4 hàng" pitchFamily="34" charset="0"/>
                <a:ea typeface="+mn-ea"/>
                <a:cs typeface="Arial" pitchFamily="34" charset="0"/>
              </a:rPr>
              <a:t>chỗ</a:t>
            </a:r>
            <a:r>
              <a:rPr kumimoji="0" lang="en-US" sz="2800" b="1" i="0" u="none" strike="noStrike" kern="1200" cap="none" spc="0" normalizeH="0" baseline="0" noProof="0" dirty="0">
                <a:ln>
                  <a:noFill/>
                </a:ln>
                <a:solidFill>
                  <a:srgbClr val="FF0000"/>
                </a:solidFill>
                <a:effectLst/>
                <a:uLnTx/>
                <a:uFillTx/>
                <a:latin typeface="HP001 4 hàng" pitchFamily="34" charset="0"/>
                <a:ea typeface="+mn-ea"/>
                <a:cs typeface="Arial" pitchFamily="34" charset="0"/>
              </a:rPr>
              <a:t> </a:t>
            </a:r>
            <a:r>
              <a:rPr kumimoji="0" lang="en-US" sz="2800" b="1" i="0" u="none" strike="noStrike" kern="1200" cap="none" spc="0" normalizeH="0" baseline="0" noProof="0" dirty="0" err="1">
                <a:ln>
                  <a:noFill/>
                </a:ln>
                <a:solidFill>
                  <a:srgbClr val="FF0000"/>
                </a:solidFill>
                <a:effectLst/>
                <a:uLnTx/>
                <a:uFillTx/>
                <a:latin typeface="HP001 4 hàng" pitchFamily="34" charset="0"/>
                <a:ea typeface="+mn-ea"/>
                <a:cs typeface="Arial" pitchFamily="34" charset="0"/>
              </a:rPr>
              <a:t>chấm</a:t>
            </a:r>
            <a:endParaRPr kumimoji="0" lang="en-US" sz="4000" b="0" i="0" u="none" strike="noStrike" kern="1200" cap="none" spc="0" normalizeH="0" baseline="0" noProof="0" dirty="0">
              <a:ln>
                <a:noFill/>
              </a:ln>
              <a:solidFill>
                <a:srgbClr val="FF0000"/>
              </a:solidFill>
              <a:effectLst/>
              <a:uLnTx/>
              <a:uFillTx/>
              <a:latin typeface="HP001 4 hàng" pitchFamily="34" charset="0"/>
              <a:ea typeface="+mn-ea"/>
              <a:cs typeface="Arial" pitchFamily="34" charset="0"/>
            </a:endParaRPr>
          </a:p>
        </p:txBody>
      </p:sp>
      <p:sp>
        <p:nvSpPr>
          <p:cNvPr id="9" name="Text Box 3">
            <a:extLst>
              <a:ext uri="{FF2B5EF4-FFF2-40B4-BE49-F238E27FC236}">
                <a16:creationId xmlns:a16="http://schemas.microsoft.com/office/drawing/2014/main" id="{DF73B0A5-236D-49F2-859A-D156E9D87D4D}"/>
              </a:ext>
            </a:extLst>
          </p:cNvPr>
          <p:cNvSpPr txBox="1">
            <a:spLocks noChangeArrowheads="1"/>
          </p:cNvSpPr>
          <p:nvPr/>
        </p:nvSpPr>
        <p:spPr bwMode="auto">
          <a:xfrm>
            <a:off x="1257300" y="800100"/>
            <a:ext cx="6543675" cy="20159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800" fontAlgn="base">
              <a:spcBef>
                <a:spcPct val="50000"/>
              </a:spcBef>
              <a:spcAft>
                <a:spcPct val="0"/>
              </a:spcAft>
            </a:pPr>
            <a:r>
              <a:rPr lang="en-US" altLang="en-US" sz="4500" b="1" dirty="0">
                <a:solidFill>
                  <a:srgbClr val="0000FF"/>
                </a:solidFill>
                <a:latin typeface="Arial" panose="020B0604020202020204" pitchFamily="34" charset="0"/>
              </a:rPr>
              <a:t>   </a:t>
            </a:r>
            <a:r>
              <a:rPr lang="en-US" altLang="en-US" sz="3200" b="1" dirty="0">
                <a:solidFill>
                  <a:srgbClr val="0000FF"/>
                </a:solidFill>
                <a:latin typeface="Times New Roman" panose="02020603050405020304" pitchFamily="18" charset="0"/>
                <a:cs typeface="Times New Roman" panose="02020603050405020304" pitchFamily="18" charset="0"/>
              </a:rPr>
              <a:t>400dm</a:t>
            </a:r>
            <a:r>
              <a:rPr lang="en-US" altLang="en-US" sz="3200" b="1" baseline="30000" dirty="0">
                <a:solidFill>
                  <a:srgbClr val="0000FF"/>
                </a:solidFill>
                <a:latin typeface="Times New Roman" panose="02020603050405020304" pitchFamily="18" charset="0"/>
                <a:cs typeface="Times New Roman" panose="02020603050405020304" pitchFamily="18" charset="0"/>
              </a:rPr>
              <a:t>2</a:t>
            </a:r>
            <a:r>
              <a:rPr lang="en-US" altLang="en-US" sz="3200" b="1" dirty="0">
                <a:solidFill>
                  <a:srgbClr val="0000FF"/>
                </a:solidFill>
                <a:latin typeface="Times New Roman" panose="02020603050405020304" pitchFamily="18" charset="0"/>
                <a:cs typeface="Times New Roman" panose="02020603050405020304" pitchFamily="18" charset="0"/>
              </a:rPr>
              <a:t>   = ..........m</a:t>
            </a:r>
            <a:r>
              <a:rPr lang="en-US" altLang="en-US" sz="3200" b="1" baseline="30000" dirty="0">
                <a:solidFill>
                  <a:srgbClr val="0000FF"/>
                </a:solidFill>
                <a:latin typeface="Times New Roman" panose="02020603050405020304" pitchFamily="18" charset="0"/>
                <a:cs typeface="Times New Roman" panose="02020603050405020304" pitchFamily="18" charset="0"/>
              </a:rPr>
              <a:t>2</a:t>
            </a:r>
            <a:r>
              <a:rPr lang="en-US" altLang="en-US" sz="3200" b="1" dirty="0">
                <a:solidFill>
                  <a:srgbClr val="0000FF"/>
                </a:solidFill>
                <a:latin typeface="Times New Roman" panose="02020603050405020304" pitchFamily="18" charset="0"/>
                <a:cs typeface="Times New Roman" panose="02020603050405020304" pitchFamily="18" charset="0"/>
              </a:rPr>
              <a:t>             	2110m</a:t>
            </a:r>
            <a:r>
              <a:rPr lang="en-US" altLang="en-US" sz="3200" b="1" baseline="30000" dirty="0">
                <a:solidFill>
                  <a:srgbClr val="0000FF"/>
                </a:solidFill>
                <a:latin typeface="Times New Roman" panose="02020603050405020304" pitchFamily="18" charset="0"/>
                <a:cs typeface="Times New Roman" panose="02020603050405020304" pitchFamily="18" charset="0"/>
              </a:rPr>
              <a:t>2</a:t>
            </a:r>
            <a:r>
              <a:rPr lang="en-US" altLang="en-US" sz="3200" b="1" dirty="0">
                <a:solidFill>
                  <a:srgbClr val="0000FF"/>
                </a:solidFill>
                <a:latin typeface="Times New Roman" panose="02020603050405020304" pitchFamily="18" charset="0"/>
                <a:cs typeface="Times New Roman" panose="02020603050405020304" pitchFamily="18" charset="0"/>
              </a:rPr>
              <a:t>  = .........      dm</a:t>
            </a:r>
            <a:r>
              <a:rPr lang="en-US" altLang="en-US" sz="3200" b="1" baseline="30000" dirty="0">
                <a:solidFill>
                  <a:srgbClr val="0000FF"/>
                </a:solidFill>
                <a:latin typeface="Times New Roman" panose="02020603050405020304" pitchFamily="18" charset="0"/>
                <a:cs typeface="Times New Roman" panose="02020603050405020304" pitchFamily="18" charset="0"/>
              </a:rPr>
              <a:t>2</a:t>
            </a:r>
            <a:r>
              <a:rPr lang="en-US" altLang="en-US" sz="3200" b="1" dirty="0">
                <a:solidFill>
                  <a:srgbClr val="0000FF"/>
                </a:solidFill>
                <a:latin typeface="Times New Roman" panose="02020603050405020304" pitchFamily="18" charset="0"/>
                <a:cs typeface="Times New Roman" panose="02020603050405020304" pitchFamily="18" charset="0"/>
              </a:rPr>
              <a:t> </a:t>
            </a:r>
          </a:p>
          <a:p>
            <a:pPr defTabSz="685800" fontAlgn="base">
              <a:spcBef>
                <a:spcPct val="50000"/>
              </a:spcBef>
              <a:spcAft>
                <a:spcPct val="0"/>
              </a:spcAft>
            </a:pPr>
            <a:r>
              <a:rPr lang="en-US" altLang="en-US" sz="3200" b="1" dirty="0">
                <a:solidFill>
                  <a:srgbClr val="0000FF"/>
                </a:solidFill>
                <a:latin typeface="Times New Roman" panose="02020603050405020304" pitchFamily="18" charset="0"/>
                <a:cs typeface="Times New Roman" panose="02020603050405020304" pitchFamily="18" charset="0"/>
              </a:rPr>
              <a:t>       15m</a:t>
            </a:r>
            <a:r>
              <a:rPr lang="en-US" altLang="en-US" sz="3200" b="1" baseline="30000" dirty="0">
                <a:solidFill>
                  <a:srgbClr val="0000FF"/>
                </a:solidFill>
                <a:latin typeface="Times New Roman" panose="02020603050405020304" pitchFamily="18" charset="0"/>
                <a:cs typeface="Times New Roman" panose="02020603050405020304" pitchFamily="18" charset="0"/>
              </a:rPr>
              <a:t>2</a:t>
            </a:r>
            <a:r>
              <a:rPr lang="en-US" altLang="en-US" sz="3200" b="1" dirty="0">
                <a:solidFill>
                  <a:srgbClr val="0000FF"/>
                </a:solidFill>
                <a:latin typeface="Times New Roman" panose="02020603050405020304" pitchFamily="18" charset="0"/>
                <a:cs typeface="Times New Roman" panose="02020603050405020304" pitchFamily="18" charset="0"/>
              </a:rPr>
              <a:t> = .........      cm</a:t>
            </a:r>
            <a:r>
              <a:rPr lang="en-US" altLang="en-US" sz="3200" b="1" baseline="30000" dirty="0">
                <a:solidFill>
                  <a:srgbClr val="0000FF"/>
                </a:solidFill>
                <a:latin typeface="Times New Roman" panose="02020603050405020304" pitchFamily="18" charset="0"/>
                <a:cs typeface="Times New Roman" panose="02020603050405020304" pitchFamily="18" charset="0"/>
              </a:rPr>
              <a:t>2</a:t>
            </a:r>
            <a:endParaRPr lang="en-US" altLang="en-US" sz="3200" dirty="0">
              <a:solidFill>
                <a:srgbClr val="000000"/>
              </a:solidFill>
              <a:latin typeface="Times New Roman" panose="02020603050405020304" pitchFamily="18" charset="0"/>
              <a:cs typeface="Times New Roman" panose="02020603050405020304" pitchFamily="18" charset="0"/>
            </a:endParaRPr>
          </a:p>
        </p:txBody>
      </p:sp>
      <p:sp>
        <p:nvSpPr>
          <p:cNvPr id="10" name="Text Box 4">
            <a:extLst>
              <a:ext uri="{FF2B5EF4-FFF2-40B4-BE49-F238E27FC236}">
                <a16:creationId xmlns:a16="http://schemas.microsoft.com/office/drawing/2014/main" id="{CBED0A4D-4206-4875-9745-C643A3E67EBB}"/>
              </a:ext>
            </a:extLst>
          </p:cNvPr>
          <p:cNvSpPr txBox="1">
            <a:spLocks noChangeArrowheads="1"/>
          </p:cNvSpPr>
          <p:nvPr/>
        </p:nvSpPr>
        <p:spPr bwMode="auto">
          <a:xfrm>
            <a:off x="3527276" y="843558"/>
            <a:ext cx="14287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685800" fontAlgn="base">
              <a:spcBef>
                <a:spcPct val="50000"/>
              </a:spcBef>
              <a:spcAft>
                <a:spcPct val="0"/>
              </a:spcAft>
            </a:pPr>
            <a:r>
              <a:rPr lang="en-US" altLang="en-US" sz="3200" b="1" dirty="0">
                <a:solidFill>
                  <a:srgbClr val="FF3300"/>
                </a:solidFill>
                <a:latin typeface="Times New Roman" panose="02020603050405020304" pitchFamily="18" charset="0"/>
              </a:rPr>
              <a:t>4</a:t>
            </a:r>
          </a:p>
        </p:txBody>
      </p:sp>
      <p:sp>
        <p:nvSpPr>
          <p:cNvPr id="11" name="Text Box 5">
            <a:extLst>
              <a:ext uri="{FF2B5EF4-FFF2-40B4-BE49-F238E27FC236}">
                <a16:creationId xmlns:a16="http://schemas.microsoft.com/office/drawing/2014/main" id="{59CFC082-F7DC-44E5-BEAE-BDF94E77C1FC}"/>
              </a:ext>
            </a:extLst>
          </p:cNvPr>
          <p:cNvSpPr txBox="1">
            <a:spLocks noChangeArrowheads="1"/>
          </p:cNvSpPr>
          <p:nvPr/>
        </p:nvSpPr>
        <p:spPr bwMode="auto">
          <a:xfrm>
            <a:off x="3471862" y="1471791"/>
            <a:ext cx="21145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685800" fontAlgn="base">
              <a:spcBef>
                <a:spcPct val="50000"/>
              </a:spcBef>
              <a:spcAft>
                <a:spcPct val="0"/>
              </a:spcAft>
            </a:pPr>
            <a:r>
              <a:rPr lang="en-US" altLang="en-US" sz="3200" b="1" dirty="0">
                <a:solidFill>
                  <a:srgbClr val="FF3300"/>
                </a:solidFill>
                <a:latin typeface="Times New Roman" panose="02020603050405020304" pitchFamily="18" charset="0"/>
              </a:rPr>
              <a:t>211 000  </a:t>
            </a:r>
          </a:p>
        </p:txBody>
      </p:sp>
      <p:sp>
        <p:nvSpPr>
          <p:cNvPr id="12" name="Text Box 6">
            <a:extLst>
              <a:ext uri="{FF2B5EF4-FFF2-40B4-BE49-F238E27FC236}">
                <a16:creationId xmlns:a16="http://schemas.microsoft.com/office/drawing/2014/main" id="{32A8AFF5-59A6-498C-A9B1-E0D80B05F08F}"/>
              </a:ext>
            </a:extLst>
          </p:cNvPr>
          <p:cNvSpPr txBox="1">
            <a:spLocks noChangeArrowheads="1"/>
          </p:cNvSpPr>
          <p:nvPr/>
        </p:nvSpPr>
        <p:spPr bwMode="auto">
          <a:xfrm>
            <a:off x="3059832" y="2157397"/>
            <a:ext cx="20574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defTabSz="685800" fontAlgn="base">
              <a:spcBef>
                <a:spcPct val="50000"/>
              </a:spcBef>
              <a:spcAft>
                <a:spcPct val="0"/>
              </a:spcAft>
            </a:pPr>
            <a:r>
              <a:rPr lang="en-US" altLang="en-US" sz="3200" b="1" dirty="0">
                <a:solidFill>
                  <a:srgbClr val="FF3300"/>
                </a:solidFill>
                <a:latin typeface="Times New Roman" panose="02020603050405020304" pitchFamily="18" charset="0"/>
              </a:rPr>
              <a:t>150 000</a:t>
            </a:r>
          </a:p>
        </p:txBody>
      </p:sp>
      <p:sp>
        <p:nvSpPr>
          <p:cNvPr id="13" name="Text Box 9">
            <a:extLst>
              <a:ext uri="{FF2B5EF4-FFF2-40B4-BE49-F238E27FC236}">
                <a16:creationId xmlns:a16="http://schemas.microsoft.com/office/drawing/2014/main" id="{C5E0557D-574C-4FEB-B9C3-B0C15EBD1A84}"/>
              </a:ext>
            </a:extLst>
          </p:cNvPr>
          <p:cNvSpPr txBox="1">
            <a:spLocks noChangeArrowheads="1"/>
          </p:cNvSpPr>
          <p:nvPr/>
        </p:nvSpPr>
        <p:spPr bwMode="auto">
          <a:xfrm>
            <a:off x="1600200" y="2916867"/>
            <a:ext cx="67437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800" fontAlgn="base">
              <a:spcBef>
                <a:spcPct val="50000"/>
              </a:spcBef>
              <a:spcAft>
                <a:spcPct val="0"/>
              </a:spcAft>
            </a:pPr>
            <a:r>
              <a:rPr lang="en-US" altLang="en-US" sz="3200" b="1" dirty="0">
                <a:solidFill>
                  <a:srgbClr val="0000FF"/>
                </a:solidFill>
                <a:latin typeface="Times New Roman" panose="02020603050405020304" pitchFamily="18" charset="0"/>
                <a:cs typeface="Times New Roman" panose="02020603050405020304" pitchFamily="18" charset="0"/>
              </a:rPr>
              <a:t>10dm</a:t>
            </a:r>
            <a:r>
              <a:rPr lang="en-US" altLang="en-US" sz="3200" b="1" baseline="30000" dirty="0">
                <a:solidFill>
                  <a:srgbClr val="0000FF"/>
                </a:solidFill>
                <a:latin typeface="Times New Roman" panose="02020603050405020304" pitchFamily="18" charset="0"/>
                <a:cs typeface="Times New Roman" panose="02020603050405020304" pitchFamily="18" charset="0"/>
              </a:rPr>
              <a:t>2 </a:t>
            </a:r>
            <a:r>
              <a:rPr lang="en-US" altLang="en-US" sz="3200" b="1" dirty="0">
                <a:solidFill>
                  <a:srgbClr val="0000FF"/>
                </a:solidFill>
                <a:latin typeface="Times New Roman" panose="02020603050405020304" pitchFamily="18" charset="0"/>
                <a:cs typeface="Times New Roman" panose="02020603050405020304" pitchFamily="18" charset="0"/>
              </a:rPr>
              <a:t>2cm</a:t>
            </a:r>
            <a:r>
              <a:rPr lang="en-US" altLang="en-US" sz="3200" b="1" baseline="30000" dirty="0">
                <a:solidFill>
                  <a:srgbClr val="0000FF"/>
                </a:solidFill>
                <a:latin typeface="Times New Roman" panose="02020603050405020304" pitchFamily="18" charset="0"/>
                <a:cs typeface="Times New Roman" panose="02020603050405020304" pitchFamily="18" charset="0"/>
              </a:rPr>
              <a:t>2</a:t>
            </a:r>
            <a:r>
              <a:rPr lang="en-US" altLang="en-US" sz="3200" b="1" dirty="0">
                <a:solidFill>
                  <a:srgbClr val="0000FF"/>
                </a:solidFill>
                <a:latin typeface="Times New Roman" panose="02020603050405020304" pitchFamily="18" charset="0"/>
                <a:cs typeface="Times New Roman" panose="02020603050405020304" pitchFamily="18" charset="0"/>
              </a:rPr>
              <a:t>= ........... cm</a:t>
            </a:r>
            <a:r>
              <a:rPr lang="en-US" altLang="en-US" sz="3200" b="1" baseline="30000" dirty="0">
                <a:solidFill>
                  <a:srgbClr val="0000FF"/>
                </a:solidFill>
                <a:latin typeface="Times New Roman" panose="02020603050405020304" pitchFamily="18" charset="0"/>
                <a:cs typeface="Times New Roman" panose="02020603050405020304" pitchFamily="18" charset="0"/>
              </a:rPr>
              <a:t>2</a:t>
            </a:r>
            <a:endParaRPr lang="en-US" altLang="en-US" sz="3200" b="1" dirty="0">
              <a:solidFill>
                <a:srgbClr val="0000FF"/>
              </a:solidFill>
              <a:latin typeface="Times New Roman" panose="02020603050405020304" pitchFamily="18" charset="0"/>
              <a:cs typeface="Times New Roman" panose="02020603050405020304" pitchFamily="18" charset="0"/>
            </a:endParaRPr>
          </a:p>
        </p:txBody>
      </p:sp>
      <p:sp>
        <p:nvSpPr>
          <p:cNvPr id="14" name="Text Box 10">
            <a:extLst>
              <a:ext uri="{FF2B5EF4-FFF2-40B4-BE49-F238E27FC236}">
                <a16:creationId xmlns:a16="http://schemas.microsoft.com/office/drawing/2014/main" id="{52F939A0-7CD2-470C-A05B-B170BD5A8717}"/>
              </a:ext>
            </a:extLst>
          </p:cNvPr>
          <p:cNvSpPr txBox="1">
            <a:spLocks noChangeArrowheads="1"/>
          </p:cNvSpPr>
          <p:nvPr/>
        </p:nvSpPr>
        <p:spPr bwMode="auto">
          <a:xfrm>
            <a:off x="3995936" y="2826721"/>
            <a:ext cx="142875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800" fontAlgn="base">
              <a:spcBef>
                <a:spcPct val="50000"/>
              </a:spcBef>
              <a:spcAft>
                <a:spcPct val="0"/>
              </a:spcAft>
            </a:pPr>
            <a:r>
              <a:rPr lang="en-US" altLang="en-US" sz="3200" b="1" dirty="0">
                <a:solidFill>
                  <a:srgbClr val="FF3300"/>
                </a:solidFill>
                <a:latin typeface="Times New Roman" panose="02020603050405020304" pitchFamily="18" charset="0"/>
              </a:rPr>
              <a:t>1002</a:t>
            </a:r>
          </a:p>
        </p:txBody>
      </p:sp>
    </p:spTree>
    <p:extLst>
      <p:ext uri="{BB962C8B-B14F-4D97-AF65-F5344CB8AC3E}">
        <p14:creationId xmlns:p14="http://schemas.microsoft.com/office/powerpoint/2010/main" val="29845537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wedge">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5"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1000" fill="hold"/>
                                        <p:tgtEl>
                                          <p:spTgt spid="13"/>
                                        </p:tgtEl>
                                        <p:attrNameLst>
                                          <p:attrName>ppt_w</p:attrName>
                                        </p:attrNameLst>
                                      </p:cBhvr>
                                      <p:tavLst>
                                        <p:tav tm="0">
                                          <p:val>
                                            <p:strVal val="#ppt_w*0.70"/>
                                          </p:val>
                                        </p:tav>
                                        <p:tav tm="100000">
                                          <p:val>
                                            <p:strVal val="#ppt_w"/>
                                          </p:val>
                                        </p:tav>
                                      </p:tavLst>
                                    </p:anim>
                                    <p:anim calcmode="lin" valueType="num">
                                      <p:cBhvr>
                                        <p:cTn id="38" dur="1000" fill="hold"/>
                                        <p:tgtEl>
                                          <p:spTgt spid="13"/>
                                        </p:tgtEl>
                                        <p:attrNameLst>
                                          <p:attrName>ppt_h</p:attrName>
                                        </p:attrNameLst>
                                      </p:cBhvr>
                                      <p:tavLst>
                                        <p:tav tm="0">
                                          <p:val>
                                            <p:strVal val="#ppt_h"/>
                                          </p:val>
                                        </p:tav>
                                        <p:tav tm="100000">
                                          <p:val>
                                            <p:strVal val="#ppt_h"/>
                                          </p:val>
                                        </p:tav>
                                      </p:tavLst>
                                    </p:anim>
                                    <p:animEffect transition="in" filter="fade">
                                      <p:cBhvr>
                                        <p:cTn id="39" dur="10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 calcmode="lin" valueType="num">
                                      <p:cBhvr additive="base">
                                        <p:cTn id="44" dur="500" fill="hold"/>
                                        <p:tgtEl>
                                          <p:spTgt spid="14"/>
                                        </p:tgtEl>
                                        <p:attrNameLst>
                                          <p:attrName>ppt_x</p:attrName>
                                        </p:attrNameLst>
                                      </p:cBhvr>
                                      <p:tavLst>
                                        <p:tav tm="0">
                                          <p:val>
                                            <p:strVal val="#ppt_x"/>
                                          </p:val>
                                        </p:tav>
                                        <p:tav tm="100000">
                                          <p:val>
                                            <p:strVal val="#ppt_x"/>
                                          </p:val>
                                        </p:tav>
                                      </p:tavLst>
                                    </p:anim>
                                    <p:anim calcmode="lin" valueType="num">
                                      <p:cBhvr additive="base">
                                        <p:cTn id="45"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9" grpId="0"/>
      <p:bldP spid="10" grpId="0"/>
      <p:bldP spid="11" grpId="0"/>
      <p:bldP spid="12" grpId="0"/>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Rectangle 1"/>
          <p:cNvSpPr/>
          <p:nvPr/>
        </p:nvSpPr>
        <p:spPr>
          <a:xfrm>
            <a:off x="251520" y="339502"/>
            <a:ext cx="8496944" cy="1569660"/>
          </a:xfrm>
          <a:prstGeom prst="rect">
            <a:avLst/>
          </a:prstGeom>
        </p:spPr>
        <p:txBody>
          <a:bodyPr wrap="square">
            <a:spAutoFit/>
          </a:bodyPr>
          <a:lstStyle/>
          <a:p>
            <a:pPr algn="just"/>
            <a:r>
              <a:rPr lang="vi-VN" sz="2400" b="1" u="sng" dirty="0">
                <a:latin typeface="HP001 4 hàng" pitchFamily="34" charset="0"/>
              </a:rPr>
              <a:t>Bài 3: </a:t>
            </a:r>
            <a:r>
              <a:rPr lang="vi-VN" sz="2400" b="1" dirty="0">
                <a:latin typeface="HP001 4 hàng" pitchFamily="34" charset="0"/>
              </a:rPr>
              <a:t>Để lát nền một căn phòng người ta đã sử dụng hết 200 viên gạch hình vuông có cạnh là 30 cm. Hỏi căn phòng có diện tích bao nhiêu mét vuông. Biết rằng diện tích phần mạch vữa không đáng kể?</a:t>
            </a:r>
            <a:endParaRPr lang="en-US" sz="2400" b="1" dirty="0">
              <a:latin typeface="HP001 4 hàng" pitchFamily="34" charset="0"/>
            </a:endParaRPr>
          </a:p>
        </p:txBody>
      </p:sp>
      <p:sp>
        <p:nvSpPr>
          <p:cNvPr id="3" name="Rectangle 2"/>
          <p:cNvSpPr/>
          <p:nvPr/>
        </p:nvSpPr>
        <p:spPr>
          <a:xfrm>
            <a:off x="467544" y="2067694"/>
            <a:ext cx="8352928" cy="1631216"/>
          </a:xfrm>
          <a:prstGeom prst="rect">
            <a:avLst/>
          </a:prstGeom>
        </p:spPr>
        <p:txBody>
          <a:bodyPr wrap="square">
            <a:spAutoFit/>
          </a:bodyPr>
          <a:lstStyle/>
          <a:p>
            <a:r>
              <a:rPr lang="vi-VN" sz="2000" b="1" dirty="0">
                <a:solidFill>
                  <a:srgbClr val="002060"/>
                </a:solidFill>
                <a:latin typeface="HP001 4 hàng" pitchFamily="34" charset="0"/>
              </a:rPr>
              <a:t>Phương pháp giải:</a:t>
            </a:r>
          </a:p>
          <a:p>
            <a:r>
              <a:rPr lang="vi-VN" sz="2000" b="1" dirty="0">
                <a:solidFill>
                  <a:srgbClr val="002060"/>
                </a:solidFill>
                <a:latin typeface="HP001 4 hàng" pitchFamily="34" charset="0"/>
              </a:rPr>
              <a:t>- Tính diện tích 1 viên gạch hình vuông ta lấy cạnh nhân với cạnh.</a:t>
            </a:r>
          </a:p>
          <a:p>
            <a:r>
              <a:rPr lang="vi-VN" sz="2000" b="1" dirty="0">
                <a:solidFill>
                  <a:srgbClr val="002060"/>
                </a:solidFill>
                <a:latin typeface="HP001 4 hàng" pitchFamily="34" charset="0"/>
              </a:rPr>
              <a:t>- Tính diện tích căn phòng ta lấy diện tích 1 viên gạch nhân với số viên gạch dùng để lát nền căn phòng đó.</a:t>
            </a:r>
          </a:p>
          <a:p>
            <a:r>
              <a:rPr lang="vi-VN" sz="2000" b="1" dirty="0">
                <a:solidFill>
                  <a:srgbClr val="002060"/>
                </a:solidFill>
                <a:latin typeface="HP001 4 hàng" pitchFamily="34" charset="0"/>
              </a:rPr>
              <a:t>- Đổi số đo diện tích vừa tìm được sang đơn vị đo là mét vuông.</a:t>
            </a:r>
            <a:endParaRPr lang="en-US" sz="2000" b="1" dirty="0">
              <a:solidFill>
                <a:srgbClr val="002060"/>
              </a:solidFill>
              <a:latin typeface="HP001 4 hàng" pitchFamily="34" charset="0"/>
            </a:endParaRPr>
          </a:p>
        </p:txBody>
      </p:sp>
      <p:sp>
        <p:nvSpPr>
          <p:cNvPr id="4" name="Rectangle 3"/>
          <p:cNvSpPr/>
          <p:nvPr/>
        </p:nvSpPr>
        <p:spPr>
          <a:xfrm>
            <a:off x="1691680" y="1909162"/>
            <a:ext cx="6390456" cy="3108543"/>
          </a:xfrm>
          <a:prstGeom prst="rect">
            <a:avLst/>
          </a:prstGeom>
        </p:spPr>
        <p:txBody>
          <a:bodyPr wrap="square">
            <a:spAutoFit/>
          </a:bodyPr>
          <a:lstStyle/>
          <a:p>
            <a:pPr algn="ctr"/>
            <a:r>
              <a:rPr lang="vi-VN" sz="2800" b="1" u="sng" dirty="0">
                <a:solidFill>
                  <a:srgbClr val="002060"/>
                </a:solidFill>
                <a:latin typeface="HP001 4 hàng" pitchFamily="34" charset="0"/>
              </a:rPr>
              <a:t>Bài giải</a:t>
            </a:r>
          </a:p>
          <a:p>
            <a:r>
              <a:rPr lang="en-US" sz="2800" b="1" dirty="0" err="1">
                <a:solidFill>
                  <a:srgbClr val="002060"/>
                </a:solidFill>
                <a:latin typeface="HP001 4 hàng" pitchFamily="34" charset="0"/>
              </a:rPr>
              <a:t>Diện</a:t>
            </a:r>
            <a:r>
              <a:rPr lang="en-US" sz="2800" b="1" dirty="0">
                <a:solidFill>
                  <a:srgbClr val="002060"/>
                </a:solidFill>
                <a:latin typeface="HP001 4 hàng" pitchFamily="34" charset="0"/>
              </a:rPr>
              <a:t> </a:t>
            </a:r>
            <a:r>
              <a:rPr lang="en-US" sz="2800" b="1" dirty="0" err="1">
                <a:solidFill>
                  <a:srgbClr val="002060"/>
                </a:solidFill>
                <a:latin typeface="HP001 4 hàng" pitchFamily="34" charset="0"/>
              </a:rPr>
              <a:t>tích</a:t>
            </a:r>
            <a:r>
              <a:rPr lang="en-US" sz="2800" b="1" dirty="0">
                <a:solidFill>
                  <a:srgbClr val="002060"/>
                </a:solidFill>
                <a:latin typeface="HP001 4 hàng" pitchFamily="34" charset="0"/>
              </a:rPr>
              <a:t> </a:t>
            </a:r>
            <a:r>
              <a:rPr lang="en-US" sz="2800" b="1" dirty="0" err="1">
                <a:solidFill>
                  <a:srgbClr val="002060"/>
                </a:solidFill>
                <a:latin typeface="HP001 4 hàng" pitchFamily="34" charset="0"/>
              </a:rPr>
              <a:t>của</a:t>
            </a:r>
            <a:r>
              <a:rPr lang="en-US" sz="2800" b="1" dirty="0">
                <a:solidFill>
                  <a:srgbClr val="002060"/>
                </a:solidFill>
                <a:latin typeface="HP001 4 hàng" pitchFamily="34" charset="0"/>
              </a:rPr>
              <a:t> </a:t>
            </a:r>
            <a:r>
              <a:rPr lang="en-US" sz="2800" b="1" dirty="0" err="1">
                <a:solidFill>
                  <a:srgbClr val="002060"/>
                </a:solidFill>
                <a:latin typeface="HP001 4 hàng" pitchFamily="34" charset="0"/>
              </a:rPr>
              <a:t>một</a:t>
            </a:r>
            <a:r>
              <a:rPr lang="en-US" sz="2800" b="1" dirty="0">
                <a:solidFill>
                  <a:srgbClr val="002060"/>
                </a:solidFill>
                <a:latin typeface="HP001 4 hàng" pitchFamily="34" charset="0"/>
              </a:rPr>
              <a:t> </a:t>
            </a:r>
            <a:r>
              <a:rPr lang="en-US" sz="2800" b="1" dirty="0" err="1">
                <a:solidFill>
                  <a:srgbClr val="002060"/>
                </a:solidFill>
                <a:latin typeface="HP001 4 hàng" pitchFamily="34" charset="0"/>
              </a:rPr>
              <a:t>viên</a:t>
            </a:r>
            <a:r>
              <a:rPr lang="en-US" sz="2800" b="1" dirty="0">
                <a:solidFill>
                  <a:srgbClr val="002060"/>
                </a:solidFill>
                <a:latin typeface="HP001 4 hàng" pitchFamily="34" charset="0"/>
              </a:rPr>
              <a:t> </a:t>
            </a:r>
            <a:r>
              <a:rPr lang="en-US" sz="2800" b="1" dirty="0" err="1">
                <a:solidFill>
                  <a:srgbClr val="002060"/>
                </a:solidFill>
                <a:latin typeface="HP001 4 hàng" pitchFamily="34" charset="0"/>
              </a:rPr>
              <a:t>gạch</a:t>
            </a:r>
            <a:r>
              <a:rPr lang="en-US" sz="2800" b="1" dirty="0">
                <a:solidFill>
                  <a:srgbClr val="002060"/>
                </a:solidFill>
                <a:latin typeface="HP001 4 hàng" pitchFamily="34" charset="0"/>
              </a:rPr>
              <a:t> </a:t>
            </a:r>
            <a:r>
              <a:rPr lang="en-US" sz="2800" b="1" dirty="0" err="1">
                <a:solidFill>
                  <a:srgbClr val="002060"/>
                </a:solidFill>
                <a:latin typeface="HP001 4 hàng" pitchFamily="34" charset="0"/>
              </a:rPr>
              <a:t>lát</a:t>
            </a:r>
            <a:r>
              <a:rPr lang="en-US" sz="2800" b="1" dirty="0">
                <a:solidFill>
                  <a:srgbClr val="002060"/>
                </a:solidFill>
                <a:latin typeface="HP001 4 hàng" pitchFamily="34" charset="0"/>
              </a:rPr>
              <a:t> </a:t>
            </a:r>
            <a:r>
              <a:rPr lang="en-US" sz="2800" b="1" dirty="0" err="1">
                <a:solidFill>
                  <a:srgbClr val="002060"/>
                </a:solidFill>
                <a:latin typeface="HP001 4 hàng" pitchFamily="34" charset="0"/>
              </a:rPr>
              <a:t>nền</a:t>
            </a:r>
            <a:r>
              <a:rPr lang="en-US" sz="2800" b="1" dirty="0">
                <a:solidFill>
                  <a:srgbClr val="002060"/>
                </a:solidFill>
                <a:latin typeface="HP001 4 hàng" pitchFamily="34" charset="0"/>
              </a:rPr>
              <a:t> </a:t>
            </a:r>
            <a:r>
              <a:rPr lang="en-US" sz="2800" b="1" dirty="0" err="1">
                <a:solidFill>
                  <a:srgbClr val="002060"/>
                </a:solidFill>
                <a:latin typeface="HP001 4 hàng" pitchFamily="34" charset="0"/>
              </a:rPr>
              <a:t>là</a:t>
            </a:r>
            <a:r>
              <a:rPr lang="en-US" sz="2800" b="1" dirty="0">
                <a:solidFill>
                  <a:srgbClr val="002060"/>
                </a:solidFill>
                <a:latin typeface="HP001 4 hàng" pitchFamily="34" charset="0"/>
              </a:rPr>
              <a:t>:</a:t>
            </a:r>
          </a:p>
          <a:p>
            <a:pPr algn="ctr"/>
            <a:r>
              <a:rPr lang="en-US" sz="2800" b="1" dirty="0">
                <a:solidFill>
                  <a:srgbClr val="002060"/>
                </a:solidFill>
                <a:latin typeface="HP001 4 hàng" pitchFamily="34" charset="0"/>
              </a:rPr>
              <a:t>30 × 30 = 900 (cm2)</a:t>
            </a:r>
            <a:endParaRPr lang="vi-VN" sz="2800" b="1" dirty="0">
              <a:solidFill>
                <a:srgbClr val="002060"/>
              </a:solidFill>
              <a:latin typeface="HP001 4 hàng" pitchFamily="34" charset="0"/>
            </a:endParaRPr>
          </a:p>
          <a:p>
            <a:r>
              <a:rPr lang="vi-VN" sz="2800" b="1" dirty="0">
                <a:solidFill>
                  <a:srgbClr val="002060"/>
                </a:solidFill>
                <a:latin typeface="HP001 4 hàng" pitchFamily="34" charset="0"/>
              </a:rPr>
              <a:t>Diện tích căn phòng là:</a:t>
            </a:r>
          </a:p>
          <a:p>
            <a:pPr algn="ctr"/>
            <a:r>
              <a:rPr lang="vi-VN" sz="2800" b="1" dirty="0">
                <a:solidFill>
                  <a:srgbClr val="002060"/>
                </a:solidFill>
                <a:latin typeface="HP001 4 hàng" pitchFamily="34" charset="0"/>
              </a:rPr>
              <a:t>900 x 200 = 180000 (cm</a:t>
            </a:r>
            <a:r>
              <a:rPr lang="vi-VN" sz="2800" b="1" baseline="30000" dirty="0">
                <a:solidFill>
                  <a:srgbClr val="002060"/>
                </a:solidFill>
                <a:latin typeface="HP001 4 hàng" pitchFamily="34" charset="0"/>
              </a:rPr>
              <a:t>2</a:t>
            </a:r>
            <a:r>
              <a:rPr lang="vi-VN" sz="2800" b="1" dirty="0">
                <a:solidFill>
                  <a:srgbClr val="002060"/>
                </a:solidFill>
                <a:latin typeface="HP001 4 hàng" pitchFamily="34" charset="0"/>
              </a:rPr>
              <a:t>)</a:t>
            </a:r>
          </a:p>
          <a:p>
            <a:pPr algn="ctr"/>
            <a:r>
              <a:rPr lang="vi-VN" sz="2800" b="1" dirty="0">
                <a:solidFill>
                  <a:srgbClr val="002060"/>
                </a:solidFill>
                <a:latin typeface="HP001 4 hàng" pitchFamily="34" charset="0"/>
              </a:rPr>
              <a:t>180000 cm</a:t>
            </a:r>
            <a:r>
              <a:rPr lang="vi-VN" sz="2800" b="1" baseline="30000" dirty="0">
                <a:solidFill>
                  <a:srgbClr val="002060"/>
                </a:solidFill>
                <a:latin typeface="HP001 4 hàng" pitchFamily="34" charset="0"/>
              </a:rPr>
              <a:t>2</a:t>
            </a:r>
            <a:r>
              <a:rPr lang="vi-VN" sz="2800" b="1" dirty="0">
                <a:solidFill>
                  <a:srgbClr val="002060"/>
                </a:solidFill>
                <a:latin typeface="HP001 4 hàng" pitchFamily="34" charset="0"/>
              </a:rPr>
              <a:t> = 18 m</a:t>
            </a:r>
            <a:r>
              <a:rPr lang="vi-VN" sz="2800" b="1" baseline="30000" dirty="0">
                <a:solidFill>
                  <a:srgbClr val="002060"/>
                </a:solidFill>
                <a:latin typeface="HP001 4 hàng" pitchFamily="34" charset="0"/>
              </a:rPr>
              <a:t>2</a:t>
            </a:r>
            <a:endParaRPr lang="vi-VN" sz="2800" b="1" dirty="0">
              <a:solidFill>
                <a:srgbClr val="002060"/>
              </a:solidFill>
              <a:latin typeface="HP001 4 hàng" pitchFamily="34" charset="0"/>
            </a:endParaRPr>
          </a:p>
          <a:p>
            <a:pPr algn="ctr"/>
            <a:r>
              <a:rPr lang="vi-VN" sz="2800" b="1" dirty="0">
                <a:solidFill>
                  <a:srgbClr val="002060"/>
                </a:solidFill>
                <a:latin typeface="HP001 4 hàng" pitchFamily="34" charset="0"/>
              </a:rPr>
              <a:t>     </a:t>
            </a:r>
            <a:r>
              <a:rPr lang="vi-VN" sz="2800" b="1" u="sng" dirty="0">
                <a:solidFill>
                  <a:srgbClr val="002060"/>
                </a:solidFill>
                <a:latin typeface="HP001 4 hàng" pitchFamily="34" charset="0"/>
              </a:rPr>
              <a:t>Đáp số: </a:t>
            </a:r>
            <a:r>
              <a:rPr lang="vi-VN" sz="2800" b="1" dirty="0">
                <a:solidFill>
                  <a:srgbClr val="002060"/>
                </a:solidFill>
                <a:latin typeface="HP001 4 hàng" pitchFamily="34" charset="0"/>
              </a:rPr>
              <a:t>18 m</a:t>
            </a:r>
            <a:r>
              <a:rPr lang="vi-VN" sz="2800" b="1" baseline="30000" dirty="0">
                <a:solidFill>
                  <a:srgbClr val="002060"/>
                </a:solidFill>
                <a:latin typeface="HP001 4 hàng" pitchFamily="34" charset="0"/>
              </a:rPr>
              <a:t>2</a:t>
            </a:r>
            <a:endParaRPr lang="vi-VN" sz="2800" b="1" dirty="0">
              <a:solidFill>
                <a:srgbClr val="002060"/>
              </a:solidFill>
              <a:latin typeface="HP001 4 hàng" pitchFamily="34" charset="0"/>
            </a:endParaRPr>
          </a:p>
        </p:txBody>
      </p:sp>
    </p:spTree>
    <p:extLst>
      <p:ext uri="{BB962C8B-B14F-4D97-AF65-F5344CB8AC3E}">
        <p14:creationId xmlns:p14="http://schemas.microsoft.com/office/powerpoint/2010/main" val="3624544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xit" presetSubtype="4" fill="hold" grpId="1" nodeType="clickEffect">
                                  <p:stCondLst>
                                    <p:cond delay="0"/>
                                  </p:stCondLst>
                                  <p:childTnLst>
                                    <p:anim calcmode="lin" valueType="num">
                                      <p:cBhvr additive="base">
                                        <p:cTn id="20" dur="500"/>
                                        <p:tgtEl>
                                          <p:spTgt spid="3"/>
                                        </p:tgtEl>
                                        <p:attrNameLst>
                                          <p:attrName>ppt_x</p:attrName>
                                        </p:attrNameLst>
                                      </p:cBhvr>
                                      <p:tavLst>
                                        <p:tav tm="0">
                                          <p:val>
                                            <p:strVal val="ppt_x"/>
                                          </p:val>
                                        </p:tav>
                                        <p:tav tm="100000">
                                          <p:val>
                                            <p:strVal val="ppt_x"/>
                                          </p:val>
                                        </p:tav>
                                      </p:tavLst>
                                    </p:anim>
                                    <p:anim calcmode="lin" valueType="num">
                                      <p:cBhvr additive="base">
                                        <p:cTn id="21" dur="500"/>
                                        <p:tgtEl>
                                          <p:spTgt spid="3"/>
                                        </p:tgtEl>
                                        <p:attrNameLst>
                                          <p:attrName>ppt_y</p:attrName>
                                        </p:attrNameLst>
                                      </p:cBhvr>
                                      <p:tavLst>
                                        <p:tav tm="0">
                                          <p:val>
                                            <p:strVal val="ppt_y"/>
                                          </p:val>
                                        </p:tav>
                                        <p:tav tm="100000">
                                          <p:val>
                                            <p:strVal val="1+ppt_h/2"/>
                                          </p:val>
                                        </p:tav>
                                      </p:tavLst>
                                    </p:anim>
                                    <p:set>
                                      <p:cBhvr>
                                        <p:cTn id="22" dur="1" fill="hold">
                                          <p:stCondLst>
                                            <p:cond delay="499"/>
                                          </p:stCondLst>
                                        </p:cTn>
                                        <p:tgtEl>
                                          <p:spTgt spid="3"/>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41" presetClass="entr" presetSubtype="0" fill="hold" grpId="0" nodeType="clickEffect">
                                  <p:stCondLst>
                                    <p:cond delay="0"/>
                                  </p:stCondLst>
                                  <p:iterate type="lt">
                                    <p:tmPct val="10000"/>
                                  </p:iterate>
                                  <p:childTnLst>
                                    <p:set>
                                      <p:cBhvr>
                                        <p:cTn id="26" dur="1" fill="hold">
                                          <p:stCondLst>
                                            <p:cond delay="0"/>
                                          </p:stCondLst>
                                        </p:cTn>
                                        <p:tgtEl>
                                          <p:spTgt spid="4"/>
                                        </p:tgtEl>
                                        <p:attrNameLst>
                                          <p:attrName>style.visibility</p:attrName>
                                        </p:attrNameLst>
                                      </p:cBhvr>
                                      <p:to>
                                        <p:strVal val="visible"/>
                                      </p:to>
                                    </p:set>
                                    <p:anim calcmode="lin" valueType="num">
                                      <p:cBhvr>
                                        <p:cTn id="2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28" dur="500" fill="hold"/>
                                        <p:tgtEl>
                                          <p:spTgt spid="4"/>
                                        </p:tgtEl>
                                        <p:attrNameLst>
                                          <p:attrName>ppt_y</p:attrName>
                                        </p:attrNameLst>
                                      </p:cBhvr>
                                      <p:tavLst>
                                        <p:tav tm="0">
                                          <p:val>
                                            <p:strVal val="#ppt_y"/>
                                          </p:val>
                                        </p:tav>
                                        <p:tav tm="100000">
                                          <p:val>
                                            <p:strVal val="#ppt_y"/>
                                          </p:val>
                                        </p:tav>
                                      </p:tavLst>
                                    </p:anim>
                                    <p:anim calcmode="lin" valueType="num">
                                      <p:cBhvr>
                                        <p:cTn id="2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3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31" dur="500" tmFilter="0,0; .5, 1; 1, 1"/>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3" grpId="1"/>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6F98FDA5-D11C-4C2E-B37B-7058C0B649C5}"/>
              </a:ext>
            </a:extLst>
          </p:cNvPr>
          <p:cNvSpPr>
            <a:spLocks noChangeArrowheads="1"/>
          </p:cNvSpPr>
          <p:nvPr/>
        </p:nvSpPr>
        <p:spPr bwMode="auto">
          <a:xfrm>
            <a:off x="0" y="51470"/>
            <a:ext cx="9144000" cy="4977730"/>
          </a:xfrm>
          <a:prstGeom prst="rect">
            <a:avLst/>
          </a:prstGeom>
          <a:gradFill rotWithShape="1">
            <a:gsLst>
              <a:gs pos="0">
                <a:srgbClr val="9933FF">
                  <a:alpha val="20000"/>
                </a:srgbClr>
              </a:gs>
              <a:gs pos="100000">
                <a:srgbClr val="00FF99">
                  <a:alpha val="20000"/>
                </a:srgbClr>
              </a:gs>
            </a:gsLst>
            <a:path path="shape">
              <a:fillToRect l="50000" t="50000" r="50000" b="50000"/>
            </a:path>
          </a:gradFill>
          <a:ln w="9525">
            <a:pattFill prst="pct5">
              <a:fgClr>
                <a:srgbClr val="FF0000"/>
              </a:fgClr>
              <a:bgClr>
                <a:srgbClr val="FFCC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pPr>
            <a:endParaRPr lang="en-US" altLang="en-US" sz="1350">
              <a:solidFill>
                <a:srgbClr val="000000"/>
              </a:solidFill>
              <a:latin typeface="Arial" panose="020B0604020202020204" pitchFamily="34" charset="0"/>
            </a:endParaRPr>
          </a:p>
        </p:txBody>
      </p:sp>
      <p:graphicFrame>
        <p:nvGraphicFramePr>
          <p:cNvPr id="48131" name="Group 3">
            <a:extLst>
              <a:ext uri="{FF2B5EF4-FFF2-40B4-BE49-F238E27FC236}">
                <a16:creationId xmlns:a16="http://schemas.microsoft.com/office/drawing/2014/main" id="{43DBFA6E-F29D-40FA-A561-AB2A3D915867}"/>
              </a:ext>
            </a:extLst>
          </p:cNvPr>
          <p:cNvGraphicFramePr>
            <a:graphicFrameLocks noGrp="1"/>
          </p:cNvGraphicFramePr>
          <p:nvPr/>
        </p:nvGraphicFramePr>
        <p:xfrm>
          <a:off x="1885950" y="1831181"/>
          <a:ext cx="5429250" cy="1943100"/>
        </p:xfrm>
        <a:graphic>
          <a:graphicData uri="http://schemas.openxmlformats.org/drawingml/2006/table">
            <a:tbl>
              <a:tblPr/>
              <a:tblGrid>
                <a:gridCol w="361950">
                  <a:extLst>
                    <a:ext uri="{9D8B030D-6E8A-4147-A177-3AD203B41FA5}">
                      <a16:colId xmlns:a16="http://schemas.microsoft.com/office/drawing/2014/main" val="3503873345"/>
                    </a:ext>
                  </a:extLst>
                </a:gridCol>
                <a:gridCol w="361950">
                  <a:extLst>
                    <a:ext uri="{9D8B030D-6E8A-4147-A177-3AD203B41FA5}">
                      <a16:colId xmlns:a16="http://schemas.microsoft.com/office/drawing/2014/main" val="3333443199"/>
                    </a:ext>
                  </a:extLst>
                </a:gridCol>
                <a:gridCol w="361950">
                  <a:extLst>
                    <a:ext uri="{9D8B030D-6E8A-4147-A177-3AD203B41FA5}">
                      <a16:colId xmlns:a16="http://schemas.microsoft.com/office/drawing/2014/main" val="2514558215"/>
                    </a:ext>
                  </a:extLst>
                </a:gridCol>
                <a:gridCol w="361950">
                  <a:extLst>
                    <a:ext uri="{9D8B030D-6E8A-4147-A177-3AD203B41FA5}">
                      <a16:colId xmlns:a16="http://schemas.microsoft.com/office/drawing/2014/main" val="3097904202"/>
                    </a:ext>
                  </a:extLst>
                </a:gridCol>
                <a:gridCol w="361950">
                  <a:extLst>
                    <a:ext uri="{9D8B030D-6E8A-4147-A177-3AD203B41FA5}">
                      <a16:colId xmlns:a16="http://schemas.microsoft.com/office/drawing/2014/main" val="2018735415"/>
                    </a:ext>
                  </a:extLst>
                </a:gridCol>
                <a:gridCol w="361950">
                  <a:extLst>
                    <a:ext uri="{9D8B030D-6E8A-4147-A177-3AD203B41FA5}">
                      <a16:colId xmlns:a16="http://schemas.microsoft.com/office/drawing/2014/main" val="3384479992"/>
                    </a:ext>
                  </a:extLst>
                </a:gridCol>
                <a:gridCol w="361950">
                  <a:extLst>
                    <a:ext uri="{9D8B030D-6E8A-4147-A177-3AD203B41FA5}">
                      <a16:colId xmlns:a16="http://schemas.microsoft.com/office/drawing/2014/main" val="3382767997"/>
                    </a:ext>
                  </a:extLst>
                </a:gridCol>
                <a:gridCol w="361950">
                  <a:extLst>
                    <a:ext uri="{9D8B030D-6E8A-4147-A177-3AD203B41FA5}">
                      <a16:colId xmlns:a16="http://schemas.microsoft.com/office/drawing/2014/main" val="2479684542"/>
                    </a:ext>
                  </a:extLst>
                </a:gridCol>
                <a:gridCol w="361950">
                  <a:extLst>
                    <a:ext uri="{9D8B030D-6E8A-4147-A177-3AD203B41FA5}">
                      <a16:colId xmlns:a16="http://schemas.microsoft.com/office/drawing/2014/main" val="1853077137"/>
                    </a:ext>
                  </a:extLst>
                </a:gridCol>
                <a:gridCol w="361950">
                  <a:extLst>
                    <a:ext uri="{9D8B030D-6E8A-4147-A177-3AD203B41FA5}">
                      <a16:colId xmlns:a16="http://schemas.microsoft.com/office/drawing/2014/main" val="694108769"/>
                    </a:ext>
                  </a:extLst>
                </a:gridCol>
                <a:gridCol w="361950">
                  <a:extLst>
                    <a:ext uri="{9D8B030D-6E8A-4147-A177-3AD203B41FA5}">
                      <a16:colId xmlns:a16="http://schemas.microsoft.com/office/drawing/2014/main" val="2131244573"/>
                    </a:ext>
                  </a:extLst>
                </a:gridCol>
                <a:gridCol w="361950">
                  <a:extLst>
                    <a:ext uri="{9D8B030D-6E8A-4147-A177-3AD203B41FA5}">
                      <a16:colId xmlns:a16="http://schemas.microsoft.com/office/drawing/2014/main" val="2109619983"/>
                    </a:ext>
                  </a:extLst>
                </a:gridCol>
                <a:gridCol w="361950">
                  <a:extLst>
                    <a:ext uri="{9D8B030D-6E8A-4147-A177-3AD203B41FA5}">
                      <a16:colId xmlns:a16="http://schemas.microsoft.com/office/drawing/2014/main" val="4076001894"/>
                    </a:ext>
                  </a:extLst>
                </a:gridCol>
                <a:gridCol w="361950">
                  <a:extLst>
                    <a:ext uri="{9D8B030D-6E8A-4147-A177-3AD203B41FA5}">
                      <a16:colId xmlns:a16="http://schemas.microsoft.com/office/drawing/2014/main" val="1987169747"/>
                    </a:ext>
                  </a:extLst>
                </a:gridCol>
                <a:gridCol w="361950">
                  <a:extLst>
                    <a:ext uri="{9D8B030D-6E8A-4147-A177-3AD203B41FA5}">
                      <a16:colId xmlns:a16="http://schemas.microsoft.com/office/drawing/2014/main" val="1883711171"/>
                    </a:ext>
                  </a:extLst>
                </a:gridCol>
              </a:tblGrid>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3670075654"/>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2993701395"/>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3155065902"/>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2633131184"/>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43713466"/>
                  </a:ext>
                </a:extLst>
              </a:tr>
            </a:tbl>
          </a:graphicData>
        </a:graphic>
      </p:graphicFrame>
      <p:sp>
        <p:nvSpPr>
          <p:cNvPr id="48222" name="Text Box 94">
            <a:extLst>
              <a:ext uri="{FF2B5EF4-FFF2-40B4-BE49-F238E27FC236}">
                <a16:creationId xmlns:a16="http://schemas.microsoft.com/office/drawing/2014/main" id="{6FF1AFF5-5EF8-4356-B642-8646DCBCF887}"/>
              </a:ext>
            </a:extLst>
          </p:cNvPr>
          <p:cNvSpPr txBox="1">
            <a:spLocks noChangeArrowheads="1"/>
          </p:cNvSpPr>
          <p:nvPr/>
        </p:nvSpPr>
        <p:spPr bwMode="auto">
          <a:xfrm>
            <a:off x="2171700" y="1314450"/>
            <a:ext cx="9144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3000" b="1">
                <a:solidFill>
                  <a:srgbClr val="000000"/>
                </a:solidFill>
                <a:latin typeface=".VnTime" panose="020B7200000000000000" pitchFamily="34" charset="0"/>
              </a:rPr>
              <a:t>4cm</a:t>
            </a:r>
          </a:p>
        </p:txBody>
      </p:sp>
      <p:sp>
        <p:nvSpPr>
          <p:cNvPr id="48223" name="Text Box 95">
            <a:extLst>
              <a:ext uri="{FF2B5EF4-FFF2-40B4-BE49-F238E27FC236}">
                <a16:creationId xmlns:a16="http://schemas.microsoft.com/office/drawing/2014/main" id="{CC4C76E4-F685-4CA0-A16C-D429694B9CC8}"/>
              </a:ext>
            </a:extLst>
          </p:cNvPr>
          <p:cNvSpPr txBox="1">
            <a:spLocks noChangeArrowheads="1"/>
          </p:cNvSpPr>
          <p:nvPr/>
        </p:nvSpPr>
        <p:spPr bwMode="auto">
          <a:xfrm>
            <a:off x="4114800" y="2182416"/>
            <a:ext cx="97155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3000" b="1">
                <a:solidFill>
                  <a:srgbClr val="000000"/>
                </a:solidFill>
                <a:latin typeface=".VnTime" panose="020B7200000000000000" pitchFamily="34" charset="0"/>
              </a:rPr>
              <a:t>3cm</a:t>
            </a:r>
          </a:p>
        </p:txBody>
      </p:sp>
      <p:sp>
        <p:nvSpPr>
          <p:cNvPr id="48224" name="Text Box 96">
            <a:extLst>
              <a:ext uri="{FF2B5EF4-FFF2-40B4-BE49-F238E27FC236}">
                <a16:creationId xmlns:a16="http://schemas.microsoft.com/office/drawing/2014/main" id="{E9380735-5BF9-4B6D-9B44-2D3B43AB9022}"/>
              </a:ext>
            </a:extLst>
          </p:cNvPr>
          <p:cNvSpPr txBox="1">
            <a:spLocks noChangeArrowheads="1"/>
          </p:cNvSpPr>
          <p:nvPr/>
        </p:nvSpPr>
        <p:spPr bwMode="auto">
          <a:xfrm>
            <a:off x="5829300" y="1314450"/>
            <a:ext cx="13716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3000" b="1" dirty="0">
                <a:solidFill>
                  <a:srgbClr val="000000"/>
                </a:solidFill>
                <a:latin typeface=".VnTime" panose="020B7200000000000000" pitchFamily="34" charset="0"/>
              </a:rPr>
              <a:t>6cm</a:t>
            </a:r>
          </a:p>
        </p:txBody>
      </p:sp>
      <p:sp>
        <p:nvSpPr>
          <p:cNvPr id="48225" name="Text Box 97">
            <a:extLst>
              <a:ext uri="{FF2B5EF4-FFF2-40B4-BE49-F238E27FC236}">
                <a16:creationId xmlns:a16="http://schemas.microsoft.com/office/drawing/2014/main" id="{5B908144-DA8C-4656-A9A2-8C6EF9310C82}"/>
              </a:ext>
            </a:extLst>
          </p:cNvPr>
          <p:cNvSpPr txBox="1">
            <a:spLocks noChangeArrowheads="1"/>
          </p:cNvSpPr>
          <p:nvPr/>
        </p:nvSpPr>
        <p:spPr bwMode="auto">
          <a:xfrm>
            <a:off x="3886200" y="3725466"/>
            <a:ext cx="13716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3000" b="1">
                <a:solidFill>
                  <a:srgbClr val="000000"/>
                </a:solidFill>
                <a:latin typeface=".VnTime" panose="020B7200000000000000" pitchFamily="34" charset="0"/>
              </a:rPr>
              <a:t>15cm</a:t>
            </a:r>
          </a:p>
        </p:txBody>
      </p:sp>
      <p:sp>
        <p:nvSpPr>
          <p:cNvPr id="48226" name="Text Box 98">
            <a:extLst>
              <a:ext uri="{FF2B5EF4-FFF2-40B4-BE49-F238E27FC236}">
                <a16:creationId xmlns:a16="http://schemas.microsoft.com/office/drawing/2014/main" id="{2E403979-3544-402B-9972-E42480122204}"/>
              </a:ext>
            </a:extLst>
          </p:cNvPr>
          <p:cNvSpPr txBox="1">
            <a:spLocks noChangeArrowheads="1"/>
          </p:cNvSpPr>
          <p:nvPr/>
        </p:nvSpPr>
        <p:spPr bwMode="auto">
          <a:xfrm>
            <a:off x="1085850" y="2411016"/>
            <a:ext cx="914400"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3000" b="1">
                <a:solidFill>
                  <a:srgbClr val="000000"/>
                </a:solidFill>
                <a:latin typeface=".VnTime" panose="020B7200000000000000" pitchFamily="34" charset="0"/>
              </a:rPr>
              <a:t>5cm</a:t>
            </a:r>
          </a:p>
        </p:txBody>
      </p:sp>
      <p:sp>
        <p:nvSpPr>
          <p:cNvPr id="48227" name="Text Box 99">
            <a:extLst>
              <a:ext uri="{FF2B5EF4-FFF2-40B4-BE49-F238E27FC236}">
                <a16:creationId xmlns:a16="http://schemas.microsoft.com/office/drawing/2014/main" id="{47FB8BA6-5A3B-4AD0-AACF-C11DA766ADDE}"/>
              </a:ext>
            </a:extLst>
          </p:cNvPr>
          <p:cNvSpPr txBox="1">
            <a:spLocks noChangeArrowheads="1"/>
          </p:cNvSpPr>
          <p:nvPr/>
        </p:nvSpPr>
        <p:spPr bwMode="auto">
          <a:xfrm>
            <a:off x="179512" y="-1191"/>
            <a:ext cx="8352928"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fontAlgn="base">
              <a:spcBef>
                <a:spcPct val="50000"/>
              </a:spcBef>
              <a:spcAft>
                <a:spcPct val="0"/>
              </a:spcAft>
            </a:pPr>
            <a:r>
              <a:rPr lang="en-US" altLang="en-US" sz="3300" b="1" i="1" dirty="0" err="1">
                <a:solidFill>
                  <a:srgbClr val="0000FF"/>
                </a:solidFill>
                <a:latin typeface="Times New Roman" panose="02020603050405020304" pitchFamily="18" charset="0"/>
                <a:cs typeface="Times New Roman" panose="02020603050405020304" pitchFamily="18" charset="0"/>
              </a:rPr>
              <a:t>Bài</a:t>
            </a:r>
            <a:r>
              <a:rPr lang="en-US" altLang="en-US" sz="3300" b="1" i="1" dirty="0">
                <a:solidFill>
                  <a:srgbClr val="0000FF"/>
                </a:solidFill>
                <a:latin typeface="Times New Roman" panose="02020603050405020304" pitchFamily="18" charset="0"/>
                <a:cs typeface="Times New Roman" panose="02020603050405020304" pitchFamily="18" charset="0"/>
              </a:rPr>
              <a:t> 4: </a:t>
            </a:r>
            <a:r>
              <a:rPr lang="en-US" altLang="en-US" sz="3300" b="1" i="1" dirty="0" err="1">
                <a:solidFill>
                  <a:srgbClr val="0000FF"/>
                </a:solidFill>
                <a:latin typeface="Times New Roman" panose="02020603050405020304" pitchFamily="18" charset="0"/>
                <a:cs typeface="Times New Roman" panose="02020603050405020304" pitchFamily="18" charset="0"/>
              </a:rPr>
              <a:t>Tính</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diện</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tích</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của</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miếng</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bìa</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có</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các</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kích</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thước</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theo</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hình</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vẽ</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dưới</a:t>
            </a:r>
            <a:r>
              <a:rPr lang="en-US" altLang="en-US" sz="3300" b="1" i="1" dirty="0">
                <a:solidFill>
                  <a:srgbClr val="0000FF"/>
                </a:solidFill>
                <a:latin typeface="Times New Roman" panose="02020603050405020304" pitchFamily="18" charset="0"/>
                <a:cs typeface="Times New Roman" panose="02020603050405020304" pitchFamily="18" charset="0"/>
              </a:rPr>
              <a:t> </a:t>
            </a:r>
            <a:r>
              <a:rPr lang="en-US" altLang="en-US" sz="3300" b="1" i="1" dirty="0" err="1">
                <a:solidFill>
                  <a:srgbClr val="0000FF"/>
                </a:solidFill>
                <a:latin typeface="Times New Roman" panose="02020603050405020304" pitchFamily="18" charset="0"/>
                <a:cs typeface="Times New Roman" panose="02020603050405020304" pitchFamily="18" charset="0"/>
              </a:rPr>
              <a:t>đây</a:t>
            </a:r>
            <a:r>
              <a:rPr lang="en-US" altLang="en-US" sz="3300" b="1" i="1" dirty="0">
                <a:solidFill>
                  <a:srgbClr val="0000FF"/>
                </a:solidFill>
                <a:latin typeface="Times New Roman" panose="02020603050405020304" pitchFamily="18" charset="0"/>
                <a:cs typeface="Times New Roman" panose="02020603050405020304" pitchFamily="18" charset="0"/>
              </a:rPr>
              <a:t>:</a:t>
            </a:r>
            <a:endParaRPr lang="en-US" altLang="en-US" sz="3600" b="1" i="1" dirty="0">
              <a:solidFill>
                <a:srgbClr val="0000FF"/>
              </a:solidFill>
              <a:latin typeface="Times New Roman" panose="02020603050405020304" pitchFamily="18" charset="0"/>
              <a:cs typeface="Times New Roman" panose="02020603050405020304" pitchFamily="18" charset="0"/>
            </a:endParaRPr>
          </a:p>
        </p:txBody>
      </p:sp>
      <p:sp>
        <p:nvSpPr>
          <p:cNvPr id="48228" name="Line 100">
            <a:extLst>
              <a:ext uri="{FF2B5EF4-FFF2-40B4-BE49-F238E27FC236}">
                <a16:creationId xmlns:a16="http://schemas.microsoft.com/office/drawing/2014/main" id="{71A405AA-9B50-4F03-8A96-D852B18AAFE1}"/>
              </a:ext>
            </a:extLst>
          </p:cNvPr>
          <p:cNvSpPr>
            <a:spLocks noChangeShapeType="1"/>
          </p:cNvSpPr>
          <p:nvPr/>
        </p:nvSpPr>
        <p:spPr bwMode="auto">
          <a:xfrm>
            <a:off x="3332560" y="3011091"/>
            <a:ext cx="0" cy="74295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base">
              <a:spcBef>
                <a:spcPct val="0"/>
              </a:spcBef>
              <a:spcAft>
                <a:spcPct val="0"/>
              </a:spcAft>
            </a:pPr>
            <a:endParaRPr lang="en-US" sz="1350">
              <a:solidFill>
                <a:srgbClr val="000000"/>
              </a:solidFill>
              <a:latin typeface="Arial" panose="020B0604020202020204" pitchFamily="34" charset="0"/>
            </a:endParaRPr>
          </a:p>
        </p:txBody>
      </p:sp>
      <p:sp>
        <p:nvSpPr>
          <p:cNvPr id="48229" name="Line 101">
            <a:extLst>
              <a:ext uri="{FF2B5EF4-FFF2-40B4-BE49-F238E27FC236}">
                <a16:creationId xmlns:a16="http://schemas.microsoft.com/office/drawing/2014/main" id="{F3828193-7095-4C06-94CF-13323380E0FC}"/>
              </a:ext>
            </a:extLst>
          </p:cNvPr>
          <p:cNvSpPr>
            <a:spLocks noChangeShapeType="1"/>
          </p:cNvSpPr>
          <p:nvPr/>
        </p:nvSpPr>
        <p:spPr bwMode="auto">
          <a:xfrm>
            <a:off x="5141119" y="3009900"/>
            <a:ext cx="0" cy="742950"/>
          </a:xfrm>
          <a:prstGeom prst="line">
            <a:avLst/>
          </a:prstGeom>
          <a:noFill/>
          <a:ln w="38100">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base">
              <a:spcBef>
                <a:spcPct val="0"/>
              </a:spcBef>
              <a:spcAft>
                <a:spcPct val="0"/>
              </a:spcAft>
            </a:pPr>
            <a:endParaRPr lang="en-US" sz="1350">
              <a:solidFill>
                <a:srgbClr val="000000"/>
              </a:solidFill>
              <a:latin typeface="Arial" panose="020B0604020202020204"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48228"/>
                                        </p:tgtEl>
                                        <p:attrNameLst>
                                          <p:attrName>style.visibility</p:attrName>
                                        </p:attrNameLst>
                                      </p:cBhvr>
                                      <p:to>
                                        <p:strVal val="visible"/>
                                      </p:to>
                                    </p:set>
                                    <p:animEffect transition="in" filter="box(in)">
                                      <p:cBhvr>
                                        <p:cTn id="7" dur="500"/>
                                        <p:tgtEl>
                                          <p:spTgt spid="48228"/>
                                        </p:tgtEl>
                                      </p:cBhvr>
                                    </p:animEffect>
                                  </p:childTnLst>
                                </p:cTn>
                              </p:par>
                              <p:par>
                                <p:cTn id="8" presetID="4" presetClass="entr" presetSubtype="16" fill="hold" nodeType="withEffect">
                                  <p:stCondLst>
                                    <p:cond delay="0"/>
                                  </p:stCondLst>
                                  <p:childTnLst>
                                    <p:set>
                                      <p:cBhvr>
                                        <p:cTn id="9" dur="1" fill="hold">
                                          <p:stCondLst>
                                            <p:cond delay="0"/>
                                          </p:stCondLst>
                                        </p:cTn>
                                        <p:tgtEl>
                                          <p:spTgt spid="48229"/>
                                        </p:tgtEl>
                                        <p:attrNameLst>
                                          <p:attrName>style.visibility</p:attrName>
                                        </p:attrNameLst>
                                      </p:cBhvr>
                                      <p:to>
                                        <p:strVal val="visible"/>
                                      </p:to>
                                    </p:set>
                                    <p:animEffect transition="in" filter="box(in)">
                                      <p:cBhvr>
                                        <p:cTn id="10" dur="500"/>
                                        <p:tgtEl>
                                          <p:spTgt spid="482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E3ACBE3D-759F-4EA8-978A-5D794820F76A}"/>
              </a:ext>
            </a:extLst>
          </p:cNvPr>
          <p:cNvSpPr>
            <a:spLocks noChangeArrowheads="1"/>
          </p:cNvSpPr>
          <p:nvPr/>
        </p:nvSpPr>
        <p:spPr bwMode="auto">
          <a:xfrm>
            <a:off x="0" y="0"/>
            <a:ext cx="9108504" cy="5143500"/>
          </a:xfrm>
          <a:prstGeom prst="rect">
            <a:avLst/>
          </a:prstGeom>
          <a:gradFill rotWithShape="1">
            <a:gsLst>
              <a:gs pos="0">
                <a:srgbClr val="9933FF">
                  <a:alpha val="20000"/>
                </a:srgbClr>
              </a:gs>
              <a:gs pos="100000">
                <a:srgbClr val="00FF99">
                  <a:alpha val="20000"/>
                </a:srgbClr>
              </a:gs>
            </a:gsLst>
            <a:path path="shape">
              <a:fillToRect l="50000" t="50000" r="50000" b="50000"/>
            </a:path>
          </a:gradFill>
          <a:ln w="9525">
            <a:pattFill prst="pct5">
              <a:fgClr>
                <a:srgbClr val="FF0000"/>
              </a:fgClr>
              <a:bgClr>
                <a:srgbClr val="FFCC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pPr>
            <a:endParaRPr lang="en-US" altLang="en-US" sz="1350">
              <a:solidFill>
                <a:srgbClr val="000000"/>
              </a:solidFill>
              <a:latin typeface="Arial" panose="020B0604020202020204" pitchFamily="34" charset="0"/>
            </a:endParaRPr>
          </a:p>
        </p:txBody>
      </p:sp>
      <p:grpSp>
        <p:nvGrpSpPr>
          <p:cNvPr id="46286" name="Group 206">
            <a:extLst>
              <a:ext uri="{FF2B5EF4-FFF2-40B4-BE49-F238E27FC236}">
                <a16:creationId xmlns:a16="http://schemas.microsoft.com/office/drawing/2014/main" id="{1C0B3BED-5CD6-4CB6-881E-D33FD77A7E6A}"/>
              </a:ext>
            </a:extLst>
          </p:cNvPr>
          <p:cNvGrpSpPr>
            <a:grpSpLocks/>
          </p:cNvGrpSpPr>
          <p:nvPr/>
        </p:nvGrpSpPr>
        <p:grpSpPr bwMode="auto">
          <a:xfrm>
            <a:off x="4427935" y="1485901"/>
            <a:ext cx="2591991" cy="996554"/>
            <a:chOff x="2759" y="1248"/>
            <a:chExt cx="2177" cy="837"/>
          </a:xfrm>
        </p:grpSpPr>
        <p:sp>
          <p:nvSpPr>
            <p:cNvPr id="46175" name="Text Box 95">
              <a:extLst>
                <a:ext uri="{FF2B5EF4-FFF2-40B4-BE49-F238E27FC236}">
                  <a16:creationId xmlns:a16="http://schemas.microsoft.com/office/drawing/2014/main" id="{F3C83EC3-2E8A-4170-A280-335C846F2346}"/>
                </a:ext>
              </a:extLst>
            </p:cNvPr>
            <p:cNvSpPr txBox="1">
              <a:spLocks noChangeArrowheads="1"/>
            </p:cNvSpPr>
            <p:nvPr/>
          </p:nvSpPr>
          <p:spPr bwMode="auto">
            <a:xfrm>
              <a:off x="2759" y="1833"/>
              <a:ext cx="553"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3cm</a:t>
              </a:r>
            </a:p>
          </p:txBody>
        </p:sp>
        <p:sp>
          <p:nvSpPr>
            <p:cNvPr id="46176" name="Text Box 96">
              <a:extLst>
                <a:ext uri="{FF2B5EF4-FFF2-40B4-BE49-F238E27FC236}">
                  <a16:creationId xmlns:a16="http://schemas.microsoft.com/office/drawing/2014/main" id="{9D80B616-BE44-4FAE-8DBF-931EB04C3D1C}"/>
                </a:ext>
              </a:extLst>
            </p:cNvPr>
            <p:cNvSpPr txBox="1">
              <a:spLocks noChangeArrowheads="1"/>
            </p:cNvSpPr>
            <p:nvPr/>
          </p:nvSpPr>
          <p:spPr bwMode="auto">
            <a:xfrm>
              <a:off x="4272" y="1248"/>
              <a:ext cx="664"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6cm</a:t>
              </a:r>
            </a:p>
          </p:txBody>
        </p:sp>
      </p:grpSp>
      <p:sp>
        <p:nvSpPr>
          <p:cNvPr id="46177" name="Text Box 97">
            <a:extLst>
              <a:ext uri="{FF2B5EF4-FFF2-40B4-BE49-F238E27FC236}">
                <a16:creationId xmlns:a16="http://schemas.microsoft.com/office/drawing/2014/main" id="{92118D5F-BAB5-4E95-86FB-5C86A77FEE3E}"/>
              </a:ext>
            </a:extLst>
          </p:cNvPr>
          <p:cNvSpPr txBox="1">
            <a:spLocks noChangeArrowheads="1"/>
          </p:cNvSpPr>
          <p:nvPr/>
        </p:nvSpPr>
        <p:spPr bwMode="auto">
          <a:xfrm>
            <a:off x="3886200" y="3725466"/>
            <a:ext cx="68580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a:solidFill>
                  <a:srgbClr val="000000"/>
                </a:solidFill>
                <a:latin typeface=".VnTime" panose="020B7200000000000000" pitchFamily="34" charset="0"/>
              </a:rPr>
              <a:t>15cm</a:t>
            </a:r>
          </a:p>
        </p:txBody>
      </p:sp>
      <p:grpSp>
        <p:nvGrpSpPr>
          <p:cNvPr id="46285" name="Group 205">
            <a:extLst>
              <a:ext uri="{FF2B5EF4-FFF2-40B4-BE49-F238E27FC236}">
                <a16:creationId xmlns:a16="http://schemas.microsoft.com/office/drawing/2014/main" id="{D587B366-9059-4C88-AEDC-CE625A9AE66D}"/>
              </a:ext>
            </a:extLst>
          </p:cNvPr>
          <p:cNvGrpSpPr>
            <a:grpSpLocks/>
          </p:cNvGrpSpPr>
          <p:nvPr/>
        </p:nvGrpSpPr>
        <p:grpSpPr bwMode="auto">
          <a:xfrm>
            <a:off x="1044178" y="1439466"/>
            <a:ext cx="2087166" cy="1271588"/>
            <a:chOff x="-83" y="1209"/>
            <a:chExt cx="1753" cy="1068"/>
          </a:xfrm>
        </p:grpSpPr>
        <p:sp>
          <p:nvSpPr>
            <p:cNvPr id="46174" name="Text Box 94">
              <a:extLst>
                <a:ext uri="{FF2B5EF4-FFF2-40B4-BE49-F238E27FC236}">
                  <a16:creationId xmlns:a16="http://schemas.microsoft.com/office/drawing/2014/main" id="{A63999E5-D962-47DE-B4E3-CED4FCD5AC65}"/>
                </a:ext>
              </a:extLst>
            </p:cNvPr>
            <p:cNvSpPr txBox="1">
              <a:spLocks noChangeArrowheads="1"/>
            </p:cNvSpPr>
            <p:nvPr/>
          </p:nvSpPr>
          <p:spPr bwMode="auto">
            <a:xfrm>
              <a:off x="1056" y="1209"/>
              <a:ext cx="614"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b="1" dirty="0">
                  <a:solidFill>
                    <a:srgbClr val="000000"/>
                  </a:solidFill>
                  <a:latin typeface=".VnTime" panose="020B7200000000000000" pitchFamily="34" charset="0"/>
                </a:rPr>
                <a:t>4cm</a:t>
              </a:r>
            </a:p>
          </p:txBody>
        </p:sp>
        <p:sp>
          <p:nvSpPr>
            <p:cNvPr id="46178" name="Text Box 98">
              <a:extLst>
                <a:ext uri="{FF2B5EF4-FFF2-40B4-BE49-F238E27FC236}">
                  <a16:creationId xmlns:a16="http://schemas.microsoft.com/office/drawing/2014/main" id="{E97AC416-A1A4-4ECE-97C8-8C6DAE5DDC77}"/>
                </a:ext>
              </a:extLst>
            </p:cNvPr>
            <p:cNvSpPr txBox="1">
              <a:spLocks noChangeArrowheads="1"/>
            </p:cNvSpPr>
            <p:nvPr/>
          </p:nvSpPr>
          <p:spPr bwMode="auto">
            <a:xfrm>
              <a:off x="-83" y="2025"/>
              <a:ext cx="707" cy="2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5cm</a:t>
              </a:r>
            </a:p>
          </p:txBody>
        </p:sp>
      </p:grpSp>
      <p:sp>
        <p:nvSpPr>
          <p:cNvPr id="46179" name="Text Box 99">
            <a:extLst>
              <a:ext uri="{FF2B5EF4-FFF2-40B4-BE49-F238E27FC236}">
                <a16:creationId xmlns:a16="http://schemas.microsoft.com/office/drawing/2014/main" id="{4B9E1E14-1C0A-445F-AC61-2739CA1B37F0}"/>
              </a:ext>
            </a:extLst>
          </p:cNvPr>
          <p:cNvSpPr txBox="1">
            <a:spLocks noChangeArrowheads="1"/>
          </p:cNvSpPr>
          <p:nvPr/>
        </p:nvSpPr>
        <p:spPr bwMode="auto">
          <a:xfrm>
            <a:off x="323528" y="-1191"/>
            <a:ext cx="835292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685800" fontAlgn="base">
              <a:spcBef>
                <a:spcPct val="50000"/>
              </a:spcBef>
              <a:spcAft>
                <a:spcPct val="0"/>
              </a:spcAft>
            </a:pPr>
            <a:r>
              <a:rPr lang="en-US" altLang="en-US" sz="3600" b="1" i="1" dirty="0" err="1">
                <a:solidFill>
                  <a:srgbClr val="0000FF"/>
                </a:solidFill>
                <a:latin typeface=".VnTime" panose="020B7200000000000000" pitchFamily="34" charset="0"/>
              </a:rPr>
              <a:t>Bµi</a:t>
            </a:r>
            <a:r>
              <a:rPr lang="en-US" altLang="en-US" sz="3600" b="1" i="1" dirty="0">
                <a:solidFill>
                  <a:srgbClr val="0000FF"/>
                </a:solidFill>
                <a:latin typeface=".VnTime" panose="020B7200000000000000" pitchFamily="34" charset="0"/>
              </a:rPr>
              <a:t> 4:TÝnh </a:t>
            </a:r>
            <a:r>
              <a:rPr lang="en-US" altLang="en-US" sz="3600" b="1" i="1" dirty="0" err="1">
                <a:solidFill>
                  <a:srgbClr val="0000FF"/>
                </a:solidFill>
                <a:latin typeface=".VnTime" panose="020B7200000000000000" pitchFamily="34" charset="0"/>
              </a:rPr>
              <a:t>diÖn</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tÝch</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cña</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miÕng</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b×a</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cã</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c¸c</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kÝch</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th­ưíc</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theo</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h×nh</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vÏ</a:t>
            </a:r>
            <a:r>
              <a:rPr lang="en-US" altLang="en-US" sz="3600" b="1" i="1" dirty="0">
                <a:solidFill>
                  <a:srgbClr val="0000FF"/>
                </a:solidFill>
                <a:latin typeface=".VnTime" panose="020B7200000000000000" pitchFamily="34" charset="0"/>
              </a:rPr>
              <a:t> </a:t>
            </a:r>
            <a:r>
              <a:rPr lang="en-US" altLang="en-US" sz="3600" b="1" i="1" dirty="0" err="1">
                <a:solidFill>
                  <a:srgbClr val="0000FF"/>
                </a:solidFill>
                <a:latin typeface=".VnTime" panose="020B7200000000000000" pitchFamily="34" charset="0"/>
              </a:rPr>
              <a:t>d­ưíi</a:t>
            </a:r>
            <a:r>
              <a:rPr lang="en-US" altLang="en-US" sz="3600" b="1" i="1" dirty="0">
                <a:solidFill>
                  <a:srgbClr val="0000FF"/>
                </a:solidFill>
                <a:latin typeface=".VnTime" panose="020B7200000000000000" pitchFamily="34" charset="0"/>
              </a:rPr>
              <a:t> ®©y:</a:t>
            </a:r>
          </a:p>
        </p:txBody>
      </p:sp>
      <p:graphicFrame>
        <p:nvGraphicFramePr>
          <p:cNvPr id="46283" name="Group 203">
            <a:extLst>
              <a:ext uri="{FF2B5EF4-FFF2-40B4-BE49-F238E27FC236}">
                <a16:creationId xmlns:a16="http://schemas.microsoft.com/office/drawing/2014/main" id="{69B845B9-0200-46C8-9E9F-0FBEFC739461}"/>
              </a:ext>
            </a:extLst>
          </p:cNvPr>
          <p:cNvGraphicFramePr>
            <a:graphicFrameLocks noGrp="1"/>
          </p:cNvGraphicFramePr>
          <p:nvPr/>
        </p:nvGraphicFramePr>
        <p:xfrm>
          <a:off x="3331369" y="2938463"/>
          <a:ext cx="1809750" cy="777240"/>
        </p:xfrm>
        <a:graphic>
          <a:graphicData uri="http://schemas.openxmlformats.org/drawingml/2006/table">
            <a:tbl>
              <a:tblPr/>
              <a:tblGrid>
                <a:gridCol w="381000">
                  <a:extLst>
                    <a:ext uri="{9D8B030D-6E8A-4147-A177-3AD203B41FA5}">
                      <a16:colId xmlns:a16="http://schemas.microsoft.com/office/drawing/2014/main" val="1994042151"/>
                    </a:ext>
                  </a:extLst>
                </a:gridCol>
                <a:gridCol w="342900">
                  <a:extLst>
                    <a:ext uri="{9D8B030D-6E8A-4147-A177-3AD203B41FA5}">
                      <a16:colId xmlns:a16="http://schemas.microsoft.com/office/drawing/2014/main" val="3233651857"/>
                    </a:ext>
                  </a:extLst>
                </a:gridCol>
                <a:gridCol w="361950">
                  <a:extLst>
                    <a:ext uri="{9D8B030D-6E8A-4147-A177-3AD203B41FA5}">
                      <a16:colId xmlns:a16="http://schemas.microsoft.com/office/drawing/2014/main" val="2937536707"/>
                    </a:ext>
                  </a:extLst>
                </a:gridCol>
                <a:gridCol w="361950">
                  <a:extLst>
                    <a:ext uri="{9D8B030D-6E8A-4147-A177-3AD203B41FA5}">
                      <a16:colId xmlns:a16="http://schemas.microsoft.com/office/drawing/2014/main" val="3276972885"/>
                    </a:ext>
                  </a:extLst>
                </a:gridCol>
                <a:gridCol w="361950">
                  <a:extLst>
                    <a:ext uri="{9D8B030D-6E8A-4147-A177-3AD203B41FA5}">
                      <a16:colId xmlns:a16="http://schemas.microsoft.com/office/drawing/2014/main" val="1468108991"/>
                    </a:ext>
                  </a:extLst>
                </a:gridCol>
              </a:tblGrid>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2369628293"/>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39036740"/>
                  </a:ext>
                </a:extLst>
              </a:tr>
            </a:tbl>
          </a:graphicData>
        </a:graphic>
      </p:graphicFrame>
      <p:graphicFrame>
        <p:nvGraphicFramePr>
          <p:cNvPr id="46195" name="Group 115">
            <a:extLst>
              <a:ext uri="{FF2B5EF4-FFF2-40B4-BE49-F238E27FC236}">
                <a16:creationId xmlns:a16="http://schemas.microsoft.com/office/drawing/2014/main" id="{A7C17557-DEE4-4399-8460-B47BD474E037}"/>
              </a:ext>
            </a:extLst>
          </p:cNvPr>
          <p:cNvGraphicFramePr>
            <a:graphicFrameLocks noGrp="1"/>
          </p:cNvGraphicFramePr>
          <p:nvPr/>
        </p:nvGraphicFramePr>
        <p:xfrm>
          <a:off x="1885950" y="1774031"/>
          <a:ext cx="1447800" cy="1943100"/>
        </p:xfrm>
        <a:graphic>
          <a:graphicData uri="http://schemas.openxmlformats.org/drawingml/2006/table">
            <a:tbl>
              <a:tblPr/>
              <a:tblGrid>
                <a:gridCol w="361950">
                  <a:extLst>
                    <a:ext uri="{9D8B030D-6E8A-4147-A177-3AD203B41FA5}">
                      <a16:colId xmlns:a16="http://schemas.microsoft.com/office/drawing/2014/main" val="926797691"/>
                    </a:ext>
                  </a:extLst>
                </a:gridCol>
                <a:gridCol w="361950">
                  <a:extLst>
                    <a:ext uri="{9D8B030D-6E8A-4147-A177-3AD203B41FA5}">
                      <a16:colId xmlns:a16="http://schemas.microsoft.com/office/drawing/2014/main" val="4088362947"/>
                    </a:ext>
                  </a:extLst>
                </a:gridCol>
                <a:gridCol w="361950">
                  <a:extLst>
                    <a:ext uri="{9D8B030D-6E8A-4147-A177-3AD203B41FA5}">
                      <a16:colId xmlns:a16="http://schemas.microsoft.com/office/drawing/2014/main" val="3960742197"/>
                    </a:ext>
                  </a:extLst>
                </a:gridCol>
                <a:gridCol w="361950">
                  <a:extLst>
                    <a:ext uri="{9D8B030D-6E8A-4147-A177-3AD203B41FA5}">
                      <a16:colId xmlns:a16="http://schemas.microsoft.com/office/drawing/2014/main" val="3683314112"/>
                    </a:ext>
                  </a:extLst>
                </a:gridCol>
              </a:tblGrid>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60203700"/>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852303257"/>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480544215"/>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4098617020"/>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708743011"/>
                  </a:ext>
                </a:extLst>
              </a:tr>
            </a:tbl>
          </a:graphicData>
        </a:graphic>
      </p:graphicFrame>
      <p:graphicFrame>
        <p:nvGraphicFramePr>
          <p:cNvPr id="46220" name="Group 140">
            <a:extLst>
              <a:ext uri="{FF2B5EF4-FFF2-40B4-BE49-F238E27FC236}">
                <a16:creationId xmlns:a16="http://schemas.microsoft.com/office/drawing/2014/main" id="{712D403B-CA4C-496B-8404-8F60FBBBDB8A}"/>
              </a:ext>
            </a:extLst>
          </p:cNvPr>
          <p:cNvGraphicFramePr>
            <a:graphicFrameLocks noGrp="1"/>
          </p:cNvGraphicFramePr>
          <p:nvPr/>
        </p:nvGraphicFramePr>
        <p:xfrm>
          <a:off x="5143500" y="1771650"/>
          <a:ext cx="2171700" cy="1943100"/>
        </p:xfrm>
        <a:graphic>
          <a:graphicData uri="http://schemas.openxmlformats.org/drawingml/2006/table">
            <a:tbl>
              <a:tblPr/>
              <a:tblGrid>
                <a:gridCol w="361950">
                  <a:extLst>
                    <a:ext uri="{9D8B030D-6E8A-4147-A177-3AD203B41FA5}">
                      <a16:colId xmlns:a16="http://schemas.microsoft.com/office/drawing/2014/main" val="8585091"/>
                    </a:ext>
                  </a:extLst>
                </a:gridCol>
                <a:gridCol w="361950">
                  <a:extLst>
                    <a:ext uri="{9D8B030D-6E8A-4147-A177-3AD203B41FA5}">
                      <a16:colId xmlns:a16="http://schemas.microsoft.com/office/drawing/2014/main" val="2597301004"/>
                    </a:ext>
                  </a:extLst>
                </a:gridCol>
                <a:gridCol w="361950">
                  <a:extLst>
                    <a:ext uri="{9D8B030D-6E8A-4147-A177-3AD203B41FA5}">
                      <a16:colId xmlns:a16="http://schemas.microsoft.com/office/drawing/2014/main" val="1016502173"/>
                    </a:ext>
                  </a:extLst>
                </a:gridCol>
                <a:gridCol w="361950">
                  <a:extLst>
                    <a:ext uri="{9D8B030D-6E8A-4147-A177-3AD203B41FA5}">
                      <a16:colId xmlns:a16="http://schemas.microsoft.com/office/drawing/2014/main" val="2452743427"/>
                    </a:ext>
                  </a:extLst>
                </a:gridCol>
                <a:gridCol w="361950">
                  <a:extLst>
                    <a:ext uri="{9D8B030D-6E8A-4147-A177-3AD203B41FA5}">
                      <a16:colId xmlns:a16="http://schemas.microsoft.com/office/drawing/2014/main" val="3840416838"/>
                    </a:ext>
                  </a:extLst>
                </a:gridCol>
                <a:gridCol w="361950">
                  <a:extLst>
                    <a:ext uri="{9D8B030D-6E8A-4147-A177-3AD203B41FA5}">
                      <a16:colId xmlns:a16="http://schemas.microsoft.com/office/drawing/2014/main" val="3889513872"/>
                    </a:ext>
                  </a:extLst>
                </a:gridCol>
              </a:tblGrid>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2456380333"/>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379145920"/>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2854482666"/>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1390930656"/>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dirty="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dirty="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7282994"/>
                  </a:ext>
                </a:extLst>
              </a:tr>
            </a:tbl>
          </a:graphicData>
        </a:graphic>
      </p:graphicFrame>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63" presetClass="path" presetSubtype="0" accel="50000" decel="50000" fill="hold" nodeType="withEffect">
                                  <p:stCondLst>
                                    <p:cond delay="0"/>
                                  </p:stCondLst>
                                  <p:childTnLst>
                                    <p:animMotion origin="layout" path="M 3.33333E-6 -1.85185E-6 L 0.04166 0.00023 " pathEditMode="relative" rAng="0" ptsTypes="AA">
                                      <p:cBhvr>
                                        <p:cTn id="6" dur="2000" fill="hold"/>
                                        <p:tgtEl>
                                          <p:spTgt spid="46220"/>
                                        </p:tgtEl>
                                        <p:attrNameLst>
                                          <p:attrName>ppt_x</p:attrName>
                                          <p:attrName>ppt_y</p:attrName>
                                        </p:attrNameLst>
                                      </p:cBhvr>
                                      <p:rCtr x="2083" y="0"/>
                                    </p:animMotion>
                                  </p:childTnLst>
                                </p:cTn>
                              </p:par>
                              <p:par>
                                <p:cTn id="7" presetID="35" presetClass="path" presetSubtype="0" accel="50000" decel="50000" fill="hold" nodeType="withEffect">
                                  <p:stCondLst>
                                    <p:cond delay="0"/>
                                  </p:stCondLst>
                                  <p:childTnLst>
                                    <p:animMotion origin="layout" path="M 1.11111E-6 -4.81481E-6 L -0.03889 -0.00023 " pathEditMode="relative" rAng="0" ptsTypes="AA">
                                      <p:cBhvr>
                                        <p:cTn id="8" dur="2000" fill="hold"/>
                                        <p:tgtEl>
                                          <p:spTgt spid="46195"/>
                                        </p:tgtEl>
                                        <p:attrNameLst>
                                          <p:attrName>ppt_x</p:attrName>
                                          <p:attrName>ppt_y</p:attrName>
                                        </p:attrNameLst>
                                      </p:cBhvr>
                                      <p:rCtr x="-1944" y="-23"/>
                                    </p:animMotion>
                                  </p:childTnLst>
                                </p:cTn>
                              </p:par>
                              <p:par>
                                <p:cTn id="9" presetID="35" presetClass="path" presetSubtype="0" accel="50000" decel="50000" fill="hold" nodeType="withEffect">
                                  <p:stCondLst>
                                    <p:cond delay="0"/>
                                  </p:stCondLst>
                                  <p:childTnLst>
                                    <p:animMotion origin="layout" path="M 1.38889E-6 4.93827E-6 L -0.0375 -0.00093 " pathEditMode="relative" rAng="0" ptsTypes="AA">
                                      <p:cBhvr>
                                        <p:cTn id="10" dur="2000" fill="hold"/>
                                        <p:tgtEl>
                                          <p:spTgt spid="46285"/>
                                        </p:tgtEl>
                                        <p:attrNameLst>
                                          <p:attrName>ppt_x</p:attrName>
                                          <p:attrName>ppt_y</p:attrName>
                                        </p:attrNameLst>
                                      </p:cBhvr>
                                      <p:rCtr x="-1875" y="-62"/>
                                    </p:animMotion>
                                  </p:childTnLst>
                                </p:cTn>
                              </p:par>
                              <p:par>
                                <p:cTn id="11" presetID="63" presetClass="path" presetSubtype="0" accel="50000" decel="50000" fill="hold" nodeType="withEffect">
                                  <p:stCondLst>
                                    <p:cond delay="0"/>
                                  </p:stCondLst>
                                  <p:childTnLst>
                                    <p:animMotion origin="layout" path="M 1.94444E-6 -2.46914E-6 L 0.04166 -2.46914E-6 " pathEditMode="relative" rAng="0" ptsTypes="AA">
                                      <p:cBhvr>
                                        <p:cTn id="12" dur="2000" fill="hold"/>
                                        <p:tgtEl>
                                          <p:spTgt spid="46286"/>
                                        </p:tgtEl>
                                        <p:attrNameLst>
                                          <p:attrName>ppt_x</p:attrName>
                                          <p:attrName>ppt_y</p:attrName>
                                        </p:attrNameLst>
                                      </p:cBhvr>
                                      <p:rCtr x="2083" y="0"/>
                                    </p:animMotion>
                                  </p:childTnLst>
                                </p:cTn>
                              </p:par>
                              <p:par>
                                <p:cTn id="13" presetID="49" presetClass="exit" presetSubtype="0" accel="100000" fill="hold" grpId="0" nodeType="withEffect">
                                  <p:stCondLst>
                                    <p:cond delay="0"/>
                                  </p:stCondLst>
                                  <p:childTnLst>
                                    <p:anim calcmode="lin" valueType="num">
                                      <p:cBhvr>
                                        <p:cTn id="14" dur="2000"/>
                                        <p:tgtEl>
                                          <p:spTgt spid="46177"/>
                                        </p:tgtEl>
                                        <p:attrNameLst>
                                          <p:attrName>ppt_w</p:attrName>
                                        </p:attrNameLst>
                                      </p:cBhvr>
                                      <p:tavLst>
                                        <p:tav tm="0">
                                          <p:val>
                                            <p:strVal val="ppt_w"/>
                                          </p:val>
                                        </p:tav>
                                        <p:tav tm="100000">
                                          <p:val>
                                            <p:fltVal val="0"/>
                                          </p:val>
                                        </p:tav>
                                      </p:tavLst>
                                    </p:anim>
                                    <p:anim calcmode="lin" valueType="num">
                                      <p:cBhvr>
                                        <p:cTn id="15" dur="2000"/>
                                        <p:tgtEl>
                                          <p:spTgt spid="46177"/>
                                        </p:tgtEl>
                                        <p:attrNameLst>
                                          <p:attrName>ppt_h</p:attrName>
                                        </p:attrNameLst>
                                      </p:cBhvr>
                                      <p:tavLst>
                                        <p:tav tm="0">
                                          <p:val>
                                            <p:strVal val="ppt_h"/>
                                          </p:val>
                                        </p:tav>
                                        <p:tav tm="100000">
                                          <p:val>
                                            <p:fltVal val="0"/>
                                          </p:val>
                                        </p:tav>
                                      </p:tavLst>
                                    </p:anim>
                                    <p:anim calcmode="lin" valueType="num">
                                      <p:cBhvr>
                                        <p:cTn id="16" dur="2000"/>
                                        <p:tgtEl>
                                          <p:spTgt spid="46177"/>
                                        </p:tgtEl>
                                        <p:attrNameLst>
                                          <p:attrName>style.rotation</p:attrName>
                                        </p:attrNameLst>
                                      </p:cBhvr>
                                      <p:tavLst>
                                        <p:tav tm="0">
                                          <p:val>
                                            <p:fltVal val="0"/>
                                          </p:val>
                                        </p:tav>
                                        <p:tav tm="100000">
                                          <p:val>
                                            <p:fltVal val="360"/>
                                          </p:val>
                                        </p:tav>
                                      </p:tavLst>
                                    </p:anim>
                                    <p:animEffect transition="out" filter="fade">
                                      <p:cBhvr>
                                        <p:cTn id="17" dur="2000"/>
                                        <p:tgtEl>
                                          <p:spTgt spid="46177"/>
                                        </p:tgtEl>
                                      </p:cBhvr>
                                    </p:animEffect>
                                    <p:set>
                                      <p:cBhvr>
                                        <p:cTn id="18" dur="1" fill="hold">
                                          <p:stCondLst>
                                            <p:cond delay="1999"/>
                                          </p:stCondLst>
                                        </p:cTn>
                                        <p:tgtEl>
                                          <p:spTgt spid="46177"/>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63" presetClass="path" presetSubtype="0" accel="50000" decel="50000" fill="hold" nodeType="clickEffect">
                                  <p:stCondLst>
                                    <p:cond delay="0"/>
                                  </p:stCondLst>
                                  <p:childTnLst>
                                    <p:animMotion origin="layout" path="M -0.03594 0.00116 L 0.00017 0.00093 " pathEditMode="relative" rAng="0" ptsTypes="AA">
                                      <p:cBhvr>
                                        <p:cTn id="22" dur="2000" fill="hold"/>
                                        <p:tgtEl>
                                          <p:spTgt spid="46195"/>
                                        </p:tgtEl>
                                        <p:attrNameLst>
                                          <p:attrName>ppt_x</p:attrName>
                                          <p:attrName>ppt_y</p:attrName>
                                        </p:attrNameLst>
                                      </p:cBhvr>
                                      <p:rCtr x="1806" y="-23"/>
                                    </p:animMotion>
                                  </p:childTnLst>
                                </p:cTn>
                              </p:par>
                              <p:par>
                                <p:cTn id="23" presetID="35" presetClass="path" presetSubtype="0" accel="50000" decel="50000" fill="hold" nodeType="withEffect">
                                  <p:stCondLst>
                                    <p:cond delay="0"/>
                                  </p:stCondLst>
                                  <p:childTnLst>
                                    <p:animMotion origin="layout" path="M 0.04166 0.00023 L 3.33333E-6 0.00046 " pathEditMode="relative" rAng="0" ptsTypes="AA">
                                      <p:cBhvr>
                                        <p:cTn id="24" dur="2000" fill="hold"/>
                                        <p:tgtEl>
                                          <p:spTgt spid="46220"/>
                                        </p:tgtEl>
                                        <p:attrNameLst>
                                          <p:attrName>ppt_x</p:attrName>
                                          <p:attrName>ppt_y</p:attrName>
                                        </p:attrNameLst>
                                      </p:cBhvr>
                                      <p:rCtr x="-2083" y="0"/>
                                    </p:animMotion>
                                  </p:childTnLst>
                                </p:cTn>
                              </p:par>
                              <p:par>
                                <p:cTn id="25" presetID="63" presetClass="path" presetSubtype="0" accel="50000" decel="50000" fill="hold" nodeType="withEffect">
                                  <p:stCondLst>
                                    <p:cond delay="0"/>
                                  </p:stCondLst>
                                  <p:childTnLst>
                                    <p:animMotion origin="layout" path="M -0.0375 4.93827E-6 L 1.38889E-6 -0.00093 " pathEditMode="relative" rAng="0" ptsTypes="AA">
                                      <p:cBhvr>
                                        <p:cTn id="26" dur="2000" fill="hold"/>
                                        <p:tgtEl>
                                          <p:spTgt spid="46285"/>
                                        </p:tgtEl>
                                        <p:attrNameLst>
                                          <p:attrName>ppt_x</p:attrName>
                                          <p:attrName>ppt_y</p:attrName>
                                        </p:attrNameLst>
                                      </p:cBhvr>
                                      <p:rCtr x="1875" y="-62"/>
                                    </p:animMotion>
                                  </p:childTnLst>
                                </p:cTn>
                              </p:par>
                              <p:par>
                                <p:cTn id="27" presetID="35" presetClass="path" presetSubtype="0" accel="50000" decel="50000" fill="hold" nodeType="withEffect">
                                  <p:stCondLst>
                                    <p:cond delay="0"/>
                                  </p:stCondLst>
                                  <p:childTnLst>
                                    <p:animMotion origin="layout" path="M 0.04166 -2.46914E-6 L 1.94444E-6 -2.46914E-6 " pathEditMode="relative" rAng="0" ptsTypes="AA">
                                      <p:cBhvr>
                                        <p:cTn id="28" dur="2000" fill="hold"/>
                                        <p:tgtEl>
                                          <p:spTgt spid="46286"/>
                                        </p:tgtEl>
                                        <p:attrNameLst>
                                          <p:attrName>ppt_x</p:attrName>
                                          <p:attrName>ppt_y</p:attrName>
                                        </p:attrNameLst>
                                      </p:cBhvr>
                                      <p:rCtr x="-2083" y="0"/>
                                    </p:animMotion>
                                  </p:childTnLst>
                                </p:cTn>
                              </p:par>
                            </p:childTnLst>
                          </p:cTn>
                        </p:par>
                        <p:par>
                          <p:cTn id="29" fill="hold" nodeType="afterGroup">
                            <p:stCondLst>
                              <p:cond delay="2000"/>
                            </p:stCondLst>
                            <p:childTnLst>
                              <p:par>
                                <p:cTn id="30" presetID="18" presetClass="entr" presetSubtype="12" fill="hold" grpId="1" nodeType="afterEffect">
                                  <p:stCondLst>
                                    <p:cond delay="0"/>
                                  </p:stCondLst>
                                  <p:childTnLst>
                                    <p:set>
                                      <p:cBhvr>
                                        <p:cTn id="31" dur="1" fill="hold">
                                          <p:stCondLst>
                                            <p:cond delay="0"/>
                                          </p:stCondLst>
                                        </p:cTn>
                                        <p:tgtEl>
                                          <p:spTgt spid="46177"/>
                                        </p:tgtEl>
                                        <p:attrNameLst>
                                          <p:attrName>style.visibility</p:attrName>
                                        </p:attrNameLst>
                                      </p:cBhvr>
                                      <p:to>
                                        <p:strVal val="visible"/>
                                      </p:to>
                                    </p:set>
                                    <p:animEffect transition="in" filter="strips(downLeft)">
                                      <p:cBhvr>
                                        <p:cTn id="32" dur="300"/>
                                        <p:tgtEl>
                                          <p:spTgt spid="461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177" grpId="0"/>
      <p:bldP spid="46177"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13683E45-61E5-498B-8D4B-9B6974278A23}"/>
              </a:ext>
            </a:extLst>
          </p:cNvPr>
          <p:cNvSpPr>
            <a:spLocks noChangeArrowheads="1"/>
          </p:cNvSpPr>
          <p:nvPr/>
        </p:nvSpPr>
        <p:spPr bwMode="auto">
          <a:xfrm>
            <a:off x="0" y="0"/>
            <a:ext cx="9108504" cy="5143500"/>
          </a:xfrm>
          <a:prstGeom prst="rect">
            <a:avLst/>
          </a:prstGeom>
          <a:gradFill rotWithShape="1">
            <a:gsLst>
              <a:gs pos="0">
                <a:srgbClr val="9933FF">
                  <a:alpha val="20000"/>
                </a:srgbClr>
              </a:gs>
              <a:gs pos="100000">
                <a:srgbClr val="00FF99">
                  <a:alpha val="20000"/>
                </a:srgbClr>
              </a:gs>
            </a:gsLst>
            <a:path path="shape">
              <a:fillToRect l="50000" t="50000" r="50000" b="50000"/>
            </a:path>
          </a:gradFill>
          <a:ln w="9525">
            <a:pattFill prst="pct5">
              <a:fgClr>
                <a:srgbClr val="FF0000"/>
              </a:fgClr>
              <a:bgClr>
                <a:srgbClr val="FFCC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pPr>
            <a:endParaRPr lang="en-US" altLang="en-US" sz="1350">
              <a:solidFill>
                <a:srgbClr val="000000"/>
              </a:solidFill>
              <a:latin typeface="Arial" panose="020B0604020202020204" pitchFamily="34" charset="0"/>
            </a:endParaRPr>
          </a:p>
        </p:txBody>
      </p:sp>
      <p:graphicFrame>
        <p:nvGraphicFramePr>
          <p:cNvPr id="38208" name="Group 320">
            <a:extLst>
              <a:ext uri="{FF2B5EF4-FFF2-40B4-BE49-F238E27FC236}">
                <a16:creationId xmlns:a16="http://schemas.microsoft.com/office/drawing/2014/main" id="{A81E0388-CABF-4C88-BC85-0BFD9E3C6DA9}"/>
              </a:ext>
            </a:extLst>
          </p:cNvPr>
          <p:cNvGraphicFramePr>
            <a:graphicFrameLocks noGrp="1"/>
          </p:cNvGraphicFramePr>
          <p:nvPr/>
        </p:nvGraphicFramePr>
        <p:xfrm>
          <a:off x="1885950" y="1774031"/>
          <a:ext cx="5429250" cy="1943100"/>
        </p:xfrm>
        <a:graphic>
          <a:graphicData uri="http://schemas.openxmlformats.org/drawingml/2006/table">
            <a:tbl>
              <a:tblPr/>
              <a:tblGrid>
                <a:gridCol w="361950">
                  <a:extLst>
                    <a:ext uri="{9D8B030D-6E8A-4147-A177-3AD203B41FA5}">
                      <a16:colId xmlns:a16="http://schemas.microsoft.com/office/drawing/2014/main" val="3536552281"/>
                    </a:ext>
                  </a:extLst>
                </a:gridCol>
                <a:gridCol w="361950">
                  <a:extLst>
                    <a:ext uri="{9D8B030D-6E8A-4147-A177-3AD203B41FA5}">
                      <a16:colId xmlns:a16="http://schemas.microsoft.com/office/drawing/2014/main" val="3058899753"/>
                    </a:ext>
                  </a:extLst>
                </a:gridCol>
                <a:gridCol w="361950">
                  <a:extLst>
                    <a:ext uri="{9D8B030D-6E8A-4147-A177-3AD203B41FA5}">
                      <a16:colId xmlns:a16="http://schemas.microsoft.com/office/drawing/2014/main" val="3509355244"/>
                    </a:ext>
                  </a:extLst>
                </a:gridCol>
                <a:gridCol w="361950">
                  <a:extLst>
                    <a:ext uri="{9D8B030D-6E8A-4147-A177-3AD203B41FA5}">
                      <a16:colId xmlns:a16="http://schemas.microsoft.com/office/drawing/2014/main" val="176574168"/>
                    </a:ext>
                  </a:extLst>
                </a:gridCol>
                <a:gridCol w="361950">
                  <a:extLst>
                    <a:ext uri="{9D8B030D-6E8A-4147-A177-3AD203B41FA5}">
                      <a16:colId xmlns:a16="http://schemas.microsoft.com/office/drawing/2014/main" val="3101501853"/>
                    </a:ext>
                  </a:extLst>
                </a:gridCol>
                <a:gridCol w="361950">
                  <a:extLst>
                    <a:ext uri="{9D8B030D-6E8A-4147-A177-3AD203B41FA5}">
                      <a16:colId xmlns:a16="http://schemas.microsoft.com/office/drawing/2014/main" val="3948831302"/>
                    </a:ext>
                  </a:extLst>
                </a:gridCol>
                <a:gridCol w="361950">
                  <a:extLst>
                    <a:ext uri="{9D8B030D-6E8A-4147-A177-3AD203B41FA5}">
                      <a16:colId xmlns:a16="http://schemas.microsoft.com/office/drawing/2014/main" val="411199759"/>
                    </a:ext>
                  </a:extLst>
                </a:gridCol>
                <a:gridCol w="361950">
                  <a:extLst>
                    <a:ext uri="{9D8B030D-6E8A-4147-A177-3AD203B41FA5}">
                      <a16:colId xmlns:a16="http://schemas.microsoft.com/office/drawing/2014/main" val="3231178316"/>
                    </a:ext>
                  </a:extLst>
                </a:gridCol>
                <a:gridCol w="361950">
                  <a:extLst>
                    <a:ext uri="{9D8B030D-6E8A-4147-A177-3AD203B41FA5}">
                      <a16:colId xmlns:a16="http://schemas.microsoft.com/office/drawing/2014/main" val="3604832670"/>
                    </a:ext>
                  </a:extLst>
                </a:gridCol>
                <a:gridCol w="361950">
                  <a:extLst>
                    <a:ext uri="{9D8B030D-6E8A-4147-A177-3AD203B41FA5}">
                      <a16:colId xmlns:a16="http://schemas.microsoft.com/office/drawing/2014/main" val="1886089777"/>
                    </a:ext>
                  </a:extLst>
                </a:gridCol>
                <a:gridCol w="361950">
                  <a:extLst>
                    <a:ext uri="{9D8B030D-6E8A-4147-A177-3AD203B41FA5}">
                      <a16:colId xmlns:a16="http://schemas.microsoft.com/office/drawing/2014/main" val="4073817069"/>
                    </a:ext>
                  </a:extLst>
                </a:gridCol>
                <a:gridCol w="361950">
                  <a:extLst>
                    <a:ext uri="{9D8B030D-6E8A-4147-A177-3AD203B41FA5}">
                      <a16:colId xmlns:a16="http://schemas.microsoft.com/office/drawing/2014/main" val="3699438282"/>
                    </a:ext>
                  </a:extLst>
                </a:gridCol>
                <a:gridCol w="361950">
                  <a:extLst>
                    <a:ext uri="{9D8B030D-6E8A-4147-A177-3AD203B41FA5}">
                      <a16:colId xmlns:a16="http://schemas.microsoft.com/office/drawing/2014/main" val="1601525535"/>
                    </a:ext>
                  </a:extLst>
                </a:gridCol>
                <a:gridCol w="361950">
                  <a:extLst>
                    <a:ext uri="{9D8B030D-6E8A-4147-A177-3AD203B41FA5}">
                      <a16:colId xmlns:a16="http://schemas.microsoft.com/office/drawing/2014/main" val="118920714"/>
                    </a:ext>
                  </a:extLst>
                </a:gridCol>
                <a:gridCol w="361950">
                  <a:extLst>
                    <a:ext uri="{9D8B030D-6E8A-4147-A177-3AD203B41FA5}">
                      <a16:colId xmlns:a16="http://schemas.microsoft.com/office/drawing/2014/main" val="3156076014"/>
                    </a:ext>
                  </a:extLst>
                </a:gridCol>
              </a:tblGrid>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2317325893"/>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376996994"/>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2123451849"/>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2483248259"/>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70000513"/>
                  </a:ext>
                </a:extLst>
              </a:tr>
            </a:tbl>
          </a:graphicData>
        </a:graphic>
      </p:graphicFrame>
      <p:sp>
        <p:nvSpPr>
          <p:cNvPr id="38301" name="Text Box 413">
            <a:extLst>
              <a:ext uri="{FF2B5EF4-FFF2-40B4-BE49-F238E27FC236}">
                <a16:creationId xmlns:a16="http://schemas.microsoft.com/office/drawing/2014/main" id="{CA09505E-3DB3-4DB6-8D34-2DBBFCC1489B}"/>
              </a:ext>
            </a:extLst>
          </p:cNvPr>
          <p:cNvSpPr txBox="1">
            <a:spLocks noChangeArrowheads="1"/>
          </p:cNvSpPr>
          <p:nvPr/>
        </p:nvSpPr>
        <p:spPr bwMode="auto">
          <a:xfrm>
            <a:off x="2400300" y="1439466"/>
            <a:ext cx="920354"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4cm</a:t>
            </a:r>
          </a:p>
        </p:txBody>
      </p:sp>
      <p:sp>
        <p:nvSpPr>
          <p:cNvPr id="38302" name="Text Box 414">
            <a:extLst>
              <a:ext uri="{FF2B5EF4-FFF2-40B4-BE49-F238E27FC236}">
                <a16:creationId xmlns:a16="http://schemas.microsoft.com/office/drawing/2014/main" id="{15D79A2F-1011-4E39-A166-2B939E345E04}"/>
              </a:ext>
            </a:extLst>
          </p:cNvPr>
          <p:cNvSpPr txBox="1">
            <a:spLocks noChangeArrowheads="1"/>
          </p:cNvSpPr>
          <p:nvPr/>
        </p:nvSpPr>
        <p:spPr bwMode="auto">
          <a:xfrm>
            <a:off x="4427984" y="2182416"/>
            <a:ext cx="658366"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3cm</a:t>
            </a:r>
          </a:p>
        </p:txBody>
      </p:sp>
      <p:sp>
        <p:nvSpPr>
          <p:cNvPr id="38303" name="Text Box 415">
            <a:extLst>
              <a:ext uri="{FF2B5EF4-FFF2-40B4-BE49-F238E27FC236}">
                <a16:creationId xmlns:a16="http://schemas.microsoft.com/office/drawing/2014/main" id="{75201C06-3656-410B-A3C7-91DC23B78BBD}"/>
              </a:ext>
            </a:extLst>
          </p:cNvPr>
          <p:cNvSpPr txBox="1">
            <a:spLocks noChangeArrowheads="1"/>
          </p:cNvSpPr>
          <p:nvPr/>
        </p:nvSpPr>
        <p:spPr bwMode="auto">
          <a:xfrm>
            <a:off x="6229350" y="1485900"/>
            <a:ext cx="790922"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6cm</a:t>
            </a:r>
          </a:p>
        </p:txBody>
      </p:sp>
      <p:sp>
        <p:nvSpPr>
          <p:cNvPr id="38304" name="Text Box 416">
            <a:extLst>
              <a:ext uri="{FF2B5EF4-FFF2-40B4-BE49-F238E27FC236}">
                <a16:creationId xmlns:a16="http://schemas.microsoft.com/office/drawing/2014/main" id="{E8F2982E-F8B2-4074-BF32-8802110E4126}"/>
              </a:ext>
            </a:extLst>
          </p:cNvPr>
          <p:cNvSpPr txBox="1">
            <a:spLocks noChangeArrowheads="1"/>
          </p:cNvSpPr>
          <p:nvPr/>
        </p:nvSpPr>
        <p:spPr bwMode="auto">
          <a:xfrm>
            <a:off x="3886200" y="3725466"/>
            <a:ext cx="68580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a:solidFill>
                  <a:srgbClr val="000000"/>
                </a:solidFill>
                <a:latin typeface=".VnTime" panose="020B7200000000000000" pitchFamily="34" charset="0"/>
              </a:rPr>
              <a:t>15cm</a:t>
            </a:r>
          </a:p>
        </p:txBody>
      </p:sp>
      <p:sp>
        <p:nvSpPr>
          <p:cNvPr id="38305" name="Text Box 417">
            <a:extLst>
              <a:ext uri="{FF2B5EF4-FFF2-40B4-BE49-F238E27FC236}">
                <a16:creationId xmlns:a16="http://schemas.microsoft.com/office/drawing/2014/main" id="{3B74C57F-93A4-46CC-85B7-F53AAC42ADB5}"/>
              </a:ext>
            </a:extLst>
          </p:cNvPr>
          <p:cNvSpPr txBox="1">
            <a:spLocks noChangeArrowheads="1"/>
          </p:cNvSpPr>
          <p:nvPr/>
        </p:nvSpPr>
        <p:spPr bwMode="auto">
          <a:xfrm>
            <a:off x="1187624" y="2411016"/>
            <a:ext cx="698326"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5cm</a:t>
            </a:r>
          </a:p>
        </p:txBody>
      </p:sp>
      <p:sp>
        <p:nvSpPr>
          <p:cNvPr id="38306" name="Text Box 418">
            <a:extLst>
              <a:ext uri="{FF2B5EF4-FFF2-40B4-BE49-F238E27FC236}">
                <a16:creationId xmlns:a16="http://schemas.microsoft.com/office/drawing/2014/main" id="{7AD3B1A2-A42D-4A70-91B3-1C8FCA264D69}"/>
              </a:ext>
            </a:extLst>
          </p:cNvPr>
          <p:cNvSpPr txBox="1">
            <a:spLocks noChangeArrowheads="1"/>
          </p:cNvSpPr>
          <p:nvPr/>
        </p:nvSpPr>
        <p:spPr bwMode="auto">
          <a:xfrm>
            <a:off x="1771650" y="628650"/>
            <a:ext cx="565785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800" fontAlgn="base">
              <a:spcBef>
                <a:spcPct val="50000"/>
              </a:spcBef>
              <a:spcAft>
                <a:spcPct val="0"/>
              </a:spcAft>
            </a:pPr>
            <a:r>
              <a:rPr lang="en-US" altLang="en-US" sz="1500" b="1" i="1" dirty="0" err="1">
                <a:solidFill>
                  <a:srgbClr val="0000FF"/>
                </a:solidFill>
                <a:latin typeface=".VnTime" panose="020B7200000000000000" pitchFamily="34" charset="0"/>
              </a:rPr>
              <a:t>Bµi</a:t>
            </a:r>
            <a:r>
              <a:rPr lang="en-US" altLang="en-US" sz="1500" b="1" i="1" dirty="0">
                <a:solidFill>
                  <a:srgbClr val="0000FF"/>
                </a:solidFill>
                <a:latin typeface=".VnTime" panose="020B7200000000000000" pitchFamily="34" charset="0"/>
              </a:rPr>
              <a:t> 4:</a:t>
            </a:r>
          </a:p>
          <a:p>
            <a:pPr algn="ctr" defTabSz="685800" fontAlgn="base">
              <a:spcBef>
                <a:spcPct val="50000"/>
              </a:spcBef>
              <a:spcAft>
                <a:spcPct val="0"/>
              </a:spcAft>
            </a:pPr>
            <a:r>
              <a:rPr lang="en-US" altLang="en-US" sz="1500" i="1" dirty="0" err="1">
                <a:solidFill>
                  <a:srgbClr val="0000FF"/>
                </a:solidFill>
                <a:latin typeface=".VnTime" panose="020B7200000000000000" pitchFamily="34" charset="0"/>
              </a:rPr>
              <a:t>TÝnh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diÖn</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tÝch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cña</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miÕng</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b×a</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cã</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c¸c</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kÝch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thư­íc</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theo</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h×nh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vÏ</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d­ưíi</a:t>
            </a:r>
            <a:r>
              <a:rPr lang="en-US" altLang="en-US" sz="1500" i="1" dirty="0">
                <a:solidFill>
                  <a:srgbClr val="0000FF"/>
                </a:solidFill>
                <a:latin typeface=".VnTime" panose="020B7200000000000000" pitchFamily="34" charset="0"/>
              </a:rPr>
              <a:t> ®©y:</a:t>
            </a:r>
          </a:p>
        </p:txBody>
      </p:sp>
      <p:sp>
        <p:nvSpPr>
          <p:cNvPr id="38307" name="Line 419">
            <a:extLst>
              <a:ext uri="{FF2B5EF4-FFF2-40B4-BE49-F238E27FC236}">
                <a16:creationId xmlns:a16="http://schemas.microsoft.com/office/drawing/2014/main" id="{5004098F-EC90-420F-A74B-5B7244903AFA}"/>
              </a:ext>
            </a:extLst>
          </p:cNvPr>
          <p:cNvSpPr>
            <a:spLocks noChangeShapeType="1"/>
          </p:cNvSpPr>
          <p:nvPr/>
        </p:nvSpPr>
        <p:spPr bwMode="auto">
          <a:xfrm>
            <a:off x="1891904" y="2938463"/>
            <a:ext cx="1428750"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base">
              <a:spcBef>
                <a:spcPct val="0"/>
              </a:spcBef>
              <a:spcAft>
                <a:spcPct val="0"/>
              </a:spcAft>
            </a:pPr>
            <a:endParaRPr lang="en-US" sz="1350">
              <a:solidFill>
                <a:srgbClr val="000000"/>
              </a:solidFill>
              <a:latin typeface="Arial" panose="020B0604020202020204" pitchFamily="34" charset="0"/>
            </a:endParaRPr>
          </a:p>
        </p:txBody>
      </p:sp>
      <p:sp>
        <p:nvSpPr>
          <p:cNvPr id="38308" name="Line 420">
            <a:extLst>
              <a:ext uri="{FF2B5EF4-FFF2-40B4-BE49-F238E27FC236}">
                <a16:creationId xmlns:a16="http://schemas.microsoft.com/office/drawing/2014/main" id="{584D3876-57D9-41C3-9F41-38F22DA09548}"/>
              </a:ext>
            </a:extLst>
          </p:cNvPr>
          <p:cNvSpPr>
            <a:spLocks noChangeShapeType="1"/>
          </p:cNvSpPr>
          <p:nvPr/>
        </p:nvSpPr>
        <p:spPr bwMode="auto">
          <a:xfrm>
            <a:off x="5143500" y="2938463"/>
            <a:ext cx="2171700" cy="0"/>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base">
              <a:spcBef>
                <a:spcPct val="0"/>
              </a:spcBef>
              <a:spcAft>
                <a:spcPct val="0"/>
              </a:spcAft>
            </a:pPr>
            <a:endParaRPr lang="en-US" sz="1350">
              <a:solidFill>
                <a:srgbClr val="000000"/>
              </a:solidFill>
              <a:latin typeface="Arial" panose="020B0604020202020204"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ntr" presetSubtype="0" fill="hold" nodeType="withEffect">
                                  <p:stCondLst>
                                    <p:cond delay="0"/>
                                  </p:stCondLst>
                                  <p:iterate type="lt">
                                    <p:tmPct val="5000"/>
                                  </p:iterate>
                                  <p:childTnLst>
                                    <p:set>
                                      <p:cBhvr>
                                        <p:cTn id="6" dur="1" fill="hold">
                                          <p:stCondLst>
                                            <p:cond delay="0"/>
                                          </p:stCondLst>
                                        </p:cTn>
                                        <p:tgtEl>
                                          <p:spTgt spid="38208"/>
                                        </p:tgtEl>
                                        <p:attrNameLst>
                                          <p:attrName>style.visibility</p:attrName>
                                        </p:attrNameLst>
                                      </p:cBhvr>
                                      <p:to>
                                        <p:strVal val="visible"/>
                                      </p:to>
                                    </p:set>
                                    <p:anim calcmode="lin" valueType="num">
                                      <p:cBhvr>
                                        <p:cTn id="7" dur="1000" fill="hold"/>
                                        <p:tgtEl>
                                          <p:spTgt spid="38208"/>
                                        </p:tgtEl>
                                        <p:attrNameLst>
                                          <p:attrName>ppt_w</p:attrName>
                                        </p:attrNameLst>
                                      </p:cBhvr>
                                      <p:tavLst>
                                        <p:tav tm="0">
                                          <p:val>
                                            <p:fltVal val="0"/>
                                          </p:val>
                                        </p:tav>
                                        <p:tav tm="100000">
                                          <p:val>
                                            <p:strVal val="#ppt_w"/>
                                          </p:val>
                                        </p:tav>
                                      </p:tavLst>
                                    </p:anim>
                                    <p:anim calcmode="lin" valueType="num">
                                      <p:cBhvr>
                                        <p:cTn id="8" dur="1000" fill="hold"/>
                                        <p:tgtEl>
                                          <p:spTgt spid="38208"/>
                                        </p:tgtEl>
                                        <p:attrNameLst>
                                          <p:attrName>ppt_h</p:attrName>
                                        </p:attrNameLst>
                                      </p:cBhvr>
                                      <p:tavLst>
                                        <p:tav tm="0">
                                          <p:val>
                                            <p:fltVal val="0"/>
                                          </p:val>
                                        </p:tav>
                                        <p:tav tm="100000">
                                          <p:val>
                                            <p:strVal val="#ppt_h"/>
                                          </p:val>
                                        </p:tav>
                                      </p:tavLst>
                                    </p:anim>
                                    <p:anim calcmode="lin" valueType="num">
                                      <p:cBhvr>
                                        <p:cTn id="9" dur="1000" fill="hold"/>
                                        <p:tgtEl>
                                          <p:spTgt spid="38208"/>
                                        </p:tgtEl>
                                        <p:attrNameLst>
                                          <p:attrName>style.rotation</p:attrName>
                                        </p:attrNameLst>
                                      </p:cBhvr>
                                      <p:tavLst>
                                        <p:tav tm="0">
                                          <p:val>
                                            <p:fltVal val="90"/>
                                          </p:val>
                                        </p:tav>
                                        <p:tav tm="100000">
                                          <p:val>
                                            <p:fltVal val="0"/>
                                          </p:val>
                                        </p:tav>
                                      </p:tavLst>
                                    </p:anim>
                                    <p:animEffect transition="in" filter="fade">
                                      <p:cBhvr>
                                        <p:cTn id="10" dur="1000"/>
                                        <p:tgtEl>
                                          <p:spTgt spid="38208"/>
                                        </p:tgtEl>
                                      </p:cBhvr>
                                    </p:animEffect>
                                  </p:childTnLst>
                                </p:cTn>
                              </p:par>
                              <p:par>
                                <p:cTn id="11" presetID="22" presetClass="entr" presetSubtype="4" fill="hold" grpId="0" nodeType="withEffect">
                                  <p:stCondLst>
                                    <p:cond delay="0"/>
                                  </p:stCondLst>
                                  <p:childTnLst>
                                    <p:set>
                                      <p:cBhvr>
                                        <p:cTn id="12" dur="1" fill="hold">
                                          <p:stCondLst>
                                            <p:cond delay="0"/>
                                          </p:stCondLst>
                                        </p:cTn>
                                        <p:tgtEl>
                                          <p:spTgt spid="38301"/>
                                        </p:tgtEl>
                                        <p:attrNameLst>
                                          <p:attrName>style.visibility</p:attrName>
                                        </p:attrNameLst>
                                      </p:cBhvr>
                                      <p:to>
                                        <p:strVal val="visible"/>
                                      </p:to>
                                    </p:set>
                                    <p:animEffect transition="in" filter="wipe(down)">
                                      <p:cBhvr>
                                        <p:cTn id="13" dur="1000"/>
                                        <p:tgtEl>
                                          <p:spTgt spid="38301"/>
                                        </p:tgtEl>
                                      </p:cBhvr>
                                    </p:animEffect>
                                  </p:childTnLst>
                                </p:cTn>
                              </p:par>
                              <p:par>
                                <p:cTn id="14" presetID="22" presetClass="entr" presetSubtype="4" fill="hold" grpId="0" nodeType="withEffect">
                                  <p:stCondLst>
                                    <p:cond delay="0"/>
                                  </p:stCondLst>
                                  <p:childTnLst>
                                    <p:set>
                                      <p:cBhvr>
                                        <p:cTn id="15" dur="1" fill="hold">
                                          <p:stCondLst>
                                            <p:cond delay="0"/>
                                          </p:stCondLst>
                                        </p:cTn>
                                        <p:tgtEl>
                                          <p:spTgt spid="38305"/>
                                        </p:tgtEl>
                                        <p:attrNameLst>
                                          <p:attrName>style.visibility</p:attrName>
                                        </p:attrNameLst>
                                      </p:cBhvr>
                                      <p:to>
                                        <p:strVal val="visible"/>
                                      </p:to>
                                    </p:set>
                                    <p:animEffect transition="in" filter="wipe(down)">
                                      <p:cBhvr>
                                        <p:cTn id="16" dur="1000"/>
                                        <p:tgtEl>
                                          <p:spTgt spid="38305"/>
                                        </p:tgtEl>
                                      </p:cBhvr>
                                    </p:animEffect>
                                  </p:childTnLst>
                                </p:cTn>
                              </p:par>
                              <p:par>
                                <p:cTn id="17" presetID="22" presetClass="entr" presetSubtype="4" fill="hold" grpId="0" nodeType="withEffect">
                                  <p:stCondLst>
                                    <p:cond delay="0"/>
                                  </p:stCondLst>
                                  <p:childTnLst>
                                    <p:set>
                                      <p:cBhvr>
                                        <p:cTn id="18" dur="1" fill="hold">
                                          <p:stCondLst>
                                            <p:cond delay="0"/>
                                          </p:stCondLst>
                                        </p:cTn>
                                        <p:tgtEl>
                                          <p:spTgt spid="38302"/>
                                        </p:tgtEl>
                                        <p:attrNameLst>
                                          <p:attrName>style.visibility</p:attrName>
                                        </p:attrNameLst>
                                      </p:cBhvr>
                                      <p:to>
                                        <p:strVal val="visible"/>
                                      </p:to>
                                    </p:set>
                                    <p:animEffect transition="in" filter="wipe(down)">
                                      <p:cBhvr>
                                        <p:cTn id="19" dur="1000"/>
                                        <p:tgtEl>
                                          <p:spTgt spid="38302"/>
                                        </p:tgtEl>
                                      </p:cBhvr>
                                    </p:animEffect>
                                  </p:childTnLst>
                                </p:cTn>
                              </p:par>
                              <p:par>
                                <p:cTn id="20" presetID="22" presetClass="entr" presetSubtype="4" fill="hold" grpId="0" nodeType="withEffect">
                                  <p:stCondLst>
                                    <p:cond delay="0"/>
                                  </p:stCondLst>
                                  <p:childTnLst>
                                    <p:set>
                                      <p:cBhvr>
                                        <p:cTn id="21" dur="1" fill="hold">
                                          <p:stCondLst>
                                            <p:cond delay="0"/>
                                          </p:stCondLst>
                                        </p:cTn>
                                        <p:tgtEl>
                                          <p:spTgt spid="38303"/>
                                        </p:tgtEl>
                                        <p:attrNameLst>
                                          <p:attrName>style.visibility</p:attrName>
                                        </p:attrNameLst>
                                      </p:cBhvr>
                                      <p:to>
                                        <p:strVal val="visible"/>
                                      </p:to>
                                    </p:set>
                                    <p:animEffect transition="in" filter="wipe(down)">
                                      <p:cBhvr>
                                        <p:cTn id="22" dur="1000"/>
                                        <p:tgtEl>
                                          <p:spTgt spid="38303"/>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38304"/>
                                        </p:tgtEl>
                                        <p:attrNameLst>
                                          <p:attrName>style.visibility</p:attrName>
                                        </p:attrNameLst>
                                      </p:cBhvr>
                                      <p:to>
                                        <p:strVal val="visible"/>
                                      </p:to>
                                    </p:set>
                                    <p:animEffect transition="in" filter="wipe(down)">
                                      <p:cBhvr>
                                        <p:cTn id="25" dur="1000"/>
                                        <p:tgtEl>
                                          <p:spTgt spid="38304"/>
                                        </p:tgtEl>
                                      </p:cBhvr>
                                    </p:animEffect>
                                  </p:childTnLst>
                                </p:cTn>
                              </p:par>
                            </p:childTnLst>
                          </p:cTn>
                        </p:par>
                      </p:childTnLst>
                    </p:cTn>
                  </p:par>
                  <p:par>
                    <p:cTn id="26" fill="hold" nodeType="clickPar">
                      <p:stCondLst>
                        <p:cond delay="indefinite"/>
                      </p:stCondLst>
                      <p:childTnLst>
                        <p:par>
                          <p:cTn id="27" fill="hold" nodeType="withGroup">
                            <p:stCondLst>
                              <p:cond delay="0"/>
                            </p:stCondLst>
                            <p:childTnLst>
                              <p:par>
                                <p:cTn id="28" presetID="18" presetClass="entr" presetSubtype="12" fill="hold" nodeType="clickEffect">
                                  <p:stCondLst>
                                    <p:cond delay="0"/>
                                  </p:stCondLst>
                                  <p:childTnLst>
                                    <p:set>
                                      <p:cBhvr>
                                        <p:cTn id="29" dur="1" fill="hold">
                                          <p:stCondLst>
                                            <p:cond delay="0"/>
                                          </p:stCondLst>
                                        </p:cTn>
                                        <p:tgtEl>
                                          <p:spTgt spid="38307"/>
                                        </p:tgtEl>
                                        <p:attrNameLst>
                                          <p:attrName>style.visibility</p:attrName>
                                        </p:attrNameLst>
                                      </p:cBhvr>
                                      <p:to>
                                        <p:strVal val="visible"/>
                                      </p:to>
                                    </p:set>
                                    <p:animEffect transition="in" filter="strips(downLeft)">
                                      <p:cBhvr>
                                        <p:cTn id="30" dur="500"/>
                                        <p:tgtEl>
                                          <p:spTgt spid="38307"/>
                                        </p:tgtEl>
                                      </p:cBhvr>
                                    </p:animEffect>
                                  </p:childTnLst>
                                </p:cTn>
                              </p:par>
                              <p:par>
                                <p:cTn id="31" presetID="18" presetClass="entr" presetSubtype="12" fill="hold" nodeType="withEffect">
                                  <p:stCondLst>
                                    <p:cond delay="0"/>
                                  </p:stCondLst>
                                  <p:childTnLst>
                                    <p:set>
                                      <p:cBhvr>
                                        <p:cTn id="32" dur="1" fill="hold">
                                          <p:stCondLst>
                                            <p:cond delay="0"/>
                                          </p:stCondLst>
                                        </p:cTn>
                                        <p:tgtEl>
                                          <p:spTgt spid="38308"/>
                                        </p:tgtEl>
                                        <p:attrNameLst>
                                          <p:attrName>style.visibility</p:attrName>
                                        </p:attrNameLst>
                                      </p:cBhvr>
                                      <p:to>
                                        <p:strVal val="visible"/>
                                      </p:to>
                                    </p:set>
                                    <p:animEffect transition="in" filter="strips(downLeft)">
                                      <p:cBhvr>
                                        <p:cTn id="33" dur="500"/>
                                        <p:tgtEl>
                                          <p:spTgt spid="38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301" grpId="0"/>
      <p:bldP spid="38302" grpId="0"/>
      <p:bldP spid="38303" grpId="0"/>
      <p:bldP spid="38304" grpId="0"/>
      <p:bldP spid="3830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67699EA1-ECED-4614-BAEF-86E15F244368}"/>
              </a:ext>
            </a:extLst>
          </p:cNvPr>
          <p:cNvSpPr>
            <a:spLocks noChangeArrowheads="1"/>
          </p:cNvSpPr>
          <p:nvPr/>
        </p:nvSpPr>
        <p:spPr bwMode="auto">
          <a:xfrm>
            <a:off x="1143000" y="0"/>
            <a:ext cx="6858000" cy="5143500"/>
          </a:xfrm>
          <a:prstGeom prst="rect">
            <a:avLst/>
          </a:prstGeom>
          <a:gradFill rotWithShape="1">
            <a:gsLst>
              <a:gs pos="0">
                <a:srgbClr val="9933FF">
                  <a:alpha val="20000"/>
                </a:srgbClr>
              </a:gs>
              <a:gs pos="100000">
                <a:srgbClr val="00FF99">
                  <a:alpha val="20000"/>
                </a:srgbClr>
              </a:gs>
            </a:gsLst>
            <a:path path="shape">
              <a:fillToRect l="50000" t="50000" r="50000" b="50000"/>
            </a:path>
          </a:gradFill>
          <a:ln w="9525">
            <a:pattFill prst="pct5">
              <a:fgClr>
                <a:srgbClr val="FF0000"/>
              </a:fgClr>
              <a:bgClr>
                <a:srgbClr val="FFCC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pPr>
            <a:endParaRPr lang="en-US" altLang="en-US" sz="1350">
              <a:solidFill>
                <a:srgbClr val="000000"/>
              </a:solidFill>
              <a:latin typeface="Arial" panose="020B0604020202020204" pitchFamily="34" charset="0"/>
            </a:endParaRPr>
          </a:p>
        </p:txBody>
      </p:sp>
      <p:graphicFrame>
        <p:nvGraphicFramePr>
          <p:cNvPr id="49418" name="Group 266">
            <a:extLst>
              <a:ext uri="{FF2B5EF4-FFF2-40B4-BE49-F238E27FC236}">
                <a16:creationId xmlns:a16="http://schemas.microsoft.com/office/drawing/2014/main" id="{FB013BC0-4D8A-4393-BB84-F1DE453F6EF1}"/>
              </a:ext>
            </a:extLst>
          </p:cNvPr>
          <p:cNvGraphicFramePr>
            <a:graphicFrameLocks noGrp="1"/>
          </p:cNvGraphicFramePr>
          <p:nvPr/>
        </p:nvGraphicFramePr>
        <p:xfrm>
          <a:off x="1885950" y="2938463"/>
          <a:ext cx="5429250" cy="777240"/>
        </p:xfrm>
        <a:graphic>
          <a:graphicData uri="http://schemas.openxmlformats.org/drawingml/2006/table">
            <a:tbl>
              <a:tblPr/>
              <a:tblGrid>
                <a:gridCol w="361950">
                  <a:extLst>
                    <a:ext uri="{9D8B030D-6E8A-4147-A177-3AD203B41FA5}">
                      <a16:colId xmlns:a16="http://schemas.microsoft.com/office/drawing/2014/main" val="2935961841"/>
                    </a:ext>
                  </a:extLst>
                </a:gridCol>
                <a:gridCol w="361950">
                  <a:extLst>
                    <a:ext uri="{9D8B030D-6E8A-4147-A177-3AD203B41FA5}">
                      <a16:colId xmlns:a16="http://schemas.microsoft.com/office/drawing/2014/main" val="3824050056"/>
                    </a:ext>
                  </a:extLst>
                </a:gridCol>
                <a:gridCol w="361950">
                  <a:extLst>
                    <a:ext uri="{9D8B030D-6E8A-4147-A177-3AD203B41FA5}">
                      <a16:colId xmlns:a16="http://schemas.microsoft.com/office/drawing/2014/main" val="1677712581"/>
                    </a:ext>
                  </a:extLst>
                </a:gridCol>
                <a:gridCol w="361950">
                  <a:extLst>
                    <a:ext uri="{9D8B030D-6E8A-4147-A177-3AD203B41FA5}">
                      <a16:colId xmlns:a16="http://schemas.microsoft.com/office/drawing/2014/main" val="774333364"/>
                    </a:ext>
                  </a:extLst>
                </a:gridCol>
                <a:gridCol w="361950">
                  <a:extLst>
                    <a:ext uri="{9D8B030D-6E8A-4147-A177-3AD203B41FA5}">
                      <a16:colId xmlns:a16="http://schemas.microsoft.com/office/drawing/2014/main" val="1481167322"/>
                    </a:ext>
                  </a:extLst>
                </a:gridCol>
                <a:gridCol w="361950">
                  <a:extLst>
                    <a:ext uri="{9D8B030D-6E8A-4147-A177-3AD203B41FA5}">
                      <a16:colId xmlns:a16="http://schemas.microsoft.com/office/drawing/2014/main" val="73201124"/>
                    </a:ext>
                  </a:extLst>
                </a:gridCol>
                <a:gridCol w="361950">
                  <a:extLst>
                    <a:ext uri="{9D8B030D-6E8A-4147-A177-3AD203B41FA5}">
                      <a16:colId xmlns:a16="http://schemas.microsoft.com/office/drawing/2014/main" val="314510583"/>
                    </a:ext>
                  </a:extLst>
                </a:gridCol>
                <a:gridCol w="361950">
                  <a:extLst>
                    <a:ext uri="{9D8B030D-6E8A-4147-A177-3AD203B41FA5}">
                      <a16:colId xmlns:a16="http://schemas.microsoft.com/office/drawing/2014/main" val="2795999433"/>
                    </a:ext>
                  </a:extLst>
                </a:gridCol>
                <a:gridCol w="361950">
                  <a:extLst>
                    <a:ext uri="{9D8B030D-6E8A-4147-A177-3AD203B41FA5}">
                      <a16:colId xmlns:a16="http://schemas.microsoft.com/office/drawing/2014/main" val="1616780490"/>
                    </a:ext>
                  </a:extLst>
                </a:gridCol>
                <a:gridCol w="361950">
                  <a:extLst>
                    <a:ext uri="{9D8B030D-6E8A-4147-A177-3AD203B41FA5}">
                      <a16:colId xmlns:a16="http://schemas.microsoft.com/office/drawing/2014/main" val="1598201716"/>
                    </a:ext>
                  </a:extLst>
                </a:gridCol>
                <a:gridCol w="361950">
                  <a:extLst>
                    <a:ext uri="{9D8B030D-6E8A-4147-A177-3AD203B41FA5}">
                      <a16:colId xmlns:a16="http://schemas.microsoft.com/office/drawing/2014/main" val="2805933591"/>
                    </a:ext>
                  </a:extLst>
                </a:gridCol>
                <a:gridCol w="361950">
                  <a:extLst>
                    <a:ext uri="{9D8B030D-6E8A-4147-A177-3AD203B41FA5}">
                      <a16:colId xmlns:a16="http://schemas.microsoft.com/office/drawing/2014/main" val="4064508248"/>
                    </a:ext>
                  </a:extLst>
                </a:gridCol>
                <a:gridCol w="361950">
                  <a:extLst>
                    <a:ext uri="{9D8B030D-6E8A-4147-A177-3AD203B41FA5}">
                      <a16:colId xmlns:a16="http://schemas.microsoft.com/office/drawing/2014/main" val="1123087810"/>
                    </a:ext>
                  </a:extLst>
                </a:gridCol>
                <a:gridCol w="361950">
                  <a:extLst>
                    <a:ext uri="{9D8B030D-6E8A-4147-A177-3AD203B41FA5}">
                      <a16:colId xmlns:a16="http://schemas.microsoft.com/office/drawing/2014/main" val="3438766161"/>
                    </a:ext>
                  </a:extLst>
                </a:gridCol>
                <a:gridCol w="361950">
                  <a:extLst>
                    <a:ext uri="{9D8B030D-6E8A-4147-A177-3AD203B41FA5}">
                      <a16:colId xmlns:a16="http://schemas.microsoft.com/office/drawing/2014/main" val="2080612629"/>
                    </a:ext>
                  </a:extLst>
                </a:gridCol>
              </a:tblGrid>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219924436"/>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611719141"/>
                  </a:ext>
                </a:extLst>
              </a:tr>
            </a:tbl>
          </a:graphicData>
        </a:graphic>
      </p:graphicFrame>
      <p:sp>
        <p:nvSpPr>
          <p:cNvPr id="49246" name="Text Box 94">
            <a:extLst>
              <a:ext uri="{FF2B5EF4-FFF2-40B4-BE49-F238E27FC236}">
                <a16:creationId xmlns:a16="http://schemas.microsoft.com/office/drawing/2014/main" id="{D5E14DD2-303C-4F87-840A-962BDB46EAF3}"/>
              </a:ext>
            </a:extLst>
          </p:cNvPr>
          <p:cNvSpPr txBox="1">
            <a:spLocks noChangeArrowheads="1"/>
          </p:cNvSpPr>
          <p:nvPr/>
        </p:nvSpPr>
        <p:spPr bwMode="auto">
          <a:xfrm>
            <a:off x="2400300" y="1439466"/>
            <a:ext cx="73154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4cm</a:t>
            </a:r>
          </a:p>
        </p:txBody>
      </p:sp>
      <p:sp>
        <p:nvSpPr>
          <p:cNvPr id="49247" name="Text Box 95">
            <a:extLst>
              <a:ext uri="{FF2B5EF4-FFF2-40B4-BE49-F238E27FC236}">
                <a16:creationId xmlns:a16="http://schemas.microsoft.com/office/drawing/2014/main" id="{BA4D30FF-5DE5-4A36-818E-CD3FD981906C}"/>
              </a:ext>
            </a:extLst>
          </p:cNvPr>
          <p:cNvSpPr txBox="1">
            <a:spLocks noChangeArrowheads="1"/>
          </p:cNvSpPr>
          <p:nvPr/>
        </p:nvSpPr>
        <p:spPr bwMode="auto">
          <a:xfrm>
            <a:off x="4076700" y="2182416"/>
            <a:ext cx="100965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3cm</a:t>
            </a:r>
          </a:p>
        </p:txBody>
      </p:sp>
      <p:sp>
        <p:nvSpPr>
          <p:cNvPr id="49248" name="Text Box 96">
            <a:extLst>
              <a:ext uri="{FF2B5EF4-FFF2-40B4-BE49-F238E27FC236}">
                <a16:creationId xmlns:a16="http://schemas.microsoft.com/office/drawing/2014/main" id="{1419A783-D114-422E-98A8-E7117A0F8A5E}"/>
              </a:ext>
            </a:extLst>
          </p:cNvPr>
          <p:cNvSpPr txBox="1">
            <a:spLocks noChangeArrowheads="1"/>
          </p:cNvSpPr>
          <p:nvPr/>
        </p:nvSpPr>
        <p:spPr bwMode="auto">
          <a:xfrm>
            <a:off x="6229350" y="1485900"/>
            <a:ext cx="934938"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a:solidFill>
                  <a:srgbClr val="000000"/>
                </a:solidFill>
                <a:latin typeface=".VnTime" panose="020B7200000000000000" pitchFamily="34" charset="0"/>
              </a:rPr>
              <a:t>6cm</a:t>
            </a:r>
          </a:p>
        </p:txBody>
      </p:sp>
      <p:sp>
        <p:nvSpPr>
          <p:cNvPr id="49249" name="Text Box 97">
            <a:extLst>
              <a:ext uri="{FF2B5EF4-FFF2-40B4-BE49-F238E27FC236}">
                <a16:creationId xmlns:a16="http://schemas.microsoft.com/office/drawing/2014/main" id="{0B069B75-E0B0-4447-A04C-C8431ECF5268}"/>
              </a:ext>
            </a:extLst>
          </p:cNvPr>
          <p:cNvSpPr txBox="1">
            <a:spLocks noChangeArrowheads="1"/>
          </p:cNvSpPr>
          <p:nvPr/>
        </p:nvSpPr>
        <p:spPr bwMode="auto">
          <a:xfrm>
            <a:off x="3886200" y="3725466"/>
            <a:ext cx="68580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a:solidFill>
                  <a:srgbClr val="000000"/>
                </a:solidFill>
                <a:latin typeface=".VnTime" panose="020B7200000000000000" pitchFamily="34" charset="0"/>
              </a:rPr>
              <a:t>15cm</a:t>
            </a:r>
          </a:p>
        </p:txBody>
      </p:sp>
      <p:sp>
        <p:nvSpPr>
          <p:cNvPr id="49250" name="Text Box 98">
            <a:extLst>
              <a:ext uri="{FF2B5EF4-FFF2-40B4-BE49-F238E27FC236}">
                <a16:creationId xmlns:a16="http://schemas.microsoft.com/office/drawing/2014/main" id="{E7803095-5F47-4805-96B1-F137E12F3A57}"/>
              </a:ext>
            </a:extLst>
          </p:cNvPr>
          <p:cNvSpPr txBox="1">
            <a:spLocks noChangeArrowheads="1"/>
          </p:cNvSpPr>
          <p:nvPr/>
        </p:nvSpPr>
        <p:spPr bwMode="auto">
          <a:xfrm>
            <a:off x="1143000" y="2411016"/>
            <a:ext cx="74295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5cm</a:t>
            </a:r>
          </a:p>
        </p:txBody>
      </p:sp>
      <p:graphicFrame>
        <p:nvGraphicFramePr>
          <p:cNvPr id="49441" name="Group 289">
            <a:extLst>
              <a:ext uri="{FF2B5EF4-FFF2-40B4-BE49-F238E27FC236}">
                <a16:creationId xmlns:a16="http://schemas.microsoft.com/office/drawing/2014/main" id="{0461DFD9-1940-461B-88AB-3F073DDDDAE5}"/>
              </a:ext>
            </a:extLst>
          </p:cNvPr>
          <p:cNvGraphicFramePr>
            <a:graphicFrameLocks noGrp="1"/>
          </p:cNvGraphicFramePr>
          <p:nvPr/>
        </p:nvGraphicFramePr>
        <p:xfrm>
          <a:off x="1885950" y="1771650"/>
          <a:ext cx="1447800" cy="1165860"/>
        </p:xfrm>
        <a:graphic>
          <a:graphicData uri="http://schemas.openxmlformats.org/drawingml/2006/table">
            <a:tbl>
              <a:tblPr/>
              <a:tblGrid>
                <a:gridCol w="361950">
                  <a:extLst>
                    <a:ext uri="{9D8B030D-6E8A-4147-A177-3AD203B41FA5}">
                      <a16:colId xmlns:a16="http://schemas.microsoft.com/office/drawing/2014/main" val="546825589"/>
                    </a:ext>
                  </a:extLst>
                </a:gridCol>
                <a:gridCol w="361950">
                  <a:extLst>
                    <a:ext uri="{9D8B030D-6E8A-4147-A177-3AD203B41FA5}">
                      <a16:colId xmlns:a16="http://schemas.microsoft.com/office/drawing/2014/main" val="2195031658"/>
                    </a:ext>
                  </a:extLst>
                </a:gridCol>
                <a:gridCol w="361950">
                  <a:extLst>
                    <a:ext uri="{9D8B030D-6E8A-4147-A177-3AD203B41FA5}">
                      <a16:colId xmlns:a16="http://schemas.microsoft.com/office/drawing/2014/main" val="3597277000"/>
                    </a:ext>
                  </a:extLst>
                </a:gridCol>
                <a:gridCol w="361950">
                  <a:extLst>
                    <a:ext uri="{9D8B030D-6E8A-4147-A177-3AD203B41FA5}">
                      <a16:colId xmlns:a16="http://schemas.microsoft.com/office/drawing/2014/main" val="3878749658"/>
                    </a:ext>
                  </a:extLst>
                </a:gridCol>
              </a:tblGrid>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2656589394"/>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586161246"/>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785729104"/>
                  </a:ext>
                </a:extLst>
              </a:tr>
            </a:tbl>
          </a:graphicData>
        </a:graphic>
      </p:graphicFrame>
      <p:graphicFrame>
        <p:nvGraphicFramePr>
          <p:cNvPr id="49476" name="Group 324">
            <a:extLst>
              <a:ext uri="{FF2B5EF4-FFF2-40B4-BE49-F238E27FC236}">
                <a16:creationId xmlns:a16="http://schemas.microsoft.com/office/drawing/2014/main" id="{1D25C9D2-F076-4092-B711-3811BE3B9ECF}"/>
              </a:ext>
            </a:extLst>
          </p:cNvPr>
          <p:cNvGraphicFramePr>
            <a:graphicFrameLocks noGrp="1"/>
          </p:cNvGraphicFramePr>
          <p:nvPr/>
        </p:nvGraphicFramePr>
        <p:xfrm>
          <a:off x="5143500" y="1771650"/>
          <a:ext cx="2171700" cy="1165860"/>
        </p:xfrm>
        <a:graphic>
          <a:graphicData uri="http://schemas.openxmlformats.org/drawingml/2006/table">
            <a:tbl>
              <a:tblPr/>
              <a:tblGrid>
                <a:gridCol w="361950">
                  <a:extLst>
                    <a:ext uri="{9D8B030D-6E8A-4147-A177-3AD203B41FA5}">
                      <a16:colId xmlns:a16="http://schemas.microsoft.com/office/drawing/2014/main" val="549904051"/>
                    </a:ext>
                  </a:extLst>
                </a:gridCol>
                <a:gridCol w="361950">
                  <a:extLst>
                    <a:ext uri="{9D8B030D-6E8A-4147-A177-3AD203B41FA5}">
                      <a16:colId xmlns:a16="http://schemas.microsoft.com/office/drawing/2014/main" val="3974991909"/>
                    </a:ext>
                  </a:extLst>
                </a:gridCol>
                <a:gridCol w="361950">
                  <a:extLst>
                    <a:ext uri="{9D8B030D-6E8A-4147-A177-3AD203B41FA5}">
                      <a16:colId xmlns:a16="http://schemas.microsoft.com/office/drawing/2014/main" val="3527803872"/>
                    </a:ext>
                  </a:extLst>
                </a:gridCol>
                <a:gridCol w="361950">
                  <a:extLst>
                    <a:ext uri="{9D8B030D-6E8A-4147-A177-3AD203B41FA5}">
                      <a16:colId xmlns:a16="http://schemas.microsoft.com/office/drawing/2014/main" val="2453762619"/>
                    </a:ext>
                  </a:extLst>
                </a:gridCol>
                <a:gridCol w="361950">
                  <a:extLst>
                    <a:ext uri="{9D8B030D-6E8A-4147-A177-3AD203B41FA5}">
                      <a16:colId xmlns:a16="http://schemas.microsoft.com/office/drawing/2014/main" val="1592583907"/>
                    </a:ext>
                  </a:extLst>
                </a:gridCol>
                <a:gridCol w="361950">
                  <a:extLst>
                    <a:ext uri="{9D8B030D-6E8A-4147-A177-3AD203B41FA5}">
                      <a16:colId xmlns:a16="http://schemas.microsoft.com/office/drawing/2014/main" val="277656182"/>
                    </a:ext>
                  </a:extLst>
                </a:gridCol>
              </a:tblGrid>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3865135144"/>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2414704121"/>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dirty="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dirty="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00244261"/>
                  </a:ext>
                </a:extLst>
              </a:tr>
            </a:tbl>
          </a:graphicData>
        </a:graphic>
      </p:graphicFrame>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path" presetSubtype="0" accel="50000" decel="50000" fill="hold" nodeType="withEffect">
                                  <p:stCondLst>
                                    <p:cond delay="0"/>
                                  </p:stCondLst>
                                  <p:childTnLst>
                                    <p:animMotion origin="layout" path="M 0.00416 -0.00232 L 0.00416 0.1088 " pathEditMode="relative" rAng="0" ptsTypes="AA">
                                      <p:cBhvr>
                                        <p:cTn id="6" dur="2000" fill="hold"/>
                                        <p:tgtEl>
                                          <p:spTgt spid="49418"/>
                                        </p:tgtEl>
                                        <p:attrNameLst>
                                          <p:attrName>ppt_x</p:attrName>
                                          <p:attrName>ppt_y</p:attrName>
                                        </p:attrNameLst>
                                      </p:cBhvr>
                                      <p:rCtr x="0" y="5556"/>
                                    </p:animMotion>
                                  </p:childTnLst>
                                </p:cTn>
                              </p:par>
                              <p:par>
                                <p:cTn id="7" presetID="42" presetClass="path" presetSubtype="0" accel="50000" decel="50000" fill="hold" grpId="0" nodeType="withEffect">
                                  <p:stCondLst>
                                    <p:cond delay="0"/>
                                  </p:stCondLst>
                                  <p:childTnLst>
                                    <p:animMotion origin="layout" path="M 0 4.07407E-6 L 0 0.09351 " pathEditMode="relative" rAng="0" ptsTypes="AA">
                                      <p:cBhvr>
                                        <p:cTn id="8" dur="2000" fill="hold"/>
                                        <p:tgtEl>
                                          <p:spTgt spid="49249"/>
                                        </p:tgtEl>
                                        <p:attrNameLst>
                                          <p:attrName>ppt_x</p:attrName>
                                          <p:attrName>ppt_y</p:attrName>
                                        </p:attrNameLst>
                                      </p:cBhvr>
                                      <p:rCtr x="0" y="4676"/>
                                    </p:animMotion>
                                  </p:childTnLst>
                                </p:cTn>
                              </p:par>
                            </p:childTnLst>
                          </p:cTn>
                        </p:par>
                      </p:childTnLst>
                    </p:cTn>
                  </p:par>
                  <p:par>
                    <p:cTn id="9" fill="hold" nodeType="clickPar">
                      <p:stCondLst>
                        <p:cond delay="indefinite"/>
                      </p:stCondLst>
                      <p:childTnLst>
                        <p:par>
                          <p:cTn id="10" fill="hold" nodeType="withGroup">
                            <p:stCondLst>
                              <p:cond delay="0"/>
                            </p:stCondLst>
                            <p:childTnLst>
                              <p:par>
                                <p:cTn id="11" presetID="64" presetClass="path" presetSubtype="0" accel="50000" decel="50000" fill="hold" nodeType="clickEffect">
                                  <p:stCondLst>
                                    <p:cond delay="0"/>
                                  </p:stCondLst>
                                  <p:childTnLst>
                                    <p:animMotion origin="layout" path="M 0.00069 0.11111 L 0.00069 7.40741E-7 " pathEditMode="relative" rAng="0" ptsTypes="AA">
                                      <p:cBhvr>
                                        <p:cTn id="12" dur="2000" fill="hold"/>
                                        <p:tgtEl>
                                          <p:spTgt spid="49418"/>
                                        </p:tgtEl>
                                        <p:attrNameLst>
                                          <p:attrName>ppt_x</p:attrName>
                                          <p:attrName>ppt_y</p:attrName>
                                        </p:attrNameLst>
                                      </p:cBhvr>
                                      <p:rCtr x="0" y="-5556"/>
                                    </p:animMotion>
                                  </p:childTnLst>
                                </p:cTn>
                              </p:par>
                              <p:par>
                                <p:cTn id="13" presetID="64" presetClass="path" presetSubtype="0" accel="50000" decel="50000" fill="hold" grpId="1" nodeType="withEffect">
                                  <p:stCondLst>
                                    <p:cond delay="0"/>
                                  </p:stCondLst>
                                  <p:childTnLst>
                                    <p:animMotion origin="layout" path="M 0 0.09351 L 0 -0.00186 " pathEditMode="relative" rAng="0" ptsTypes="AA">
                                      <p:cBhvr>
                                        <p:cTn id="14" dur="2000" fill="hold"/>
                                        <p:tgtEl>
                                          <p:spTgt spid="49249"/>
                                        </p:tgtEl>
                                        <p:attrNameLst>
                                          <p:attrName>ppt_x</p:attrName>
                                          <p:attrName>ppt_y</p:attrName>
                                        </p:attrNameLst>
                                      </p:cBhvr>
                                      <p:rCtr x="0" y="-47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249" grpId="0"/>
      <p:bldP spid="49249"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1737702A-A7A3-4910-BC4E-00F2BC603776}"/>
              </a:ext>
            </a:extLst>
          </p:cNvPr>
          <p:cNvSpPr>
            <a:spLocks noChangeArrowheads="1"/>
          </p:cNvSpPr>
          <p:nvPr/>
        </p:nvSpPr>
        <p:spPr bwMode="auto">
          <a:xfrm>
            <a:off x="1143000" y="0"/>
            <a:ext cx="6858000" cy="5143500"/>
          </a:xfrm>
          <a:prstGeom prst="rect">
            <a:avLst/>
          </a:prstGeom>
          <a:gradFill rotWithShape="1">
            <a:gsLst>
              <a:gs pos="0">
                <a:srgbClr val="9933FF">
                  <a:alpha val="20000"/>
                </a:srgbClr>
              </a:gs>
              <a:gs pos="100000">
                <a:srgbClr val="00FF99">
                  <a:alpha val="20000"/>
                </a:srgbClr>
              </a:gs>
            </a:gsLst>
            <a:path path="shape">
              <a:fillToRect l="50000" t="50000" r="50000" b="50000"/>
            </a:path>
          </a:gradFill>
          <a:ln w="9525">
            <a:pattFill prst="pct5">
              <a:fgClr>
                <a:srgbClr val="FF0000"/>
              </a:fgClr>
              <a:bgClr>
                <a:srgbClr val="FFCC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pPr>
            <a:endParaRPr lang="en-US" altLang="en-US" sz="1350">
              <a:solidFill>
                <a:srgbClr val="000000"/>
              </a:solidFill>
              <a:latin typeface="Arial" panose="020B0604020202020204" pitchFamily="34" charset="0"/>
            </a:endParaRPr>
          </a:p>
        </p:txBody>
      </p:sp>
      <p:sp>
        <p:nvSpPr>
          <p:cNvPr id="50219" name="Text Box 43">
            <a:extLst>
              <a:ext uri="{FF2B5EF4-FFF2-40B4-BE49-F238E27FC236}">
                <a16:creationId xmlns:a16="http://schemas.microsoft.com/office/drawing/2014/main" id="{A15646A9-19B1-4806-A52A-99F77E8CF1F2}"/>
              </a:ext>
            </a:extLst>
          </p:cNvPr>
          <p:cNvSpPr txBox="1">
            <a:spLocks noChangeArrowheads="1"/>
          </p:cNvSpPr>
          <p:nvPr/>
        </p:nvSpPr>
        <p:spPr bwMode="auto">
          <a:xfrm>
            <a:off x="1771650" y="388144"/>
            <a:ext cx="565785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800" fontAlgn="base">
              <a:spcBef>
                <a:spcPct val="50000"/>
              </a:spcBef>
              <a:spcAft>
                <a:spcPct val="0"/>
              </a:spcAft>
            </a:pPr>
            <a:r>
              <a:rPr lang="en-US" altLang="en-US" sz="1500" b="1" i="1" dirty="0" err="1">
                <a:solidFill>
                  <a:srgbClr val="0000FF"/>
                </a:solidFill>
                <a:latin typeface=".VnTime" panose="020B7200000000000000" pitchFamily="34" charset="0"/>
              </a:rPr>
              <a:t>Bµi</a:t>
            </a:r>
            <a:r>
              <a:rPr lang="en-US" altLang="en-US" sz="1500" b="1" i="1" dirty="0">
                <a:solidFill>
                  <a:srgbClr val="0000FF"/>
                </a:solidFill>
                <a:latin typeface=".VnTime" panose="020B7200000000000000" pitchFamily="34" charset="0"/>
              </a:rPr>
              <a:t> 4:</a:t>
            </a:r>
          </a:p>
          <a:p>
            <a:pPr algn="ctr" defTabSz="685800" fontAlgn="base">
              <a:spcBef>
                <a:spcPct val="50000"/>
              </a:spcBef>
              <a:spcAft>
                <a:spcPct val="0"/>
              </a:spcAft>
            </a:pPr>
            <a:r>
              <a:rPr lang="en-US" altLang="en-US" sz="1500" i="1" dirty="0" err="1">
                <a:solidFill>
                  <a:srgbClr val="0000FF"/>
                </a:solidFill>
                <a:latin typeface=".VnTime" panose="020B7200000000000000" pitchFamily="34" charset="0"/>
              </a:rPr>
              <a:t>TÝnh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diÖn</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tÝch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cña</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miÕng</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b×a</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cã</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c¸c</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kÝch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thư­íc</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theo</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h×nh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vÏ</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d­ưíi</a:t>
            </a:r>
            <a:r>
              <a:rPr lang="en-US" altLang="en-US" sz="1500" i="1" dirty="0">
                <a:solidFill>
                  <a:srgbClr val="0000FF"/>
                </a:solidFill>
                <a:latin typeface=".VnTime" panose="020B7200000000000000" pitchFamily="34" charset="0"/>
              </a:rPr>
              <a:t> ®©y:</a:t>
            </a:r>
          </a:p>
        </p:txBody>
      </p:sp>
      <p:pic>
        <p:nvPicPr>
          <p:cNvPr id="50363" name="Picture 187">
            <a:extLst>
              <a:ext uri="{FF2B5EF4-FFF2-40B4-BE49-F238E27FC236}">
                <a16:creationId xmlns:a16="http://schemas.microsoft.com/office/drawing/2014/main" id="{B2B714AE-07C4-4E81-AC6C-84526640E6F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7451" y="1028700"/>
            <a:ext cx="4318397" cy="2093119"/>
          </a:xfrm>
          <a:prstGeom prst="rect">
            <a:avLst/>
          </a:prstGeom>
          <a:noFill/>
          <a:extLst>
            <a:ext uri="{909E8E84-426E-40DD-AFC4-6F175D3DCCD1}">
              <a14:hiddenFill xmlns:a14="http://schemas.microsoft.com/office/drawing/2010/main">
                <a:solidFill>
                  <a:srgbClr val="FFFFFF"/>
                </a:solidFill>
              </a14:hiddenFill>
            </a:ext>
          </a:extLst>
        </p:spPr>
      </p:pic>
      <p:pic>
        <p:nvPicPr>
          <p:cNvPr id="50364" name="Picture 188">
            <a:extLst>
              <a:ext uri="{FF2B5EF4-FFF2-40B4-BE49-F238E27FC236}">
                <a16:creationId xmlns:a16="http://schemas.microsoft.com/office/drawing/2014/main" id="{2DA281BB-A59E-489A-BD3D-B4D878B997E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49116" y="2857500"/>
            <a:ext cx="4294584" cy="2077641"/>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0" presetClass="entr" presetSubtype="0" fill="hold" nodeType="withEffect">
                                  <p:stCondLst>
                                    <p:cond delay="0"/>
                                  </p:stCondLst>
                                  <p:childTnLst>
                                    <p:set>
                                      <p:cBhvr>
                                        <p:cTn id="6" dur="1" fill="hold">
                                          <p:stCondLst>
                                            <p:cond delay="0"/>
                                          </p:stCondLst>
                                        </p:cTn>
                                        <p:tgtEl>
                                          <p:spTgt spid="50363"/>
                                        </p:tgtEl>
                                        <p:attrNameLst>
                                          <p:attrName>style.visibility</p:attrName>
                                        </p:attrNameLst>
                                      </p:cBhvr>
                                      <p:to>
                                        <p:strVal val="visible"/>
                                      </p:to>
                                    </p:set>
                                    <p:animEffect transition="in" filter="wedge">
                                      <p:cBhvr>
                                        <p:cTn id="7" dur="2000"/>
                                        <p:tgtEl>
                                          <p:spTgt spid="50363"/>
                                        </p:tgtEl>
                                      </p:cBhvr>
                                    </p:animEffect>
                                  </p:childTnLst>
                                </p:cTn>
                              </p:par>
                            </p:childTnLst>
                          </p:cTn>
                        </p:par>
                        <p:par>
                          <p:cTn id="8" fill="hold" nodeType="afterGroup">
                            <p:stCondLst>
                              <p:cond delay="2000"/>
                            </p:stCondLst>
                            <p:childTnLst>
                              <p:par>
                                <p:cTn id="9" presetID="20" presetClass="entr" presetSubtype="0" fill="hold" nodeType="afterEffect">
                                  <p:stCondLst>
                                    <p:cond delay="0"/>
                                  </p:stCondLst>
                                  <p:childTnLst>
                                    <p:set>
                                      <p:cBhvr>
                                        <p:cTn id="10" dur="1" fill="hold">
                                          <p:stCondLst>
                                            <p:cond delay="0"/>
                                          </p:stCondLst>
                                        </p:cTn>
                                        <p:tgtEl>
                                          <p:spTgt spid="50364"/>
                                        </p:tgtEl>
                                        <p:attrNameLst>
                                          <p:attrName>style.visibility</p:attrName>
                                        </p:attrNameLst>
                                      </p:cBhvr>
                                      <p:to>
                                        <p:strVal val="visible"/>
                                      </p:to>
                                    </p:set>
                                    <p:animEffect transition="in" filter="wedge">
                                      <p:cBhvr>
                                        <p:cTn id="11" dur="2000"/>
                                        <p:tgtEl>
                                          <p:spTgt spid="503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9E6B11BC-C229-46B1-9869-C623A93A9B87}"/>
              </a:ext>
            </a:extLst>
          </p:cNvPr>
          <p:cNvSpPr>
            <a:spLocks noChangeArrowheads="1"/>
          </p:cNvSpPr>
          <p:nvPr/>
        </p:nvSpPr>
        <p:spPr bwMode="auto">
          <a:xfrm>
            <a:off x="1143000" y="0"/>
            <a:ext cx="6858000" cy="5143500"/>
          </a:xfrm>
          <a:prstGeom prst="rect">
            <a:avLst/>
          </a:prstGeom>
          <a:gradFill rotWithShape="1">
            <a:gsLst>
              <a:gs pos="0">
                <a:srgbClr val="9933FF">
                  <a:alpha val="20000"/>
                </a:srgbClr>
              </a:gs>
              <a:gs pos="100000">
                <a:srgbClr val="00FF99">
                  <a:alpha val="20000"/>
                </a:srgbClr>
              </a:gs>
            </a:gsLst>
            <a:path path="shape">
              <a:fillToRect l="50000" t="50000" r="50000" b="50000"/>
            </a:path>
          </a:gradFill>
          <a:ln w="9525">
            <a:pattFill prst="pct5">
              <a:fgClr>
                <a:srgbClr val="FF0000"/>
              </a:fgClr>
              <a:bgClr>
                <a:srgbClr val="FFCCFF"/>
              </a:bgClr>
            </a:patt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defTabSz="685800" fontAlgn="base">
              <a:spcBef>
                <a:spcPct val="0"/>
              </a:spcBef>
              <a:spcAft>
                <a:spcPct val="0"/>
              </a:spcAft>
            </a:pPr>
            <a:endParaRPr lang="en-US" altLang="en-US" sz="1350">
              <a:solidFill>
                <a:srgbClr val="000000"/>
              </a:solidFill>
              <a:latin typeface="Arial" panose="020B0604020202020204" pitchFamily="34" charset="0"/>
            </a:endParaRPr>
          </a:p>
        </p:txBody>
      </p:sp>
      <p:graphicFrame>
        <p:nvGraphicFramePr>
          <p:cNvPr id="52227" name="Group 3">
            <a:extLst>
              <a:ext uri="{FF2B5EF4-FFF2-40B4-BE49-F238E27FC236}">
                <a16:creationId xmlns:a16="http://schemas.microsoft.com/office/drawing/2014/main" id="{3F7E4316-4C6C-4DE8-85AD-1F5372114975}"/>
              </a:ext>
            </a:extLst>
          </p:cNvPr>
          <p:cNvGraphicFramePr>
            <a:graphicFrameLocks noGrp="1"/>
          </p:cNvGraphicFramePr>
          <p:nvPr/>
        </p:nvGraphicFramePr>
        <p:xfrm>
          <a:off x="1885950" y="1774031"/>
          <a:ext cx="5429250" cy="1943100"/>
        </p:xfrm>
        <a:graphic>
          <a:graphicData uri="http://schemas.openxmlformats.org/drawingml/2006/table">
            <a:tbl>
              <a:tblPr/>
              <a:tblGrid>
                <a:gridCol w="361950">
                  <a:extLst>
                    <a:ext uri="{9D8B030D-6E8A-4147-A177-3AD203B41FA5}">
                      <a16:colId xmlns:a16="http://schemas.microsoft.com/office/drawing/2014/main" val="2931365960"/>
                    </a:ext>
                  </a:extLst>
                </a:gridCol>
                <a:gridCol w="361950">
                  <a:extLst>
                    <a:ext uri="{9D8B030D-6E8A-4147-A177-3AD203B41FA5}">
                      <a16:colId xmlns:a16="http://schemas.microsoft.com/office/drawing/2014/main" val="1276138958"/>
                    </a:ext>
                  </a:extLst>
                </a:gridCol>
                <a:gridCol w="361950">
                  <a:extLst>
                    <a:ext uri="{9D8B030D-6E8A-4147-A177-3AD203B41FA5}">
                      <a16:colId xmlns:a16="http://schemas.microsoft.com/office/drawing/2014/main" val="2373129817"/>
                    </a:ext>
                  </a:extLst>
                </a:gridCol>
                <a:gridCol w="361950">
                  <a:extLst>
                    <a:ext uri="{9D8B030D-6E8A-4147-A177-3AD203B41FA5}">
                      <a16:colId xmlns:a16="http://schemas.microsoft.com/office/drawing/2014/main" val="246640394"/>
                    </a:ext>
                  </a:extLst>
                </a:gridCol>
                <a:gridCol w="361950">
                  <a:extLst>
                    <a:ext uri="{9D8B030D-6E8A-4147-A177-3AD203B41FA5}">
                      <a16:colId xmlns:a16="http://schemas.microsoft.com/office/drawing/2014/main" val="2579134296"/>
                    </a:ext>
                  </a:extLst>
                </a:gridCol>
                <a:gridCol w="361950">
                  <a:extLst>
                    <a:ext uri="{9D8B030D-6E8A-4147-A177-3AD203B41FA5}">
                      <a16:colId xmlns:a16="http://schemas.microsoft.com/office/drawing/2014/main" val="322879760"/>
                    </a:ext>
                  </a:extLst>
                </a:gridCol>
                <a:gridCol w="361950">
                  <a:extLst>
                    <a:ext uri="{9D8B030D-6E8A-4147-A177-3AD203B41FA5}">
                      <a16:colId xmlns:a16="http://schemas.microsoft.com/office/drawing/2014/main" val="3250344646"/>
                    </a:ext>
                  </a:extLst>
                </a:gridCol>
                <a:gridCol w="361950">
                  <a:extLst>
                    <a:ext uri="{9D8B030D-6E8A-4147-A177-3AD203B41FA5}">
                      <a16:colId xmlns:a16="http://schemas.microsoft.com/office/drawing/2014/main" val="164793059"/>
                    </a:ext>
                  </a:extLst>
                </a:gridCol>
                <a:gridCol w="361950">
                  <a:extLst>
                    <a:ext uri="{9D8B030D-6E8A-4147-A177-3AD203B41FA5}">
                      <a16:colId xmlns:a16="http://schemas.microsoft.com/office/drawing/2014/main" val="2178993896"/>
                    </a:ext>
                  </a:extLst>
                </a:gridCol>
                <a:gridCol w="361950">
                  <a:extLst>
                    <a:ext uri="{9D8B030D-6E8A-4147-A177-3AD203B41FA5}">
                      <a16:colId xmlns:a16="http://schemas.microsoft.com/office/drawing/2014/main" val="2357383444"/>
                    </a:ext>
                  </a:extLst>
                </a:gridCol>
                <a:gridCol w="361950">
                  <a:extLst>
                    <a:ext uri="{9D8B030D-6E8A-4147-A177-3AD203B41FA5}">
                      <a16:colId xmlns:a16="http://schemas.microsoft.com/office/drawing/2014/main" val="1846533789"/>
                    </a:ext>
                  </a:extLst>
                </a:gridCol>
                <a:gridCol w="361950">
                  <a:extLst>
                    <a:ext uri="{9D8B030D-6E8A-4147-A177-3AD203B41FA5}">
                      <a16:colId xmlns:a16="http://schemas.microsoft.com/office/drawing/2014/main" val="2955071238"/>
                    </a:ext>
                  </a:extLst>
                </a:gridCol>
                <a:gridCol w="361950">
                  <a:extLst>
                    <a:ext uri="{9D8B030D-6E8A-4147-A177-3AD203B41FA5}">
                      <a16:colId xmlns:a16="http://schemas.microsoft.com/office/drawing/2014/main" val="4146057688"/>
                    </a:ext>
                  </a:extLst>
                </a:gridCol>
                <a:gridCol w="361950">
                  <a:extLst>
                    <a:ext uri="{9D8B030D-6E8A-4147-A177-3AD203B41FA5}">
                      <a16:colId xmlns:a16="http://schemas.microsoft.com/office/drawing/2014/main" val="2541310549"/>
                    </a:ext>
                  </a:extLst>
                </a:gridCol>
                <a:gridCol w="361950">
                  <a:extLst>
                    <a:ext uri="{9D8B030D-6E8A-4147-A177-3AD203B41FA5}">
                      <a16:colId xmlns:a16="http://schemas.microsoft.com/office/drawing/2014/main" val="1195874743"/>
                    </a:ext>
                  </a:extLst>
                </a:gridCol>
              </a:tblGrid>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cap="fla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2322015633"/>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3847323128"/>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3563244935"/>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w="28575"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a:noFill/>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a:noFill/>
                    </a:lnB>
                    <a:lnTlToBr>
                      <a:noFill/>
                    </a:lnTlToBr>
                    <a:lnBlToTr>
                      <a:noFill/>
                    </a:lnBlToTr>
                    <a:noFill/>
                  </a:tcPr>
                </a:tc>
                <a:extLst>
                  <a:ext uri="{0D108BD9-81ED-4DB2-BD59-A6C34878D82A}">
                    <a16:rowId xmlns:a16="http://schemas.microsoft.com/office/drawing/2014/main" val="3782620850"/>
                  </a:ext>
                </a:extLst>
              </a:tr>
              <a:tr h="388620">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w="28575" cap="flat" cmpd="sng" algn="ctr">
                      <a:solidFill>
                        <a:schemeClr val="tx1"/>
                      </a:solidFill>
                      <a:prstDash val="solid"/>
                      <a:round/>
                      <a:headEnd type="none" w="med" len="med"/>
                      <a:tailEnd type="none" w="med" len="med"/>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a:noFill/>
                    </a:lnR>
                    <a:lnT>
                      <a:noFill/>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defRPr>
                      </a:lvl1pPr>
                      <a:lvl2pPr>
                        <a:spcBef>
                          <a:spcPct val="20000"/>
                        </a:spcBef>
                        <a:defRPr sz="2400">
                          <a:solidFill>
                            <a:schemeClr val="tx1"/>
                          </a:solidFill>
                          <a:latin typeface="Arial" panose="020B0604020202020204" pitchFamily="34" charset="0"/>
                        </a:defRPr>
                      </a:lvl2pPr>
                      <a:lvl3pPr>
                        <a:spcBef>
                          <a:spcPct val="20000"/>
                        </a:spcBef>
                        <a:defRPr sz="2000">
                          <a:solidFill>
                            <a:schemeClr val="tx1"/>
                          </a:solidFill>
                          <a:latin typeface="Arial" panose="020B0604020202020204" pitchFamily="34" charset="0"/>
                        </a:defRPr>
                      </a:lvl3pPr>
                      <a:lvl4pPr>
                        <a:spcBef>
                          <a:spcPct val="20000"/>
                        </a:spcBef>
                        <a:defRPr>
                          <a:solidFill>
                            <a:schemeClr val="tx1"/>
                          </a:solidFill>
                          <a:latin typeface="Arial" panose="020B0604020202020204" pitchFamily="34" charset="0"/>
                        </a:defRPr>
                      </a:lvl4pPr>
                      <a:lvl5pPr>
                        <a:spcBef>
                          <a:spcPct val="20000"/>
                        </a:spcBef>
                        <a:defRPr>
                          <a:solidFill>
                            <a:schemeClr val="tx1"/>
                          </a:solidFill>
                          <a:latin typeface="Arial" panose="020B0604020202020204" pitchFamily="34" charset="0"/>
                        </a:defRPr>
                      </a:lvl5pPr>
                      <a:lvl6pPr fontAlgn="base">
                        <a:spcBef>
                          <a:spcPct val="20000"/>
                        </a:spcBef>
                        <a:spcAft>
                          <a:spcPct val="0"/>
                        </a:spcAft>
                        <a:defRPr>
                          <a:solidFill>
                            <a:schemeClr val="tx1"/>
                          </a:solidFill>
                          <a:latin typeface="Arial" panose="020B0604020202020204" pitchFamily="34" charset="0"/>
                        </a:defRPr>
                      </a:lvl6pPr>
                      <a:lvl7pPr fontAlgn="base">
                        <a:spcBef>
                          <a:spcPct val="20000"/>
                        </a:spcBef>
                        <a:spcAft>
                          <a:spcPct val="0"/>
                        </a:spcAft>
                        <a:defRPr>
                          <a:solidFill>
                            <a:schemeClr val="tx1"/>
                          </a:solidFill>
                          <a:latin typeface="Arial" panose="020B0604020202020204" pitchFamily="34" charset="0"/>
                        </a:defRPr>
                      </a:lvl7pPr>
                      <a:lvl8pPr fontAlgn="base">
                        <a:spcBef>
                          <a:spcPct val="20000"/>
                        </a:spcBef>
                        <a:spcAft>
                          <a:spcPct val="0"/>
                        </a:spcAft>
                        <a:defRPr>
                          <a:solidFill>
                            <a:schemeClr val="tx1"/>
                          </a:solidFill>
                          <a:latin typeface="Arial" panose="020B0604020202020204" pitchFamily="34" charset="0"/>
                        </a:defRPr>
                      </a:lvl8pPr>
                      <a:lvl9pPr fontAlgn="base">
                        <a:spcBef>
                          <a:spcPct val="2000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altLang="en-US" sz="2100" b="0" i="0" u="none" strike="noStrike" cap="none" normalizeH="0" baseline="0">
                        <a:ln>
                          <a:noFill/>
                        </a:ln>
                        <a:solidFill>
                          <a:schemeClr val="tx1"/>
                        </a:solidFill>
                        <a:effectLst/>
                        <a:latin typeface="Arial" panose="020B0604020202020204" pitchFamily="34" charset="0"/>
                      </a:endParaRPr>
                    </a:p>
                  </a:txBody>
                  <a:tcPr marL="68580" marR="68580" marT="34290" marB="34290" horzOverflow="overflow">
                    <a:lnL>
                      <a:noFill/>
                    </a:lnL>
                    <a:lnR w="28575" cap="flat" cmpd="sng" algn="ctr">
                      <a:solidFill>
                        <a:schemeClr val="tx1"/>
                      </a:solidFill>
                      <a:prstDash val="solid"/>
                      <a:round/>
                      <a:headEnd type="none" w="med" len="med"/>
                      <a:tailEnd type="none" w="med" len="med"/>
                    </a:lnR>
                    <a:lnT>
                      <a:noFill/>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10534450"/>
                  </a:ext>
                </a:extLst>
              </a:tr>
            </a:tbl>
          </a:graphicData>
        </a:graphic>
      </p:graphicFrame>
      <p:sp>
        <p:nvSpPr>
          <p:cNvPr id="52318" name="Text Box 94">
            <a:extLst>
              <a:ext uri="{FF2B5EF4-FFF2-40B4-BE49-F238E27FC236}">
                <a16:creationId xmlns:a16="http://schemas.microsoft.com/office/drawing/2014/main" id="{FD21FB80-0FB0-4F30-AB5A-E791448E1DE3}"/>
              </a:ext>
            </a:extLst>
          </p:cNvPr>
          <p:cNvSpPr txBox="1">
            <a:spLocks noChangeArrowheads="1"/>
          </p:cNvSpPr>
          <p:nvPr/>
        </p:nvSpPr>
        <p:spPr bwMode="auto">
          <a:xfrm>
            <a:off x="2051720" y="1439466"/>
            <a:ext cx="80578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4cm</a:t>
            </a:r>
          </a:p>
        </p:txBody>
      </p:sp>
      <p:sp>
        <p:nvSpPr>
          <p:cNvPr id="52319" name="Text Box 95">
            <a:extLst>
              <a:ext uri="{FF2B5EF4-FFF2-40B4-BE49-F238E27FC236}">
                <a16:creationId xmlns:a16="http://schemas.microsoft.com/office/drawing/2014/main" id="{17F2D42F-52A8-49CB-9A63-1CE685D0990F}"/>
              </a:ext>
            </a:extLst>
          </p:cNvPr>
          <p:cNvSpPr txBox="1">
            <a:spLocks noChangeArrowheads="1"/>
          </p:cNvSpPr>
          <p:nvPr/>
        </p:nvSpPr>
        <p:spPr bwMode="auto">
          <a:xfrm>
            <a:off x="4355976" y="2182416"/>
            <a:ext cx="730374"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3cm</a:t>
            </a:r>
          </a:p>
        </p:txBody>
      </p:sp>
      <p:sp>
        <p:nvSpPr>
          <p:cNvPr id="52320" name="Text Box 96">
            <a:extLst>
              <a:ext uri="{FF2B5EF4-FFF2-40B4-BE49-F238E27FC236}">
                <a16:creationId xmlns:a16="http://schemas.microsoft.com/office/drawing/2014/main" id="{4642CFEA-1967-424E-AEEB-CBAAA5AE77BE}"/>
              </a:ext>
            </a:extLst>
          </p:cNvPr>
          <p:cNvSpPr txBox="1">
            <a:spLocks noChangeArrowheads="1"/>
          </p:cNvSpPr>
          <p:nvPr/>
        </p:nvSpPr>
        <p:spPr bwMode="auto">
          <a:xfrm>
            <a:off x="6229350" y="1485900"/>
            <a:ext cx="102870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6cm</a:t>
            </a:r>
          </a:p>
        </p:txBody>
      </p:sp>
      <p:sp>
        <p:nvSpPr>
          <p:cNvPr id="52321" name="Text Box 97">
            <a:extLst>
              <a:ext uri="{FF2B5EF4-FFF2-40B4-BE49-F238E27FC236}">
                <a16:creationId xmlns:a16="http://schemas.microsoft.com/office/drawing/2014/main" id="{B7B9D7EE-4BCF-4808-90C0-216855CE605E}"/>
              </a:ext>
            </a:extLst>
          </p:cNvPr>
          <p:cNvSpPr txBox="1">
            <a:spLocks noChangeArrowheads="1"/>
          </p:cNvSpPr>
          <p:nvPr/>
        </p:nvSpPr>
        <p:spPr bwMode="auto">
          <a:xfrm>
            <a:off x="3886200" y="3725466"/>
            <a:ext cx="685800"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a:solidFill>
                  <a:srgbClr val="000000"/>
                </a:solidFill>
                <a:latin typeface=".VnTime" panose="020B7200000000000000" pitchFamily="34" charset="0"/>
              </a:rPr>
              <a:t>15cm</a:t>
            </a:r>
          </a:p>
        </p:txBody>
      </p:sp>
      <p:sp>
        <p:nvSpPr>
          <p:cNvPr id="52322" name="Text Box 98">
            <a:extLst>
              <a:ext uri="{FF2B5EF4-FFF2-40B4-BE49-F238E27FC236}">
                <a16:creationId xmlns:a16="http://schemas.microsoft.com/office/drawing/2014/main" id="{D2DC821E-C17E-47E6-BEA9-735CAF08EFAF}"/>
              </a:ext>
            </a:extLst>
          </p:cNvPr>
          <p:cNvSpPr txBox="1">
            <a:spLocks noChangeArrowheads="1"/>
          </p:cNvSpPr>
          <p:nvPr/>
        </p:nvSpPr>
        <p:spPr bwMode="auto">
          <a:xfrm>
            <a:off x="1259632" y="2411016"/>
            <a:ext cx="626318"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panose="020B0604020202020204" pitchFamily="34" charset="0"/>
              </a:defRPr>
            </a:lvl1pPr>
            <a:lvl2pPr marL="914400" indent="-457200" eaLnBrk="0" hangingPunct="0">
              <a:defRPr>
                <a:solidFill>
                  <a:schemeClr val="tx1"/>
                </a:solidFill>
                <a:latin typeface="Arial" panose="020B0604020202020204" pitchFamily="34" charset="0"/>
              </a:defRPr>
            </a:lvl2pPr>
            <a:lvl3pPr marL="1371600" indent="-457200" eaLnBrk="0" hangingPunct="0">
              <a:defRPr>
                <a:solidFill>
                  <a:schemeClr val="tx1"/>
                </a:solidFill>
                <a:latin typeface="Arial" panose="020B0604020202020204" pitchFamily="34" charset="0"/>
              </a:defRPr>
            </a:lvl3pPr>
            <a:lvl4pPr marL="1828800" indent="-457200" eaLnBrk="0" hangingPunct="0">
              <a:defRPr>
                <a:solidFill>
                  <a:schemeClr val="tx1"/>
                </a:solidFill>
                <a:latin typeface="Arial" panose="020B0604020202020204" pitchFamily="34" charset="0"/>
              </a:defRPr>
            </a:lvl4pPr>
            <a:lvl5pPr marL="2286000" indent="-457200" eaLnBrk="0" hangingPunct="0">
              <a:defRPr>
                <a:solidFill>
                  <a:schemeClr val="tx1"/>
                </a:solidFill>
                <a:latin typeface="Arial" panose="020B0604020202020204" pitchFamily="34" charset="0"/>
              </a:defRPr>
            </a:lvl5pPr>
            <a:lvl6pPr marL="2743200" indent="-457200" eaLnBrk="0" fontAlgn="base" hangingPunct="0">
              <a:spcBef>
                <a:spcPct val="0"/>
              </a:spcBef>
              <a:spcAft>
                <a:spcPct val="0"/>
              </a:spcAft>
              <a:defRPr>
                <a:solidFill>
                  <a:schemeClr val="tx1"/>
                </a:solidFill>
                <a:latin typeface="Arial" panose="020B0604020202020204" pitchFamily="34" charset="0"/>
              </a:defRPr>
            </a:lvl6pPr>
            <a:lvl7pPr marL="3200400" indent="-457200" eaLnBrk="0" fontAlgn="base" hangingPunct="0">
              <a:spcBef>
                <a:spcPct val="0"/>
              </a:spcBef>
              <a:spcAft>
                <a:spcPct val="0"/>
              </a:spcAft>
              <a:defRPr>
                <a:solidFill>
                  <a:schemeClr val="tx1"/>
                </a:solidFill>
                <a:latin typeface="Arial" panose="020B0604020202020204" pitchFamily="34" charset="0"/>
              </a:defRPr>
            </a:lvl7pPr>
            <a:lvl8pPr marL="3657600" indent="-457200" eaLnBrk="0" fontAlgn="base" hangingPunct="0">
              <a:spcBef>
                <a:spcPct val="0"/>
              </a:spcBef>
              <a:spcAft>
                <a:spcPct val="0"/>
              </a:spcAft>
              <a:defRPr>
                <a:solidFill>
                  <a:schemeClr val="tx1"/>
                </a:solidFill>
                <a:latin typeface="Arial" panose="020B0604020202020204" pitchFamily="34" charset="0"/>
              </a:defRPr>
            </a:lvl8pPr>
            <a:lvl9pPr marL="4114800" indent="-457200" eaLnBrk="0" fontAlgn="base" hangingPunct="0">
              <a:spcBef>
                <a:spcPct val="0"/>
              </a:spcBef>
              <a:spcAft>
                <a:spcPct val="0"/>
              </a:spcAft>
              <a:defRPr>
                <a:solidFill>
                  <a:schemeClr val="tx1"/>
                </a:solidFill>
                <a:latin typeface="Arial" panose="020B0604020202020204" pitchFamily="34" charset="0"/>
              </a:defRPr>
            </a:lvl9pPr>
          </a:lstStyle>
          <a:p>
            <a:pPr marL="342900" indent="-342900" algn="ctr" defTabSz="685800" eaLnBrk="1" fontAlgn="base" hangingPunct="1">
              <a:spcBef>
                <a:spcPct val="0"/>
              </a:spcBef>
              <a:spcAft>
                <a:spcPct val="0"/>
              </a:spcAft>
            </a:pPr>
            <a:r>
              <a:rPr lang="en-US" altLang="en-US" sz="1350" dirty="0">
                <a:solidFill>
                  <a:srgbClr val="000000"/>
                </a:solidFill>
                <a:latin typeface=".VnTime" panose="020B7200000000000000" pitchFamily="34" charset="0"/>
              </a:rPr>
              <a:t>5cm</a:t>
            </a:r>
          </a:p>
        </p:txBody>
      </p:sp>
      <p:sp>
        <p:nvSpPr>
          <p:cNvPr id="52323" name="Text Box 99">
            <a:extLst>
              <a:ext uri="{FF2B5EF4-FFF2-40B4-BE49-F238E27FC236}">
                <a16:creationId xmlns:a16="http://schemas.microsoft.com/office/drawing/2014/main" id="{0FCEA53B-590E-4DE7-BE17-D1A7F4B9208F}"/>
              </a:ext>
            </a:extLst>
          </p:cNvPr>
          <p:cNvSpPr txBox="1">
            <a:spLocks noChangeArrowheads="1"/>
          </p:cNvSpPr>
          <p:nvPr/>
        </p:nvSpPr>
        <p:spPr bwMode="auto">
          <a:xfrm>
            <a:off x="1771650" y="628650"/>
            <a:ext cx="5657850" cy="6694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defTabSz="685800" fontAlgn="base">
              <a:spcBef>
                <a:spcPct val="50000"/>
              </a:spcBef>
              <a:spcAft>
                <a:spcPct val="0"/>
              </a:spcAft>
            </a:pPr>
            <a:r>
              <a:rPr lang="en-US" altLang="en-US" sz="1500" b="1" i="1" dirty="0" err="1">
                <a:solidFill>
                  <a:srgbClr val="0000FF"/>
                </a:solidFill>
                <a:latin typeface=".VnTime" panose="020B7200000000000000" pitchFamily="34" charset="0"/>
              </a:rPr>
              <a:t>Bµi</a:t>
            </a:r>
            <a:r>
              <a:rPr lang="en-US" altLang="en-US" sz="1500" b="1" i="1" dirty="0">
                <a:solidFill>
                  <a:srgbClr val="0000FF"/>
                </a:solidFill>
                <a:latin typeface=".VnTime" panose="020B7200000000000000" pitchFamily="34" charset="0"/>
              </a:rPr>
              <a:t> 4:</a:t>
            </a:r>
          </a:p>
          <a:p>
            <a:pPr algn="ctr" defTabSz="685800" fontAlgn="base">
              <a:spcBef>
                <a:spcPct val="50000"/>
              </a:spcBef>
              <a:spcAft>
                <a:spcPct val="0"/>
              </a:spcAft>
            </a:pPr>
            <a:r>
              <a:rPr lang="en-US" altLang="en-US" sz="1500" i="1" dirty="0" err="1">
                <a:solidFill>
                  <a:srgbClr val="0000FF"/>
                </a:solidFill>
                <a:latin typeface=".VnTime" panose="020B7200000000000000" pitchFamily="34" charset="0"/>
              </a:rPr>
              <a:t>TÝnh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diÖn</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tÝch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cña</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miÕng</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b×a</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cã</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c¸c</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kÝch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thư­íc</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theo</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h×nh</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vÏ</a:t>
            </a:r>
            <a:r>
              <a:rPr lang="en-US" altLang="en-US" sz="1500" i="1" dirty="0">
                <a:solidFill>
                  <a:srgbClr val="0000FF"/>
                </a:solidFill>
                <a:latin typeface=".VnTime" panose="020B7200000000000000" pitchFamily="34" charset="0"/>
              </a:rPr>
              <a:t> </a:t>
            </a:r>
            <a:r>
              <a:rPr lang="en-US" altLang="en-US" sz="1500" i="1" dirty="0" err="1">
                <a:solidFill>
                  <a:srgbClr val="0000FF"/>
                </a:solidFill>
                <a:latin typeface=".VnTime" panose="020B7200000000000000" pitchFamily="34" charset="0"/>
              </a:rPr>
              <a:t>d­ưíi</a:t>
            </a:r>
            <a:r>
              <a:rPr lang="en-US" altLang="en-US" sz="1500" i="1" dirty="0">
                <a:solidFill>
                  <a:srgbClr val="0000FF"/>
                </a:solidFill>
                <a:latin typeface=".VnTime" panose="020B7200000000000000" pitchFamily="34" charset="0"/>
              </a:rPr>
              <a:t> ®©y:</a:t>
            </a:r>
          </a:p>
        </p:txBody>
      </p:sp>
      <p:sp>
        <p:nvSpPr>
          <p:cNvPr id="52326" name="Line 102">
            <a:extLst>
              <a:ext uri="{FF2B5EF4-FFF2-40B4-BE49-F238E27FC236}">
                <a16:creationId xmlns:a16="http://schemas.microsoft.com/office/drawing/2014/main" id="{CD2AE438-9643-497B-BE47-4D6BD3EE679F}"/>
              </a:ext>
            </a:extLst>
          </p:cNvPr>
          <p:cNvSpPr>
            <a:spLocks noChangeShapeType="1"/>
          </p:cNvSpPr>
          <p:nvPr/>
        </p:nvSpPr>
        <p:spPr bwMode="auto">
          <a:xfrm>
            <a:off x="3319463" y="1774032"/>
            <a:ext cx="1826419" cy="2381"/>
          </a:xfrm>
          <a:prstGeom prst="line">
            <a:avLst/>
          </a:prstGeom>
          <a:noFill/>
          <a:ln w="28575">
            <a:solidFill>
              <a:srgbClr val="FF33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defTabSz="685800" fontAlgn="base">
              <a:spcBef>
                <a:spcPct val="0"/>
              </a:spcBef>
              <a:spcAft>
                <a:spcPct val="0"/>
              </a:spcAft>
            </a:pPr>
            <a:endParaRPr lang="en-US" sz="1350">
              <a:solidFill>
                <a:srgbClr val="000000"/>
              </a:solidFill>
              <a:latin typeface="Arial" panose="020B0604020202020204" pitchFamily="34" charset="0"/>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8" presetClass="entr" presetSubtype="12" fill="hold" nodeType="clickEffect">
                                  <p:stCondLst>
                                    <p:cond delay="0"/>
                                  </p:stCondLst>
                                  <p:childTnLst>
                                    <p:set>
                                      <p:cBhvr>
                                        <p:cTn id="6" dur="1" fill="hold">
                                          <p:stCondLst>
                                            <p:cond delay="0"/>
                                          </p:stCondLst>
                                        </p:cTn>
                                        <p:tgtEl>
                                          <p:spTgt spid="52326"/>
                                        </p:tgtEl>
                                        <p:attrNameLst>
                                          <p:attrName>style.visibility</p:attrName>
                                        </p:attrNameLst>
                                      </p:cBhvr>
                                      <p:to>
                                        <p:strVal val="visible"/>
                                      </p:to>
                                    </p:set>
                                    <p:animEffect transition="in" filter="strips(downLeft)">
                                      <p:cBhvr>
                                        <p:cTn id="7" dur="500"/>
                                        <p:tgtEl>
                                          <p:spTgt spid="523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3824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sp>
        <p:nvSpPr>
          <p:cNvPr id="2" name="Rectangle 1"/>
          <p:cNvSpPr/>
          <p:nvPr/>
        </p:nvSpPr>
        <p:spPr>
          <a:xfrm>
            <a:off x="611561" y="483518"/>
            <a:ext cx="1800000" cy="1800000"/>
          </a:xfrm>
          <a:prstGeom prst="rect">
            <a:avLst/>
          </a:prstGeom>
          <a:solidFill>
            <a:schemeClr val="accent5">
              <a:lumMod val="60000"/>
              <a:lumOff val="40000"/>
            </a:schemeClr>
          </a:solidFill>
          <a:ln w="2857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Right Brace 2"/>
          <p:cNvSpPr/>
          <p:nvPr/>
        </p:nvSpPr>
        <p:spPr>
          <a:xfrm>
            <a:off x="2411561" y="483518"/>
            <a:ext cx="720280" cy="1800000"/>
          </a:xfrm>
          <a:prstGeom prst="rightBrace">
            <a:avLst/>
          </a:prstGeom>
          <a:ln w="19050">
            <a:solidFill>
              <a:schemeClr val="accent1">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solidFill>
                <a:prstClr val="black"/>
              </a:solidFill>
            </a:endParaRPr>
          </a:p>
        </p:txBody>
      </p:sp>
      <p:sp>
        <p:nvSpPr>
          <p:cNvPr id="4" name="TextBox 3"/>
          <p:cNvSpPr txBox="1"/>
          <p:nvPr/>
        </p:nvSpPr>
        <p:spPr>
          <a:xfrm>
            <a:off x="3059833" y="1112426"/>
            <a:ext cx="1080120" cy="523220"/>
          </a:xfrm>
          <a:prstGeom prst="rect">
            <a:avLst/>
          </a:prstGeom>
          <a:noFill/>
        </p:spPr>
        <p:txBody>
          <a:bodyPr wrap="square" rtlCol="0">
            <a:spAutoFit/>
          </a:bodyPr>
          <a:lstStyle/>
          <a:p>
            <a:r>
              <a:rPr lang="vi-VN" sz="2800" dirty="0">
                <a:solidFill>
                  <a:prstClr val="black"/>
                </a:solidFill>
                <a:latin typeface="Times New Roman"/>
              </a:rPr>
              <a:t>1 m</a:t>
            </a:r>
            <a:endParaRPr lang="en-US" sz="2800" dirty="0">
              <a:solidFill>
                <a:prstClr val="black"/>
              </a:solidFill>
            </a:endParaRPr>
          </a:p>
        </p:txBody>
      </p:sp>
      <p:sp>
        <p:nvSpPr>
          <p:cNvPr id="5" name="TextBox 4"/>
          <p:cNvSpPr txBox="1"/>
          <p:nvPr/>
        </p:nvSpPr>
        <p:spPr>
          <a:xfrm>
            <a:off x="755577" y="1059585"/>
            <a:ext cx="1368152" cy="584775"/>
          </a:xfrm>
          <a:prstGeom prst="rect">
            <a:avLst/>
          </a:prstGeom>
          <a:noFill/>
        </p:spPr>
        <p:txBody>
          <a:bodyPr wrap="square" rtlCol="0">
            <a:spAutoFit/>
          </a:bodyPr>
          <a:lstStyle/>
          <a:p>
            <a:pPr algn="ctr"/>
            <a:r>
              <a:rPr lang="vi-VN" sz="3200" dirty="0">
                <a:solidFill>
                  <a:srgbClr val="002060"/>
                </a:solidFill>
                <a:latin typeface="Times New Roman"/>
              </a:rPr>
              <a:t>1 m</a:t>
            </a:r>
            <a:r>
              <a:rPr lang="vi-VN" sz="3200" baseline="30000" dirty="0">
                <a:solidFill>
                  <a:srgbClr val="002060"/>
                </a:solidFill>
                <a:latin typeface="Times New Roman"/>
              </a:rPr>
              <a:t>2</a:t>
            </a:r>
            <a:endParaRPr lang="en-US" sz="3200" baseline="30000" dirty="0">
              <a:solidFill>
                <a:srgbClr val="002060"/>
              </a:solidFill>
            </a:endParaRPr>
          </a:p>
        </p:txBody>
      </p:sp>
      <p:sp>
        <p:nvSpPr>
          <p:cNvPr id="6" name="TextBox 5"/>
          <p:cNvSpPr txBox="1"/>
          <p:nvPr/>
        </p:nvSpPr>
        <p:spPr>
          <a:xfrm>
            <a:off x="3899119" y="922188"/>
            <a:ext cx="4201274" cy="954107"/>
          </a:xfrm>
          <a:prstGeom prst="rect">
            <a:avLst/>
          </a:prstGeom>
          <a:noFill/>
        </p:spPr>
        <p:txBody>
          <a:bodyPr wrap="square" rtlCol="0">
            <a:spAutoFit/>
          </a:bodyPr>
          <a:lstStyle/>
          <a:p>
            <a:r>
              <a:rPr lang="vi-VN" sz="2800" b="1" dirty="0">
                <a:solidFill>
                  <a:srgbClr val="0F055B"/>
                </a:solidFill>
                <a:latin typeface="HP001 4 hàng" pitchFamily="34" charset="0"/>
              </a:rPr>
              <a:t>Diện tích hình vuông là:</a:t>
            </a:r>
          </a:p>
          <a:p>
            <a:r>
              <a:rPr lang="vi-VN" sz="2800" b="1" dirty="0">
                <a:solidFill>
                  <a:srgbClr val="0F055B"/>
                </a:solidFill>
                <a:latin typeface="HP001 4 hàng" pitchFamily="34" charset="0"/>
              </a:rPr>
              <a:t>         1 </a:t>
            </a:r>
            <a:r>
              <a:rPr lang="vi-VN" sz="2800" dirty="0">
                <a:solidFill>
                  <a:srgbClr val="0F055B"/>
                </a:solidFill>
                <a:latin typeface="Times New Roman"/>
              </a:rPr>
              <a:t>x</a:t>
            </a:r>
            <a:r>
              <a:rPr lang="vi-VN" sz="2800" b="1" dirty="0">
                <a:solidFill>
                  <a:srgbClr val="0F055B"/>
                </a:solidFill>
                <a:latin typeface="HP001 4 hàng" pitchFamily="34" charset="0"/>
              </a:rPr>
              <a:t> 1 = 1</a:t>
            </a:r>
            <a:endParaRPr lang="en-US" sz="2800" b="1" dirty="0">
              <a:solidFill>
                <a:srgbClr val="0F055B"/>
              </a:solidFill>
              <a:latin typeface="HP001 4 hàng" pitchFamily="34" charset="0"/>
            </a:endParaRPr>
          </a:p>
        </p:txBody>
      </p:sp>
      <p:sp>
        <p:nvSpPr>
          <p:cNvPr id="7" name="TextBox 6"/>
          <p:cNvSpPr txBox="1"/>
          <p:nvPr/>
        </p:nvSpPr>
        <p:spPr>
          <a:xfrm>
            <a:off x="6660233" y="1347617"/>
            <a:ext cx="1224136" cy="584775"/>
          </a:xfrm>
          <a:prstGeom prst="rect">
            <a:avLst/>
          </a:prstGeom>
          <a:noFill/>
        </p:spPr>
        <p:txBody>
          <a:bodyPr wrap="square" rtlCol="0">
            <a:spAutoFit/>
          </a:bodyPr>
          <a:lstStyle/>
          <a:p>
            <a:r>
              <a:rPr lang="vi-VN" sz="3200" b="1" dirty="0">
                <a:solidFill>
                  <a:srgbClr val="FF0000"/>
                </a:solidFill>
                <a:latin typeface="HP001 4 hàng" pitchFamily="34" charset="0"/>
              </a:rPr>
              <a:t>(m</a:t>
            </a:r>
            <a:r>
              <a:rPr lang="vi-VN" sz="3200" b="1" baseline="30000" dirty="0">
                <a:solidFill>
                  <a:srgbClr val="FF0000"/>
                </a:solidFill>
                <a:latin typeface="HP001 4 hàng" pitchFamily="34" charset="0"/>
              </a:rPr>
              <a:t>2</a:t>
            </a:r>
            <a:r>
              <a:rPr lang="vi-VN" sz="3200" b="1" dirty="0">
                <a:solidFill>
                  <a:srgbClr val="FF0000"/>
                </a:solidFill>
                <a:latin typeface="HP001 4 hàng" pitchFamily="34" charset="0"/>
              </a:rPr>
              <a:t>)</a:t>
            </a:r>
            <a:endParaRPr lang="en-US" sz="3200" b="1" dirty="0">
              <a:solidFill>
                <a:srgbClr val="FF0000"/>
              </a:solidFill>
              <a:latin typeface="HP001 4 hàng" pitchFamily="34" charset="0"/>
            </a:endParaRPr>
          </a:p>
        </p:txBody>
      </p:sp>
      <p:sp>
        <p:nvSpPr>
          <p:cNvPr id="8" name="Rectangle 7"/>
          <p:cNvSpPr/>
          <p:nvPr/>
        </p:nvSpPr>
        <p:spPr>
          <a:xfrm>
            <a:off x="449341" y="2571753"/>
            <a:ext cx="8083105" cy="954107"/>
          </a:xfrm>
          <a:prstGeom prst="rect">
            <a:avLst/>
          </a:prstGeom>
        </p:spPr>
        <p:txBody>
          <a:bodyPr wrap="square">
            <a:spAutoFit/>
          </a:bodyPr>
          <a:lstStyle/>
          <a:p>
            <a:r>
              <a:rPr lang="vi-VN" sz="2800" b="1" dirty="0">
                <a:solidFill>
                  <a:srgbClr val="FF0000"/>
                </a:solidFill>
                <a:latin typeface="HP001 4 hàng" pitchFamily="34" charset="0"/>
                <a:cs typeface="Times New Roman" pitchFamily="18" charset="0"/>
              </a:rPr>
              <a:t>- Mét </a:t>
            </a:r>
            <a:r>
              <a:rPr lang="en-US" sz="2800" b="1" dirty="0" err="1">
                <a:solidFill>
                  <a:srgbClr val="FF0000"/>
                </a:solidFill>
                <a:latin typeface="HP001 4 hàng" pitchFamily="34" charset="0"/>
                <a:cs typeface="Times New Roman" pitchFamily="18" charset="0"/>
              </a:rPr>
              <a:t>vuông</a:t>
            </a:r>
            <a:r>
              <a:rPr lang="en-US" sz="2800" b="1" dirty="0">
                <a:solidFill>
                  <a:srgbClr val="FF000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là</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diện</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tích</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của</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hình</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vuông</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có</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cạnh</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dài</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bao</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nhiêu</a:t>
            </a:r>
            <a:r>
              <a:rPr lang="en-US" sz="2800" b="1" dirty="0">
                <a:solidFill>
                  <a:srgbClr val="002060"/>
                </a:solidFill>
                <a:latin typeface="HP001 4 hàng" pitchFamily="34" charset="0"/>
                <a:cs typeface="Times New Roman" pitchFamily="18" charset="0"/>
              </a:rPr>
              <a:t>?</a:t>
            </a:r>
            <a:endParaRPr lang="en-US" sz="2800" b="1" dirty="0">
              <a:solidFill>
                <a:srgbClr val="002060"/>
              </a:solidFill>
              <a:latin typeface="HP001 4 hàng" pitchFamily="34" charset="0"/>
            </a:endParaRPr>
          </a:p>
        </p:txBody>
      </p:sp>
      <p:sp>
        <p:nvSpPr>
          <p:cNvPr id="9" name="Rectangle 8"/>
          <p:cNvSpPr/>
          <p:nvPr/>
        </p:nvSpPr>
        <p:spPr>
          <a:xfrm>
            <a:off x="107504" y="2553747"/>
            <a:ext cx="8712969" cy="523220"/>
          </a:xfrm>
          <a:prstGeom prst="rect">
            <a:avLst/>
          </a:prstGeom>
        </p:spPr>
        <p:txBody>
          <a:bodyPr wrap="square">
            <a:spAutoFit/>
          </a:bodyPr>
          <a:lstStyle/>
          <a:p>
            <a:r>
              <a:rPr lang="vi-VN" sz="2800" b="1" dirty="0">
                <a:solidFill>
                  <a:srgbClr val="FF0000"/>
                </a:solidFill>
                <a:latin typeface="HP001 4 hàng" pitchFamily="34" charset="0"/>
                <a:cs typeface="Times New Roman" pitchFamily="18" charset="0"/>
              </a:rPr>
              <a:t>-</a:t>
            </a:r>
            <a:r>
              <a:rPr lang="en-US" sz="2800" b="1" dirty="0">
                <a:solidFill>
                  <a:srgbClr val="0000FF"/>
                </a:solidFill>
                <a:latin typeface="HP001 4 hàng" pitchFamily="34" charset="0"/>
                <a:cs typeface="Times New Roman" pitchFamily="18" charset="0"/>
              </a:rPr>
              <a:t> </a:t>
            </a:r>
            <a:r>
              <a:rPr lang="vi-VN" sz="2800" b="1" dirty="0">
                <a:solidFill>
                  <a:srgbClr val="FF0000"/>
                </a:solidFill>
                <a:latin typeface="HP001 4 hàng" pitchFamily="34" charset="0"/>
                <a:cs typeface="Times New Roman" pitchFamily="18" charset="0"/>
              </a:rPr>
              <a:t>Mét </a:t>
            </a:r>
            <a:r>
              <a:rPr lang="en-US" sz="2800" b="1" dirty="0" err="1">
                <a:solidFill>
                  <a:srgbClr val="FF0000"/>
                </a:solidFill>
                <a:latin typeface="HP001 4 hàng" pitchFamily="34" charset="0"/>
                <a:cs typeface="Times New Roman" pitchFamily="18" charset="0"/>
              </a:rPr>
              <a:t>vuông</a:t>
            </a:r>
            <a:r>
              <a:rPr lang="en-US" sz="2800" b="1" dirty="0">
                <a:solidFill>
                  <a:srgbClr val="FF000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là</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diện</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tích</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của</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hình</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vuông</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có</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cạnh</a:t>
            </a:r>
            <a:r>
              <a:rPr lang="en-US" sz="2800" b="1" dirty="0">
                <a:solidFill>
                  <a:srgbClr val="002060"/>
                </a:solidFill>
                <a:latin typeface="HP001 4 hàng" pitchFamily="34" charset="0"/>
                <a:cs typeface="Times New Roman" pitchFamily="18" charset="0"/>
              </a:rPr>
              <a:t> </a:t>
            </a:r>
            <a:r>
              <a:rPr lang="en-US" sz="2800" b="1" dirty="0" err="1">
                <a:solidFill>
                  <a:srgbClr val="002060"/>
                </a:solidFill>
                <a:latin typeface="HP001 4 hàng" pitchFamily="34" charset="0"/>
                <a:cs typeface="Times New Roman" pitchFamily="18" charset="0"/>
              </a:rPr>
              <a:t>dài</a:t>
            </a:r>
            <a:r>
              <a:rPr lang="en-US" sz="2800" b="1" dirty="0">
                <a:solidFill>
                  <a:srgbClr val="002060"/>
                </a:solidFill>
                <a:latin typeface="HP001 4 hàng" pitchFamily="34" charset="0"/>
                <a:cs typeface="Times New Roman" pitchFamily="18" charset="0"/>
              </a:rPr>
              <a:t> 1 m</a:t>
            </a:r>
            <a:r>
              <a:rPr lang="vi-VN" sz="2800" b="1" dirty="0">
                <a:solidFill>
                  <a:srgbClr val="002060"/>
                </a:solidFill>
                <a:latin typeface="HP001 4 hàng" pitchFamily="34" charset="0"/>
                <a:cs typeface="Times New Roman" pitchFamily="18" charset="0"/>
              </a:rPr>
              <a:t>.</a:t>
            </a:r>
            <a:endParaRPr lang="en-US" sz="2800" dirty="0">
              <a:solidFill>
                <a:srgbClr val="002060"/>
              </a:solidFill>
              <a:latin typeface="HP001 4 hàng" pitchFamily="34" charset="0"/>
            </a:endParaRPr>
          </a:p>
        </p:txBody>
      </p:sp>
      <p:sp>
        <p:nvSpPr>
          <p:cNvPr id="10" name="Text Box 11"/>
          <p:cNvSpPr txBox="1">
            <a:spLocks noChangeArrowheads="1"/>
          </p:cNvSpPr>
          <p:nvPr/>
        </p:nvSpPr>
        <p:spPr bwMode="auto">
          <a:xfrm>
            <a:off x="323534" y="3510464"/>
            <a:ext cx="84042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b="1" dirty="0">
                <a:solidFill>
                  <a:srgbClr val="0000FF"/>
                </a:solidFill>
                <a:latin typeface="HP001 4 hàng" pitchFamily="34" charset="0"/>
                <a:cs typeface="Times New Roman" pitchFamily="18" charset="0"/>
              </a:rPr>
              <a:t> </a:t>
            </a:r>
            <a:r>
              <a:rPr lang="en-US" sz="2800" b="1" dirty="0">
                <a:solidFill>
                  <a:srgbClr val="FF0000"/>
                </a:solidFill>
                <a:latin typeface="HP001 4 hàng" pitchFamily="34" charset="0"/>
                <a:cs typeface="Times New Roman" pitchFamily="18" charset="0"/>
              </a:rPr>
              <a:t>-</a:t>
            </a:r>
            <a:r>
              <a:rPr lang="en-US" sz="2800" b="1" dirty="0">
                <a:solidFill>
                  <a:srgbClr val="0000FF"/>
                </a:solidFill>
                <a:latin typeface="HP001 4 hàng" pitchFamily="34" charset="0"/>
                <a:cs typeface="Times New Roman" pitchFamily="18" charset="0"/>
              </a:rPr>
              <a:t> </a:t>
            </a:r>
            <a:r>
              <a:rPr lang="vi-VN" sz="2800" b="1" dirty="0">
                <a:solidFill>
                  <a:srgbClr val="FF0000"/>
                </a:solidFill>
                <a:latin typeface="HP001 4 hàng" pitchFamily="34" charset="0"/>
                <a:cs typeface="Times New Roman" pitchFamily="18" charset="0"/>
              </a:rPr>
              <a:t>Mét </a:t>
            </a:r>
            <a:r>
              <a:rPr lang="en-US" sz="2800" b="1" dirty="0" err="1">
                <a:solidFill>
                  <a:srgbClr val="FF0000"/>
                </a:solidFill>
                <a:latin typeface="HP001 4 hàng" pitchFamily="34" charset="0"/>
                <a:cs typeface="Times New Roman" pitchFamily="18" charset="0"/>
              </a:rPr>
              <a:t>vuông</a:t>
            </a:r>
            <a:r>
              <a:rPr lang="en-US" sz="2800" b="1" dirty="0">
                <a:solidFill>
                  <a:srgbClr val="FF0000"/>
                </a:solidFill>
                <a:latin typeface="HP001 4 hàng" pitchFamily="34" charset="0"/>
                <a:cs typeface="Times New Roman" pitchFamily="18" charset="0"/>
              </a:rPr>
              <a:t> </a:t>
            </a:r>
            <a:r>
              <a:rPr lang="en-US" sz="2800" b="1" dirty="0" err="1">
                <a:solidFill>
                  <a:srgbClr val="0F055B"/>
                </a:solidFill>
                <a:latin typeface="HP001 4 hàng" pitchFamily="34" charset="0"/>
                <a:cs typeface="Times New Roman" pitchFamily="18" charset="0"/>
              </a:rPr>
              <a:t>viết</a:t>
            </a:r>
            <a:r>
              <a:rPr lang="en-US" sz="2800" b="1" dirty="0">
                <a:solidFill>
                  <a:srgbClr val="0F055B"/>
                </a:solidFill>
                <a:latin typeface="HP001 4 hàng" pitchFamily="34" charset="0"/>
                <a:cs typeface="Times New Roman" pitchFamily="18" charset="0"/>
              </a:rPr>
              <a:t> </a:t>
            </a:r>
            <a:r>
              <a:rPr lang="en-US" sz="2800" b="1" dirty="0" err="1">
                <a:solidFill>
                  <a:srgbClr val="0F055B"/>
                </a:solidFill>
                <a:latin typeface="HP001 4 hàng" pitchFamily="34" charset="0"/>
                <a:cs typeface="Times New Roman" pitchFamily="18" charset="0"/>
              </a:rPr>
              <a:t>tắt</a:t>
            </a:r>
            <a:r>
              <a:rPr lang="en-US" sz="2800" b="1" dirty="0">
                <a:solidFill>
                  <a:srgbClr val="0F055B"/>
                </a:solidFill>
                <a:latin typeface="HP001 4 hàng" pitchFamily="34" charset="0"/>
                <a:cs typeface="Times New Roman" pitchFamily="18" charset="0"/>
              </a:rPr>
              <a:t> </a:t>
            </a:r>
            <a:r>
              <a:rPr lang="en-US" sz="2800" b="1" dirty="0" err="1">
                <a:solidFill>
                  <a:srgbClr val="0F055B"/>
                </a:solidFill>
                <a:latin typeface="HP001 4 hàng" pitchFamily="34" charset="0"/>
                <a:cs typeface="Times New Roman" pitchFamily="18" charset="0"/>
              </a:rPr>
              <a:t>là</a:t>
            </a:r>
            <a:r>
              <a:rPr lang="en-US" sz="2800" b="1" dirty="0">
                <a:solidFill>
                  <a:srgbClr val="0F055B"/>
                </a:solidFill>
                <a:latin typeface="HP001 4 hàng" pitchFamily="34" charset="0"/>
                <a:cs typeface="Times New Roman" pitchFamily="18" charset="0"/>
              </a:rPr>
              <a:t>:  </a:t>
            </a:r>
            <a:r>
              <a:rPr lang="en-US" sz="2800" b="1" dirty="0">
                <a:solidFill>
                  <a:srgbClr val="FF0000"/>
                </a:solidFill>
                <a:latin typeface="HP001 4 hàng" pitchFamily="34" charset="0"/>
                <a:cs typeface="Times New Roman" pitchFamily="18" charset="0"/>
              </a:rPr>
              <a:t>m</a:t>
            </a:r>
            <a:r>
              <a:rPr lang="en-US" sz="2800" b="1" baseline="30000" dirty="0">
                <a:solidFill>
                  <a:srgbClr val="FF0000"/>
                </a:solidFill>
                <a:latin typeface="HP001 4 hàng" pitchFamily="34" charset="0"/>
                <a:cs typeface="Times New Roman" pitchFamily="18" charset="0"/>
              </a:rPr>
              <a:t>2</a:t>
            </a:r>
            <a:endParaRPr lang="en-US" sz="2800" b="1" dirty="0">
              <a:solidFill>
                <a:srgbClr val="FF0000"/>
              </a:solidFill>
              <a:latin typeface="HP001 4 hàng" pitchFamily="34" charset="0"/>
              <a:cs typeface="Times New Roman" pitchFamily="18" charset="0"/>
            </a:endParaRPr>
          </a:p>
        </p:txBody>
      </p:sp>
    </p:spTree>
    <p:extLst>
      <p:ext uri="{BB962C8B-B14F-4D97-AF65-F5344CB8AC3E}">
        <p14:creationId xmlns:p14="http://schemas.microsoft.com/office/powerpoint/2010/main" val="9395162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anim calcmode="lin" valueType="num">
                                      <p:cBhvr>
                                        <p:cTn id="27" dur="1000" fill="hold"/>
                                        <p:tgtEl>
                                          <p:spTgt spid="6"/>
                                        </p:tgtEl>
                                        <p:attrNameLst>
                                          <p:attrName>ppt_x</p:attrName>
                                        </p:attrNameLst>
                                      </p:cBhvr>
                                      <p:tavLst>
                                        <p:tav tm="0">
                                          <p:val>
                                            <p:strVal val="#ppt_x"/>
                                          </p:val>
                                        </p:tav>
                                        <p:tav tm="100000">
                                          <p:val>
                                            <p:strVal val="#ppt_x"/>
                                          </p:val>
                                        </p:tav>
                                      </p:tavLst>
                                    </p:anim>
                                    <p:anim calcmode="lin" valueType="num">
                                      <p:cBhvr>
                                        <p:cTn id="2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barn(inVertical)">
                                      <p:cBhvr>
                                        <p:cTn id="33" dur="5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circle(in)">
                                      <p:cBhvr>
                                        <p:cTn id="38" dur="2000"/>
                                        <p:tgtEl>
                                          <p:spTgt spid="5"/>
                                        </p:tgtEl>
                                      </p:cBhvr>
                                    </p:animEffect>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8"/>
                                        </p:tgtEl>
                                        <p:attrNameLst>
                                          <p:attrName>style.visibility</p:attrName>
                                        </p:attrNameLst>
                                      </p:cBhvr>
                                      <p:to>
                                        <p:strVal val="visible"/>
                                      </p:to>
                                    </p:set>
                                    <p:animEffect transition="in" filter="fade">
                                      <p:cBhvr>
                                        <p:cTn id="43" dur="1000"/>
                                        <p:tgtEl>
                                          <p:spTgt spid="8"/>
                                        </p:tgtEl>
                                      </p:cBhvr>
                                    </p:animEffect>
                                    <p:anim calcmode="lin" valueType="num">
                                      <p:cBhvr>
                                        <p:cTn id="44" dur="1000" fill="hold"/>
                                        <p:tgtEl>
                                          <p:spTgt spid="8"/>
                                        </p:tgtEl>
                                        <p:attrNameLst>
                                          <p:attrName>ppt_x</p:attrName>
                                        </p:attrNameLst>
                                      </p:cBhvr>
                                      <p:tavLst>
                                        <p:tav tm="0">
                                          <p:val>
                                            <p:strVal val="#ppt_x"/>
                                          </p:val>
                                        </p:tav>
                                        <p:tav tm="100000">
                                          <p:val>
                                            <p:strVal val="#ppt_x"/>
                                          </p:val>
                                        </p:tav>
                                      </p:tavLst>
                                    </p:anim>
                                    <p:anim calcmode="lin" valueType="num">
                                      <p:cBhvr>
                                        <p:cTn id="4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10" presetClass="exit" presetSubtype="0" fill="hold" grpId="1" nodeType="clickEffect">
                                  <p:stCondLst>
                                    <p:cond delay="0"/>
                                  </p:stCondLst>
                                  <p:childTnLst>
                                    <p:animEffect transition="out" filter="fade">
                                      <p:cBhvr>
                                        <p:cTn id="49" dur="500"/>
                                        <p:tgtEl>
                                          <p:spTgt spid="8"/>
                                        </p:tgtEl>
                                      </p:cBhvr>
                                    </p:animEffect>
                                    <p:set>
                                      <p:cBhvr>
                                        <p:cTn id="50" dur="1" fill="hold">
                                          <p:stCondLst>
                                            <p:cond delay="499"/>
                                          </p:stCondLst>
                                        </p:cTn>
                                        <p:tgtEl>
                                          <p:spTgt spid="8"/>
                                        </p:tgtEl>
                                        <p:attrNameLst>
                                          <p:attrName>style.visibility</p:attrName>
                                        </p:attrNameLst>
                                      </p:cBhvr>
                                      <p:to>
                                        <p:strVal val="hidden"/>
                                      </p:to>
                                    </p:set>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fade">
                                      <p:cBhvr>
                                        <p:cTn id="55" dur="1000"/>
                                        <p:tgtEl>
                                          <p:spTgt spid="9"/>
                                        </p:tgtEl>
                                      </p:cBhvr>
                                    </p:animEffect>
                                    <p:anim calcmode="lin" valueType="num">
                                      <p:cBhvr>
                                        <p:cTn id="56" dur="1000" fill="hold"/>
                                        <p:tgtEl>
                                          <p:spTgt spid="9"/>
                                        </p:tgtEl>
                                        <p:attrNameLst>
                                          <p:attrName>ppt_x</p:attrName>
                                        </p:attrNameLst>
                                      </p:cBhvr>
                                      <p:tavLst>
                                        <p:tav tm="0">
                                          <p:val>
                                            <p:strVal val="#ppt_x"/>
                                          </p:val>
                                        </p:tav>
                                        <p:tav tm="100000">
                                          <p:val>
                                            <p:strVal val="#ppt_x"/>
                                          </p:val>
                                        </p:tav>
                                      </p:tavLst>
                                    </p:anim>
                                    <p:anim calcmode="lin" valueType="num">
                                      <p:cBhvr>
                                        <p:cTn id="5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fade">
                                      <p:cBhvr>
                                        <p:cTn id="62" dur="1000"/>
                                        <p:tgtEl>
                                          <p:spTgt spid="10"/>
                                        </p:tgtEl>
                                      </p:cBhvr>
                                    </p:animEffect>
                                    <p:anim calcmode="lin" valueType="num">
                                      <p:cBhvr>
                                        <p:cTn id="63" dur="1000" fill="hold"/>
                                        <p:tgtEl>
                                          <p:spTgt spid="10"/>
                                        </p:tgtEl>
                                        <p:attrNameLst>
                                          <p:attrName>ppt_x</p:attrName>
                                        </p:attrNameLst>
                                      </p:cBhvr>
                                      <p:tavLst>
                                        <p:tav tm="0">
                                          <p:val>
                                            <p:strVal val="#ppt_x"/>
                                          </p:val>
                                        </p:tav>
                                        <p:tav tm="100000">
                                          <p:val>
                                            <p:strVal val="#ppt_x"/>
                                          </p:val>
                                        </p:tav>
                                      </p:tavLst>
                                    </p:anim>
                                    <p:anim calcmode="lin" valueType="num">
                                      <p:cBhvr>
                                        <p:cTn id="6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p:bldP spid="5" grpId="0"/>
      <p:bldP spid="6" grpId="0"/>
      <p:bldP spid="7" grpId="0"/>
      <p:bldP spid="8" grpId="0"/>
      <p:bldP spid="8" grpId="1"/>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 Box 11"/>
          <p:cNvSpPr txBox="1">
            <a:spLocks noChangeArrowheads="1"/>
          </p:cNvSpPr>
          <p:nvPr/>
        </p:nvSpPr>
        <p:spPr bwMode="auto">
          <a:xfrm>
            <a:off x="0" y="3042775"/>
            <a:ext cx="856895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b="1" dirty="0">
                <a:solidFill>
                  <a:srgbClr val="0000FF"/>
                </a:solidFill>
                <a:latin typeface="HP001 4 hàng" pitchFamily="34" charset="0"/>
                <a:cs typeface="Times New Roman" pitchFamily="18" charset="0"/>
              </a:rPr>
              <a:t> </a:t>
            </a:r>
            <a:r>
              <a:rPr lang="en-US" sz="2800" b="1" dirty="0">
                <a:solidFill>
                  <a:prstClr val="black"/>
                </a:solidFill>
                <a:latin typeface="HP001 4 hàng" pitchFamily="34" charset="0"/>
                <a:cs typeface="Times New Roman" pitchFamily="18" charset="0"/>
              </a:rPr>
              <a:t>-</a:t>
            </a:r>
            <a:r>
              <a:rPr lang="en-US" sz="2800" b="1" dirty="0">
                <a:solidFill>
                  <a:srgbClr val="0000FF"/>
                </a:solidFill>
                <a:latin typeface="HP001 4 hàng" pitchFamily="34" charset="0"/>
                <a:cs typeface="Times New Roman" pitchFamily="18" charset="0"/>
              </a:rPr>
              <a:t> </a:t>
            </a:r>
            <a:r>
              <a:rPr lang="vi-VN" sz="2800" b="1" dirty="0">
                <a:solidFill>
                  <a:srgbClr val="FF0000"/>
                </a:solidFill>
                <a:latin typeface="HP001 4 hàng" pitchFamily="34" charset="0"/>
                <a:cs typeface="Times New Roman" pitchFamily="18" charset="0"/>
              </a:rPr>
              <a:t>Mét </a:t>
            </a:r>
            <a:r>
              <a:rPr lang="en-US" sz="2800" b="1" dirty="0" err="1">
                <a:solidFill>
                  <a:srgbClr val="FF0000"/>
                </a:solidFill>
                <a:latin typeface="HP001 4 hàng" pitchFamily="34" charset="0"/>
                <a:cs typeface="Times New Roman" pitchFamily="18" charset="0"/>
              </a:rPr>
              <a:t>vuông</a:t>
            </a:r>
            <a:r>
              <a:rPr lang="en-US" sz="2800" b="1" dirty="0">
                <a:solidFill>
                  <a:srgbClr val="FF0000"/>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viết</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tắt</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là</a:t>
            </a:r>
            <a:r>
              <a:rPr lang="en-US" sz="2800" b="1" dirty="0">
                <a:solidFill>
                  <a:prstClr val="black"/>
                </a:solidFill>
                <a:latin typeface="HP001 4 hàng" pitchFamily="34" charset="0"/>
                <a:cs typeface="Times New Roman" pitchFamily="18" charset="0"/>
              </a:rPr>
              <a:t>:  </a:t>
            </a:r>
            <a:r>
              <a:rPr lang="en-US" sz="2800" b="1" dirty="0">
                <a:solidFill>
                  <a:srgbClr val="FF0000"/>
                </a:solidFill>
                <a:latin typeface="HP001 4 hàng" pitchFamily="34" charset="0"/>
                <a:cs typeface="Times New Roman" pitchFamily="18" charset="0"/>
              </a:rPr>
              <a:t>m</a:t>
            </a:r>
            <a:r>
              <a:rPr lang="en-US" sz="2800" b="1" baseline="30000" dirty="0">
                <a:solidFill>
                  <a:srgbClr val="FF0000"/>
                </a:solidFill>
                <a:latin typeface="HP001 4 hàng" pitchFamily="34" charset="0"/>
                <a:cs typeface="Times New Roman" pitchFamily="18" charset="0"/>
              </a:rPr>
              <a:t>2</a:t>
            </a:r>
            <a:endParaRPr lang="en-US" sz="2800" b="1" dirty="0">
              <a:solidFill>
                <a:srgbClr val="FF0000"/>
              </a:solidFill>
              <a:latin typeface="HP001 4 hàng" pitchFamily="34" charset="0"/>
              <a:cs typeface="Times New Roman" pitchFamily="18" charset="0"/>
            </a:endParaRPr>
          </a:p>
        </p:txBody>
      </p:sp>
      <p:sp>
        <p:nvSpPr>
          <p:cNvPr id="3" name="Rectangle 4"/>
          <p:cNvSpPr>
            <a:spLocks noChangeArrowheads="1"/>
          </p:cNvSpPr>
          <p:nvPr/>
        </p:nvSpPr>
        <p:spPr bwMode="auto">
          <a:xfrm>
            <a:off x="-108520" y="2041598"/>
            <a:ext cx="9252520" cy="523220"/>
          </a:xfrm>
          <a:prstGeom prst="rect">
            <a:avLst/>
          </a:prstGeom>
          <a:noFill/>
          <a:ln>
            <a:noFill/>
          </a:ln>
        </p:spPr>
        <p:txBody>
          <a:bodyPr wrap="square">
            <a:spAutoFit/>
          </a:bodyPr>
          <a:lstStyle/>
          <a:p>
            <a:pPr algn="just"/>
            <a:r>
              <a:rPr lang="vi-VN" sz="2800" b="1" dirty="0">
                <a:solidFill>
                  <a:prstClr val="black"/>
                </a:solidFill>
                <a:latin typeface="HP001 4 hàng" pitchFamily="34" charset="0"/>
                <a:cs typeface="Times New Roman" pitchFamily="18" charset="0"/>
              </a:rPr>
              <a:t>-</a:t>
            </a:r>
            <a:r>
              <a:rPr lang="en-US" sz="2800" b="1" dirty="0">
                <a:solidFill>
                  <a:srgbClr val="0000FF"/>
                </a:solidFill>
                <a:latin typeface="HP001 4 hàng" pitchFamily="34" charset="0"/>
                <a:cs typeface="Times New Roman" pitchFamily="18" charset="0"/>
              </a:rPr>
              <a:t> </a:t>
            </a:r>
            <a:r>
              <a:rPr lang="vi-VN" sz="2800" b="1" dirty="0">
                <a:solidFill>
                  <a:srgbClr val="FF0000"/>
                </a:solidFill>
                <a:latin typeface="HP001 4 hàng" pitchFamily="34" charset="0"/>
                <a:cs typeface="Times New Roman" pitchFamily="18" charset="0"/>
              </a:rPr>
              <a:t>Mét </a:t>
            </a:r>
            <a:r>
              <a:rPr lang="en-US" sz="2800" b="1" dirty="0" err="1">
                <a:solidFill>
                  <a:srgbClr val="FF0000"/>
                </a:solidFill>
                <a:latin typeface="HP001 4 hàng" pitchFamily="34" charset="0"/>
                <a:cs typeface="Times New Roman" pitchFamily="18" charset="0"/>
              </a:rPr>
              <a:t>vuông</a:t>
            </a:r>
            <a:r>
              <a:rPr lang="en-US" sz="2800" b="1" dirty="0">
                <a:solidFill>
                  <a:srgbClr val="FF0000"/>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là</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diện</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tích</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của</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hình</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vuông</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có</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cạnh</a:t>
            </a:r>
            <a:r>
              <a:rPr lang="vi-VN"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dài</a:t>
            </a:r>
            <a:r>
              <a:rPr lang="en-US" sz="2800" b="1" dirty="0">
                <a:solidFill>
                  <a:prstClr val="black"/>
                </a:solidFill>
                <a:latin typeface="HP001 4 hàng" pitchFamily="34" charset="0"/>
                <a:cs typeface="Times New Roman" pitchFamily="18" charset="0"/>
              </a:rPr>
              <a:t> 1 m.</a:t>
            </a:r>
            <a:endParaRPr lang="en-US" sz="2800" b="1" dirty="0">
              <a:solidFill>
                <a:prstClr val="black"/>
              </a:solidFill>
              <a:latin typeface="HP001 4 hàng" pitchFamily="34" charset="0"/>
            </a:endParaRPr>
          </a:p>
        </p:txBody>
      </p:sp>
      <p:sp>
        <p:nvSpPr>
          <p:cNvPr id="4" name="Text Box 4"/>
          <p:cNvSpPr txBox="1">
            <a:spLocks noChangeArrowheads="1"/>
          </p:cNvSpPr>
          <p:nvPr/>
        </p:nvSpPr>
        <p:spPr bwMode="auto">
          <a:xfrm>
            <a:off x="-108520" y="1563641"/>
            <a:ext cx="9639671"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600" b="1" dirty="0">
                <a:solidFill>
                  <a:prstClr val="black"/>
                </a:solidFill>
                <a:latin typeface="HP001 4 hàng" pitchFamily="34" charset="0"/>
                <a:cs typeface="Times New Roman" pitchFamily="18" charset="0"/>
              </a:rPr>
              <a:t>- </a:t>
            </a:r>
            <a:r>
              <a:rPr lang="en-US" sz="2600" b="1" dirty="0" err="1">
                <a:solidFill>
                  <a:prstClr val="black"/>
                </a:solidFill>
                <a:latin typeface="HP001 4 hàng" pitchFamily="34" charset="0"/>
                <a:cs typeface="Times New Roman" pitchFamily="18" charset="0"/>
              </a:rPr>
              <a:t>Để</a:t>
            </a:r>
            <a:r>
              <a:rPr lang="en-US" sz="2600" b="1" dirty="0">
                <a:solidFill>
                  <a:prstClr val="black"/>
                </a:solidFill>
                <a:latin typeface="HP001 4 hàng" pitchFamily="34" charset="0"/>
                <a:cs typeface="Times New Roman" pitchFamily="18" charset="0"/>
              </a:rPr>
              <a:t> </a:t>
            </a:r>
            <a:r>
              <a:rPr lang="en-US" sz="2600" b="1" dirty="0" err="1">
                <a:solidFill>
                  <a:prstClr val="black"/>
                </a:solidFill>
                <a:latin typeface="HP001 4 hàng" pitchFamily="34" charset="0"/>
                <a:cs typeface="Times New Roman" pitchFamily="18" charset="0"/>
              </a:rPr>
              <a:t>đo</a:t>
            </a:r>
            <a:r>
              <a:rPr lang="en-US" sz="2600" b="1" dirty="0">
                <a:solidFill>
                  <a:prstClr val="black"/>
                </a:solidFill>
                <a:latin typeface="HP001 4 hàng" pitchFamily="34" charset="0"/>
                <a:cs typeface="Times New Roman" pitchFamily="18" charset="0"/>
              </a:rPr>
              <a:t> </a:t>
            </a:r>
            <a:r>
              <a:rPr lang="en-US" sz="2600" b="1" dirty="0" err="1">
                <a:solidFill>
                  <a:prstClr val="black"/>
                </a:solidFill>
                <a:latin typeface="HP001 4 hàng" pitchFamily="34" charset="0"/>
                <a:cs typeface="Times New Roman" pitchFamily="18" charset="0"/>
              </a:rPr>
              <a:t>diện</a:t>
            </a:r>
            <a:r>
              <a:rPr lang="en-US" sz="2600" b="1" dirty="0">
                <a:solidFill>
                  <a:prstClr val="black"/>
                </a:solidFill>
                <a:latin typeface="HP001 4 hàng" pitchFamily="34" charset="0"/>
                <a:cs typeface="Times New Roman" pitchFamily="18" charset="0"/>
              </a:rPr>
              <a:t> </a:t>
            </a:r>
            <a:r>
              <a:rPr lang="en-US" sz="2600" b="1" dirty="0" err="1">
                <a:solidFill>
                  <a:prstClr val="black"/>
                </a:solidFill>
                <a:latin typeface="HP001 4 hàng" pitchFamily="34" charset="0"/>
                <a:cs typeface="Times New Roman" pitchFamily="18" charset="0"/>
              </a:rPr>
              <a:t>tích</a:t>
            </a:r>
            <a:r>
              <a:rPr lang="en-US" sz="2600" b="1" dirty="0">
                <a:solidFill>
                  <a:prstClr val="black"/>
                </a:solidFill>
                <a:latin typeface="HP001 4 hàng" pitchFamily="34" charset="0"/>
                <a:cs typeface="Times New Roman" pitchFamily="18" charset="0"/>
              </a:rPr>
              <a:t> </a:t>
            </a:r>
            <a:r>
              <a:rPr lang="en-US" sz="2600" b="1" dirty="0" err="1">
                <a:solidFill>
                  <a:prstClr val="black"/>
                </a:solidFill>
                <a:latin typeface="HP001 4 hàng" pitchFamily="34" charset="0"/>
                <a:cs typeface="Times New Roman" pitchFamily="18" charset="0"/>
              </a:rPr>
              <a:t>người</a:t>
            </a:r>
            <a:r>
              <a:rPr lang="en-US" sz="2600" b="1" dirty="0">
                <a:solidFill>
                  <a:prstClr val="black"/>
                </a:solidFill>
                <a:latin typeface="HP001 4 hàng" pitchFamily="34" charset="0"/>
                <a:cs typeface="Times New Roman" pitchFamily="18" charset="0"/>
              </a:rPr>
              <a:t> ta </a:t>
            </a:r>
            <a:r>
              <a:rPr lang="en-US" sz="2600" b="1" dirty="0" err="1">
                <a:solidFill>
                  <a:prstClr val="black"/>
                </a:solidFill>
                <a:latin typeface="HP001 4 hàng" pitchFamily="34" charset="0"/>
                <a:cs typeface="Times New Roman" pitchFamily="18" charset="0"/>
              </a:rPr>
              <a:t>còn</a:t>
            </a:r>
            <a:r>
              <a:rPr lang="en-US" sz="2600" b="1" dirty="0">
                <a:solidFill>
                  <a:prstClr val="black"/>
                </a:solidFill>
                <a:latin typeface="HP001 4 hàng" pitchFamily="34" charset="0"/>
                <a:cs typeface="Times New Roman" pitchFamily="18" charset="0"/>
              </a:rPr>
              <a:t> </a:t>
            </a:r>
            <a:r>
              <a:rPr lang="en-US" sz="2600" b="1" dirty="0" err="1">
                <a:solidFill>
                  <a:prstClr val="black"/>
                </a:solidFill>
                <a:latin typeface="HP001 4 hàng" pitchFamily="34" charset="0"/>
                <a:cs typeface="Times New Roman" pitchFamily="18" charset="0"/>
              </a:rPr>
              <a:t>dùng</a:t>
            </a:r>
            <a:r>
              <a:rPr lang="en-US" sz="2600" b="1" dirty="0">
                <a:solidFill>
                  <a:prstClr val="black"/>
                </a:solidFill>
                <a:latin typeface="HP001 4 hàng" pitchFamily="34" charset="0"/>
                <a:cs typeface="Times New Roman" pitchFamily="18" charset="0"/>
              </a:rPr>
              <a:t> </a:t>
            </a:r>
            <a:r>
              <a:rPr lang="en-US" sz="2600" b="1" dirty="0" err="1">
                <a:solidFill>
                  <a:prstClr val="black"/>
                </a:solidFill>
                <a:latin typeface="HP001 4 hàng" pitchFamily="34" charset="0"/>
                <a:cs typeface="Times New Roman" pitchFamily="18" charset="0"/>
              </a:rPr>
              <a:t>đơn</a:t>
            </a:r>
            <a:r>
              <a:rPr lang="en-US" sz="2600" b="1" dirty="0">
                <a:solidFill>
                  <a:prstClr val="black"/>
                </a:solidFill>
                <a:latin typeface="HP001 4 hàng" pitchFamily="34" charset="0"/>
                <a:cs typeface="Times New Roman" pitchFamily="18" charset="0"/>
              </a:rPr>
              <a:t> </a:t>
            </a:r>
            <a:r>
              <a:rPr lang="en-US" sz="2600" b="1" dirty="0" err="1">
                <a:solidFill>
                  <a:prstClr val="black"/>
                </a:solidFill>
                <a:latin typeface="HP001 4 hàng" pitchFamily="34" charset="0"/>
                <a:cs typeface="Times New Roman" pitchFamily="18" charset="0"/>
              </a:rPr>
              <a:t>vị</a:t>
            </a:r>
            <a:r>
              <a:rPr lang="en-US" sz="2600" b="1" dirty="0">
                <a:solidFill>
                  <a:prstClr val="black"/>
                </a:solidFill>
                <a:latin typeface="HP001 4 hàng" pitchFamily="34" charset="0"/>
                <a:cs typeface="Times New Roman" pitchFamily="18" charset="0"/>
              </a:rPr>
              <a:t>: </a:t>
            </a:r>
            <a:r>
              <a:rPr lang="vi-VN" sz="2600" b="1" dirty="0">
                <a:solidFill>
                  <a:srgbClr val="FF0000"/>
                </a:solidFill>
                <a:latin typeface="HP001 4 hàng" pitchFamily="34" charset="0"/>
                <a:cs typeface="Times New Roman" pitchFamily="18" charset="0"/>
              </a:rPr>
              <a:t>Mét </a:t>
            </a:r>
            <a:r>
              <a:rPr lang="en-US" sz="2600" b="1" dirty="0" err="1">
                <a:solidFill>
                  <a:srgbClr val="FF0000"/>
                </a:solidFill>
                <a:latin typeface="HP001 4 hàng" pitchFamily="34" charset="0"/>
                <a:cs typeface="Times New Roman" pitchFamily="18" charset="0"/>
              </a:rPr>
              <a:t>vuông</a:t>
            </a:r>
            <a:r>
              <a:rPr lang="en-US" sz="2600" b="1" dirty="0">
                <a:solidFill>
                  <a:srgbClr val="FF0000"/>
                </a:solidFill>
                <a:latin typeface="HP001 4 hàng" pitchFamily="34" charset="0"/>
                <a:cs typeface="Times New Roman" pitchFamily="18" charset="0"/>
              </a:rPr>
              <a:t>.</a:t>
            </a:r>
          </a:p>
        </p:txBody>
      </p:sp>
    </p:spTree>
    <p:extLst>
      <p:ext uri="{BB962C8B-B14F-4D97-AF65-F5344CB8AC3E}">
        <p14:creationId xmlns:p14="http://schemas.microsoft.com/office/powerpoint/2010/main" val="92325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grpId="0" nodeType="clickEffect">
                                  <p:stCondLst>
                                    <p:cond delay="0"/>
                                  </p:stCondLst>
                                  <p:iterate type="lt">
                                    <p:tmPct val="10000"/>
                                  </p:iterate>
                                  <p:childTnLst>
                                    <p:set>
                                      <p:cBhvr>
                                        <p:cTn id="15" dur="1" fill="hold">
                                          <p:stCondLst>
                                            <p:cond delay="0"/>
                                          </p:stCondLst>
                                        </p:cTn>
                                        <p:tgtEl>
                                          <p:spTgt spid="3"/>
                                        </p:tgtEl>
                                        <p:attrNameLst>
                                          <p:attrName>style.visibility</p:attrName>
                                        </p:attrNameLst>
                                      </p:cBhvr>
                                      <p:to>
                                        <p:strVal val="visible"/>
                                      </p:to>
                                    </p:set>
                                    <p:anim calcmode="lin" valueType="num">
                                      <p:cBhvr>
                                        <p:cTn id="16" dur="500" fill="hold"/>
                                        <p:tgtEl>
                                          <p:spTgt spid="3"/>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3"/>
                                        </p:tgtEl>
                                        <p:attrNameLst>
                                          <p:attrName>ppt_y</p:attrName>
                                        </p:attrNameLst>
                                      </p:cBhvr>
                                      <p:tavLst>
                                        <p:tav tm="0">
                                          <p:val>
                                            <p:strVal val="#ppt_y"/>
                                          </p:val>
                                        </p:tav>
                                        <p:tav tm="100000">
                                          <p:val>
                                            <p:strVal val="#ppt_y"/>
                                          </p:val>
                                        </p:tav>
                                      </p:tavLst>
                                    </p:anim>
                                    <p:anim calcmode="lin" valueType="num">
                                      <p:cBhvr>
                                        <p:cTn id="18" dur="500" fill="hold"/>
                                        <p:tgtEl>
                                          <p:spTgt spid="3"/>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3"/>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41" presetClass="entr" presetSubtype="0" fill="hold" grpId="0" nodeType="clickEffect">
                                  <p:stCondLst>
                                    <p:cond delay="0"/>
                                  </p:stCondLst>
                                  <p:iterate type="lt">
                                    <p:tmPct val="10000"/>
                                  </p:iterate>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26" dur="500" fill="hold"/>
                                        <p:tgtEl>
                                          <p:spTgt spid="2"/>
                                        </p:tgtEl>
                                        <p:attrNameLst>
                                          <p:attrName>ppt_y</p:attrName>
                                        </p:attrNameLst>
                                      </p:cBhvr>
                                      <p:tavLst>
                                        <p:tav tm="0">
                                          <p:val>
                                            <p:strVal val="#ppt_y"/>
                                          </p:val>
                                        </p:tav>
                                        <p:tav tm="100000">
                                          <p:val>
                                            <p:strVal val="#ppt_y"/>
                                          </p:val>
                                        </p:tav>
                                      </p:tavLst>
                                    </p:anim>
                                    <p:anim calcmode="lin" valueType="num">
                                      <p:cBhvr>
                                        <p:cTn id="27"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28"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29" dur="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 Box 11"/>
          <p:cNvSpPr txBox="1">
            <a:spLocks noChangeArrowheads="1"/>
          </p:cNvSpPr>
          <p:nvPr/>
        </p:nvSpPr>
        <p:spPr bwMode="auto">
          <a:xfrm>
            <a:off x="3385220" y="866462"/>
            <a:ext cx="26289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b="1" u="sng" dirty="0">
                <a:solidFill>
                  <a:srgbClr val="FF0000"/>
                </a:solidFill>
                <a:latin typeface="HP001 4 hàng" pitchFamily="34" charset="0"/>
                <a:cs typeface="Times New Roman" pitchFamily="18" charset="0"/>
              </a:rPr>
              <a:t> </a:t>
            </a:r>
            <a:r>
              <a:rPr lang="en-US" sz="2800" b="1" u="sng" dirty="0" err="1">
                <a:solidFill>
                  <a:srgbClr val="FF0000"/>
                </a:solidFill>
                <a:latin typeface="HP001 4 hàng" pitchFamily="34" charset="0"/>
                <a:cs typeface="Times New Roman" pitchFamily="18" charset="0"/>
              </a:rPr>
              <a:t>Bài</a:t>
            </a:r>
            <a:r>
              <a:rPr lang="en-US" sz="2800" b="1" u="sng" dirty="0">
                <a:solidFill>
                  <a:srgbClr val="FF0000"/>
                </a:solidFill>
                <a:latin typeface="HP001 4 hàng" pitchFamily="34" charset="0"/>
                <a:cs typeface="Times New Roman" pitchFamily="18" charset="0"/>
              </a:rPr>
              <a:t> </a:t>
            </a:r>
            <a:r>
              <a:rPr lang="en-US" sz="2800" b="1" u="sng" dirty="0" err="1">
                <a:solidFill>
                  <a:srgbClr val="FF0000"/>
                </a:solidFill>
                <a:latin typeface="HP001 4 hàng" pitchFamily="34" charset="0"/>
                <a:cs typeface="Times New Roman" pitchFamily="18" charset="0"/>
              </a:rPr>
              <a:t>giải</a:t>
            </a:r>
            <a:endParaRPr lang="en-US" sz="2800" b="1" u="sng" dirty="0">
              <a:solidFill>
                <a:srgbClr val="FF0000"/>
              </a:solidFill>
              <a:latin typeface="HP001 4 hàng" pitchFamily="34" charset="0"/>
              <a:cs typeface="Times New Roman" pitchFamily="18" charset="0"/>
            </a:endParaRPr>
          </a:p>
        </p:txBody>
      </p:sp>
      <p:sp>
        <p:nvSpPr>
          <p:cNvPr id="3" name="Text Box 11"/>
          <p:cNvSpPr txBox="1">
            <a:spLocks noChangeArrowheads="1"/>
          </p:cNvSpPr>
          <p:nvPr/>
        </p:nvSpPr>
        <p:spPr bwMode="auto">
          <a:xfrm>
            <a:off x="166989" y="411510"/>
            <a:ext cx="858148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b="1" dirty="0" err="1">
                <a:solidFill>
                  <a:prstClr val="black"/>
                </a:solidFill>
                <a:latin typeface="HP001 4 hàng" pitchFamily="34" charset="0"/>
                <a:cs typeface="Times New Roman" pitchFamily="18" charset="0"/>
              </a:rPr>
              <a:t>Hãy</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tính</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diện</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tích</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của</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hình</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vuông</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có</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cạnh</a:t>
            </a:r>
            <a:r>
              <a:rPr lang="en-US" sz="2800" b="1" dirty="0">
                <a:solidFill>
                  <a:prstClr val="black"/>
                </a:solidFill>
                <a:latin typeface="HP001 4 hàng" pitchFamily="34" charset="0"/>
                <a:cs typeface="Times New Roman" pitchFamily="18" charset="0"/>
              </a:rPr>
              <a:t> </a:t>
            </a:r>
            <a:r>
              <a:rPr lang="en-US" sz="2800" b="1" dirty="0" err="1">
                <a:solidFill>
                  <a:prstClr val="black"/>
                </a:solidFill>
                <a:latin typeface="HP001 4 hàng" pitchFamily="34" charset="0"/>
                <a:cs typeface="Times New Roman" pitchFamily="18" charset="0"/>
              </a:rPr>
              <a:t>là</a:t>
            </a:r>
            <a:r>
              <a:rPr lang="en-US" sz="2800" b="1" dirty="0">
                <a:solidFill>
                  <a:prstClr val="black"/>
                </a:solidFill>
                <a:latin typeface="HP001 4 hàng" pitchFamily="34" charset="0"/>
                <a:cs typeface="Times New Roman" pitchFamily="18" charset="0"/>
              </a:rPr>
              <a:t> 10 m.</a:t>
            </a:r>
            <a:endParaRPr lang="en-US" sz="2800" b="1" u="sng" dirty="0">
              <a:solidFill>
                <a:prstClr val="black"/>
              </a:solidFill>
              <a:latin typeface="HP001 4 hàng" pitchFamily="34" charset="0"/>
              <a:cs typeface="Times New Roman" pitchFamily="18" charset="0"/>
            </a:endParaRPr>
          </a:p>
        </p:txBody>
      </p:sp>
      <p:sp>
        <p:nvSpPr>
          <p:cNvPr id="4" name="Text Box 9"/>
          <p:cNvSpPr txBox="1">
            <a:spLocks noChangeArrowheads="1"/>
          </p:cNvSpPr>
          <p:nvPr/>
        </p:nvSpPr>
        <p:spPr bwMode="auto">
          <a:xfrm>
            <a:off x="2794670" y="2199962"/>
            <a:ext cx="46482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b="1" dirty="0">
                <a:solidFill>
                  <a:srgbClr val="FF0000"/>
                </a:solidFill>
                <a:latin typeface="HP001 4 hàng" pitchFamily="34" charset="0"/>
                <a:cs typeface="Times New Roman" pitchFamily="18" charset="0"/>
              </a:rPr>
              <a:t>10 x 10 = 100  </a:t>
            </a:r>
            <a:endParaRPr lang="en-US" sz="2800" b="1" baseline="30000" dirty="0">
              <a:solidFill>
                <a:srgbClr val="FF0000"/>
              </a:solidFill>
              <a:latin typeface="HP001 4 hàng" pitchFamily="34" charset="0"/>
              <a:cs typeface="Times New Roman" pitchFamily="18" charset="0"/>
            </a:endParaRPr>
          </a:p>
        </p:txBody>
      </p:sp>
      <p:sp>
        <p:nvSpPr>
          <p:cNvPr id="11" name="Text Box 9"/>
          <p:cNvSpPr txBox="1">
            <a:spLocks noChangeArrowheads="1"/>
          </p:cNvSpPr>
          <p:nvPr/>
        </p:nvSpPr>
        <p:spPr bwMode="auto">
          <a:xfrm>
            <a:off x="3419872" y="2879412"/>
            <a:ext cx="40259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b="1" u="sng" dirty="0" err="1">
                <a:solidFill>
                  <a:srgbClr val="0000FF"/>
                </a:solidFill>
                <a:latin typeface="HP001 4 hàng" pitchFamily="34" charset="0"/>
                <a:cs typeface="Times New Roman" pitchFamily="18" charset="0"/>
              </a:rPr>
              <a:t>Đáp</a:t>
            </a:r>
            <a:r>
              <a:rPr lang="en-US" sz="2800" b="1" u="sng" dirty="0">
                <a:solidFill>
                  <a:srgbClr val="0000FF"/>
                </a:solidFill>
                <a:latin typeface="HP001 4 hàng" pitchFamily="34" charset="0"/>
                <a:cs typeface="Times New Roman" pitchFamily="18" charset="0"/>
              </a:rPr>
              <a:t> </a:t>
            </a:r>
            <a:r>
              <a:rPr lang="en-US" sz="2800" b="1" u="sng" dirty="0" err="1">
                <a:solidFill>
                  <a:srgbClr val="0000FF"/>
                </a:solidFill>
                <a:latin typeface="HP001 4 hàng" pitchFamily="34" charset="0"/>
                <a:cs typeface="Times New Roman" pitchFamily="18" charset="0"/>
              </a:rPr>
              <a:t>số</a:t>
            </a:r>
            <a:r>
              <a:rPr lang="en-US" sz="2800" b="1" u="sng" dirty="0">
                <a:solidFill>
                  <a:srgbClr val="0000FF"/>
                </a:solidFill>
                <a:latin typeface="HP001 4 hàng" pitchFamily="34" charset="0"/>
                <a:cs typeface="Times New Roman" pitchFamily="18" charset="0"/>
              </a:rPr>
              <a:t>:</a:t>
            </a:r>
            <a:r>
              <a:rPr lang="en-US" sz="2800" b="1" dirty="0">
                <a:solidFill>
                  <a:srgbClr val="0000FF"/>
                </a:solidFill>
                <a:latin typeface="HP001 4 hàng" pitchFamily="34" charset="0"/>
                <a:cs typeface="Times New Roman" pitchFamily="18" charset="0"/>
              </a:rPr>
              <a:t> 100 m</a:t>
            </a:r>
            <a:r>
              <a:rPr lang="en-US" sz="2800" b="1" baseline="30000" dirty="0">
                <a:solidFill>
                  <a:srgbClr val="0000FF"/>
                </a:solidFill>
                <a:latin typeface="HP001 4 hàng" pitchFamily="34" charset="0"/>
                <a:cs typeface="Times New Roman" pitchFamily="18" charset="0"/>
              </a:rPr>
              <a:t>2</a:t>
            </a:r>
          </a:p>
        </p:txBody>
      </p:sp>
      <p:sp>
        <p:nvSpPr>
          <p:cNvPr id="12" name="Rectangle 11"/>
          <p:cNvSpPr>
            <a:spLocks noChangeArrowheads="1"/>
          </p:cNvSpPr>
          <p:nvPr/>
        </p:nvSpPr>
        <p:spPr bwMode="auto">
          <a:xfrm>
            <a:off x="2051720" y="1514162"/>
            <a:ext cx="58293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spcBef>
                <a:spcPct val="50000"/>
              </a:spcBef>
            </a:pPr>
            <a:r>
              <a:rPr lang="en-US" sz="2800" b="1" dirty="0" err="1">
                <a:solidFill>
                  <a:srgbClr val="000099"/>
                </a:solidFill>
                <a:latin typeface="HP001 4 hàng" pitchFamily="34" charset="0"/>
                <a:cs typeface="Times New Roman" pitchFamily="18" charset="0"/>
              </a:rPr>
              <a:t>Diện</a:t>
            </a:r>
            <a:r>
              <a:rPr lang="en-US" sz="2800" b="1" dirty="0">
                <a:solidFill>
                  <a:srgbClr val="000099"/>
                </a:solidFill>
                <a:latin typeface="HP001 4 hàng" pitchFamily="34" charset="0"/>
                <a:cs typeface="Times New Roman" pitchFamily="18" charset="0"/>
              </a:rPr>
              <a:t> </a:t>
            </a:r>
            <a:r>
              <a:rPr lang="en-US" sz="2800" b="1" dirty="0" err="1">
                <a:solidFill>
                  <a:srgbClr val="000099"/>
                </a:solidFill>
                <a:latin typeface="HP001 4 hàng" pitchFamily="34" charset="0"/>
                <a:cs typeface="Times New Roman" pitchFamily="18" charset="0"/>
              </a:rPr>
              <a:t>tích</a:t>
            </a:r>
            <a:r>
              <a:rPr lang="en-US" sz="2800" b="1" dirty="0">
                <a:solidFill>
                  <a:srgbClr val="000099"/>
                </a:solidFill>
                <a:latin typeface="HP001 4 hàng" pitchFamily="34" charset="0"/>
                <a:cs typeface="Times New Roman" pitchFamily="18" charset="0"/>
              </a:rPr>
              <a:t> </a:t>
            </a:r>
            <a:r>
              <a:rPr lang="en-US" sz="2800" b="1" dirty="0" err="1">
                <a:solidFill>
                  <a:srgbClr val="000099"/>
                </a:solidFill>
                <a:latin typeface="HP001 4 hàng" pitchFamily="34" charset="0"/>
                <a:cs typeface="Times New Roman" pitchFamily="18" charset="0"/>
              </a:rPr>
              <a:t>hình</a:t>
            </a:r>
            <a:r>
              <a:rPr lang="en-US" sz="2800" b="1" dirty="0">
                <a:solidFill>
                  <a:srgbClr val="000099"/>
                </a:solidFill>
                <a:latin typeface="HP001 4 hàng" pitchFamily="34" charset="0"/>
                <a:cs typeface="Times New Roman" pitchFamily="18" charset="0"/>
              </a:rPr>
              <a:t> </a:t>
            </a:r>
            <a:r>
              <a:rPr lang="en-US" sz="2800" b="1" dirty="0" err="1">
                <a:solidFill>
                  <a:srgbClr val="000099"/>
                </a:solidFill>
                <a:latin typeface="HP001 4 hàng" pitchFamily="34" charset="0"/>
                <a:cs typeface="Times New Roman" pitchFamily="18" charset="0"/>
              </a:rPr>
              <a:t>vuông</a:t>
            </a:r>
            <a:r>
              <a:rPr lang="en-US" sz="2800" b="1" dirty="0">
                <a:solidFill>
                  <a:srgbClr val="000099"/>
                </a:solidFill>
                <a:latin typeface="HP001 4 hàng" pitchFamily="34" charset="0"/>
                <a:cs typeface="Times New Roman" pitchFamily="18" charset="0"/>
              </a:rPr>
              <a:t> </a:t>
            </a:r>
            <a:r>
              <a:rPr lang="en-US" sz="2800" b="1" dirty="0" err="1">
                <a:solidFill>
                  <a:srgbClr val="000099"/>
                </a:solidFill>
                <a:latin typeface="HP001 4 hàng" pitchFamily="34" charset="0"/>
                <a:cs typeface="Times New Roman" pitchFamily="18" charset="0"/>
              </a:rPr>
              <a:t>là</a:t>
            </a:r>
            <a:r>
              <a:rPr lang="en-US" sz="2800" b="1" dirty="0">
                <a:solidFill>
                  <a:srgbClr val="000099"/>
                </a:solidFill>
                <a:latin typeface="HP001 4 hàng" pitchFamily="34" charset="0"/>
                <a:cs typeface="Times New Roman" pitchFamily="18" charset="0"/>
              </a:rPr>
              <a:t>:</a:t>
            </a:r>
          </a:p>
        </p:txBody>
      </p:sp>
      <p:sp>
        <p:nvSpPr>
          <p:cNvPr id="13" name="Rectangle 12"/>
          <p:cNvSpPr>
            <a:spLocks noChangeArrowheads="1"/>
          </p:cNvSpPr>
          <p:nvPr/>
        </p:nvSpPr>
        <p:spPr bwMode="auto">
          <a:xfrm>
            <a:off x="5334000" y="2117879"/>
            <a:ext cx="1504950" cy="68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sz="2800" b="1" dirty="0">
                <a:solidFill>
                  <a:srgbClr val="FF0000"/>
                </a:solidFill>
                <a:latin typeface="HP001 4 hàng" pitchFamily="34" charset="0"/>
                <a:cs typeface="Times New Roman" pitchFamily="18" charset="0"/>
              </a:rPr>
              <a:t>(m</a:t>
            </a:r>
            <a:r>
              <a:rPr lang="en-US" sz="2800" b="1" baseline="30000" dirty="0">
                <a:solidFill>
                  <a:srgbClr val="FF0000"/>
                </a:solidFill>
                <a:latin typeface="HP001 4 hàng" pitchFamily="34" charset="0"/>
                <a:cs typeface="Times New Roman" pitchFamily="18" charset="0"/>
              </a:rPr>
              <a:t>2</a:t>
            </a:r>
            <a:r>
              <a:rPr lang="en-US" sz="2800" b="1" dirty="0">
                <a:solidFill>
                  <a:srgbClr val="FF0000"/>
                </a:solidFill>
                <a:latin typeface="HP001 4 hàng" pitchFamily="34" charset="0"/>
                <a:cs typeface="Times New Roman" pitchFamily="18" charset="0"/>
              </a:rPr>
              <a:t>)</a:t>
            </a:r>
          </a:p>
        </p:txBody>
      </p:sp>
    </p:spTree>
    <p:extLst>
      <p:ext uri="{BB962C8B-B14F-4D97-AF65-F5344CB8AC3E}">
        <p14:creationId xmlns:p14="http://schemas.microsoft.com/office/powerpoint/2010/main" val="250638274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wipe(down)">
                                      <p:cBhvr>
                                        <p:cTn id="2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11" grpId="0"/>
      <p:bldP spid="12" grpId="0"/>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36"/>
          <p:cNvSpPr>
            <a:spLocks noChangeArrowheads="1"/>
          </p:cNvSpPr>
          <p:nvPr/>
        </p:nvSpPr>
        <p:spPr bwMode="auto">
          <a:xfrm>
            <a:off x="2384804" y="627534"/>
            <a:ext cx="3967141" cy="3316392"/>
          </a:xfrm>
          <a:prstGeom prst="rect">
            <a:avLst/>
          </a:prstGeom>
          <a:solidFill>
            <a:schemeClr val="tx2">
              <a:lumMod val="20000"/>
              <a:lumOff val="80000"/>
            </a:schemeClr>
          </a:solidFill>
          <a:ln w="25400">
            <a:solidFill>
              <a:srgbClr val="0000FF"/>
            </a:solidFill>
            <a:miter lim="800000"/>
            <a:headEnd/>
            <a:tailEnd/>
          </a:ln>
        </p:spPr>
        <p:txBody>
          <a:bodyPr wrap="none" anchor="ctr"/>
          <a:lstStyle/>
          <a:p>
            <a:endParaRPr lang="en-US">
              <a:solidFill>
                <a:prstClr val="black"/>
              </a:solidFill>
            </a:endParaRPr>
          </a:p>
        </p:txBody>
      </p:sp>
      <p:grpSp>
        <p:nvGrpSpPr>
          <p:cNvPr id="7" name="Group 51"/>
          <p:cNvGrpSpPr>
            <a:grpSpLocks/>
          </p:cNvGrpSpPr>
          <p:nvPr/>
        </p:nvGrpSpPr>
        <p:grpSpPr bwMode="auto">
          <a:xfrm>
            <a:off x="2783773" y="627536"/>
            <a:ext cx="3205827" cy="3318687"/>
            <a:chOff x="1380" y="456"/>
            <a:chExt cx="2316" cy="2892"/>
          </a:xfrm>
        </p:grpSpPr>
        <p:sp>
          <p:nvSpPr>
            <p:cNvPr id="8" name="Line 38"/>
            <p:cNvSpPr>
              <a:spLocks noChangeShapeType="1"/>
            </p:cNvSpPr>
            <p:nvPr/>
          </p:nvSpPr>
          <p:spPr bwMode="auto">
            <a:xfrm>
              <a:off x="1380" y="468"/>
              <a:ext cx="0" cy="28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9" name="Line 40"/>
            <p:cNvSpPr>
              <a:spLocks noChangeShapeType="1"/>
            </p:cNvSpPr>
            <p:nvPr/>
          </p:nvSpPr>
          <p:spPr bwMode="auto">
            <a:xfrm>
              <a:off x="2232" y="468"/>
              <a:ext cx="0" cy="28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0" name="Line 43"/>
            <p:cNvSpPr>
              <a:spLocks noChangeShapeType="1"/>
            </p:cNvSpPr>
            <p:nvPr/>
          </p:nvSpPr>
          <p:spPr bwMode="auto">
            <a:xfrm>
              <a:off x="2520" y="468"/>
              <a:ext cx="0" cy="28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1" name="Line 44"/>
            <p:cNvSpPr>
              <a:spLocks noChangeShapeType="1"/>
            </p:cNvSpPr>
            <p:nvPr/>
          </p:nvSpPr>
          <p:spPr bwMode="auto">
            <a:xfrm>
              <a:off x="2808" y="456"/>
              <a:ext cx="0" cy="28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2" name="Line 45"/>
            <p:cNvSpPr>
              <a:spLocks noChangeShapeType="1"/>
            </p:cNvSpPr>
            <p:nvPr/>
          </p:nvSpPr>
          <p:spPr bwMode="auto">
            <a:xfrm>
              <a:off x="3108" y="468"/>
              <a:ext cx="0" cy="28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3" name="Line 46"/>
            <p:cNvSpPr>
              <a:spLocks noChangeShapeType="1"/>
            </p:cNvSpPr>
            <p:nvPr/>
          </p:nvSpPr>
          <p:spPr bwMode="auto">
            <a:xfrm>
              <a:off x="3408" y="456"/>
              <a:ext cx="0" cy="28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4" name="Line 48"/>
            <p:cNvSpPr>
              <a:spLocks noChangeShapeType="1"/>
            </p:cNvSpPr>
            <p:nvPr/>
          </p:nvSpPr>
          <p:spPr bwMode="auto">
            <a:xfrm>
              <a:off x="3696" y="468"/>
              <a:ext cx="0" cy="28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5" name="Line 49"/>
            <p:cNvSpPr>
              <a:spLocks noChangeShapeType="1"/>
            </p:cNvSpPr>
            <p:nvPr/>
          </p:nvSpPr>
          <p:spPr bwMode="auto">
            <a:xfrm>
              <a:off x="1944" y="456"/>
              <a:ext cx="0" cy="28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6" name="Line 50"/>
            <p:cNvSpPr>
              <a:spLocks noChangeShapeType="1"/>
            </p:cNvSpPr>
            <p:nvPr/>
          </p:nvSpPr>
          <p:spPr bwMode="auto">
            <a:xfrm>
              <a:off x="1656" y="456"/>
              <a:ext cx="0" cy="288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grpSp>
      <p:grpSp>
        <p:nvGrpSpPr>
          <p:cNvPr id="17" name="Group 79"/>
          <p:cNvGrpSpPr>
            <a:grpSpLocks/>
          </p:cNvGrpSpPr>
          <p:nvPr/>
        </p:nvGrpSpPr>
        <p:grpSpPr bwMode="auto">
          <a:xfrm>
            <a:off x="2377381" y="967223"/>
            <a:ext cx="3994825" cy="2643933"/>
            <a:chOff x="1092" y="756"/>
            <a:chExt cx="2880" cy="2304"/>
          </a:xfrm>
        </p:grpSpPr>
        <p:sp>
          <p:nvSpPr>
            <p:cNvPr id="18" name="Line 55"/>
            <p:cNvSpPr>
              <a:spLocks noChangeShapeType="1"/>
            </p:cNvSpPr>
            <p:nvPr/>
          </p:nvSpPr>
          <p:spPr bwMode="auto">
            <a:xfrm>
              <a:off x="1092" y="3060"/>
              <a:ext cx="28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19" name="Line 56"/>
            <p:cNvSpPr>
              <a:spLocks noChangeShapeType="1"/>
            </p:cNvSpPr>
            <p:nvPr/>
          </p:nvSpPr>
          <p:spPr bwMode="auto">
            <a:xfrm>
              <a:off x="1116" y="2760"/>
              <a:ext cx="28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0" name="Line 69"/>
            <p:cNvSpPr>
              <a:spLocks noChangeShapeType="1"/>
            </p:cNvSpPr>
            <p:nvPr/>
          </p:nvSpPr>
          <p:spPr bwMode="auto">
            <a:xfrm>
              <a:off x="1104" y="2448"/>
              <a:ext cx="28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1" name="Line 71"/>
            <p:cNvSpPr>
              <a:spLocks noChangeShapeType="1"/>
            </p:cNvSpPr>
            <p:nvPr/>
          </p:nvSpPr>
          <p:spPr bwMode="auto">
            <a:xfrm>
              <a:off x="1104" y="2172"/>
              <a:ext cx="28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2" name="Line 74"/>
            <p:cNvSpPr>
              <a:spLocks noChangeShapeType="1"/>
            </p:cNvSpPr>
            <p:nvPr/>
          </p:nvSpPr>
          <p:spPr bwMode="auto">
            <a:xfrm>
              <a:off x="1104" y="1884"/>
              <a:ext cx="28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3" name="Line 75"/>
            <p:cNvSpPr>
              <a:spLocks noChangeShapeType="1"/>
            </p:cNvSpPr>
            <p:nvPr/>
          </p:nvSpPr>
          <p:spPr bwMode="auto">
            <a:xfrm>
              <a:off x="1104" y="1608"/>
              <a:ext cx="28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4" name="Line 76"/>
            <p:cNvSpPr>
              <a:spLocks noChangeShapeType="1"/>
            </p:cNvSpPr>
            <p:nvPr/>
          </p:nvSpPr>
          <p:spPr bwMode="auto">
            <a:xfrm>
              <a:off x="1104" y="1320"/>
              <a:ext cx="28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5" name="Line 77"/>
            <p:cNvSpPr>
              <a:spLocks noChangeShapeType="1"/>
            </p:cNvSpPr>
            <p:nvPr/>
          </p:nvSpPr>
          <p:spPr bwMode="auto">
            <a:xfrm>
              <a:off x="1116" y="1044"/>
              <a:ext cx="28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26" name="Line 78"/>
            <p:cNvSpPr>
              <a:spLocks noChangeShapeType="1"/>
            </p:cNvSpPr>
            <p:nvPr/>
          </p:nvSpPr>
          <p:spPr bwMode="auto">
            <a:xfrm>
              <a:off x="1116" y="756"/>
              <a:ext cx="2856" cy="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grpSp>
      <p:sp>
        <p:nvSpPr>
          <p:cNvPr id="37" name="Rectangle 36"/>
          <p:cNvSpPr/>
          <p:nvPr/>
        </p:nvSpPr>
        <p:spPr>
          <a:xfrm>
            <a:off x="2411760" y="3615902"/>
            <a:ext cx="396000" cy="324000"/>
          </a:xfrm>
          <a:prstGeom prst="rect">
            <a:avLst/>
          </a:prstGeom>
          <a:solidFill>
            <a:srgbClr val="FFFF00"/>
          </a:solidFill>
          <a:ln>
            <a:solidFill>
              <a:srgbClr val="0F05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8" name="Text Box 23"/>
          <p:cNvSpPr txBox="1">
            <a:spLocks noChangeArrowheads="1"/>
          </p:cNvSpPr>
          <p:nvPr/>
        </p:nvSpPr>
        <p:spPr bwMode="auto">
          <a:xfrm>
            <a:off x="1475661" y="1923679"/>
            <a:ext cx="663964"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b="1" dirty="0">
                <a:solidFill>
                  <a:prstClr val="black"/>
                </a:solidFill>
                <a:latin typeface="Times New Roman" pitchFamily="18" charset="0"/>
                <a:cs typeface="Times New Roman" pitchFamily="18" charset="0"/>
              </a:rPr>
              <a:t>1m</a:t>
            </a:r>
          </a:p>
        </p:txBody>
      </p:sp>
      <p:sp>
        <p:nvSpPr>
          <p:cNvPr id="39" name="Text Box 30"/>
          <p:cNvSpPr txBox="1">
            <a:spLocks noChangeArrowheads="1"/>
          </p:cNvSpPr>
          <p:nvPr/>
        </p:nvSpPr>
        <p:spPr bwMode="auto">
          <a:xfrm>
            <a:off x="2627784" y="103411"/>
            <a:ext cx="354776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b="1" dirty="0" err="1">
                <a:solidFill>
                  <a:prstClr val="black"/>
                </a:solidFill>
                <a:latin typeface="HP001 4 hàng" pitchFamily="34" charset="0"/>
                <a:cs typeface="Times New Roman" pitchFamily="18" charset="0"/>
              </a:rPr>
              <a:t>Một</a:t>
            </a:r>
            <a:r>
              <a:rPr lang="en-US" sz="2800" b="1" dirty="0">
                <a:solidFill>
                  <a:srgbClr val="0000FF"/>
                </a:solidFill>
                <a:latin typeface="HP001 4 hàng" pitchFamily="34" charset="0"/>
                <a:cs typeface="Times New Roman" pitchFamily="18" charset="0"/>
              </a:rPr>
              <a:t> </a:t>
            </a:r>
            <a:r>
              <a:rPr lang="vi-VN" sz="2800" b="1" dirty="0">
                <a:solidFill>
                  <a:srgbClr val="FF0000"/>
                </a:solidFill>
                <a:latin typeface="HP001 4 hàng" pitchFamily="34" charset="0"/>
                <a:cs typeface="Times New Roman" pitchFamily="18" charset="0"/>
              </a:rPr>
              <a:t>mét</a:t>
            </a:r>
            <a:r>
              <a:rPr lang="en-US" sz="2800" b="1" dirty="0">
                <a:solidFill>
                  <a:srgbClr val="FF0000"/>
                </a:solidFill>
                <a:latin typeface="HP001 4 hàng" pitchFamily="34" charset="0"/>
                <a:cs typeface="Times New Roman" pitchFamily="18" charset="0"/>
              </a:rPr>
              <a:t> </a:t>
            </a:r>
            <a:r>
              <a:rPr lang="en-US" sz="2800" b="1" dirty="0" err="1">
                <a:solidFill>
                  <a:srgbClr val="FF0000"/>
                </a:solidFill>
                <a:latin typeface="HP001 4 hàng" pitchFamily="34" charset="0"/>
                <a:cs typeface="Times New Roman" pitchFamily="18" charset="0"/>
              </a:rPr>
              <a:t>vuông</a:t>
            </a:r>
            <a:r>
              <a:rPr lang="en-US" sz="2800" b="1" dirty="0">
                <a:solidFill>
                  <a:srgbClr val="FF0000"/>
                </a:solidFill>
                <a:latin typeface="HP001 4 hàng" pitchFamily="34" charset="0"/>
                <a:cs typeface="Times New Roman" pitchFamily="18" charset="0"/>
              </a:rPr>
              <a:t> </a:t>
            </a:r>
            <a:r>
              <a:rPr lang="en-US" sz="2800" b="1" dirty="0">
                <a:solidFill>
                  <a:prstClr val="black"/>
                </a:solidFill>
                <a:latin typeface="HP001 4 hàng" pitchFamily="34" charset="0"/>
                <a:cs typeface="Times New Roman" pitchFamily="18" charset="0"/>
              </a:rPr>
              <a:t>(1m</a:t>
            </a:r>
            <a:r>
              <a:rPr lang="en-US" sz="2800" b="1" baseline="30000" dirty="0">
                <a:solidFill>
                  <a:prstClr val="black"/>
                </a:solidFill>
                <a:latin typeface="HP001 4 hàng" pitchFamily="34" charset="0"/>
                <a:cs typeface="Times New Roman" pitchFamily="18" charset="0"/>
              </a:rPr>
              <a:t>2</a:t>
            </a:r>
            <a:r>
              <a:rPr lang="en-US" sz="2800" b="1" dirty="0">
                <a:solidFill>
                  <a:prstClr val="black"/>
                </a:solidFill>
                <a:latin typeface="HP001 4 hàng" pitchFamily="34" charset="0"/>
                <a:cs typeface="Times New Roman" pitchFamily="18" charset="0"/>
              </a:rPr>
              <a:t>)</a:t>
            </a:r>
          </a:p>
        </p:txBody>
      </p:sp>
      <p:sp>
        <p:nvSpPr>
          <p:cNvPr id="41" name="Text Box 93"/>
          <p:cNvSpPr txBox="1">
            <a:spLocks noChangeArrowheads="1"/>
          </p:cNvSpPr>
          <p:nvPr/>
        </p:nvSpPr>
        <p:spPr bwMode="auto">
          <a:xfrm>
            <a:off x="381000" y="4037461"/>
            <a:ext cx="86106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just"/>
            <a:r>
              <a:rPr lang="en-US" sz="2400" b="1" dirty="0">
                <a:solidFill>
                  <a:prstClr val="black"/>
                </a:solidFill>
                <a:latin typeface="HP001 4 hàng" pitchFamily="34" charset="0"/>
              </a:rPr>
              <a:t>Ta </a:t>
            </a:r>
            <a:r>
              <a:rPr lang="en-US" sz="2400" b="1" dirty="0" err="1">
                <a:solidFill>
                  <a:prstClr val="black"/>
                </a:solidFill>
                <a:latin typeface="HP001 4 hàng" pitchFamily="34" charset="0"/>
              </a:rPr>
              <a:t>thấy</a:t>
            </a:r>
            <a:r>
              <a:rPr lang="en-US" sz="2400" b="1" dirty="0">
                <a:solidFill>
                  <a:prstClr val="black"/>
                </a:solidFill>
                <a:latin typeface="HP001 4 hàng" pitchFamily="34" charset="0"/>
              </a:rPr>
              <a:t> </a:t>
            </a:r>
            <a:r>
              <a:rPr lang="en-US" sz="2400" b="1" dirty="0" err="1">
                <a:solidFill>
                  <a:prstClr val="black"/>
                </a:solidFill>
                <a:latin typeface="HP001 4 hàng" pitchFamily="34" charset="0"/>
              </a:rPr>
              <a:t>hình</a:t>
            </a:r>
            <a:r>
              <a:rPr lang="en-US" sz="2400" b="1" dirty="0">
                <a:solidFill>
                  <a:prstClr val="black"/>
                </a:solidFill>
                <a:latin typeface="HP001 4 hàng" pitchFamily="34" charset="0"/>
              </a:rPr>
              <a:t> </a:t>
            </a:r>
            <a:r>
              <a:rPr lang="en-US" sz="2400" b="1" dirty="0" err="1">
                <a:solidFill>
                  <a:prstClr val="black"/>
                </a:solidFill>
                <a:latin typeface="HP001 4 hàng" pitchFamily="34" charset="0"/>
              </a:rPr>
              <a:t>vuông</a:t>
            </a:r>
            <a:r>
              <a:rPr lang="en-US" sz="2400" b="1" dirty="0">
                <a:solidFill>
                  <a:prstClr val="black"/>
                </a:solidFill>
                <a:latin typeface="HP001 4 hàng" pitchFamily="34" charset="0"/>
              </a:rPr>
              <a:t> </a:t>
            </a:r>
            <a:r>
              <a:rPr lang="en-US" sz="2400" b="1" dirty="0" err="1">
                <a:solidFill>
                  <a:prstClr val="black"/>
                </a:solidFill>
                <a:latin typeface="HP001 4 hàng" pitchFamily="34" charset="0"/>
              </a:rPr>
              <a:t>có</a:t>
            </a:r>
            <a:r>
              <a:rPr lang="en-US" sz="2400" b="1" dirty="0">
                <a:solidFill>
                  <a:prstClr val="black"/>
                </a:solidFill>
                <a:latin typeface="HP001 4 hàng" pitchFamily="34" charset="0"/>
              </a:rPr>
              <a:t> </a:t>
            </a:r>
            <a:r>
              <a:rPr lang="en-US" sz="2400" b="1" dirty="0" err="1">
                <a:solidFill>
                  <a:prstClr val="black"/>
                </a:solidFill>
                <a:latin typeface="HP001 4 hàng" pitchFamily="34" charset="0"/>
              </a:rPr>
              <a:t>diện</a:t>
            </a:r>
            <a:r>
              <a:rPr lang="en-US" sz="2400" b="1" dirty="0">
                <a:solidFill>
                  <a:prstClr val="black"/>
                </a:solidFill>
                <a:latin typeface="HP001 4 hàng" pitchFamily="34" charset="0"/>
              </a:rPr>
              <a:t> </a:t>
            </a:r>
            <a:r>
              <a:rPr lang="en-US" sz="2400" b="1" dirty="0" err="1">
                <a:solidFill>
                  <a:prstClr val="black"/>
                </a:solidFill>
                <a:latin typeface="HP001 4 hàng" pitchFamily="34" charset="0"/>
              </a:rPr>
              <a:t>tích</a:t>
            </a:r>
            <a:r>
              <a:rPr lang="en-US" sz="2400" b="1" dirty="0">
                <a:solidFill>
                  <a:prstClr val="black"/>
                </a:solidFill>
                <a:latin typeface="HP001 4 hàng" pitchFamily="34" charset="0"/>
              </a:rPr>
              <a:t> </a:t>
            </a:r>
            <a:r>
              <a:rPr lang="en-US" sz="2400" b="1" dirty="0">
                <a:solidFill>
                  <a:srgbClr val="FF0000"/>
                </a:solidFill>
                <a:latin typeface="HP001 4 hàng" pitchFamily="34" charset="0"/>
              </a:rPr>
              <a:t>1m</a:t>
            </a:r>
            <a:r>
              <a:rPr lang="en-US" sz="2400" b="1" baseline="30000" dirty="0">
                <a:solidFill>
                  <a:srgbClr val="FF0000"/>
                </a:solidFill>
                <a:latin typeface="HP001 4 hàng" pitchFamily="34" charset="0"/>
              </a:rPr>
              <a:t>2</a:t>
            </a:r>
            <a:r>
              <a:rPr lang="en-US" sz="2400" b="1" dirty="0">
                <a:solidFill>
                  <a:srgbClr val="000000"/>
                </a:solidFill>
                <a:latin typeface="HP001 4 hàng" pitchFamily="34" charset="0"/>
              </a:rPr>
              <a:t> </a:t>
            </a:r>
            <a:r>
              <a:rPr lang="en-US" sz="2400" b="1" dirty="0" err="1">
                <a:solidFill>
                  <a:prstClr val="black"/>
                </a:solidFill>
                <a:latin typeface="HP001 4 hàng" pitchFamily="34" charset="0"/>
              </a:rPr>
              <a:t>gồm</a:t>
            </a:r>
            <a:r>
              <a:rPr lang="en-US" sz="2400" b="1" dirty="0">
                <a:solidFill>
                  <a:srgbClr val="000000"/>
                </a:solidFill>
                <a:latin typeface="HP001 4 hàng" pitchFamily="34" charset="0"/>
              </a:rPr>
              <a:t> </a:t>
            </a:r>
            <a:r>
              <a:rPr lang="en-US" sz="2400" b="1" dirty="0">
                <a:solidFill>
                  <a:srgbClr val="FF0000"/>
                </a:solidFill>
                <a:latin typeface="HP001 4 hàng" pitchFamily="34" charset="0"/>
              </a:rPr>
              <a:t>100</a:t>
            </a:r>
            <a:r>
              <a:rPr lang="en-US" sz="2400" b="1" dirty="0">
                <a:solidFill>
                  <a:srgbClr val="000000"/>
                </a:solidFill>
                <a:latin typeface="HP001 4 hàng" pitchFamily="34" charset="0"/>
              </a:rPr>
              <a:t> </a:t>
            </a:r>
            <a:r>
              <a:rPr lang="en-US" sz="2400" b="1" dirty="0" err="1">
                <a:solidFill>
                  <a:prstClr val="black"/>
                </a:solidFill>
                <a:latin typeface="HP001 4 hàng" pitchFamily="34" charset="0"/>
              </a:rPr>
              <a:t>hình</a:t>
            </a:r>
            <a:r>
              <a:rPr lang="en-US" sz="2400" b="1" dirty="0">
                <a:solidFill>
                  <a:prstClr val="black"/>
                </a:solidFill>
                <a:latin typeface="HP001 4 hàng" pitchFamily="34" charset="0"/>
              </a:rPr>
              <a:t> </a:t>
            </a:r>
            <a:r>
              <a:rPr lang="en-US" sz="2400" b="1" dirty="0" err="1">
                <a:solidFill>
                  <a:prstClr val="black"/>
                </a:solidFill>
                <a:latin typeface="HP001 4 hàng" pitchFamily="34" charset="0"/>
              </a:rPr>
              <a:t>vuông</a:t>
            </a:r>
            <a:r>
              <a:rPr lang="en-US" sz="2400" b="1" dirty="0">
                <a:solidFill>
                  <a:prstClr val="black"/>
                </a:solidFill>
                <a:latin typeface="HP001 4 hàng" pitchFamily="34" charset="0"/>
              </a:rPr>
              <a:t> </a:t>
            </a:r>
            <a:r>
              <a:rPr lang="en-US" sz="2400" b="1" dirty="0" err="1">
                <a:solidFill>
                  <a:prstClr val="black"/>
                </a:solidFill>
                <a:latin typeface="HP001 4 hàng" pitchFamily="34" charset="0"/>
              </a:rPr>
              <a:t>có</a:t>
            </a:r>
            <a:r>
              <a:rPr lang="en-US" sz="2400" b="1" dirty="0">
                <a:solidFill>
                  <a:prstClr val="black"/>
                </a:solidFill>
                <a:latin typeface="HP001 4 hàng" pitchFamily="34" charset="0"/>
              </a:rPr>
              <a:t> </a:t>
            </a:r>
            <a:r>
              <a:rPr lang="en-US" sz="2400" b="1" dirty="0" err="1">
                <a:solidFill>
                  <a:prstClr val="black"/>
                </a:solidFill>
                <a:latin typeface="HP001 4 hàng" pitchFamily="34" charset="0"/>
              </a:rPr>
              <a:t>diện</a:t>
            </a:r>
            <a:r>
              <a:rPr lang="en-US" sz="2400" b="1" dirty="0">
                <a:solidFill>
                  <a:prstClr val="black"/>
                </a:solidFill>
                <a:latin typeface="HP001 4 hàng" pitchFamily="34" charset="0"/>
              </a:rPr>
              <a:t> </a:t>
            </a:r>
            <a:r>
              <a:rPr lang="en-US" sz="2400" b="1" dirty="0" err="1">
                <a:solidFill>
                  <a:prstClr val="black"/>
                </a:solidFill>
                <a:latin typeface="HP001 4 hàng" pitchFamily="34" charset="0"/>
              </a:rPr>
              <a:t>tích</a:t>
            </a:r>
            <a:r>
              <a:rPr lang="en-US" sz="2400" b="1" dirty="0">
                <a:solidFill>
                  <a:prstClr val="black"/>
                </a:solidFill>
                <a:latin typeface="HP001 4 hàng" pitchFamily="34" charset="0"/>
              </a:rPr>
              <a:t> </a:t>
            </a:r>
            <a:r>
              <a:rPr lang="en-US" sz="2400" b="1" dirty="0">
                <a:solidFill>
                  <a:srgbClr val="FF0000"/>
                </a:solidFill>
                <a:latin typeface="HP001 4 hàng" pitchFamily="34" charset="0"/>
              </a:rPr>
              <a:t>1</a:t>
            </a:r>
            <a:r>
              <a:rPr lang="vi-VN" sz="2400" b="1" dirty="0">
                <a:solidFill>
                  <a:srgbClr val="FF0000"/>
                </a:solidFill>
                <a:latin typeface="HP001 4 hàng" pitchFamily="34" charset="0"/>
              </a:rPr>
              <a:t>d</a:t>
            </a:r>
            <a:r>
              <a:rPr lang="en-US" sz="2400" b="1" dirty="0">
                <a:solidFill>
                  <a:srgbClr val="FF0000"/>
                </a:solidFill>
                <a:latin typeface="HP001 4 hàng" pitchFamily="34" charset="0"/>
              </a:rPr>
              <a:t>m</a:t>
            </a:r>
            <a:r>
              <a:rPr lang="en-US" sz="2400" b="1" baseline="30000" dirty="0">
                <a:solidFill>
                  <a:srgbClr val="FF0000"/>
                </a:solidFill>
                <a:latin typeface="HP001 4 hàng" pitchFamily="34" charset="0"/>
              </a:rPr>
              <a:t>2</a:t>
            </a:r>
            <a:r>
              <a:rPr lang="en-US" sz="2400" b="1" baseline="30000" dirty="0">
                <a:solidFill>
                  <a:srgbClr val="000000"/>
                </a:solidFill>
                <a:latin typeface="HP001 4 hàng" pitchFamily="34" charset="0"/>
              </a:rPr>
              <a:t> </a:t>
            </a:r>
            <a:r>
              <a:rPr lang="en-US" sz="2400" b="1" dirty="0" err="1">
                <a:solidFill>
                  <a:prstClr val="black"/>
                </a:solidFill>
                <a:latin typeface="HP001 4 hàng" pitchFamily="34" charset="0"/>
              </a:rPr>
              <a:t>xếp</a:t>
            </a:r>
            <a:r>
              <a:rPr lang="en-US" sz="2400" b="1" dirty="0">
                <a:solidFill>
                  <a:prstClr val="black"/>
                </a:solidFill>
                <a:latin typeface="HP001 4 hàng" pitchFamily="34" charset="0"/>
              </a:rPr>
              <a:t> </a:t>
            </a:r>
            <a:r>
              <a:rPr lang="en-US" sz="2400" b="1" dirty="0" err="1">
                <a:solidFill>
                  <a:prstClr val="black"/>
                </a:solidFill>
                <a:latin typeface="HP001 4 hàng" pitchFamily="34" charset="0"/>
              </a:rPr>
              <a:t>lại</a:t>
            </a:r>
            <a:r>
              <a:rPr lang="en-US" sz="2400" b="1" dirty="0">
                <a:solidFill>
                  <a:prstClr val="black"/>
                </a:solidFill>
                <a:latin typeface="HP001 4 hàng" pitchFamily="34" charset="0"/>
              </a:rPr>
              <a:t>.</a:t>
            </a:r>
          </a:p>
        </p:txBody>
      </p:sp>
      <p:grpSp>
        <p:nvGrpSpPr>
          <p:cNvPr id="42" name="Group 95"/>
          <p:cNvGrpSpPr>
            <a:grpSpLocks/>
          </p:cNvGrpSpPr>
          <p:nvPr/>
        </p:nvGrpSpPr>
        <p:grpSpPr bwMode="auto">
          <a:xfrm>
            <a:off x="1187624" y="3507860"/>
            <a:ext cx="1152128" cy="522619"/>
            <a:chOff x="-104" y="3534"/>
            <a:chExt cx="667" cy="397"/>
          </a:xfrm>
        </p:grpSpPr>
        <p:sp>
          <p:nvSpPr>
            <p:cNvPr id="43" name="AutoShape 96"/>
            <p:cNvSpPr>
              <a:spLocks/>
            </p:cNvSpPr>
            <p:nvPr/>
          </p:nvSpPr>
          <p:spPr bwMode="auto">
            <a:xfrm>
              <a:off x="507" y="3579"/>
              <a:ext cx="56" cy="288"/>
            </a:xfrm>
            <a:prstGeom prst="leftBrace">
              <a:avLst>
                <a:gd name="adj1" fmla="val 4285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solidFill>
                  <a:prstClr val="black"/>
                </a:solidFill>
                <a:latin typeface="Times New Roman" pitchFamily="18" charset="0"/>
                <a:cs typeface="Times New Roman" pitchFamily="18" charset="0"/>
              </a:endParaRPr>
            </a:p>
          </p:txBody>
        </p:sp>
        <p:sp>
          <p:nvSpPr>
            <p:cNvPr id="44" name="Text Box 97"/>
            <p:cNvSpPr txBox="1">
              <a:spLocks noChangeArrowheads="1"/>
            </p:cNvSpPr>
            <p:nvPr/>
          </p:nvSpPr>
          <p:spPr bwMode="auto">
            <a:xfrm>
              <a:off x="-104" y="3534"/>
              <a:ext cx="577" cy="3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b="1" dirty="0">
                  <a:solidFill>
                    <a:prstClr val="black"/>
                  </a:solidFill>
                  <a:latin typeface="Times New Roman" pitchFamily="18" charset="0"/>
                  <a:cs typeface="Times New Roman" pitchFamily="18" charset="0"/>
                </a:rPr>
                <a:t>1</a:t>
              </a:r>
              <a:r>
                <a:rPr lang="vi-VN" sz="2800" b="1" dirty="0">
                  <a:solidFill>
                    <a:prstClr val="black"/>
                  </a:solidFill>
                  <a:latin typeface="Times New Roman" pitchFamily="18" charset="0"/>
                  <a:cs typeface="Times New Roman" pitchFamily="18" charset="0"/>
                </a:rPr>
                <a:t>d</a:t>
              </a:r>
              <a:r>
                <a:rPr lang="en-US" sz="2800" b="1" dirty="0">
                  <a:solidFill>
                    <a:prstClr val="black"/>
                  </a:solidFill>
                  <a:latin typeface="Times New Roman" pitchFamily="18" charset="0"/>
                  <a:cs typeface="Times New Roman" pitchFamily="18" charset="0"/>
                </a:rPr>
                <a:t>m</a:t>
              </a:r>
            </a:p>
          </p:txBody>
        </p:sp>
      </p:grpSp>
      <p:sp>
        <p:nvSpPr>
          <p:cNvPr id="45" name="Line 101"/>
          <p:cNvSpPr>
            <a:spLocks noChangeShapeType="1"/>
          </p:cNvSpPr>
          <p:nvPr/>
        </p:nvSpPr>
        <p:spPr bwMode="auto">
          <a:xfrm flipH="1" flipV="1">
            <a:off x="1996852" y="3795886"/>
            <a:ext cx="3429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solidFill>
                <a:prstClr val="black"/>
              </a:solidFill>
            </a:endParaRPr>
          </a:p>
        </p:txBody>
      </p:sp>
      <p:sp>
        <p:nvSpPr>
          <p:cNvPr id="46" name="Text Box 102"/>
          <p:cNvSpPr txBox="1">
            <a:spLocks noChangeArrowheads="1"/>
          </p:cNvSpPr>
          <p:nvPr/>
        </p:nvSpPr>
        <p:spPr bwMode="auto">
          <a:xfrm>
            <a:off x="1143794" y="3488690"/>
            <a:ext cx="112395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vi-VN" sz="2800" b="1" dirty="0">
                <a:solidFill>
                  <a:prstClr val="black"/>
                </a:solidFill>
                <a:latin typeface="Times New Roman" pitchFamily="18" charset="0"/>
                <a:cs typeface="Times New Roman" pitchFamily="18" charset="0"/>
              </a:rPr>
              <a:t>1dm</a:t>
            </a:r>
            <a:r>
              <a:rPr lang="vi-VN" sz="2800" b="1" baseline="30000" dirty="0">
                <a:solidFill>
                  <a:prstClr val="black"/>
                </a:solidFill>
                <a:latin typeface="Times New Roman" pitchFamily="18" charset="0"/>
                <a:cs typeface="Times New Roman" pitchFamily="18" charset="0"/>
              </a:rPr>
              <a:t>2</a:t>
            </a:r>
            <a:endParaRPr lang="en-US" sz="2800" b="1" baseline="30000" dirty="0">
              <a:solidFill>
                <a:prstClr val="black"/>
              </a:solidFill>
              <a:latin typeface="Times New Roman" pitchFamily="18" charset="0"/>
              <a:cs typeface="Times New Roman" pitchFamily="18" charset="0"/>
            </a:endParaRPr>
          </a:p>
        </p:txBody>
      </p:sp>
      <p:sp>
        <p:nvSpPr>
          <p:cNvPr id="47" name="Text Box 103"/>
          <p:cNvSpPr txBox="1">
            <a:spLocks noChangeArrowheads="1"/>
          </p:cNvSpPr>
          <p:nvPr/>
        </p:nvSpPr>
        <p:spPr bwMode="auto">
          <a:xfrm>
            <a:off x="3779912" y="4371950"/>
            <a:ext cx="4305300" cy="52322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b="1" dirty="0">
                <a:solidFill>
                  <a:srgbClr val="FF0000"/>
                </a:solidFill>
                <a:latin typeface="Times New Roman" pitchFamily="18" charset="0"/>
                <a:cs typeface="Times New Roman" pitchFamily="18" charset="0"/>
              </a:rPr>
              <a:t>1m</a:t>
            </a:r>
            <a:r>
              <a:rPr lang="en-US" sz="2800" b="1" baseline="30000" dirty="0">
                <a:solidFill>
                  <a:srgbClr val="FF0000"/>
                </a:solidFill>
                <a:latin typeface="Times New Roman" pitchFamily="18" charset="0"/>
                <a:cs typeface="Times New Roman" pitchFamily="18" charset="0"/>
              </a:rPr>
              <a:t>2</a:t>
            </a:r>
            <a:r>
              <a:rPr lang="en-US" sz="2800" b="1" dirty="0">
                <a:solidFill>
                  <a:srgbClr val="FF0000"/>
                </a:solidFill>
                <a:latin typeface="Times New Roman" pitchFamily="18" charset="0"/>
                <a:cs typeface="Times New Roman" pitchFamily="18" charset="0"/>
              </a:rPr>
              <a:t> =</a:t>
            </a:r>
            <a:endParaRPr lang="en-US" sz="2800" b="1" baseline="30000" dirty="0">
              <a:solidFill>
                <a:srgbClr val="FF0000"/>
              </a:solidFill>
              <a:latin typeface="Times New Roman" pitchFamily="18" charset="0"/>
              <a:cs typeface="Times New Roman" pitchFamily="18" charset="0"/>
            </a:endParaRPr>
          </a:p>
        </p:txBody>
      </p:sp>
      <p:sp>
        <p:nvSpPr>
          <p:cNvPr id="49" name="Text Box 103"/>
          <p:cNvSpPr txBox="1">
            <a:spLocks noChangeArrowheads="1"/>
          </p:cNvSpPr>
          <p:nvPr/>
        </p:nvSpPr>
        <p:spPr bwMode="auto">
          <a:xfrm>
            <a:off x="4879293" y="4371950"/>
            <a:ext cx="2438400" cy="523220"/>
          </a:xfrm>
          <a:prstGeom prst="rect">
            <a:avLst/>
          </a:prstGeom>
          <a:solidFill>
            <a:srgbClr val="FFFFCC"/>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800" b="1" dirty="0">
                <a:solidFill>
                  <a:srgbClr val="FF0000"/>
                </a:solidFill>
                <a:latin typeface="Times New Roman" pitchFamily="18" charset="0"/>
                <a:cs typeface="Times New Roman" pitchFamily="18" charset="0"/>
              </a:rPr>
              <a:t> 100</a:t>
            </a:r>
            <a:r>
              <a:rPr lang="vi-VN" sz="2800" b="1" dirty="0">
                <a:solidFill>
                  <a:srgbClr val="FF0000"/>
                </a:solidFill>
                <a:latin typeface="Times New Roman" pitchFamily="18" charset="0"/>
                <a:cs typeface="Times New Roman" pitchFamily="18" charset="0"/>
              </a:rPr>
              <a:t>d</a:t>
            </a:r>
            <a:r>
              <a:rPr lang="en-US" sz="2800" b="1" dirty="0">
                <a:solidFill>
                  <a:srgbClr val="FF0000"/>
                </a:solidFill>
                <a:latin typeface="Times New Roman" pitchFamily="18" charset="0"/>
                <a:cs typeface="Times New Roman" pitchFamily="18" charset="0"/>
              </a:rPr>
              <a:t>m</a:t>
            </a:r>
            <a:r>
              <a:rPr lang="en-US" sz="2800" b="1" baseline="30000" dirty="0">
                <a:solidFill>
                  <a:srgbClr val="FF0000"/>
                </a:solidFill>
                <a:latin typeface="Times New Roman" pitchFamily="18" charset="0"/>
                <a:cs typeface="Times New Roman" pitchFamily="18" charset="0"/>
              </a:rPr>
              <a:t>2</a:t>
            </a:r>
          </a:p>
        </p:txBody>
      </p:sp>
      <p:sp>
        <p:nvSpPr>
          <p:cNvPr id="50" name="Cloud 49"/>
          <p:cNvSpPr/>
          <p:nvPr/>
        </p:nvSpPr>
        <p:spPr>
          <a:xfrm>
            <a:off x="5364954" y="550068"/>
            <a:ext cx="4013102" cy="2761099"/>
          </a:xfrm>
          <a:prstGeom prst="cloud">
            <a:avLst/>
          </a:prstGeom>
          <a:solidFill>
            <a:schemeClr val="accent2">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rgbClr val="0F055B"/>
                </a:solidFill>
                <a:latin typeface="HP001 4 hàng" pitchFamily="34" charset="0"/>
              </a:rPr>
              <a:t>Hình</a:t>
            </a:r>
            <a:r>
              <a:rPr lang="en-US" sz="2400" b="1" dirty="0">
                <a:solidFill>
                  <a:srgbClr val="0F055B"/>
                </a:solidFill>
                <a:latin typeface="HP001 4 hàng" pitchFamily="34" charset="0"/>
              </a:rPr>
              <a:t> </a:t>
            </a:r>
            <a:r>
              <a:rPr lang="en-US" sz="2400" b="1" dirty="0" err="1">
                <a:solidFill>
                  <a:srgbClr val="0F055B"/>
                </a:solidFill>
                <a:latin typeface="HP001 4 hàng" pitchFamily="34" charset="0"/>
              </a:rPr>
              <a:t>vuông</a:t>
            </a:r>
            <a:r>
              <a:rPr lang="en-US" sz="2400" b="1" dirty="0">
                <a:solidFill>
                  <a:srgbClr val="0F055B"/>
                </a:solidFill>
                <a:latin typeface="HP001 4 hàng" pitchFamily="34" charset="0"/>
              </a:rPr>
              <a:t> </a:t>
            </a:r>
            <a:r>
              <a:rPr lang="en-US" sz="2400" b="1" dirty="0" err="1">
                <a:solidFill>
                  <a:srgbClr val="0F055B"/>
                </a:solidFill>
                <a:latin typeface="HP001 4 hàng" pitchFamily="34" charset="0"/>
              </a:rPr>
              <a:t>có</a:t>
            </a:r>
            <a:r>
              <a:rPr lang="en-US" sz="2400" b="1" dirty="0">
                <a:solidFill>
                  <a:srgbClr val="0F055B"/>
                </a:solidFill>
                <a:latin typeface="HP001 4 hàng" pitchFamily="34" charset="0"/>
              </a:rPr>
              <a:t> </a:t>
            </a:r>
            <a:r>
              <a:rPr lang="en-US" sz="2400" b="1" dirty="0" err="1">
                <a:solidFill>
                  <a:srgbClr val="0F055B"/>
                </a:solidFill>
                <a:latin typeface="HP001 4 hàng" pitchFamily="34" charset="0"/>
              </a:rPr>
              <a:t>diện</a:t>
            </a:r>
            <a:r>
              <a:rPr lang="en-US" sz="2400" b="1" dirty="0">
                <a:solidFill>
                  <a:srgbClr val="0F055B"/>
                </a:solidFill>
                <a:latin typeface="HP001 4 hàng" pitchFamily="34" charset="0"/>
              </a:rPr>
              <a:t> </a:t>
            </a:r>
          </a:p>
          <a:p>
            <a:pPr algn="ctr"/>
            <a:r>
              <a:rPr lang="vi-VN" sz="2400" b="1" dirty="0">
                <a:solidFill>
                  <a:srgbClr val="0F055B"/>
                </a:solidFill>
                <a:latin typeface="HP001 4 hàng" pitchFamily="34" charset="0"/>
              </a:rPr>
              <a:t>tích 1m</a:t>
            </a:r>
            <a:r>
              <a:rPr lang="vi-VN" sz="2400" b="1" baseline="30000" dirty="0">
                <a:solidFill>
                  <a:srgbClr val="0F055B"/>
                </a:solidFill>
                <a:latin typeface="HP001 4 hàng" pitchFamily="34" charset="0"/>
              </a:rPr>
              <a:t>2 </a:t>
            </a:r>
            <a:r>
              <a:rPr lang="vi-VN" sz="2400" b="1" dirty="0">
                <a:solidFill>
                  <a:srgbClr val="0F055B"/>
                </a:solidFill>
                <a:latin typeface="HP001 4 hàng" pitchFamily="34" charset="0"/>
              </a:rPr>
              <a:t>được chia</a:t>
            </a:r>
          </a:p>
          <a:p>
            <a:pPr algn="ctr"/>
            <a:r>
              <a:rPr lang="en-US" sz="2400" b="1" dirty="0" err="1">
                <a:solidFill>
                  <a:srgbClr val="0F055B"/>
                </a:solidFill>
                <a:latin typeface="HP001 4 hàng" pitchFamily="34" charset="0"/>
              </a:rPr>
              <a:t>thành</a:t>
            </a:r>
            <a:r>
              <a:rPr lang="en-US" sz="2400" b="1" dirty="0">
                <a:solidFill>
                  <a:srgbClr val="0F055B"/>
                </a:solidFill>
                <a:latin typeface="HP001 4 hàng" pitchFamily="34" charset="0"/>
              </a:rPr>
              <a:t> </a:t>
            </a:r>
            <a:r>
              <a:rPr lang="en-US" sz="2400" b="1" dirty="0" err="1">
                <a:solidFill>
                  <a:srgbClr val="0F055B"/>
                </a:solidFill>
                <a:latin typeface="HP001 4 hàng" pitchFamily="34" charset="0"/>
              </a:rPr>
              <a:t>bao</a:t>
            </a:r>
            <a:r>
              <a:rPr lang="en-US" sz="2400" b="1" dirty="0">
                <a:solidFill>
                  <a:srgbClr val="0F055B"/>
                </a:solidFill>
                <a:latin typeface="HP001 4 hàng" pitchFamily="34" charset="0"/>
              </a:rPr>
              <a:t> </a:t>
            </a:r>
            <a:r>
              <a:rPr lang="en-US" sz="2400" b="1" dirty="0" err="1">
                <a:solidFill>
                  <a:srgbClr val="0F055B"/>
                </a:solidFill>
                <a:latin typeface="HP001 4 hàng" pitchFamily="34" charset="0"/>
              </a:rPr>
              <a:t>nhiêu</a:t>
            </a:r>
            <a:endParaRPr lang="en-US" sz="2400" b="1" dirty="0">
              <a:solidFill>
                <a:srgbClr val="0F055B"/>
              </a:solidFill>
              <a:latin typeface="HP001 4 hàng" pitchFamily="34" charset="0"/>
            </a:endParaRPr>
          </a:p>
          <a:p>
            <a:pPr algn="ctr"/>
            <a:r>
              <a:rPr lang="en-US" sz="2400" b="1" dirty="0" err="1">
                <a:solidFill>
                  <a:srgbClr val="0F055B"/>
                </a:solidFill>
                <a:latin typeface="HP001 4 hàng" pitchFamily="34" charset="0"/>
              </a:rPr>
              <a:t>hình</a:t>
            </a:r>
            <a:r>
              <a:rPr lang="en-US" sz="2400" b="1" dirty="0">
                <a:solidFill>
                  <a:srgbClr val="0F055B"/>
                </a:solidFill>
                <a:latin typeface="HP001 4 hàng" pitchFamily="34" charset="0"/>
              </a:rPr>
              <a:t> </a:t>
            </a:r>
            <a:r>
              <a:rPr lang="en-US" sz="2400" b="1" dirty="0" err="1">
                <a:solidFill>
                  <a:srgbClr val="0F055B"/>
                </a:solidFill>
                <a:latin typeface="HP001 4 hàng" pitchFamily="34" charset="0"/>
              </a:rPr>
              <a:t>vuông</a:t>
            </a:r>
            <a:r>
              <a:rPr lang="en-US" sz="2400" b="1" dirty="0">
                <a:solidFill>
                  <a:srgbClr val="0F055B"/>
                </a:solidFill>
                <a:latin typeface="HP001 4 hàng" pitchFamily="34" charset="0"/>
              </a:rPr>
              <a:t> </a:t>
            </a:r>
            <a:r>
              <a:rPr lang="en-US" sz="2400" b="1" dirty="0" err="1">
                <a:solidFill>
                  <a:srgbClr val="0F055B"/>
                </a:solidFill>
                <a:latin typeface="HP001 4 hàng" pitchFamily="34" charset="0"/>
              </a:rPr>
              <a:t>nhỏ</a:t>
            </a:r>
            <a:r>
              <a:rPr lang="en-US" sz="2400" b="1" dirty="0">
                <a:solidFill>
                  <a:srgbClr val="0F055B"/>
                </a:solidFill>
                <a:latin typeface="HP001 4 hàng" pitchFamily="34" charset="0"/>
              </a:rPr>
              <a:t> </a:t>
            </a:r>
            <a:r>
              <a:rPr lang="en-US" sz="2400" b="1" dirty="0" err="1">
                <a:solidFill>
                  <a:srgbClr val="0F055B"/>
                </a:solidFill>
                <a:latin typeface="HP001 4 hàng" pitchFamily="34" charset="0"/>
              </a:rPr>
              <a:t>có</a:t>
            </a:r>
            <a:endParaRPr lang="en-US" sz="2400" b="1" dirty="0">
              <a:solidFill>
                <a:srgbClr val="0F055B"/>
              </a:solidFill>
              <a:latin typeface="HP001 4 hàng" pitchFamily="34" charset="0"/>
            </a:endParaRPr>
          </a:p>
          <a:p>
            <a:pPr algn="ctr"/>
            <a:r>
              <a:rPr lang="en-US" sz="2400" b="1" dirty="0" err="1">
                <a:solidFill>
                  <a:srgbClr val="0F055B"/>
                </a:solidFill>
                <a:latin typeface="HP001 4 hàng" pitchFamily="34" charset="0"/>
              </a:rPr>
              <a:t>diện</a:t>
            </a:r>
            <a:r>
              <a:rPr lang="en-US" sz="2400" b="1" dirty="0">
                <a:solidFill>
                  <a:srgbClr val="0F055B"/>
                </a:solidFill>
                <a:latin typeface="HP001 4 hàng" pitchFamily="34" charset="0"/>
              </a:rPr>
              <a:t> </a:t>
            </a:r>
            <a:r>
              <a:rPr lang="en-US" sz="2400" b="1" dirty="0" err="1">
                <a:solidFill>
                  <a:srgbClr val="0F055B"/>
                </a:solidFill>
                <a:latin typeface="HP001 4 hàng" pitchFamily="34" charset="0"/>
              </a:rPr>
              <a:t>tích</a:t>
            </a:r>
            <a:r>
              <a:rPr lang="en-US" sz="2400" b="1" dirty="0">
                <a:solidFill>
                  <a:srgbClr val="0F055B"/>
                </a:solidFill>
                <a:latin typeface="HP001 4 hàng" pitchFamily="34" charset="0"/>
              </a:rPr>
              <a:t> 1</a:t>
            </a:r>
            <a:r>
              <a:rPr lang="vi-VN" sz="2400" b="1" dirty="0">
                <a:solidFill>
                  <a:srgbClr val="0F055B"/>
                </a:solidFill>
                <a:latin typeface="HP001 4 hàng" pitchFamily="34" charset="0"/>
              </a:rPr>
              <a:t>d</a:t>
            </a:r>
            <a:r>
              <a:rPr lang="en-US" sz="2400" b="1" dirty="0">
                <a:solidFill>
                  <a:srgbClr val="0F055B"/>
                </a:solidFill>
                <a:latin typeface="HP001 4 hàng" pitchFamily="34" charset="0"/>
              </a:rPr>
              <a:t>m</a:t>
            </a:r>
            <a:r>
              <a:rPr lang="en-US" sz="2400" b="1" baseline="30000" dirty="0">
                <a:solidFill>
                  <a:srgbClr val="0F055B"/>
                </a:solidFill>
                <a:latin typeface="HP001 4 hàng" pitchFamily="34" charset="0"/>
              </a:rPr>
              <a:t>2</a:t>
            </a:r>
            <a:endParaRPr lang="en-US" sz="2400" b="1" dirty="0">
              <a:solidFill>
                <a:srgbClr val="0F055B"/>
              </a:solidFill>
              <a:latin typeface="HP001 4 hàng" pitchFamily="34" charset="0"/>
            </a:endParaRPr>
          </a:p>
        </p:txBody>
      </p:sp>
    </p:spTree>
    <p:extLst>
      <p:ext uri="{BB962C8B-B14F-4D97-AF65-F5344CB8AC3E}">
        <p14:creationId xmlns:p14="http://schemas.microsoft.com/office/powerpoint/2010/main" val="41215117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wipe(down)">
                                      <p:cBhvr>
                                        <p:cTn id="15" dur="500"/>
                                        <p:tgtEl>
                                          <p:spTgt spid="39"/>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2"/>
                                        </p:tgtEl>
                                        <p:attrNameLst>
                                          <p:attrName>style.visibility</p:attrName>
                                        </p:attrNameLst>
                                      </p:cBhvr>
                                      <p:to>
                                        <p:strVal val="visible"/>
                                      </p:to>
                                    </p:set>
                                    <p:anim calcmode="lin" valueType="num">
                                      <p:cBhvr additive="base">
                                        <p:cTn id="20" dur="500" fill="hold"/>
                                        <p:tgtEl>
                                          <p:spTgt spid="42"/>
                                        </p:tgtEl>
                                        <p:attrNameLst>
                                          <p:attrName>ppt_x</p:attrName>
                                        </p:attrNameLst>
                                      </p:cBhvr>
                                      <p:tavLst>
                                        <p:tav tm="0">
                                          <p:val>
                                            <p:strVal val="#ppt_x"/>
                                          </p:val>
                                        </p:tav>
                                        <p:tav tm="100000">
                                          <p:val>
                                            <p:strVal val="#ppt_x"/>
                                          </p:val>
                                        </p:tav>
                                      </p:tavLst>
                                    </p:anim>
                                    <p:anim calcmode="lin" valueType="num">
                                      <p:cBhvr additive="base">
                                        <p:cTn id="21" dur="500" fill="hold"/>
                                        <p:tgtEl>
                                          <p:spTgt spid="42"/>
                                        </p:tgtEl>
                                        <p:attrNameLst>
                                          <p:attrName>ppt_y</p:attrName>
                                        </p:attrNameLst>
                                      </p:cBhvr>
                                      <p:tavLst>
                                        <p:tav tm="0">
                                          <p:val>
                                            <p:strVal val="1+#ppt_h/2"/>
                                          </p:val>
                                        </p:tav>
                                        <p:tav tm="100000">
                                          <p:val>
                                            <p:strVal val="#ppt_y"/>
                                          </p:val>
                                        </p:tav>
                                      </p:tavLst>
                                    </p:anim>
                                  </p:childTnLst>
                                </p:cTn>
                              </p:par>
                              <p:par>
                                <p:cTn id="22" presetID="2" presetClass="entr" presetSubtype="4" fill="hold" grpId="0" nodeType="withEffect">
                                  <p:stCondLst>
                                    <p:cond delay="0"/>
                                  </p:stCondLst>
                                  <p:childTnLst>
                                    <p:set>
                                      <p:cBhvr>
                                        <p:cTn id="23" dur="1" fill="hold">
                                          <p:stCondLst>
                                            <p:cond delay="0"/>
                                          </p:stCondLst>
                                        </p:cTn>
                                        <p:tgtEl>
                                          <p:spTgt spid="37"/>
                                        </p:tgtEl>
                                        <p:attrNameLst>
                                          <p:attrName>style.visibility</p:attrName>
                                        </p:attrNameLst>
                                      </p:cBhvr>
                                      <p:to>
                                        <p:strVal val="visible"/>
                                      </p:to>
                                    </p:set>
                                    <p:anim calcmode="lin" valueType="num">
                                      <p:cBhvr additive="base">
                                        <p:cTn id="24" dur="500" fill="hold"/>
                                        <p:tgtEl>
                                          <p:spTgt spid="37"/>
                                        </p:tgtEl>
                                        <p:attrNameLst>
                                          <p:attrName>ppt_x</p:attrName>
                                        </p:attrNameLst>
                                      </p:cBhvr>
                                      <p:tavLst>
                                        <p:tav tm="0">
                                          <p:val>
                                            <p:strVal val="#ppt_x"/>
                                          </p:val>
                                        </p:tav>
                                        <p:tav tm="100000">
                                          <p:val>
                                            <p:strVal val="#ppt_x"/>
                                          </p:val>
                                        </p:tav>
                                      </p:tavLst>
                                    </p:anim>
                                    <p:anim calcmode="lin" valueType="num">
                                      <p:cBhvr additive="base">
                                        <p:cTn id="25"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xit" presetSubtype="4" fill="hold" nodeType="clickEffect">
                                  <p:stCondLst>
                                    <p:cond delay="0"/>
                                  </p:stCondLst>
                                  <p:childTnLst>
                                    <p:anim calcmode="lin" valueType="num">
                                      <p:cBhvr additive="base">
                                        <p:cTn id="29" dur="500"/>
                                        <p:tgtEl>
                                          <p:spTgt spid="42"/>
                                        </p:tgtEl>
                                        <p:attrNameLst>
                                          <p:attrName>ppt_x</p:attrName>
                                        </p:attrNameLst>
                                      </p:cBhvr>
                                      <p:tavLst>
                                        <p:tav tm="0">
                                          <p:val>
                                            <p:strVal val="ppt_x"/>
                                          </p:val>
                                        </p:tav>
                                        <p:tav tm="100000">
                                          <p:val>
                                            <p:strVal val="ppt_x"/>
                                          </p:val>
                                        </p:tav>
                                      </p:tavLst>
                                    </p:anim>
                                    <p:anim calcmode="lin" valueType="num">
                                      <p:cBhvr additive="base">
                                        <p:cTn id="30" dur="500"/>
                                        <p:tgtEl>
                                          <p:spTgt spid="42"/>
                                        </p:tgtEl>
                                        <p:attrNameLst>
                                          <p:attrName>ppt_y</p:attrName>
                                        </p:attrNameLst>
                                      </p:cBhvr>
                                      <p:tavLst>
                                        <p:tav tm="0">
                                          <p:val>
                                            <p:strVal val="ppt_y"/>
                                          </p:val>
                                        </p:tav>
                                        <p:tav tm="100000">
                                          <p:val>
                                            <p:strVal val="1+ppt_h/2"/>
                                          </p:val>
                                        </p:tav>
                                      </p:tavLst>
                                    </p:anim>
                                    <p:set>
                                      <p:cBhvr>
                                        <p:cTn id="31" dur="1" fill="hold">
                                          <p:stCondLst>
                                            <p:cond delay="499"/>
                                          </p:stCondLst>
                                        </p:cTn>
                                        <p:tgtEl>
                                          <p:spTgt spid="42"/>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45"/>
                                        </p:tgtEl>
                                        <p:attrNameLst>
                                          <p:attrName>style.visibility</p:attrName>
                                        </p:attrNameLst>
                                      </p:cBhvr>
                                      <p:to>
                                        <p:strVal val="visible"/>
                                      </p:to>
                                    </p:set>
                                    <p:animEffect transition="in" filter="fade">
                                      <p:cBhvr>
                                        <p:cTn id="36" dur="500"/>
                                        <p:tgtEl>
                                          <p:spTgt spid="45"/>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46"/>
                                        </p:tgtEl>
                                        <p:attrNameLst>
                                          <p:attrName>style.visibility</p:attrName>
                                        </p:attrNameLst>
                                      </p:cBhvr>
                                      <p:to>
                                        <p:strVal val="visible"/>
                                      </p:to>
                                    </p:set>
                                    <p:animEffect transition="in" filter="fade">
                                      <p:cBhvr>
                                        <p:cTn id="39" dur="500"/>
                                        <p:tgtEl>
                                          <p:spTgt spid="46"/>
                                        </p:tgtEl>
                                      </p:cBhvr>
                                    </p:animEffec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50"/>
                                        </p:tgtEl>
                                        <p:attrNameLst>
                                          <p:attrName>style.visibility</p:attrName>
                                        </p:attrNameLst>
                                      </p:cBhvr>
                                      <p:to>
                                        <p:strVal val="visible"/>
                                      </p:to>
                                    </p:set>
                                    <p:anim calcmode="lin" valueType="num">
                                      <p:cBhvr additive="base">
                                        <p:cTn id="44" dur="500" fill="hold"/>
                                        <p:tgtEl>
                                          <p:spTgt spid="50"/>
                                        </p:tgtEl>
                                        <p:attrNameLst>
                                          <p:attrName>ppt_x</p:attrName>
                                        </p:attrNameLst>
                                      </p:cBhvr>
                                      <p:tavLst>
                                        <p:tav tm="0">
                                          <p:val>
                                            <p:strVal val="#ppt_x"/>
                                          </p:val>
                                        </p:tav>
                                        <p:tav tm="100000">
                                          <p:val>
                                            <p:strVal val="#ppt_x"/>
                                          </p:val>
                                        </p:tav>
                                      </p:tavLst>
                                    </p:anim>
                                    <p:anim calcmode="lin" valueType="num">
                                      <p:cBhvr additive="base">
                                        <p:cTn id="45"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xit" presetSubtype="0" fill="hold" grpId="1" nodeType="clickEffect">
                                  <p:stCondLst>
                                    <p:cond delay="0"/>
                                  </p:stCondLst>
                                  <p:childTnLst>
                                    <p:animEffect transition="out" filter="fade">
                                      <p:cBhvr>
                                        <p:cTn id="49" dur="1000"/>
                                        <p:tgtEl>
                                          <p:spTgt spid="50"/>
                                        </p:tgtEl>
                                      </p:cBhvr>
                                    </p:animEffect>
                                    <p:anim calcmode="lin" valueType="num">
                                      <p:cBhvr>
                                        <p:cTn id="50" dur="1000"/>
                                        <p:tgtEl>
                                          <p:spTgt spid="50"/>
                                        </p:tgtEl>
                                        <p:attrNameLst>
                                          <p:attrName>ppt_x</p:attrName>
                                        </p:attrNameLst>
                                      </p:cBhvr>
                                      <p:tavLst>
                                        <p:tav tm="0">
                                          <p:val>
                                            <p:strVal val="ppt_x"/>
                                          </p:val>
                                        </p:tav>
                                        <p:tav tm="100000">
                                          <p:val>
                                            <p:strVal val="ppt_x"/>
                                          </p:val>
                                        </p:tav>
                                      </p:tavLst>
                                    </p:anim>
                                    <p:anim calcmode="lin" valueType="num">
                                      <p:cBhvr>
                                        <p:cTn id="51" dur="1000"/>
                                        <p:tgtEl>
                                          <p:spTgt spid="50"/>
                                        </p:tgtEl>
                                        <p:attrNameLst>
                                          <p:attrName>ppt_y</p:attrName>
                                        </p:attrNameLst>
                                      </p:cBhvr>
                                      <p:tavLst>
                                        <p:tav tm="0">
                                          <p:val>
                                            <p:strVal val="ppt_y"/>
                                          </p:val>
                                        </p:tav>
                                        <p:tav tm="100000">
                                          <p:val>
                                            <p:strVal val="ppt_y+.1"/>
                                          </p:val>
                                        </p:tav>
                                      </p:tavLst>
                                    </p:anim>
                                    <p:set>
                                      <p:cBhvr>
                                        <p:cTn id="52" dur="1" fill="hold">
                                          <p:stCondLst>
                                            <p:cond delay="999"/>
                                          </p:stCondLst>
                                        </p:cTn>
                                        <p:tgtEl>
                                          <p:spTgt spid="50"/>
                                        </p:tgtEl>
                                        <p:attrNameLst>
                                          <p:attrName>style.visibility</p:attrName>
                                        </p:attrNameLst>
                                      </p:cBhvr>
                                      <p:to>
                                        <p:strVal val="hidden"/>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41"/>
                                        </p:tgtEl>
                                        <p:attrNameLst>
                                          <p:attrName>style.visibility</p:attrName>
                                        </p:attrNameLst>
                                      </p:cBhvr>
                                      <p:to>
                                        <p:strVal val="visible"/>
                                      </p:to>
                                    </p:set>
                                    <p:animEffect transition="in" filter="fade">
                                      <p:cBhvr>
                                        <p:cTn id="57" dur="500"/>
                                        <p:tgtEl>
                                          <p:spTgt spid="41"/>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fade">
                                      <p:cBhvr>
                                        <p:cTn id="62" dur="500"/>
                                        <p:tgtEl>
                                          <p:spTgt spid="47"/>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49"/>
                                        </p:tgtEl>
                                        <p:attrNameLst>
                                          <p:attrName>style.visibility</p:attrName>
                                        </p:attrNameLst>
                                      </p:cBhvr>
                                      <p:to>
                                        <p:strVal val="visible"/>
                                      </p:to>
                                    </p:set>
                                    <p:animEffect transition="in" filter="fade">
                                      <p:cBhvr>
                                        <p:cTn id="67"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P spid="39" grpId="0"/>
      <p:bldP spid="41" grpId="0"/>
      <p:bldP spid="45" grpId="0" animBg="1"/>
      <p:bldP spid="46" grpId="0"/>
      <p:bldP spid="47" grpId="0" animBg="1"/>
      <p:bldP spid="49" grpId="0" animBg="1"/>
      <p:bldP spid="50" grpId="0" animBg="1"/>
      <p:bldP spid="50"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ext Box 11"/>
          <p:cNvSpPr txBox="1">
            <a:spLocks noChangeArrowheads="1"/>
          </p:cNvSpPr>
          <p:nvPr/>
        </p:nvSpPr>
        <p:spPr bwMode="auto">
          <a:xfrm>
            <a:off x="2462859" y="1972146"/>
            <a:ext cx="50791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b="1" dirty="0">
                <a:solidFill>
                  <a:prstClr val="black"/>
                </a:solidFill>
                <a:latin typeface="HP001 4 hàng" pitchFamily="34" charset="0"/>
                <a:cs typeface="Times New Roman" pitchFamily="18" charset="0"/>
              </a:rPr>
              <a:t>  10</a:t>
            </a:r>
            <a:r>
              <a:rPr lang="vi-VN" sz="4000" b="1" dirty="0">
                <a:solidFill>
                  <a:prstClr val="black"/>
                </a:solidFill>
                <a:latin typeface="HP001 4 hàng" pitchFamily="34" charset="0"/>
                <a:cs typeface="Times New Roman" pitchFamily="18" charset="0"/>
              </a:rPr>
              <a:t>d</a:t>
            </a:r>
            <a:r>
              <a:rPr lang="en-US" sz="4000" b="1" dirty="0">
                <a:solidFill>
                  <a:prstClr val="black"/>
                </a:solidFill>
                <a:latin typeface="HP001 4 hàng" pitchFamily="34" charset="0"/>
                <a:cs typeface="Times New Roman" pitchFamily="18" charset="0"/>
              </a:rPr>
              <a:t>m = 1m</a:t>
            </a:r>
            <a:endParaRPr lang="en-US" sz="4000" b="1" u="sng" dirty="0">
              <a:solidFill>
                <a:prstClr val="black"/>
              </a:solidFill>
              <a:latin typeface="HP001 4 hàng" pitchFamily="34" charset="0"/>
              <a:cs typeface="Times New Roman" pitchFamily="18" charset="0"/>
            </a:endParaRPr>
          </a:p>
        </p:txBody>
      </p:sp>
      <p:sp>
        <p:nvSpPr>
          <p:cNvPr id="3" name="Text Box 9"/>
          <p:cNvSpPr txBox="1">
            <a:spLocks noChangeArrowheads="1"/>
          </p:cNvSpPr>
          <p:nvPr/>
        </p:nvSpPr>
        <p:spPr bwMode="auto">
          <a:xfrm>
            <a:off x="2411766" y="2495366"/>
            <a:ext cx="3171789"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b="1" dirty="0">
                <a:solidFill>
                  <a:prstClr val="black"/>
                </a:solidFill>
                <a:latin typeface="HP001 4 hàng" pitchFamily="34" charset="0"/>
                <a:cs typeface="Times New Roman" pitchFamily="18" charset="0"/>
              </a:rPr>
              <a:t>100</a:t>
            </a:r>
            <a:r>
              <a:rPr lang="vi-VN" sz="4000" b="1" dirty="0">
                <a:solidFill>
                  <a:prstClr val="black"/>
                </a:solidFill>
                <a:latin typeface="HP001 4 hàng" pitchFamily="34" charset="0"/>
                <a:cs typeface="Times New Roman" pitchFamily="18" charset="0"/>
              </a:rPr>
              <a:t>d</a:t>
            </a:r>
            <a:r>
              <a:rPr lang="en-US" sz="4000" b="1" dirty="0">
                <a:solidFill>
                  <a:prstClr val="black"/>
                </a:solidFill>
                <a:latin typeface="HP001 4 hàng" pitchFamily="34" charset="0"/>
                <a:cs typeface="Times New Roman" pitchFamily="18" charset="0"/>
              </a:rPr>
              <a:t>m</a:t>
            </a:r>
            <a:r>
              <a:rPr lang="en-US" sz="4000" b="1" baseline="30000" dirty="0">
                <a:solidFill>
                  <a:prstClr val="black"/>
                </a:solidFill>
                <a:latin typeface="HP001 4 hàng" pitchFamily="34" charset="0"/>
                <a:cs typeface="Times New Roman" pitchFamily="18" charset="0"/>
              </a:rPr>
              <a:t>2</a:t>
            </a:r>
          </a:p>
        </p:txBody>
      </p:sp>
      <p:sp>
        <p:nvSpPr>
          <p:cNvPr id="4" name="Text Box 9"/>
          <p:cNvSpPr txBox="1">
            <a:spLocks noChangeArrowheads="1"/>
          </p:cNvSpPr>
          <p:nvPr/>
        </p:nvSpPr>
        <p:spPr bwMode="auto">
          <a:xfrm>
            <a:off x="4211960" y="2497419"/>
            <a:ext cx="68579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b="1" dirty="0">
                <a:solidFill>
                  <a:prstClr val="black"/>
                </a:solidFill>
                <a:latin typeface="HP001 4 hàng" pitchFamily="34" charset="0"/>
                <a:cs typeface="Times New Roman" pitchFamily="18" charset="0"/>
              </a:rPr>
              <a:t>=</a:t>
            </a:r>
            <a:endParaRPr lang="en-US" sz="4000" b="1" baseline="30000" dirty="0">
              <a:solidFill>
                <a:prstClr val="black"/>
              </a:solidFill>
              <a:latin typeface="HP001 4 hàng" pitchFamily="34" charset="0"/>
              <a:cs typeface="Times New Roman" pitchFamily="18" charset="0"/>
            </a:endParaRPr>
          </a:p>
        </p:txBody>
      </p:sp>
      <p:sp>
        <p:nvSpPr>
          <p:cNvPr id="5" name="Text Box 9"/>
          <p:cNvSpPr txBox="1">
            <a:spLocks noChangeArrowheads="1"/>
          </p:cNvSpPr>
          <p:nvPr/>
        </p:nvSpPr>
        <p:spPr bwMode="auto">
          <a:xfrm>
            <a:off x="4633665" y="2497419"/>
            <a:ext cx="239313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b="1" dirty="0">
                <a:solidFill>
                  <a:prstClr val="black"/>
                </a:solidFill>
                <a:latin typeface="HP001 4 hàng" pitchFamily="34" charset="0"/>
                <a:cs typeface="Times New Roman" pitchFamily="18" charset="0"/>
              </a:rPr>
              <a:t>1m</a:t>
            </a:r>
            <a:r>
              <a:rPr lang="en-US" sz="4000" b="1" baseline="30000" dirty="0">
                <a:solidFill>
                  <a:prstClr val="black"/>
                </a:solidFill>
                <a:latin typeface="HP001 4 hàng" pitchFamily="34" charset="0"/>
                <a:cs typeface="Times New Roman" pitchFamily="18" charset="0"/>
              </a:rPr>
              <a:t>2</a:t>
            </a:r>
          </a:p>
        </p:txBody>
      </p:sp>
      <p:sp>
        <p:nvSpPr>
          <p:cNvPr id="6" name="Text Box 9"/>
          <p:cNvSpPr txBox="1">
            <a:spLocks noChangeArrowheads="1"/>
          </p:cNvSpPr>
          <p:nvPr/>
        </p:nvSpPr>
        <p:spPr bwMode="auto">
          <a:xfrm>
            <a:off x="2654103" y="3016532"/>
            <a:ext cx="44576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b="1" dirty="0">
                <a:solidFill>
                  <a:srgbClr val="FF0000"/>
                </a:solidFill>
                <a:latin typeface="HP001 4 hàng" pitchFamily="34" charset="0"/>
                <a:cs typeface="Times New Roman" pitchFamily="18" charset="0"/>
              </a:rPr>
              <a:t> 1m</a:t>
            </a:r>
            <a:r>
              <a:rPr lang="en-US" sz="4000" b="1" baseline="30000" dirty="0">
                <a:solidFill>
                  <a:srgbClr val="FF0000"/>
                </a:solidFill>
                <a:latin typeface="HP001 4 hàng" pitchFamily="34" charset="0"/>
                <a:cs typeface="Times New Roman" pitchFamily="18" charset="0"/>
              </a:rPr>
              <a:t>2</a:t>
            </a:r>
            <a:r>
              <a:rPr lang="en-US" sz="4000" baseline="30000" dirty="0">
                <a:solidFill>
                  <a:srgbClr val="0000FF"/>
                </a:solidFill>
                <a:latin typeface="HP001 4 hàng" pitchFamily="34" charset="0"/>
                <a:cs typeface="Times New Roman" pitchFamily="18" charset="0"/>
              </a:rPr>
              <a:t> </a:t>
            </a:r>
          </a:p>
        </p:txBody>
      </p:sp>
      <p:sp>
        <p:nvSpPr>
          <p:cNvPr id="7" name="Text Box 9"/>
          <p:cNvSpPr txBox="1">
            <a:spLocks noChangeArrowheads="1"/>
          </p:cNvSpPr>
          <p:nvPr/>
        </p:nvSpPr>
        <p:spPr bwMode="auto">
          <a:xfrm>
            <a:off x="4722862" y="3064460"/>
            <a:ext cx="445765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b="1" dirty="0">
                <a:solidFill>
                  <a:srgbClr val="FF0000"/>
                </a:solidFill>
                <a:latin typeface="HP001 4 hàng" pitchFamily="34" charset="0"/>
                <a:cs typeface="Times New Roman" pitchFamily="18" charset="0"/>
              </a:rPr>
              <a:t>… cm</a:t>
            </a:r>
            <a:r>
              <a:rPr lang="en-US" sz="4000" b="1" baseline="30000" dirty="0">
                <a:solidFill>
                  <a:srgbClr val="FF0000"/>
                </a:solidFill>
                <a:latin typeface="HP001 4 hàng" pitchFamily="34" charset="0"/>
                <a:cs typeface="Times New Roman" pitchFamily="18" charset="0"/>
              </a:rPr>
              <a:t>2 </a:t>
            </a:r>
          </a:p>
        </p:txBody>
      </p:sp>
      <p:sp>
        <p:nvSpPr>
          <p:cNvPr id="8" name="Text Box 9"/>
          <p:cNvSpPr txBox="1">
            <a:spLocks noChangeArrowheads="1"/>
          </p:cNvSpPr>
          <p:nvPr/>
        </p:nvSpPr>
        <p:spPr bwMode="auto">
          <a:xfrm>
            <a:off x="4641719" y="3052266"/>
            <a:ext cx="3314663" cy="707886"/>
          </a:xfrm>
          <a:prstGeom prst="rect">
            <a:avLst/>
          </a:prstGeom>
          <a:solidFill>
            <a:sysClr val="window" lastClr="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defRPr/>
            </a:pPr>
            <a:r>
              <a:rPr lang="en-US" sz="4000" b="1" kern="0" dirty="0">
                <a:solidFill>
                  <a:srgbClr val="FF0000"/>
                </a:solidFill>
                <a:latin typeface="HP001 4 hàng" pitchFamily="34" charset="0"/>
                <a:cs typeface="Times New Roman" pitchFamily="18" charset="0"/>
              </a:rPr>
              <a:t>100</a:t>
            </a:r>
            <a:r>
              <a:rPr lang="vi-VN" sz="4000" b="1" kern="0" dirty="0">
                <a:solidFill>
                  <a:srgbClr val="FF0000"/>
                </a:solidFill>
                <a:latin typeface="HP001 4 hàng" pitchFamily="34" charset="0"/>
                <a:cs typeface="Times New Roman" pitchFamily="18" charset="0"/>
              </a:rPr>
              <a:t>d</a:t>
            </a:r>
            <a:r>
              <a:rPr lang="en-US" sz="4000" b="1" kern="0" dirty="0">
                <a:solidFill>
                  <a:srgbClr val="FF0000"/>
                </a:solidFill>
                <a:latin typeface="HP001 4 hàng" pitchFamily="34" charset="0"/>
                <a:cs typeface="Times New Roman" pitchFamily="18" charset="0"/>
              </a:rPr>
              <a:t>m</a:t>
            </a:r>
            <a:r>
              <a:rPr lang="en-US" sz="4000" b="1" kern="0" baseline="30000" dirty="0">
                <a:solidFill>
                  <a:srgbClr val="FF0000"/>
                </a:solidFill>
                <a:latin typeface="HP001 4 hàng" pitchFamily="34" charset="0"/>
                <a:cs typeface="Times New Roman" pitchFamily="18" charset="0"/>
              </a:rPr>
              <a:t>2 </a:t>
            </a:r>
          </a:p>
        </p:txBody>
      </p:sp>
      <p:sp>
        <p:nvSpPr>
          <p:cNvPr id="9" name="Rectangle 8"/>
          <p:cNvSpPr>
            <a:spLocks noChangeArrowheads="1"/>
          </p:cNvSpPr>
          <p:nvPr/>
        </p:nvSpPr>
        <p:spPr bwMode="auto">
          <a:xfrm>
            <a:off x="4211960" y="3088000"/>
            <a:ext cx="74587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4000" b="1" kern="0" dirty="0">
                <a:solidFill>
                  <a:srgbClr val="FF0000"/>
                </a:solidFill>
                <a:latin typeface="HP001 4 hàng" pitchFamily="34" charset="0"/>
                <a:cs typeface="Times New Roman" pitchFamily="18" charset="0"/>
              </a:rPr>
              <a:t>=</a:t>
            </a:r>
            <a:endParaRPr lang="en-US" sz="4000" kern="0" dirty="0">
              <a:solidFill>
                <a:sysClr val="windowText" lastClr="000000"/>
              </a:solidFill>
              <a:latin typeface="HP001 4 hàng" pitchFamily="34" charset="0"/>
            </a:endParaRPr>
          </a:p>
        </p:txBody>
      </p:sp>
      <p:sp>
        <p:nvSpPr>
          <p:cNvPr id="10" name="TextBox 9"/>
          <p:cNvSpPr txBox="1"/>
          <p:nvPr/>
        </p:nvSpPr>
        <p:spPr>
          <a:xfrm>
            <a:off x="539552" y="786066"/>
            <a:ext cx="7776864" cy="1569660"/>
          </a:xfrm>
          <a:prstGeom prst="rect">
            <a:avLst/>
          </a:prstGeom>
          <a:noFill/>
        </p:spPr>
        <p:txBody>
          <a:bodyPr wrap="square" rtlCol="0">
            <a:spAutoFit/>
          </a:bodyPr>
          <a:lstStyle/>
          <a:p>
            <a:pPr algn="ctr"/>
            <a:r>
              <a:rPr lang="en-US" sz="3200" b="1" dirty="0" err="1">
                <a:solidFill>
                  <a:srgbClr val="0000FF"/>
                </a:solidFill>
                <a:latin typeface="HP001 4 hàng" pitchFamily="34" charset="0"/>
                <a:cs typeface="Times New Roman" pitchFamily="18" charset="0"/>
              </a:rPr>
              <a:t>Mối</a:t>
            </a:r>
            <a:r>
              <a:rPr lang="en-US" sz="3200" b="1" dirty="0">
                <a:solidFill>
                  <a:srgbClr val="0000FF"/>
                </a:solidFill>
                <a:latin typeface="HP001 4 hàng" pitchFamily="34" charset="0"/>
                <a:cs typeface="Times New Roman" pitchFamily="18" charset="0"/>
              </a:rPr>
              <a:t> </a:t>
            </a:r>
            <a:r>
              <a:rPr lang="en-US" sz="3200" b="1" dirty="0" err="1">
                <a:solidFill>
                  <a:srgbClr val="0000FF"/>
                </a:solidFill>
                <a:latin typeface="HP001 4 hàng" pitchFamily="34" charset="0"/>
                <a:cs typeface="Times New Roman" pitchFamily="18" charset="0"/>
              </a:rPr>
              <a:t>quan</a:t>
            </a:r>
            <a:r>
              <a:rPr lang="en-US" sz="3200" b="1" dirty="0">
                <a:solidFill>
                  <a:srgbClr val="0000FF"/>
                </a:solidFill>
                <a:latin typeface="HP001 4 hàng" pitchFamily="34" charset="0"/>
                <a:cs typeface="Times New Roman" pitchFamily="18" charset="0"/>
              </a:rPr>
              <a:t> </a:t>
            </a:r>
            <a:r>
              <a:rPr lang="en-US" sz="3200" b="1" dirty="0" err="1">
                <a:solidFill>
                  <a:srgbClr val="0000FF"/>
                </a:solidFill>
                <a:latin typeface="HP001 4 hàng" pitchFamily="34" charset="0"/>
                <a:cs typeface="Times New Roman" pitchFamily="18" charset="0"/>
              </a:rPr>
              <a:t>hệ</a:t>
            </a:r>
            <a:r>
              <a:rPr lang="en-US" sz="3200" b="1" dirty="0">
                <a:solidFill>
                  <a:srgbClr val="0000FF"/>
                </a:solidFill>
                <a:latin typeface="HP001 4 hàng" pitchFamily="34" charset="0"/>
                <a:cs typeface="Times New Roman" pitchFamily="18" charset="0"/>
              </a:rPr>
              <a:t> </a:t>
            </a:r>
            <a:r>
              <a:rPr lang="en-US" sz="3200" b="1" dirty="0" err="1">
                <a:solidFill>
                  <a:srgbClr val="0000FF"/>
                </a:solidFill>
                <a:latin typeface="HP001 4 hàng" pitchFamily="34" charset="0"/>
                <a:cs typeface="Times New Roman" pitchFamily="18" charset="0"/>
              </a:rPr>
              <a:t>giữa</a:t>
            </a:r>
            <a:r>
              <a:rPr lang="en-US" sz="3200" b="1" dirty="0">
                <a:solidFill>
                  <a:srgbClr val="0000FF"/>
                </a:solidFill>
                <a:latin typeface="HP001 4 hàng" pitchFamily="34" charset="0"/>
                <a:cs typeface="Times New Roman" pitchFamily="18" charset="0"/>
              </a:rPr>
              <a:t> </a:t>
            </a:r>
            <a:endParaRPr lang="vi-VN" sz="3200" b="1" dirty="0">
              <a:solidFill>
                <a:srgbClr val="0000FF"/>
              </a:solidFill>
              <a:latin typeface="HP001 4 hàng" pitchFamily="34" charset="0"/>
              <a:cs typeface="Times New Roman" pitchFamily="18" charset="0"/>
            </a:endParaRPr>
          </a:p>
          <a:p>
            <a:pPr algn="ctr"/>
            <a:r>
              <a:rPr lang="vi-VN" sz="3200" b="1" dirty="0">
                <a:solidFill>
                  <a:srgbClr val="0000FF"/>
                </a:solidFill>
                <a:latin typeface="HP001 4 hàng" pitchFamily="34" charset="0"/>
                <a:cs typeface="Times New Roman" pitchFamily="18" charset="0"/>
              </a:rPr>
              <a:t>Đề - xi - mé</a:t>
            </a:r>
            <a:r>
              <a:rPr lang="en-US" sz="3200" b="1" dirty="0">
                <a:solidFill>
                  <a:srgbClr val="0000FF"/>
                </a:solidFill>
                <a:latin typeface="HP001 4 hàng" pitchFamily="34" charset="0"/>
                <a:cs typeface="Times New Roman" pitchFamily="18" charset="0"/>
              </a:rPr>
              <a:t>t </a:t>
            </a:r>
            <a:r>
              <a:rPr lang="en-US" sz="3200" b="1" dirty="0" err="1">
                <a:solidFill>
                  <a:srgbClr val="0000FF"/>
                </a:solidFill>
                <a:latin typeface="HP001 4 hàng" pitchFamily="34" charset="0"/>
                <a:cs typeface="Times New Roman" pitchFamily="18" charset="0"/>
              </a:rPr>
              <a:t>vuông</a:t>
            </a:r>
            <a:r>
              <a:rPr lang="en-US" sz="3200" b="1" dirty="0">
                <a:solidFill>
                  <a:srgbClr val="0000FF"/>
                </a:solidFill>
                <a:latin typeface="HP001 4 hàng" pitchFamily="34" charset="0"/>
                <a:cs typeface="Times New Roman" pitchFamily="18" charset="0"/>
              </a:rPr>
              <a:t> </a:t>
            </a:r>
            <a:r>
              <a:rPr lang="en-US" sz="3200" b="1" dirty="0" err="1">
                <a:solidFill>
                  <a:srgbClr val="0000FF"/>
                </a:solidFill>
                <a:latin typeface="HP001 4 hàng" pitchFamily="34" charset="0"/>
                <a:cs typeface="Times New Roman" pitchFamily="18" charset="0"/>
              </a:rPr>
              <a:t>và</a:t>
            </a:r>
            <a:r>
              <a:rPr lang="en-US" sz="3200" b="1" dirty="0">
                <a:solidFill>
                  <a:srgbClr val="0000FF"/>
                </a:solidFill>
                <a:latin typeface="HP001 4 hàng" pitchFamily="34" charset="0"/>
                <a:cs typeface="Times New Roman" pitchFamily="18" charset="0"/>
              </a:rPr>
              <a:t> </a:t>
            </a:r>
            <a:r>
              <a:rPr lang="en-US" sz="3200" b="1" dirty="0" err="1">
                <a:solidFill>
                  <a:srgbClr val="0000FF"/>
                </a:solidFill>
                <a:latin typeface="HP001 4 hàng" pitchFamily="34" charset="0"/>
                <a:cs typeface="Times New Roman" pitchFamily="18" charset="0"/>
              </a:rPr>
              <a:t>mét</a:t>
            </a:r>
            <a:r>
              <a:rPr lang="en-US" sz="3200" b="1" dirty="0">
                <a:solidFill>
                  <a:srgbClr val="0000FF"/>
                </a:solidFill>
                <a:latin typeface="HP001 4 hàng" pitchFamily="34" charset="0"/>
                <a:cs typeface="Times New Roman" pitchFamily="18" charset="0"/>
              </a:rPr>
              <a:t> </a:t>
            </a:r>
            <a:r>
              <a:rPr lang="en-US" sz="3200" b="1" dirty="0" err="1">
                <a:solidFill>
                  <a:srgbClr val="0000FF"/>
                </a:solidFill>
                <a:latin typeface="HP001 4 hàng" pitchFamily="34" charset="0"/>
                <a:cs typeface="Times New Roman" pitchFamily="18" charset="0"/>
              </a:rPr>
              <a:t>vuông</a:t>
            </a:r>
            <a:r>
              <a:rPr lang="en-US" sz="3200" b="1" dirty="0">
                <a:solidFill>
                  <a:srgbClr val="0000FF"/>
                </a:solidFill>
                <a:latin typeface="HP001 4 hàng" pitchFamily="34" charset="0"/>
                <a:cs typeface="Times New Roman" pitchFamily="18" charset="0"/>
              </a:rPr>
              <a:t>:</a:t>
            </a:r>
          </a:p>
          <a:p>
            <a:pPr algn="ctr"/>
            <a:endParaRPr lang="en-US" sz="3200" dirty="0">
              <a:solidFill>
                <a:prstClr val="black"/>
              </a:solidFill>
              <a:latin typeface="HP001 4 hàng" pitchFamily="34" charset="0"/>
            </a:endParaRPr>
          </a:p>
        </p:txBody>
      </p:sp>
    </p:spTree>
    <p:extLst>
      <p:ext uri="{BB962C8B-B14F-4D97-AF65-F5344CB8AC3E}">
        <p14:creationId xmlns:p14="http://schemas.microsoft.com/office/powerpoint/2010/main" val="3834272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barn(inVertical)">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down)">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down)">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wipe(down)">
                                      <p:cBhvr>
                                        <p:cTn id="38" dur="500"/>
                                        <p:tgtEl>
                                          <p:spTgt spid="9"/>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circle(in)">
                                      <p:cBhvr>
                                        <p:cTn id="43" dur="20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wipe(down)">
                                      <p:cBhvr>
                                        <p:cTn id="4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P spid="7" grpId="0"/>
      <p:bldP spid="8" grpId="0" animBg="1"/>
      <p:bldP spid="9" grpId="0"/>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9000" b="-9000"/>
          </a:stretch>
        </a:blipFill>
        <a:effectLst/>
      </p:bgPr>
    </p:bg>
    <p:spTree>
      <p:nvGrpSpPr>
        <p:cNvPr id="1" name=""/>
        <p:cNvGrpSpPr/>
        <p:nvPr/>
      </p:nvGrpSpPr>
      <p:grpSpPr>
        <a:xfrm>
          <a:off x="0" y="0"/>
          <a:ext cx="0" cy="0"/>
          <a:chOff x="0" y="0"/>
          <a:chExt cx="0" cy="0"/>
        </a:xfrm>
      </p:grpSpPr>
      <p:grpSp>
        <p:nvGrpSpPr>
          <p:cNvPr id="2" name="Group 3"/>
          <p:cNvGrpSpPr>
            <a:grpSpLocks/>
          </p:cNvGrpSpPr>
          <p:nvPr/>
        </p:nvGrpSpPr>
        <p:grpSpPr bwMode="auto">
          <a:xfrm>
            <a:off x="35496" y="1234680"/>
            <a:ext cx="9649072" cy="2981062"/>
            <a:chOff x="592436" y="380787"/>
            <a:chExt cx="9649072" cy="2007770"/>
          </a:xfrm>
        </p:grpSpPr>
        <p:sp>
          <p:nvSpPr>
            <p:cNvPr id="3" name="Text Box 14"/>
            <p:cNvSpPr txBox="1">
              <a:spLocks noChangeArrowheads="1"/>
            </p:cNvSpPr>
            <p:nvPr/>
          </p:nvSpPr>
          <p:spPr bwMode="auto">
            <a:xfrm>
              <a:off x="592436" y="380787"/>
              <a:ext cx="8610600" cy="47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4000" dirty="0">
                  <a:solidFill>
                    <a:prstClr val="black"/>
                  </a:solidFill>
                  <a:latin typeface="HP001 4 hàng" pitchFamily="34" charset="0"/>
                  <a:cs typeface="Times New Roman" pitchFamily="18" charset="0"/>
                </a:rPr>
                <a:t> </a:t>
              </a:r>
              <a:r>
                <a:rPr lang="vi-VN" sz="4000" dirty="0">
                  <a:solidFill>
                    <a:prstClr val="black"/>
                  </a:solidFill>
                  <a:latin typeface="HP001 4 hàng" pitchFamily="34" charset="0"/>
                  <a:cs typeface="Times New Roman" pitchFamily="18" charset="0"/>
                </a:rPr>
                <a:t>- </a:t>
              </a:r>
              <a:r>
                <a:rPr lang="vi-VN" sz="4000" b="1" dirty="0">
                  <a:solidFill>
                    <a:prstClr val="black"/>
                  </a:solidFill>
                  <a:latin typeface="HP001 4 hàng" pitchFamily="34" charset="0"/>
                  <a:cs typeface="Times New Roman" pitchFamily="18" charset="0"/>
                </a:rPr>
                <a:t>M</a:t>
              </a:r>
              <a:r>
                <a:rPr lang="en-US" sz="4000" b="1" dirty="0" err="1">
                  <a:solidFill>
                    <a:prstClr val="black"/>
                  </a:solidFill>
                  <a:latin typeface="HP001 4 hàng" pitchFamily="34" charset="0"/>
                  <a:cs typeface="Times New Roman" pitchFamily="18" charset="0"/>
                </a:rPr>
                <a:t>ét</a:t>
              </a:r>
              <a:r>
                <a:rPr lang="en-US" sz="4000" b="1" dirty="0">
                  <a:solidFill>
                    <a:prstClr val="black"/>
                  </a:solidFill>
                  <a:latin typeface="HP001 4 hàng" pitchFamily="34" charset="0"/>
                  <a:cs typeface="Times New Roman" pitchFamily="18" charset="0"/>
                </a:rPr>
                <a:t> </a:t>
              </a:r>
              <a:r>
                <a:rPr lang="en-US" sz="4000" b="1" dirty="0" err="1">
                  <a:solidFill>
                    <a:prstClr val="black"/>
                  </a:solidFill>
                  <a:latin typeface="HP001 4 hàng" pitchFamily="34" charset="0"/>
                  <a:cs typeface="Times New Roman" pitchFamily="18" charset="0"/>
                </a:rPr>
                <a:t>vuông</a:t>
              </a:r>
              <a:r>
                <a:rPr lang="en-US" sz="4000" b="1" dirty="0">
                  <a:solidFill>
                    <a:prstClr val="black"/>
                  </a:solidFill>
                  <a:latin typeface="HP001 4 hàng" pitchFamily="34" charset="0"/>
                  <a:cs typeface="Times New Roman" pitchFamily="18" charset="0"/>
                </a:rPr>
                <a:t> </a:t>
              </a:r>
              <a:r>
                <a:rPr lang="en-US" sz="4000" b="1" dirty="0" err="1">
                  <a:solidFill>
                    <a:srgbClr val="FF0000"/>
                  </a:solidFill>
                  <a:latin typeface="HP001 4 hàng" pitchFamily="34" charset="0"/>
                  <a:cs typeface="Times New Roman" pitchFamily="18" charset="0"/>
                </a:rPr>
                <a:t>là</a:t>
              </a:r>
              <a:r>
                <a:rPr lang="en-US" sz="4000" b="1" dirty="0">
                  <a:solidFill>
                    <a:srgbClr val="FF0000"/>
                  </a:solidFill>
                  <a:latin typeface="HP001 4 hàng" pitchFamily="34" charset="0"/>
                  <a:cs typeface="Times New Roman" pitchFamily="18" charset="0"/>
                </a:rPr>
                <a:t> </a:t>
              </a:r>
              <a:r>
                <a:rPr lang="en-US" sz="4000" b="1" dirty="0" err="1">
                  <a:solidFill>
                    <a:srgbClr val="FF0000"/>
                  </a:solidFill>
                  <a:latin typeface="HP001 4 hàng" pitchFamily="34" charset="0"/>
                  <a:cs typeface="Times New Roman" pitchFamily="18" charset="0"/>
                </a:rPr>
                <a:t>đơn</a:t>
              </a:r>
              <a:r>
                <a:rPr lang="en-US" sz="4000" b="1" dirty="0">
                  <a:solidFill>
                    <a:srgbClr val="FF0000"/>
                  </a:solidFill>
                  <a:latin typeface="HP001 4 hàng" pitchFamily="34" charset="0"/>
                  <a:cs typeface="Times New Roman" pitchFamily="18" charset="0"/>
                </a:rPr>
                <a:t> </a:t>
              </a:r>
              <a:r>
                <a:rPr lang="en-US" sz="4000" b="1" dirty="0" err="1">
                  <a:solidFill>
                    <a:srgbClr val="FF0000"/>
                  </a:solidFill>
                  <a:latin typeface="HP001 4 hàng" pitchFamily="34" charset="0"/>
                  <a:cs typeface="Times New Roman" pitchFamily="18" charset="0"/>
                </a:rPr>
                <a:t>vị</a:t>
              </a:r>
              <a:r>
                <a:rPr lang="en-US" sz="4000" b="1" dirty="0">
                  <a:solidFill>
                    <a:srgbClr val="FF0000"/>
                  </a:solidFill>
                  <a:latin typeface="HP001 4 hàng" pitchFamily="34" charset="0"/>
                  <a:cs typeface="Times New Roman" pitchFamily="18" charset="0"/>
                </a:rPr>
                <a:t> </a:t>
              </a:r>
              <a:r>
                <a:rPr lang="en-US" sz="4000" b="1" dirty="0" err="1">
                  <a:solidFill>
                    <a:srgbClr val="FF0000"/>
                  </a:solidFill>
                  <a:latin typeface="HP001 4 hàng" pitchFamily="34" charset="0"/>
                  <a:cs typeface="Times New Roman" pitchFamily="18" charset="0"/>
                </a:rPr>
                <a:t>đo</a:t>
              </a:r>
              <a:r>
                <a:rPr lang="en-US" sz="4000" b="1" dirty="0">
                  <a:solidFill>
                    <a:srgbClr val="FF0000"/>
                  </a:solidFill>
                  <a:latin typeface="HP001 4 hàng" pitchFamily="34" charset="0"/>
                  <a:cs typeface="Times New Roman" pitchFamily="18" charset="0"/>
                </a:rPr>
                <a:t> </a:t>
              </a:r>
              <a:r>
                <a:rPr lang="en-US" sz="4000" b="1" dirty="0" err="1">
                  <a:solidFill>
                    <a:srgbClr val="FF0000"/>
                  </a:solidFill>
                  <a:latin typeface="HP001 4 hàng" pitchFamily="34" charset="0"/>
                  <a:cs typeface="Times New Roman" pitchFamily="18" charset="0"/>
                </a:rPr>
                <a:t>diện</a:t>
              </a:r>
              <a:r>
                <a:rPr lang="en-US" sz="4000" b="1" dirty="0">
                  <a:solidFill>
                    <a:srgbClr val="FF0000"/>
                  </a:solidFill>
                  <a:latin typeface="HP001 4 hàng" pitchFamily="34" charset="0"/>
                  <a:cs typeface="Times New Roman" pitchFamily="18" charset="0"/>
                </a:rPr>
                <a:t> </a:t>
              </a:r>
              <a:r>
                <a:rPr lang="en-US" sz="4000" b="1" dirty="0" err="1">
                  <a:solidFill>
                    <a:srgbClr val="FF0000"/>
                  </a:solidFill>
                  <a:latin typeface="HP001 4 hàng" pitchFamily="34" charset="0"/>
                  <a:cs typeface="Times New Roman" pitchFamily="18" charset="0"/>
                </a:rPr>
                <a:t>tích</a:t>
              </a:r>
              <a:r>
                <a:rPr lang="en-US" sz="4000" b="1" dirty="0">
                  <a:solidFill>
                    <a:srgbClr val="FF0000"/>
                  </a:solidFill>
                  <a:latin typeface="HP001 4 hàng" pitchFamily="34" charset="0"/>
                  <a:cs typeface="Times New Roman" pitchFamily="18" charset="0"/>
                </a:rPr>
                <a:t>.</a:t>
              </a:r>
            </a:p>
          </p:txBody>
        </p:sp>
        <p:sp>
          <p:nvSpPr>
            <p:cNvPr id="4" name="Text Box 15"/>
            <p:cNvSpPr txBox="1">
              <a:spLocks noChangeArrowheads="1"/>
            </p:cNvSpPr>
            <p:nvPr/>
          </p:nvSpPr>
          <p:spPr bwMode="auto">
            <a:xfrm>
              <a:off x="3206006" y="1911790"/>
              <a:ext cx="3867150" cy="476767"/>
            </a:xfrm>
            <a:prstGeom prst="rect">
              <a:avLst/>
            </a:prstGeom>
            <a:solidFill>
              <a:srgbClr val="FFFFCC"/>
            </a:solidFill>
            <a:ln w="9525">
              <a:solidFill>
                <a:srgbClr val="FF0000"/>
              </a:solidFill>
              <a:miter lim="800000"/>
              <a:headEnd/>
              <a:tailEnd/>
            </a:ln>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sz="4000" b="1" dirty="0">
                  <a:solidFill>
                    <a:srgbClr val="FF0000"/>
                  </a:solidFill>
                  <a:latin typeface="HP001 4 hàng" pitchFamily="34" charset="0"/>
                  <a:cs typeface="Times New Roman" pitchFamily="18" charset="0"/>
                </a:rPr>
                <a:t>1m</a:t>
              </a:r>
              <a:r>
                <a:rPr lang="en-US" sz="4000" b="1" baseline="30000" dirty="0">
                  <a:solidFill>
                    <a:srgbClr val="FF0000"/>
                  </a:solidFill>
                  <a:latin typeface="HP001 4 hàng" pitchFamily="34" charset="0"/>
                  <a:cs typeface="Times New Roman" pitchFamily="18" charset="0"/>
                </a:rPr>
                <a:t>2</a:t>
              </a:r>
              <a:r>
                <a:rPr lang="en-US" sz="4000" b="1" dirty="0">
                  <a:solidFill>
                    <a:srgbClr val="FF0000"/>
                  </a:solidFill>
                  <a:latin typeface="HP001 4 hàng" pitchFamily="34" charset="0"/>
                  <a:cs typeface="Times New Roman" pitchFamily="18" charset="0"/>
                </a:rPr>
                <a:t> = 100</a:t>
              </a:r>
              <a:r>
                <a:rPr lang="vi-VN" sz="4000" b="1" dirty="0">
                  <a:solidFill>
                    <a:srgbClr val="FF0000"/>
                  </a:solidFill>
                  <a:latin typeface="HP001 4 hàng" pitchFamily="34" charset="0"/>
                  <a:cs typeface="Times New Roman" pitchFamily="18" charset="0"/>
                </a:rPr>
                <a:t>d</a:t>
              </a:r>
              <a:r>
                <a:rPr lang="en-US" sz="4000" b="1" dirty="0">
                  <a:solidFill>
                    <a:srgbClr val="FF0000"/>
                  </a:solidFill>
                  <a:latin typeface="HP001 4 hàng" pitchFamily="34" charset="0"/>
                  <a:cs typeface="Times New Roman" pitchFamily="18" charset="0"/>
                </a:rPr>
                <a:t>m</a:t>
              </a:r>
              <a:r>
                <a:rPr lang="en-US" sz="4000" b="1" baseline="30000" dirty="0">
                  <a:solidFill>
                    <a:srgbClr val="FF0000"/>
                  </a:solidFill>
                  <a:latin typeface="HP001 4 hàng" pitchFamily="34" charset="0"/>
                  <a:cs typeface="Times New Roman" pitchFamily="18" charset="0"/>
                </a:rPr>
                <a:t>2</a:t>
              </a:r>
            </a:p>
          </p:txBody>
        </p:sp>
        <p:sp>
          <p:nvSpPr>
            <p:cNvPr id="5" name="Rectangle 2"/>
            <p:cNvSpPr>
              <a:spLocks noChangeArrowheads="1"/>
            </p:cNvSpPr>
            <p:nvPr/>
          </p:nvSpPr>
          <p:spPr bwMode="auto">
            <a:xfrm>
              <a:off x="785440" y="1214434"/>
              <a:ext cx="9456068" cy="476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vi-VN" sz="4000" b="1" dirty="0">
                  <a:solidFill>
                    <a:srgbClr val="000000"/>
                  </a:solidFill>
                  <a:latin typeface="HP001 4 hàng" pitchFamily="34" charset="0"/>
                  <a:cs typeface="Times New Roman" pitchFamily="18" charset="0"/>
                </a:rPr>
                <a:t>- Mét </a:t>
              </a:r>
              <a:r>
                <a:rPr lang="en-US" sz="4000" b="1" dirty="0" err="1">
                  <a:solidFill>
                    <a:srgbClr val="000000"/>
                  </a:solidFill>
                  <a:latin typeface="HP001 4 hàng" pitchFamily="34" charset="0"/>
                  <a:cs typeface="Times New Roman" pitchFamily="18" charset="0"/>
                </a:rPr>
                <a:t>vuông</a:t>
              </a:r>
              <a:r>
                <a:rPr lang="en-US" sz="4000" b="1" dirty="0">
                  <a:solidFill>
                    <a:srgbClr val="000000"/>
                  </a:solidFill>
                  <a:latin typeface="HP001 4 hàng" pitchFamily="34" charset="0"/>
                  <a:cs typeface="Times New Roman" pitchFamily="18" charset="0"/>
                </a:rPr>
                <a:t> </a:t>
              </a:r>
              <a:r>
                <a:rPr lang="en-US" sz="4000" b="1" dirty="0" err="1">
                  <a:solidFill>
                    <a:srgbClr val="000000"/>
                  </a:solidFill>
                  <a:latin typeface="HP001 4 hàng" pitchFamily="34" charset="0"/>
                  <a:cs typeface="Times New Roman" pitchFamily="18" charset="0"/>
                </a:rPr>
                <a:t>viết</a:t>
              </a:r>
              <a:r>
                <a:rPr lang="en-US" sz="4000" b="1" dirty="0">
                  <a:solidFill>
                    <a:srgbClr val="000000"/>
                  </a:solidFill>
                  <a:latin typeface="HP001 4 hàng" pitchFamily="34" charset="0"/>
                  <a:cs typeface="Times New Roman" pitchFamily="18" charset="0"/>
                </a:rPr>
                <a:t> </a:t>
              </a:r>
              <a:r>
                <a:rPr lang="en-US" sz="4000" b="1" dirty="0" err="1">
                  <a:solidFill>
                    <a:srgbClr val="000000"/>
                  </a:solidFill>
                  <a:latin typeface="HP001 4 hàng" pitchFamily="34" charset="0"/>
                  <a:cs typeface="Times New Roman" pitchFamily="18" charset="0"/>
                </a:rPr>
                <a:t>tắt</a:t>
              </a:r>
              <a:r>
                <a:rPr lang="en-US" sz="4000" b="1" dirty="0">
                  <a:solidFill>
                    <a:srgbClr val="000000"/>
                  </a:solidFill>
                  <a:latin typeface="HP001 4 hàng" pitchFamily="34" charset="0"/>
                  <a:cs typeface="Times New Roman" pitchFamily="18" charset="0"/>
                </a:rPr>
                <a:t> </a:t>
              </a:r>
              <a:r>
                <a:rPr lang="en-US" sz="4000" b="1" dirty="0" err="1">
                  <a:solidFill>
                    <a:srgbClr val="000000"/>
                  </a:solidFill>
                  <a:latin typeface="HP001 4 hàng" pitchFamily="34" charset="0"/>
                  <a:cs typeface="Times New Roman" pitchFamily="18" charset="0"/>
                </a:rPr>
                <a:t>là</a:t>
              </a:r>
              <a:r>
                <a:rPr lang="en-US" sz="4000" b="1" dirty="0">
                  <a:solidFill>
                    <a:srgbClr val="000000"/>
                  </a:solidFill>
                  <a:latin typeface="HP001 4 hàng" pitchFamily="34" charset="0"/>
                  <a:cs typeface="Times New Roman" pitchFamily="18" charset="0"/>
                </a:rPr>
                <a:t>:  </a:t>
              </a:r>
              <a:r>
                <a:rPr lang="en-US" sz="4000" b="1" dirty="0">
                  <a:solidFill>
                    <a:srgbClr val="FF0000"/>
                  </a:solidFill>
                  <a:latin typeface="HP001 4 hàng" pitchFamily="34" charset="0"/>
                  <a:cs typeface="Times New Roman" pitchFamily="18" charset="0"/>
                </a:rPr>
                <a:t>m</a:t>
              </a:r>
              <a:r>
                <a:rPr lang="en-US" sz="4000" b="1" baseline="30000" dirty="0">
                  <a:solidFill>
                    <a:srgbClr val="FF0000"/>
                  </a:solidFill>
                  <a:latin typeface="HP001 4 hàng" pitchFamily="34" charset="0"/>
                  <a:cs typeface="Times New Roman" pitchFamily="18" charset="0"/>
                </a:rPr>
                <a:t>2 </a:t>
              </a:r>
              <a:endParaRPr lang="en-US" sz="4000" b="1" dirty="0">
                <a:solidFill>
                  <a:srgbClr val="FF0000"/>
                </a:solidFill>
                <a:latin typeface="HP001 4 hàng" pitchFamily="34" charset="0"/>
              </a:endParaRPr>
            </a:p>
          </p:txBody>
        </p:sp>
      </p:grpSp>
    </p:spTree>
    <p:extLst>
      <p:ext uri="{BB962C8B-B14F-4D97-AF65-F5344CB8AC3E}">
        <p14:creationId xmlns:p14="http://schemas.microsoft.com/office/powerpoint/2010/main" val="2112067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2597837" y="176322"/>
            <a:ext cx="52145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en-US" sz="2800" b="1" u="sng" dirty="0" err="1">
                <a:solidFill>
                  <a:srgbClr val="FF0000"/>
                </a:solidFill>
                <a:latin typeface="HP001 4 hàng" pitchFamily="34" charset="0"/>
                <a:cs typeface="Times New Roman" pitchFamily="18" charset="0"/>
              </a:rPr>
              <a:t>Bài</a:t>
            </a:r>
            <a:r>
              <a:rPr lang="en-US" sz="2800" b="1" u="sng" dirty="0">
                <a:solidFill>
                  <a:srgbClr val="FF0000"/>
                </a:solidFill>
                <a:latin typeface="HP001 4 hàng" pitchFamily="34" charset="0"/>
                <a:cs typeface="Times New Roman" pitchFamily="18" charset="0"/>
              </a:rPr>
              <a:t> </a:t>
            </a:r>
            <a:r>
              <a:rPr lang="vi-VN" sz="2800" b="1" u="sng" dirty="0">
                <a:solidFill>
                  <a:srgbClr val="FF0000"/>
                </a:solidFill>
                <a:latin typeface="HP001 4 hàng" pitchFamily="34" charset="0"/>
                <a:cs typeface="Times New Roman" pitchFamily="18" charset="0"/>
              </a:rPr>
              <a:t>1</a:t>
            </a:r>
            <a:r>
              <a:rPr lang="en-US" sz="2800" b="1" u="sng" dirty="0">
                <a:solidFill>
                  <a:srgbClr val="FF0000"/>
                </a:solidFill>
                <a:latin typeface="HP001 4 hàng" pitchFamily="34" charset="0"/>
                <a:cs typeface="Times New Roman" pitchFamily="18" charset="0"/>
              </a:rPr>
              <a:t>:</a:t>
            </a:r>
            <a:r>
              <a:rPr lang="en-US" sz="2800" b="1" dirty="0">
                <a:solidFill>
                  <a:srgbClr val="FF0000"/>
                </a:solidFill>
                <a:latin typeface="HP001 4 hàng" pitchFamily="34" charset="0"/>
                <a:cs typeface="Times New Roman" pitchFamily="18" charset="0"/>
              </a:rPr>
              <a:t> </a:t>
            </a:r>
            <a:r>
              <a:rPr lang="en-US" sz="2800" b="1" dirty="0" err="1">
                <a:solidFill>
                  <a:srgbClr val="FF0000"/>
                </a:solidFill>
                <a:latin typeface="HP001 4 hàng" pitchFamily="34" charset="0"/>
                <a:cs typeface="Times New Roman" pitchFamily="18" charset="0"/>
              </a:rPr>
              <a:t>Viết</a:t>
            </a:r>
            <a:r>
              <a:rPr lang="en-US" sz="2800" b="1" dirty="0">
                <a:solidFill>
                  <a:srgbClr val="FF0000"/>
                </a:solidFill>
                <a:latin typeface="HP001 4 hàng" pitchFamily="34" charset="0"/>
                <a:cs typeface="Times New Roman" pitchFamily="18" charset="0"/>
              </a:rPr>
              <a:t> </a:t>
            </a:r>
            <a:r>
              <a:rPr lang="en-US" sz="2800" b="1" dirty="0" err="1">
                <a:solidFill>
                  <a:srgbClr val="FF0000"/>
                </a:solidFill>
                <a:latin typeface="HP001 4 hàng" pitchFamily="34" charset="0"/>
                <a:cs typeface="Times New Roman" pitchFamily="18" charset="0"/>
              </a:rPr>
              <a:t>theo</a:t>
            </a:r>
            <a:r>
              <a:rPr lang="en-US" sz="2800" b="1" dirty="0">
                <a:solidFill>
                  <a:srgbClr val="FF0000"/>
                </a:solidFill>
                <a:latin typeface="HP001 4 hàng" pitchFamily="34" charset="0"/>
                <a:cs typeface="Times New Roman" pitchFamily="18" charset="0"/>
              </a:rPr>
              <a:t> </a:t>
            </a:r>
            <a:r>
              <a:rPr lang="en-US" sz="2800" b="1" dirty="0" err="1">
                <a:solidFill>
                  <a:srgbClr val="FF0000"/>
                </a:solidFill>
                <a:latin typeface="HP001 4 hàng" pitchFamily="34" charset="0"/>
                <a:cs typeface="Times New Roman" pitchFamily="18" charset="0"/>
              </a:rPr>
              <a:t>mẫu</a:t>
            </a:r>
            <a:r>
              <a:rPr lang="en-US" sz="2800" b="1" dirty="0">
                <a:solidFill>
                  <a:srgbClr val="FF0000"/>
                </a:solidFill>
                <a:latin typeface="HP001 4 hàng" pitchFamily="34" charset="0"/>
                <a:cs typeface="Times New Roman" pitchFamily="18" charset="0"/>
              </a:rPr>
              <a:t>:</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843558"/>
            <a:ext cx="8568952" cy="39703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Oval 2">
            <a:extLst>
              <a:ext uri="{FF2B5EF4-FFF2-40B4-BE49-F238E27FC236}">
                <a16:creationId xmlns:a16="http://schemas.microsoft.com/office/drawing/2014/main" id="{ED5DFA11-262D-4014-BDB2-8E66FD229C2F}"/>
              </a:ext>
            </a:extLst>
          </p:cNvPr>
          <p:cNvSpPr/>
          <p:nvPr/>
        </p:nvSpPr>
        <p:spPr>
          <a:xfrm>
            <a:off x="5796136" y="2067694"/>
            <a:ext cx="914400" cy="55224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Arrow: Right 3">
            <a:extLst>
              <a:ext uri="{FF2B5EF4-FFF2-40B4-BE49-F238E27FC236}">
                <a16:creationId xmlns:a16="http://schemas.microsoft.com/office/drawing/2014/main" id="{FA37B7D3-7F60-4E59-AD89-8020E5C92BE1}"/>
              </a:ext>
            </a:extLst>
          </p:cNvPr>
          <p:cNvSpPr/>
          <p:nvPr/>
        </p:nvSpPr>
        <p:spPr>
          <a:xfrm>
            <a:off x="467544" y="2619940"/>
            <a:ext cx="3960440"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Arrow: Right 4">
            <a:extLst>
              <a:ext uri="{FF2B5EF4-FFF2-40B4-BE49-F238E27FC236}">
                <a16:creationId xmlns:a16="http://schemas.microsoft.com/office/drawing/2014/main" id="{1DF644BE-A0F7-4B02-9524-B3D4D9F5AEF8}"/>
              </a:ext>
            </a:extLst>
          </p:cNvPr>
          <p:cNvSpPr/>
          <p:nvPr/>
        </p:nvSpPr>
        <p:spPr>
          <a:xfrm>
            <a:off x="467544" y="3248588"/>
            <a:ext cx="3672408" cy="484632"/>
          </a:xfrm>
          <a:prstGeom prst="righ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eart 5">
            <a:extLst>
              <a:ext uri="{FF2B5EF4-FFF2-40B4-BE49-F238E27FC236}">
                <a16:creationId xmlns:a16="http://schemas.microsoft.com/office/drawing/2014/main" id="{ED172E29-5C2E-4978-944A-15083C3B8830}"/>
              </a:ext>
            </a:extLst>
          </p:cNvPr>
          <p:cNvSpPr/>
          <p:nvPr/>
        </p:nvSpPr>
        <p:spPr>
          <a:xfrm>
            <a:off x="5808300" y="3899495"/>
            <a:ext cx="1211972" cy="914400"/>
          </a:xfrm>
          <a:prstGeom prst="hear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3762019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8" presetClass="exit" presetSubtype="12" fill="hold" grpId="1" nodeType="clickEffect">
                                  <p:stCondLst>
                                    <p:cond delay="0"/>
                                  </p:stCondLst>
                                  <p:childTnLst>
                                    <p:animEffect transition="out" filter="strips(downLeft)">
                                      <p:cBhvr>
                                        <p:cTn id="20" dur="500"/>
                                        <p:tgtEl>
                                          <p:spTgt spid="3"/>
                                        </p:tgtEl>
                                      </p:cBhvr>
                                    </p:animEffect>
                                    <p:set>
                                      <p:cBhvr>
                                        <p:cTn id="21" dur="1" fill="hold">
                                          <p:stCondLst>
                                            <p:cond delay="499"/>
                                          </p:stCondLst>
                                        </p:cTn>
                                        <p:tgtEl>
                                          <p:spTgt spid="3"/>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2" presetClass="exit" presetSubtype="4" fill="hold" grpId="1" nodeType="clickEffect">
                                  <p:stCondLst>
                                    <p:cond delay="0"/>
                                  </p:stCondLst>
                                  <p:childTnLst>
                                    <p:anim calcmode="lin" valueType="num">
                                      <p:cBhvr additive="base">
                                        <p:cTn id="25" dur="500"/>
                                        <p:tgtEl>
                                          <p:spTgt spid="4"/>
                                        </p:tgtEl>
                                        <p:attrNameLst>
                                          <p:attrName>ppt_x</p:attrName>
                                        </p:attrNameLst>
                                      </p:cBhvr>
                                      <p:tavLst>
                                        <p:tav tm="0">
                                          <p:val>
                                            <p:strVal val="ppt_x"/>
                                          </p:val>
                                        </p:tav>
                                        <p:tav tm="100000">
                                          <p:val>
                                            <p:strVal val="ppt_x"/>
                                          </p:val>
                                        </p:tav>
                                      </p:tavLst>
                                    </p:anim>
                                    <p:anim calcmode="lin" valueType="num">
                                      <p:cBhvr additive="base">
                                        <p:cTn id="26" dur="500"/>
                                        <p:tgtEl>
                                          <p:spTgt spid="4"/>
                                        </p:tgtEl>
                                        <p:attrNameLst>
                                          <p:attrName>ppt_y</p:attrName>
                                        </p:attrNameLst>
                                      </p:cBhvr>
                                      <p:tavLst>
                                        <p:tav tm="0">
                                          <p:val>
                                            <p:strVal val="ppt_y"/>
                                          </p:val>
                                        </p:tav>
                                        <p:tav tm="100000">
                                          <p:val>
                                            <p:strVal val="1+ppt_h/2"/>
                                          </p:val>
                                        </p:tav>
                                      </p:tavLst>
                                    </p:anim>
                                    <p:set>
                                      <p:cBhvr>
                                        <p:cTn id="27" dur="1" fill="hold">
                                          <p:stCondLst>
                                            <p:cond delay="499"/>
                                          </p:stCondLst>
                                        </p:cTn>
                                        <p:tgtEl>
                                          <p:spTgt spid="4"/>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xit" presetSubtype="32" fill="hold" grpId="1" nodeType="clickEffect">
                                  <p:stCondLst>
                                    <p:cond delay="0"/>
                                  </p:stCondLst>
                                  <p:childTnLst>
                                    <p:anim calcmode="lin" valueType="num">
                                      <p:cBhvr>
                                        <p:cTn id="31" dur="500"/>
                                        <p:tgtEl>
                                          <p:spTgt spid="5"/>
                                        </p:tgtEl>
                                        <p:attrNameLst>
                                          <p:attrName>ppt_w</p:attrName>
                                        </p:attrNameLst>
                                      </p:cBhvr>
                                      <p:tavLst>
                                        <p:tav tm="0">
                                          <p:val>
                                            <p:strVal val="ppt_w"/>
                                          </p:val>
                                        </p:tav>
                                        <p:tav tm="100000">
                                          <p:val>
                                            <p:fltVal val="0"/>
                                          </p:val>
                                        </p:tav>
                                      </p:tavLst>
                                    </p:anim>
                                    <p:anim calcmode="lin" valueType="num">
                                      <p:cBhvr>
                                        <p:cTn id="32" dur="500"/>
                                        <p:tgtEl>
                                          <p:spTgt spid="5"/>
                                        </p:tgtEl>
                                        <p:attrNameLst>
                                          <p:attrName>ppt_h</p:attrName>
                                        </p:attrNameLst>
                                      </p:cBhvr>
                                      <p:tavLst>
                                        <p:tav tm="0">
                                          <p:val>
                                            <p:strVal val="ppt_h"/>
                                          </p:val>
                                        </p:tav>
                                        <p:tav tm="100000">
                                          <p:val>
                                            <p:fltVal val="0"/>
                                          </p:val>
                                        </p:tav>
                                      </p:tavLst>
                                    </p:anim>
                                    <p:animEffect transition="out" filter="fade">
                                      <p:cBhvr>
                                        <p:cTn id="33" dur="500"/>
                                        <p:tgtEl>
                                          <p:spTgt spid="5"/>
                                        </p:tgtEl>
                                      </p:cBhvr>
                                    </p:animEffect>
                                    <p:set>
                                      <p:cBhvr>
                                        <p:cTn id="34" dur="1" fill="hold">
                                          <p:stCondLst>
                                            <p:cond delay="499"/>
                                          </p:stCondLst>
                                        </p:cTn>
                                        <p:tgtEl>
                                          <p:spTgt spid="5"/>
                                        </p:tgtEl>
                                        <p:attrNameLst>
                                          <p:attrName>style.visibility</p:attrName>
                                        </p:attrNameLst>
                                      </p:cBhvr>
                                      <p:to>
                                        <p:strVal val="hidden"/>
                                      </p:to>
                                    </p:set>
                                  </p:childTnLst>
                                </p:cTn>
                              </p:par>
                            </p:childTnLst>
                          </p:cTn>
                        </p:par>
                      </p:childTnLst>
                    </p:cTn>
                  </p:par>
                  <p:par>
                    <p:cTn id="35" fill="hold">
                      <p:stCondLst>
                        <p:cond delay="indefinite"/>
                      </p:stCondLst>
                      <p:childTnLst>
                        <p:par>
                          <p:cTn id="36" fill="hold">
                            <p:stCondLst>
                              <p:cond delay="0"/>
                            </p:stCondLst>
                            <p:childTnLst>
                              <p:par>
                                <p:cTn id="37" presetID="1" presetClass="exit" presetSubtype="0" fill="hold" grpId="1" nodeType="clickEffect">
                                  <p:stCondLst>
                                    <p:cond delay="0"/>
                                  </p:stCondLst>
                                  <p:childTnLst>
                                    <p:set>
                                      <p:cBhvr>
                                        <p:cTn id="38"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3" grpId="1" animBg="1"/>
      <p:bldP spid="4" grpId="0" animBg="1"/>
      <p:bldP spid="4" grpId="1" animBg="1"/>
      <p:bldP spid="5" grpId="0" animBg="1"/>
      <p:bldP spid="5" grpId="1" animBg="1"/>
      <p:bldP spid="6" grpId="0" animBg="1"/>
      <p:bldP spid="6" grpId="1"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597939627"/>
              </p:ext>
            </p:extLst>
          </p:nvPr>
        </p:nvGraphicFramePr>
        <p:xfrm>
          <a:off x="1475656" y="1497310"/>
          <a:ext cx="6076950" cy="2514600"/>
        </p:xfrm>
        <a:graphic>
          <a:graphicData uri="http://schemas.openxmlformats.org/drawingml/2006/table">
            <a:tbl>
              <a:tblPr/>
              <a:tblGrid>
                <a:gridCol w="6076950">
                  <a:extLst>
                    <a:ext uri="{9D8B030D-6E8A-4147-A177-3AD203B41FA5}">
                      <a16:colId xmlns:a16="http://schemas.microsoft.com/office/drawing/2014/main" val="20000"/>
                    </a:ext>
                  </a:extLst>
                </a:gridCol>
              </a:tblGrid>
              <a:tr h="0">
                <a:tc>
                  <a:txBody>
                    <a:bodyPr/>
                    <a:lstStyle/>
                    <a:p>
                      <a:r>
                        <a:rPr lang="en-US" sz="4000" b="1" dirty="0">
                          <a:effectLst/>
                          <a:latin typeface="HP001 4 hàng" pitchFamily="34" charset="0"/>
                        </a:rPr>
                        <a:t>1m</a:t>
                      </a:r>
                      <a:r>
                        <a:rPr lang="en-US" sz="4000" b="1" baseline="30000" dirty="0">
                          <a:effectLst/>
                          <a:latin typeface="HP001 4 hàng" pitchFamily="34" charset="0"/>
                        </a:rPr>
                        <a:t>2</a:t>
                      </a:r>
                      <a:r>
                        <a:rPr lang="vi-VN" sz="4000" b="1" baseline="30000" dirty="0">
                          <a:effectLst/>
                          <a:latin typeface="HP001 4 hàng" pitchFamily="34" charset="0"/>
                        </a:rPr>
                        <a:t>       </a:t>
                      </a:r>
                      <a:r>
                        <a:rPr lang="en-US" sz="4000" b="1" dirty="0">
                          <a:effectLst/>
                          <a:latin typeface="HP001 4 hàng" pitchFamily="34" charset="0"/>
                        </a:rPr>
                        <a:t> </a:t>
                      </a:r>
                      <a:r>
                        <a:rPr lang="vi-VN" sz="4000" b="1" dirty="0">
                          <a:effectLst/>
                          <a:latin typeface="HP001 4 hàng" pitchFamily="34" charset="0"/>
                        </a:rPr>
                        <a:t>  </a:t>
                      </a:r>
                      <a:r>
                        <a:rPr lang="vi-VN" sz="4000" b="1" baseline="0" dirty="0">
                          <a:effectLst/>
                          <a:latin typeface="HP001 4 hàng" pitchFamily="34" charset="0"/>
                        </a:rPr>
                        <a:t> </a:t>
                      </a:r>
                      <a:r>
                        <a:rPr lang="en-US" sz="4000" b="1" dirty="0">
                          <a:effectLst/>
                          <a:latin typeface="HP001 4 hàng" pitchFamily="34" charset="0"/>
                        </a:rPr>
                        <a:t>= ...</a:t>
                      </a:r>
                      <a:r>
                        <a:rPr lang="vi-VN" sz="4000" b="1" dirty="0">
                          <a:effectLst/>
                          <a:latin typeface="HP001 4 hàng" pitchFamily="34" charset="0"/>
                        </a:rPr>
                        <a:t>       </a:t>
                      </a:r>
                      <a:r>
                        <a:rPr lang="en-US" sz="4000" b="1" dirty="0">
                          <a:effectLst/>
                          <a:latin typeface="HP001 4 hàng" pitchFamily="34" charset="0"/>
                        </a:rPr>
                        <a:t>dm</a:t>
                      </a:r>
                      <a:r>
                        <a:rPr lang="en-US" sz="4000" b="1" baseline="30000" dirty="0">
                          <a:effectLst/>
                          <a:latin typeface="HP001 4 hàng" pitchFamily="34" charset="0"/>
                        </a:rPr>
                        <a:t>2</a:t>
                      </a:r>
                      <a:endParaRPr lang="en-US" sz="4000" b="1" dirty="0">
                        <a:effectLst/>
                        <a:latin typeface="HP001 4 hàng" pitchFamily="34" charset="0"/>
                      </a:endParaRPr>
                    </a:p>
                    <a:p>
                      <a:r>
                        <a:rPr lang="en-US" sz="4000" b="1" dirty="0">
                          <a:effectLst/>
                          <a:latin typeface="HP001 4 hàng" pitchFamily="34" charset="0"/>
                        </a:rPr>
                        <a:t>100dm</a:t>
                      </a:r>
                      <a:r>
                        <a:rPr lang="en-US" sz="4000" b="1" baseline="30000" dirty="0">
                          <a:effectLst/>
                          <a:latin typeface="HP001 4 hàng" pitchFamily="34" charset="0"/>
                        </a:rPr>
                        <a:t>2</a:t>
                      </a:r>
                      <a:r>
                        <a:rPr lang="en-US" sz="4000" b="1" dirty="0">
                          <a:effectLst/>
                          <a:latin typeface="HP001 4 hàng" pitchFamily="34" charset="0"/>
                        </a:rPr>
                        <a:t> </a:t>
                      </a:r>
                      <a:r>
                        <a:rPr lang="vi-VN" sz="4000" b="1" dirty="0">
                          <a:effectLst/>
                          <a:latin typeface="HP001 4 hàng" pitchFamily="34" charset="0"/>
                        </a:rPr>
                        <a:t>   </a:t>
                      </a:r>
                      <a:r>
                        <a:rPr lang="en-US" sz="4000" b="1" dirty="0">
                          <a:effectLst/>
                          <a:latin typeface="HP001 4 hàng" pitchFamily="34" charset="0"/>
                        </a:rPr>
                        <a:t>= ...</a:t>
                      </a:r>
                      <a:r>
                        <a:rPr lang="vi-VN" sz="4000" b="1" dirty="0">
                          <a:effectLst/>
                          <a:latin typeface="HP001 4 hàng" pitchFamily="34" charset="0"/>
                        </a:rPr>
                        <a:t>       </a:t>
                      </a:r>
                      <a:r>
                        <a:rPr lang="en-US" sz="4000" b="1" dirty="0">
                          <a:effectLst/>
                          <a:latin typeface="HP001 4 hàng" pitchFamily="34" charset="0"/>
                        </a:rPr>
                        <a:t>m</a:t>
                      </a:r>
                      <a:r>
                        <a:rPr lang="en-US" sz="4000" b="1" baseline="30000" dirty="0">
                          <a:effectLst/>
                          <a:latin typeface="HP001 4 hàng" pitchFamily="34" charset="0"/>
                        </a:rPr>
                        <a:t>2</a:t>
                      </a:r>
                      <a:endParaRPr lang="en-US" sz="4000" b="1" dirty="0">
                        <a:effectLst/>
                        <a:latin typeface="HP001 4 hàng" pitchFamily="34" charset="0"/>
                      </a:endParaRPr>
                    </a:p>
                    <a:p>
                      <a:r>
                        <a:rPr lang="en-US" sz="4000" b="1" dirty="0">
                          <a:effectLst/>
                          <a:latin typeface="HP001 4 hàng" pitchFamily="34" charset="0"/>
                        </a:rPr>
                        <a:t>1 m</a:t>
                      </a:r>
                      <a:r>
                        <a:rPr lang="en-US" sz="4000" b="1" baseline="30000" dirty="0">
                          <a:effectLst/>
                          <a:latin typeface="HP001 4 hàng" pitchFamily="34" charset="0"/>
                        </a:rPr>
                        <a:t>2</a:t>
                      </a:r>
                      <a:r>
                        <a:rPr lang="en-US" sz="4000" b="1" dirty="0">
                          <a:effectLst/>
                          <a:latin typeface="HP001 4 hàng" pitchFamily="34" charset="0"/>
                        </a:rPr>
                        <a:t> </a:t>
                      </a:r>
                      <a:r>
                        <a:rPr lang="vi-VN" sz="4000" b="1" dirty="0">
                          <a:effectLst/>
                          <a:latin typeface="HP001 4 hàng" pitchFamily="34" charset="0"/>
                        </a:rPr>
                        <a:t>      </a:t>
                      </a:r>
                      <a:r>
                        <a:rPr lang="en-US" sz="4000" b="1" dirty="0">
                          <a:effectLst/>
                          <a:latin typeface="HP001 4 hàng" pitchFamily="34" charset="0"/>
                        </a:rPr>
                        <a:t>= ... </a:t>
                      </a:r>
                      <a:r>
                        <a:rPr lang="vi-VN" sz="4000" b="1" dirty="0">
                          <a:effectLst/>
                          <a:latin typeface="HP001 4 hàng" pitchFamily="34" charset="0"/>
                        </a:rPr>
                        <a:t>       </a:t>
                      </a:r>
                      <a:r>
                        <a:rPr lang="en-US" sz="4000" b="1" dirty="0">
                          <a:effectLst/>
                          <a:latin typeface="HP001 4 hàng" pitchFamily="34" charset="0"/>
                        </a:rPr>
                        <a:t>cm</a:t>
                      </a:r>
                      <a:r>
                        <a:rPr lang="en-US" sz="4000" b="1" baseline="30000" dirty="0">
                          <a:effectLst/>
                          <a:latin typeface="HP001 4 hàng" pitchFamily="34" charset="0"/>
                        </a:rPr>
                        <a:t>2</a:t>
                      </a:r>
                      <a:endParaRPr lang="en-US" sz="4000" b="1" dirty="0">
                        <a:effectLst/>
                        <a:latin typeface="HP001 4 hàng" pitchFamily="34" charset="0"/>
                      </a:endParaRPr>
                    </a:p>
                    <a:p>
                      <a:r>
                        <a:rPr lang="en-US" sz="4000" b="1" dirty="0">
                          <a:effectLst/>
                          <a:latin typeface="HP001 4 hàng" pitchFamily="34" charset="0"/>
                        </a:rPr>
                        <a:t>10</a:t>
                      </a:r>
                      <a:r>
                        <a:rPr lang="vi-VN" sz="4000" b="1" dirty="0">
                          <a:effectLst/>
                          <a:latin typeface="HP001 4 hàng" pitchFamily="34" charset="0"/>
                        </a:rPr>
                        <a:t> </a:t>
                      </a:r>
                      <a:r>
                        <a:rPr lang="en-US" sz="4000" b="1" dirty="0">
                          <a:effectLst/>
                          <a:latin typeface="HP001 4 hàng" pitchFamily="34" charset="0"/>
                        </a:rPr>
                        <a:t>000cm</a:t>
                      </a:r>
                      <a:r>
                        <a:rPr lang="en-US" sz="4000" b="1" baseline="30000" dirty="0">
                          <a:effectLst/>
                          <a:latin typeface="HP001 4 hàng" pitchFamily="34" charset="0"/>
                        </a:rPr>
                        <a:t>2</a:t>
                      </a:r>
                      <a:r>
                        <a:rPr lang="vi-VN" sz="4000" b="1" baseline="30000" dirty="0">
                          <a:effectLst/>
                          <a:latin typeface="HP001 4 hàng" pitchFamily="34" charset="0"/>
                        </a:rPr>
                        <a:t> </a:t>
                      </a:r>
                      <a:r>
                        <a:rPr lang="en-US" sz="4000" b="1" dirty="0">
                          <a:effectLst/>
                          <a:latin typeface="HP001 4 hàng" pitchFamily="34" charset="0"/>
                        </a:rPr>
                        <a:t>= ...</a:t>
                      </a:r>
                      <a:r>
                        <a:rPr lang="vi-VN" sz="4000" b="1" dirty="0">
                          <a:effectLst/>
                          <a:latin typeface="HP001 4 hàng" pitchFamily="34" charset="0"/>
                        </a:rPr>
                        <a:t>       </a:t>
                      </a:r>
                      <a:r>
                        <a:rPr lang="en-US" sz="4000" b="1" dirty="0">
                          <a:effectLst/>
                          <a:latin typeface="HP001 4 hàng" pitchFamily="34" charset="0"/>
                        </a:rPr>
                        <a:t> m</a:t>
                      </a:r>
                      <a:r>
                        <a:rPr lang="en-US" sz="4000" b="1" baseline="30000" dirty="0">
                          <a:effectLst/>
                          <a:latin typeface="HP001 4 hàng" pitchFamily="34" charset="0"/>
                        </a:rPr>
                        <a:t>2</a:t>
                      </a:r>
                      <a:endParaRPr lang="en-US" sz="4000" b="1" dirty="0">
                        <a:effectLst/>
                        <a:latin typeface="HP001 4 hàng" pitchFamily="34" charset="0"/>
                      </a:endParaRPr>
                    </a:p>
                  </a:txBody>
                  <a:tcPr marL="38100" marR="38100" marT="38100" marB="38100"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sp>
        <p:nvSpPr>
          <p:cNvPr id="3" name="Rectangle 1"/>
          <p:cNvSpPr>
            <a:spLocks noChangeArrowheads="1"/>
          </p:cNvSpPr>
          <p:nvPr/>
        </p:nvSpPr>
        <p:spPr bwMode="auto">
          <a:xfrm>
            <a:off x="1792829" y="412671"/>
            <a:ext cx="6091539" cy="43088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vi-VN" sz="2800" b="1" i="0" u="sng" strike="noStrike" cap="none" normalizeH="0" baseline="0" dirty="0">
                <a:ln>
                  <a:noFill/>
                </a:ln>
                <a:solidFill>
                  <a:srgbClr val="FF0000"/>
                </a:solidFill>
                <a:effectLst/>
                <a:latin typeface="HP001 4 hàng" pitchFamily="34" charset="0"/>
                <a:cs typeface="Arial" pitchFamily="34" charset="0"/>
              </a:rPr>
              <a:t>Bài</a:t>
            </a:r>
            <a:r>
              <a:rPr kumimoji="0" lang="vi-VN" sz="2800" b="1" i="0" u="sng" strike="noStrike" cap="none" normalizeH="0" dirty="0">
                <a:ln>
                  <a:noFill/>
                </a:ln>
                <a:solidFill>
                  <a:srgbClr val="FF0000"/>
                </a:solidFill>
                <a:effectLst/>
                <a:latin typeface="HP001 4 hàng" pitchFamily="34" charset="0"/>
                <a:cs typeface="Arial" pitchFamily="34" charset="0"/>
              </a:rPr>
              <a:t> 2: </a:t>
            </a:r>
            <a:r>
              <a:rPr kumimoji="0" lang="en-US" sz="2800" b="1" i="0" u="none" strike="noStrike" cap="none" normalizeH="0" baseline="0" dirty="0" err="1">
                <a:ln>
                  <a:noFill/>
                </a:ln>
                <a:solidFill>
                  <a:srgbClr val="FF0000"/>
                </a:solidFill>
                <a:effectLst/>
                <a:latin typeface="HP001 4 hàng" pitchFamily="34" charset="0"/>
                <a:cs typeface="Arial" pitchFamily="34" charset="0"/>
              </a:rPr>
              <a:t>Viết</a:t>
            </a:r>
            <a:r>
              <a:rPr kumimoji="0" lang="en-US" sz="2800" b="1" i="0" u="none" strike="noStrike" cap="none" normalizeH="0" baseline="0" dirty="0">
                <a:ln>
                  <a:noFill/>
                </a:ln>
                <a:solidFill>
                  <a:srgbClr val="FF0000"/>
                </a:solidFill>
                <a:effectLst/>
                <a:latin typeface="HP001 4 hàng" pitchFamily="34" charset="0"/>
                <a:cs typeface="Arial" pitchFamily="34" charset="0"/>
              </a:rPr>
              <a:t> </a:t>
            </a:r>
            <a:r>
              <a:rPr kumimoji="0" lang="en-US" sz="2800" b="1" i="0" u="none" strike="noStrike" cap="none" normalizeH="0" baseline="0" dirty="0" err="1">
                <a:ln>
                  <a:noFill/>
                </a:ln>
                <a:solidFill>
                  <a:srgbClr val="FF0000"/>
                </a:solidFill>
                <a:effectLst/>
                <a:latin typeface="HP001 4 hàng" pitchFamily="34" charset="0"/>
                <a:cs typeface="Arial" pitchFamily="34" charset="0"/>
              </a:rPr>
              <a:t>số</a:t>
            </a:r>
            <a:r>
              <a:rPr kumimoji="0" lang="en-US" sz="2800" b="1" i="0" u="none" strike="noStrike" cap="none" normalizeH="0" baseline="0" dirty="0">
                <a:ln>
                  <a:noFill/>
                </a:ln>
                <a:solidFill>
                  <a:srgbClr val="FF0000"/>
                </a:solidFill>
                <a:effectLst/>
                <a:latin typeface="HP001 4 hàng" pitchFamily="34" charset="0"/>
                <a:cs typeface="Arial" pitchFamily="34" charset="0"/>
              </a:rPr>
              <a:t> </a:t>
            </a:r>
            <a:r>
              <a:rPr kumimoji="0" lang="en-US" sz="2800" b="1" i="0" u="none" strike="noStrike" cap="none" normalizeH="0" baseline="0" dirty="0" err="1">
                <a:ln>
                  <a:noFill/>
                </a:ln>
                <a:solidFill>
                  <a:srgbClr val="FF0000"/>
                </a:solidFill>
                <a:effectLst/>
                <a:latin typeface="HP001 4 hàng" pitchFamily="34" charset="0"/>
                <a:cs typeface="Arial" pitchFamily="34" charset="0"/>
              </a:rPr>
              <a:t>thích</a:t>
            </a:r>
            <a:r>
              <a:rPr kumimoji="0" lang="en-US" sz="2800" b="1" i="0" u="none" strike="noStrike" cap="none" normalizeH="0" baseline="0" dirty="0">
                <a:ln>
                  <a:noFill/>
                </a:ln>
                <a:solidFill>
                  <a:srgbClr val="FF0000"/>
                </a:solidFill>
                <a:effectLst/>
                <a:latin typeface="HP001 4 hàng" pitchFamily="34" charset="0"/>
                <a:cs typeface="Arial" pitchFamily="34" charset="0"/>
              </a:rPr>
              <a:t> </a:t>
            </a:r>
            <a:r>
              <a:rPr kumimoji="0" lang="en-US" sz="2800" b="1" i="0" u="none" strike="noStrike" cap="none" normalizeH="0" baseline="0" dirty="0" err="1">
                <a:ln>
                  <a:noFill/>
                </a:ln>
                <a:solidFill>
                  <a:srgbClr val="FF0000"/>
                </a:solidFill>
                <a:effectLst/>
                <a:latin typeface="HP001 4 hàng" pitchFamily="34" charset="0"/>
                <a:cs typeface="Arial" pitchFamily="34" charset="0"/>
              </a:rPr>
              <a:t>hợp</a:t>
            </a:r>
            <a:r>
              <a:rPr kumimoji="0" lang="en-US" sz="2800" b="1" i="0" u="none" strike="noStrike" cap="none" normalizeH="0" baseline="0" dirty="0">
                <a:ln>
                  <a:noFill/>
                </a:ln>
                <a:solidFill>
                  <a:srgbClr val="FF0000"/>
                </a:solidFill>
                <a:effectLst/>
                <a:latin typeface="HP001 4 hàng" pitchFamily="34" charset="0"/>
                <a:cs typeface="Arial" pitchFamily="34" charset="0"/>
              </a:rPr>
              <a:t> </a:t>
            </a:r>
            <a:r>
              <a:rPr kumimoji="0" lang="en-US" sz="2800" b="1" i="0" u="none" strike="noStrike" cap="none" normalizeH="0" baseline="0" dirty="0" err="1">
                <a:ln>
                  <a:noFill/>
                </a:ln>
                <a:solidFill>
                  <a:srgbClr val="FF0000"/>
                </a:solidFill>
                <a:effectLst/>
                <a:latin typeface="HP001 4 hàng" pitchFamily="34" charset="0"/>
                <a:cs typeface="Arial" pitchFamily="34" charset="0"/>
              </a:rPr>
              <a:t>vào</a:t>
            </a:r>
            <a:r>
              <a:rPr kumimoji="0" lang="en-US" sz="2800" b="1" i="0" u="none" strike="noStrike" cap="none" normalizeH="0" baseline="0" dirty="0">
                <a:ln>
                  <a:noFill/>
                </a:ln>
                <a:solidFill>
                  <a:srgbClr val="FF0000"/>
                </a:solidFill>
                <a:effectLst/>
                <a:latin typeface="HP001 4 hàng" pitchFamily="34" charset="0"/>
                <a:cs typeface="Arial" pitchFamily="34" charset="0"/>
              </a:rPr>
              <a:t> </a:t>
            </a:r>
            <a:r>
              <a:rPr kumimoji="0" lang="en-US" sz="2800" b="1" i="0" u="none" strike="noStrike" cap="none" normalizeH="0" baseline="0" dirty="0" err="1">
                <a:ln>
                  <a:noFill/>
                </a:ln>
                <a:solidFill>
                  <a:srgbClr val="FF0000"/>
                </a:solidFill>
                <a:effectLst/>
                <a:latin typeface="HP001 4 hàng" pitchFamily="34" charset="0"/>
                <a:cs typeface="Arial" pitchFamily="34" charset="0"/>
              </a:rPr>
              <a:t>chỗ</a:t>
            </a:r>
            <a:r>
              <a:rPr kumimoji="0" lang="en-US" sz="2800" b="1" i="0" u="none" strike="noStrike" cap="none" normalizeH="0" baseline="0" dirty="0">
                <a:ln>
                  <a:noFill/>
                </a:ln>
                <a:solidFill>
                  <a:srgbClr val="FF0000"/>
                </a:solidFill>
                <a:effectLst/>
                <a:latin typeface="HP001 4 hàng" pitchFamily="34" charset="0"/>
                <a:cs typeface="Arial" pitchFamily="34" charset="0"/>
              </a:rPr>
              <a:t> </a:t>
            </a:r>
            <a:r>
              <a:rPr kumimoji="0" lang="en-US" sz="2800" b="1" i="0" u="none" strike="noStrike" cap="none" normalizeH="0" baseline="0" dirty="0" err="1">
                <a:ln>
                  <a:noFill/>
                </a:ln>
                <a:solidFill>
                  <a:srgbClr val="FF0000"/>
                </a:solidFill>
                <a:effectLst/>
                <a:latin typeface="HP001 4 hàng" pitchFamily="34" charset="0"/>
                <a:cs typeface="Arial" pitchFamily="34" charset="0"/>
              </a:rPr>
              <a:t>chấm</a:t>
            </a:r>
            <a:endParaRPr kumimoji="0" lang="en-US" sz="4000" b="0" i="0" u="none" strike="noStrike" cap="none" normalizeH="0" baseline="0" dirty="0">
              <a:ln>
                <a:noFill/>
              </a:ln>
              <a:solidFill>
                <a:srgbClr val="FF0000"/>
              </a:solidFill>
              <a:effectLst/>
              <a:latin typeface="HP001 4 hàng" pitchFamily="34" charset="0"/>
              <a:cs typeface="Arial" pitchFamily="34" charset="0"/>
            </a:endParaRPr>
          </a:p>
        </p:txBody>
      </p:sp>
      <p:sp>
        <p:nvSpPr>
          <p:cNvPr id="5" name="TextBox 4"/>
          <p:cNvSpPr txBox="1"/>
          <p:nvPr/>
        </p:nvSpPr>
        <p:spPr>
          <a:xfrm>
            <a:off x="3610226" y="1513711"/>
            <a:ext cx="1228372" cy="584775"/>
          </a:xfrm>
          <a:prstGeom prst="rect">
            <a:avLst/>
          </a:prstGeom>
          <a:noFill/>
        </p:spPr>
        <p:txBody>
          <a:bodyPr wrap="square" rtlCol="0">
            <a:spAutoFit/>
          </a:bodyPr>
          <a:lstStyle/>
          <a:p>
            <a:r>
              <a:rPr lang="vi-VN" sz="3200" b="1" dirty="0">
                <a:solidFill>
                  <a:srgbClr val="FF0000"/>
                </a:solidFill>
                <a:latin typeface="HP001 4 hàng" pitchFamily="34" charset="0"/>
              </a:rPr>
              <a:t>100</a:t>
            </a:r>
            <a:endParaRPr lang="en-US" sz="3200" b="1" dirty="0">
              <a:solidFill>
                <a:srgbClr val="FF0000"/>
              </a:solidFill>
              <a:latin typeface="HP001 4 hàng" pitchFamily="34" charset="0"/>
            </a:endParaRPr>
          </a:p>
        </p:txBody>
      </p:sp>
      <p:sp>
        <p:nvSpPr>
          <p:cNvPr id="6" name="TextBox 5"/>
          <p:cNvSpPr txBox="1"/>
          <p:nvPr/>
        </p:nvSpPr>
        <p:spPr>
          <a:xfrm>
            <a:off x="3923928" y="2114887"/>
            <a:ext cx="859860" cy="584775"/>
          </a:xfrm>
          <a:prstGeom prst="rect">
            <a:avLst/>
          </a:prstGeom>
          <a:noFill/>
        </p:spPr>
        <p:txBody>
          <a:bodyPr wrap="square" rtlCol="0">
            <a:spAutoFit/>
          </a:bodyPr>
          <a:lstStyle/>
          <a:p>
            <a:r>
              <a:rPr lang="vi-VN" sz="3200" b="1" dirty="0">
                <a:solidFill>
                  <a:srgbClr val="FF0000"/>
                </a:solidFill>
                <a:latin typeface="HP001 4 hàng" pitchFamily="34" charset="0"/>
              </a:rPr>
              <a:t>1</a:t>
            </a:r>
            <a:endParaRPr lang="en-US" sz="3200" b="1" dirty="0">
              <a:solidFill>
                <a:srgbClr val="FF0000"/>
              </a:solidFill>
              <a:latin typeface="HP001 4 hàng" pitchFamily="34" charset="0"/>
            </a:endParaRPr>
          </a:p>
        </p:txBody>
      </p:sp>
      <p:sp>
        <p:nvSpPr>
          <p:cNvPr id="7" name="TextBox 6"/>
          <p:cNvSpPr txBox="1"/>
          <p:nvPr/>
        </p:nvSpPr>
        <p:spPr>
          <a:xfrm>
            <a:off x="3432579" y="2762810"/>
            <a:ext cx="1842558" cy="584775"/>
          </a:xfrm>
          <a:prstGeom prst="rect">
            <a:avLst/>
          </a:prstGeom>
          <a:noFill/>
        </p:spPr>
        <p:txBody>
          <a:bodyPr wrap="square" rtlCol="0">
            <a:spAutoFit/>
          </a:bodyPr>
          <a:lstStyle/>
          <a:p>
            <a:r>
              <a:rPr lang="vi-VN" sz="3200" b="1" dirty="0">
                <a:solidFill>
                  <a:srgbClr val="FF0000"/>
                </a:solidFill>
                <a:latin typeface="HP001 4 hàng" pitchFamily="34" charset="0"/>
              </a:rPr>
              <a:t>10 000</a:t>
            </a:r>
            <a:endParaRPr lang="en-US" sz="3200" b="1" dirty="0">
              <a:solidFill>
                <a:srgbClr val="FF0000"/>
              </a:solidFill>
              <a:latin typeface="HP001 4 hàng" pitchFamily="34" charset="0"/>
            </a:endParaRPr>
          </a:p>
        </p:txBody>
      </p:sp>
      <p:sp>
        <p:nvSpPr>
          <p:cNvPr id="8" name="TextBox 7"/>
          <p:cNvSpPr txBox="1"/>
          <p:nvPr/>
        </p:nvSpPr>
        <p:spPr>
          <a:xfrm>
            <a:off x="4204483" y="3344904"/>
            <a:ext cx="2088232" cy="584775"/>
          </a:xfrm>
          <a:prstGeom prst="rect">
            <a:avLst/>
          </a:prstGeom>
          <a:noFill/>
        </p:spPr>
        <p:txBody>
          <a:bodyPr wrap="square" rtlCol="0">
            <a:spAutoFit/>
          </a:bodyPr>
          <a:lstStyle/>
          <a:p>
            <a:r>
              <a:rPr lang="vi-VN" sz="3200" b="1" dirty="0">
                <a:solidFill>
                  <a:srgbClr val="FF0000"/>
                </a:solidFill>
                <a:latin typeface="HP001 4 hàng" pitchFamily="34" charset="0"/>
              </a:rPr>
              <a:t>1</a:t>
            </a:r>
            <a:endParaRPr lang="en-US" sz="3200" b="1" dirty="0">
              <a:solidFill>
                <a:srgbClr val="FF0000"/>
              </a:solidFill>
              <a:latin typeface="HP001 4 hàng" pitchFamily="34" charset="0"/>
            </a:endParaRPr>
          </a:p>
        </p:txBody>
      </p:sp>
    </p:spTree>
    <p:extLst>
      <p:ext uri="{BB962C8B-B14F-4D97-AF65-F5344CB8AC3E}">
        <p14:creationId xmlns:p14="http://schemas.microsoft.com/office/powerpoint/2010/main" val="9598693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barn(inVertical)">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barn(inVertical)">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additive="base">
                                        <p:cTn id="24" dur="500" fill="hold"/>
                                        <p:tgtEl>
                                          <p:spTgt spid="6"/>
                                        </p:tgtEl>
                                        <p:attrNameLst>
                                          <p:attrName>ppt_x</p:attrName>
                                        </p:attrNameLst>
                                      </p:cBhvr>
                                      <p:tavLst>
                                        <p:tav tm="0">
                                          <p:val>
                                            <p:strVal val="#ppt_x"/>
                                          </p:val>
                                        </p:tav>
                                        <p:tav tm="100000">
                                          <p:val>
                                            <p:strVal val="#ppt_x"/>
                                          </p:val>
                                        </p:tav>
                                      </p:tavLst>
                                    </p:anim>
                                    <p:anim calcmode="lin" valueType="num">
                                      <p:cBhvr additive="base">
                                        <p:cTn id="2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 calcmode="lin" valueType="num">
                                      <p:cBhvr additive="base">
                                        <p:cTn id="30" dur="500" fill="hold"/>
                                        <p:tgtEl>
                                          <p:spTgt spid="7"/>
                                        </p:tgtEl>
                                        <p:attrNameLst>
                                          <p:attrName>ppt_x</p:attrName>
                                        </p:attrNameLst>
                                      </p:cBhvr>
                                      <p:tavLst>
                                        <p:tav tm="0">
                                          <p:val>
                                            <p:strVal val="#ppt_x"/>
                                          </p:val>
                                        </p:tav>
                                        <p:tav tm="100000">
                                          <p:val>
                                            <p:strVal val="#ppt_x"/>
                                          </p:val>
                                        </p:tav>
                                      </p:tavLst>
                                    </p:anim>
                                    <p:anim calcmode="lin" valueType="num">
                                      <p:cBhvr additive="base">
                                        <p:cTn id="31"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fade">
                                      <p:cBhvr>
                                        <p:cTn id="36" dur="1000"/>
                                        <p:tgtEl>
                                          <p:spTgt spid="8"/>
                                        </p:tgtEl>
                                      </p:cBhvr>
                                    </p:animEffect>
                                    <p:anim calcmode="lin" valueType="num">
                                      <p:cBhvr>
                                        <p:cTn id="37" dur="1000" fill="hold"/>
                                        <p:tgtEl>
                                          <p:spTgt spid="8"/>
                                        </p:tgtEl>
                                        <p:attrNameLst>
                                          <p:attrName>ppt_x</p:attrName>
                                        </p:attrNameLst>
                                      </p:cBhvr>
                                      <p:tavLst>
                                        <p:tav tm="0">
                                          <p:val>
                                            <p:strVal val="#ppt_x"/>
                                          </p:val>
                                        </p:tav>
                                        <p:tav tm="100000">
                                          <p:val>
                                            <p:strVal val="#ppt_x"/>
                                          </p:val>
                                        </p:tav>
                                      </p:tavLst>
                                    </p:anim>
                                    <p:anim calcmode="lin" valueType="num">
                                      <p:cBhvr>
                                        <p:cTn id="3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P spid="7" grpId="0"/>
      <p:bldP spid="8" grpId="0"/>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2077267384"/>
</p:tagLst>
</file>

<file path=ppt/tags/tag2.xml><?xml version="1.0" encoding="utf-8"?>
<p:tagLst xmlns:a="http://schemas.openxmlformats.org/drawingml/2006/main" xmlns:r="http://schemas.openxmlformats.org/officeDocument/2006/relationships" xmlns:p="http://schemas.openxmlformats.org/presentationml/2006/main">
  <p:tag name="POWER3D TRANSITION" val="DemoCrPanels.p3d 3"/>
  <p:tag name="POWER3D OPTIONS" val="Medium "/>
  <p:tag name="POWER3D IMAGE0" val="PWRTRANS.TGA"/>
  <p:tag name="POWER3D SOUND" val="Counterrotating Panels"/>
</p:tagLst>
</file>

<file path=ppt/tags/tag3.xml><?xml version="1.0" encoding="utf-8"?>
<p:tagLst xmlns:a="http://schemas.openxmlformats.org/drawingml/2006/main" xmlns:r="http://schemas.openxmlformats.org/officeDocument/2006/relationships" xmlns:p="http://schemas.openxmlformats.org/presentationml/2006/main">
  <p:tag name="POWER3D TRANSITION" val="DemoCrPanels.p3d 3"/>
  <p:tag name="POWER3D OPTIONS" val="Medium "/>
  <p:tag name="POWER3D IMAGE0" val="PWRTRANS.TGA"/>
  <p:tag name="POWER3D SOUND" val="Counterrotating Panels"/>
</p:tagLst>
</file>

<file path=ppt/tags/tag4.xml><?xml version="1.0" encoding="utf-8"?>
<p:tagLst xmlns:a="http://schemas.openxmlformats.org/drawingml/2006/main" xmlns:r="http://schemas.openxmlformats.org/officeDocument/2006/relationships" xmlns:p="http://schemas.openxmlformats.org/presentationml/2006/main">
  <p:tag name="POWER3D TRANSITION" val="DemoCrPanels.p3d 3"/>
  <p:tag name="POWER3D OPTIONS" val="Medium "/>
  <p:tag name="POWER3D IMAGE0" val="PWRTRANS.TGA"/>
  <p:tag name="POWER3D SOUND" val="Counterrotating Panels"/>
</p:tagLst>
</file>

<file path=ppt/tags/tag5.xml><?xml version="1.0" encoding="utf-8"?>
<p:tagLst xmlns:a="http://schemas.openxmlformats.org/drawingml/2006/main" xmlns:r="http://schemas.openxmlformats.org/officeDocument/2006/relationships" xmlns:p="http://schemas.openxmlformats.org/presentationml/2006/main">
  <p:tag name="POWER3D TRANSITION" val="DemoCrPanels.p3d 3"/>
  <p:tag name="POWER3D OPTIONS" val="Medium "/>
  <p:tag name="POWER3D IMAGE0" val="PWRTRANS.TGA"/>
  <p:tag name="POWER3D SOUND" val="Counterrotating Panels"/>
</p:tagLst>
</file>

<file path=ppt/tags/tag6.xml><?xml version="1.0" encoding="utf-8"?>
<p:tagLst xmlns:a="http://schemas.openxmlformats.org/drawingml/2006/main" xmlns:r="http://schemas.openxmlformats.org/officeDocument/2006/relationships" xmlns:p="http://schemas.openxmlformats.org/presentationml/2006/main">
  <p:tag name="POWER3D TRANSITION" val="DemoCrPanels.p3d 3"/>
  <p:tag name="POWER3D OPTIONS" val="Medium "/>
  <p:tag name="POWER3D IMAGE0" val="PWRTRANS.TGA"/>
  <p:tag name="POWER3D SOUND" val="Counterrotating Panels"/>
</p:tagLst>
</file>

<file path=ppt/tags/tag7.xml><?xml version="1.0" encoding="utf-8"?>
<p:tagLst xmlns:a="http://schemas.openxmlformats.org/drawingml/2006/main" xmlns:r="http://schemas.openxmlformats.org/officeDocument/2006/relationships" xmlns:p="http://schemas.openxmlformats.org/presentationml/2006/main">
  <p:tag name="POWER3D TRANSITION" val="DemoCrPanels.p3d 3"/>
  <p:tag name="POWER3D OPTIONS" val="Medium "/>
  <p:tag name="POWER3D IMAGE0" val="PWRTRANS.TGA"/>
  <p:tag name="POWER3D SOUND" val="Counterrotating Panels"/>
</p:tagLst>
</file>

<file path=ppt/theme/theme1.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170</TotalTime>
  <Words>650</Words>
  <Application>Microsoft Office PowerPoint</Application>
  <PresentationFormat>On-screen Show (16:9)</PresentationFormat>
  <Paragraphs>109</Paragraphs>
  <Slides>18</Slides>
  <Notes>2</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18</vt:i4>
      </vt:variant>
    </vt:vector>
  </HeadingPairs>
  <TitlesOfParts>
    <vt:vector size="27" baseType="lpstr">
      <vt:lpstr>.VnTime</vt:lpstr>
      <vt:lpstr>Arial</vt:lpstr>
      <vt:lpstr>Calibri</vt:lpstr>
      <vt:lpstr>Calibri Light</vt:lpstr>
      <vt:lpstr>HP001 4 hàng</vt:lpstr>
      <vt:lpstr>Times New Roman</vt:lpstr>
      <vt:lpstr>4_Office Theme</vt:lpstr>
      <vt:lpstr>1_Office Theme</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blogthuthuatwin10.com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pham hung</cp:lastModifiedBy>
  <cp:revision>12</cp:revision>
  <dcterms:created xsi:type="dcterms:W3CDTF">2021-11-14T12:34:28Z</dcterms:created>
  <dcterms:modified xsi:type="dcterms:W3CDTF">2023-07-23T09:03:28Z</dcterms:modified>
</cp:coreProperties>
</file>