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gif" ContentType="image/gif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6" r:id="rId5"/>
  </p:sldMasterIdLst>
  <p:notesMasterIdLst>
    <p:notesMasterId r:id="rId13"/>
  </p:notesMasterIdLst>
  <p:sldIdLst>
    <p:sldId id="257" r:id="rId6"/>
    <p:sldId id="280" r:id="rId7"/>
    <p:sldId id="281" r:id="rId8"/>
    <p:sldId id="282" r:id="rId9"/>
    <p:sldId id="283" r:id="rId10"/>
    <p:sldId id="284" r:id="rId11"/>
    <p:sldId id="261" r:id="rId12"/>
    <p:sldId id="262" r:id="rId14"/>
    <p:sldId id="263" r:id="rId15"/>
    <p:sldId id="264" r:id="rId16"/>
    <p:sldId id="265" r:id="rId17"/>
    <p:sldId id="266" r:id="rId18"/>
    <p:sldId id="267" r:id="rId19"/>
    <p:sldId id="269" r:id="rId20"/>
    <p:sldId id="270" r:id="rId21"/>
    <p:sldId id="271" r:id="rId22"/>
    <p:sldId id="272" r:id="rId23"/>
    <p:sldId id="285" r:id="rId24"/>
    <p:sldId id="273" r:id="rId25"/>
    <p:sldId id="274" r:id="rId26"/>
    <p:sldId id="275" r:id="rId27"/>
    <p:sldId id="276" r:id="rId28"/>
    <p:sldId id="277" r:id="rId29"/>
    <p:sldId id="286" r:id="rId30"/>
    <p:sldId id="305" r:id="rId31"/>
    <p:sldId id="306" r:id="rId32"/>
    <p:sldId id="307" r:id="rId33"/>
    <p:sldId id="308" r:id="rId34"/>
    <p:sldId id="27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29CE2-7F53-424E-AF14-6F65C5523F5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CB55F-93E7-4EA8-9A46-F8D664D6F476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1.png"/><Relationship Id="rId1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1.png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6.png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1.png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1.png"/><Relationship Id="rId1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7" Type="http://schemas.openxmlformats.org/officeDocument/2006/relationships/image" Target="../media/image7.png"/><Relationship Id="rId6" Type="http://schemas.microsoft.com/office/2007/relationships/media" Target="../media/media1.mp3"/><Relationship Id="rId5" Type="http://schemas.openxmlformats.org/officeDocument/2006/relationships/audio" Target="../media/media1.mp3"/><Relationship Id="rId4" Type="http://schemas.openxmlformats.org/officeDocument/2006/relationships/image" Target="../media/image6.GIF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21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1.png"/><Relationship Id="rId1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1.png"/><Relationship Id="rId1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21.png"/><Relationship Id="rId2" Type="http://schemas.openxmlformats.org/officeDocument/2006/relationships/image" Target="../media/image39.png"/><Relationship Id="rId1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1.png"/><Relationship Id="rId1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1.png"/><Relationship Id="rId1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1.png"/><Relationship Id="rId1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image" Target="../media/image6.GIF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9" Type="http://schemas.microsoft.com/office/2007/relationships/hdphoto" Target="../media/image9.wdp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microsoft.com/office/2007/relationships/media" Target="../media/media1.mp3"/><Relationship Id="rId5" Type="http://schemas.openxmlformats.org/officeDocument/2006/relationships/audio" Target="../media/media1.mp3"/><Relationship Id="rId4" Type="http://schemas.openxmlformats.org/officeDocument/2006/relationships/image" Target="../media/image6.GIF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2" Type="http://schemas.openxmlformats.org/officeDocument/2006/relationships/slideLayout" Target="../slideLayouts/slideLayout36.xml"/><Relationship Id="rId11" Type="http://schemas.openxmlformats.org/officeDocument/2006/relationships/audio" Target="../media/audio2.wav"/><Relationship Id="rId10" Type="http://schemas.openxmlformats.org/officeDocument/2006/relationships/audio" Target="../media/audio1.wav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9" Type="http://schemas.microsoft.com/office/2007/relationships/hdphoto" Target="../media/image9.wdp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microsoft.com/office/2007/relationships/media" Target="../media/media1.mp3"/><Relationship Id="rId5" Type="http://schemas.openxmlformats.org/officeDocument/2006/relationships/audio" Target="../media/media1.mp3"/><Relationship Id="rId4" Type="http://schemas.openxmlformats.org/officeDocument/2006/relationships/image" Target="../media/image6.GIF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2" Type="http://schemas.openxmlformats.org/officeDocument/2006/relationships/slideLayout" Target="../slideLayouts/slideLayout36.xml"/><Relationship Id="rId11" Type="http://schemas.openxmlformats.org/officeDocument/2006/relationships/audio" Target="../media/audio2.wav"/><Relationship Id="rId10" Type="http://schemas.openxmlformats.org/officeDocument/2006/relationships/audio" Target="../media/audio1.wav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9" Type="http://schemas.microsoft.com/office/2007/relationships/hdphoto" Target="../media/image9.wdp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microsoft.com/office/2007/relationships/media" Target="../media/media1.mp3"/><Relationship Id="rId5" Type="http://schemas.openxmlformats.org/officeDocument/2006/relationships/audio" Target="../media/media1.mp3"/><Relationship Id="rId4" Type="http://schemas.openxmlformats.org/officeDocument/2006/relationships/image" Target="../media/image6.GIF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2" Type="http://schemas.openxmlformats.org/officeDocument/2006/relationships/slideLayout" Target="../slideLayouts/slideLayout36.xml"/><Relationship Id="rId11" Type="http://schemas.openxmlformats.org/officeDocument/2006/relationships/audio" Target="../media/audio2.wav"/><Relationship Id="rId10" Type="http://schemas.openxmlformats.org/officeDocument/2006/relationships/audio" Target="../media/audio1.wav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0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370" y="2056765"/>
            <a:ext cx="9847580" cy="4069715"/>
          </a:xfrm>
        </p:spPr>
        <p:txBody>
          <a:bodyPr/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7200" b="1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 altLang="zh-CN" sz="7200" b="1" noProof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88290" y="141605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n w="952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</a:t>
            </a:r>
            <a:endParaRPr lang="en-US">
              <a:ln w="952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2583180" cy="11201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655" y="1476375"/>
            <a:ext cx="9014460" cy="246507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4250055" y="3620770"/>
            <a:ext cx="76009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solidFill>
                  <a:srgbClr val="FF0000"/>
                </a:solidFill>
              </a:rPr>
              <a:t>41</a:t>
            </a:r>
            <a:endParaRPr lang="en-US" sz="3800">
              <a:solidFill>
                <a:srgbClr val="FF0000"/>
              </a:solidFill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6193155" y="3620770"/>
            <a:ext cx="76009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solidFill>
                  <a:srgbClr val="FF0000"/>
                </a:solidFill>
              </a:rPr>
              <a:t>73</a:t>
            </a:r>
            <a:endParaRPr lang="en-US" sz="3800">
              <a:solidFill>
                <a:srgbClr val="FF0000"/>
              </a:solidFill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8181340" y="3620770"/>
            <a:ext cx="76009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solidFill>
                  <a:srgbClr val="FF0000"/>
                </a:solidFill>
              </a:rPr>
              <a:t>90</a:t>
            </a:r>
            <a:endParaRPr lang="en-US" sz="3800">
              <a:solidFill>
                <a:srgbClr val="FF0000"/>
              </a:solidFill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10118725" y="3620770"/>
            <a:ext cx="76009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solidFill>
                  <a:srgbClr val="FF0000"/>
                </a:solidFill>
              </a:rPr>
              <a:t>84</a:t>
            </a:r>
            <a:endParaRPr lang="en-US" sz="3800">
              <a:solidFill>
                <a:srgbClr val="FF0000"/>
              </a:solidFill>
            </a:endParaRPr>
          </a:p>
        </p:txBody>
      </p:sp>
      <p:pic>
        <p:nvPicPr>
          <p:cNvPr id="10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C:\Users\user\Desktop\Capture.PNGCapture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268730" y="330835"/>
            <a:ext cx="9483090" cy="149542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7025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  <a:endParaRPr lang="en-US" sz="4000"/>
          </a:p>
        </p:txBody>
      </p:sp>
      <p:sp>
        <p:nvSpPr>
          <p:cNvPr id="6" name="Text Box 5"/>
          <p:cNvSpPr txBox="1"/>
          <p:nvPr/>
        </p:nvSpPr>
        <p:spPr>
          <a:xfrm>
            <a:off x="3955415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64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3478530" y="30124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  <a:endParaRPr lang="en-US" sz="4000"/>
          </a:p>
        </p:txBody>
      </p:sp>
      <p:sp>
        <p:nvSpPr>
          <p:cNvPr id="15" name="Text Box 14"/>
          <p:cNvSpPr txBox="1"/>
          <p:nvPr/>
        </p:nvSpPr>
        <p:spPr>
          <a:xfrm>
            <a:off x="6390005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80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6034405" y="30759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  <a:endParaRPr lang="en-US" sz="4000"/>
          </a:p>
        </p:txBody>
      </p:sp>
      <p:sp>
        <p:nvSpPr>
          <p:cNvPr id="17" name="Text Box 16"/>
          <p:cNvSpPr txBox="1"/>
          <p:nvPr/>
        </p:nvSpPr>
        <p:spPr>
          <a:xfrm>
            <a:off x="844931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83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 Box 17"/>
          <p:cNvSpPr txBox="1"/>
          <p:nvPr/>
        </p:nvSpPr>
        <p:spPr>
          <a:xfrm>
            <a:off x="803338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  <a:endParaRPr lang="en-US" sz="4000"/>
          </a:p>
        </p:txBody>
      </p:sp>
      <p:pic>
        <p:nvPicPr>
          <p:cNvPr id="1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02945" y="1376045"/>
            <a:ext cx="10877550" cy="286448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320540" y="3063240"/>
            <a:ext cx="1277620" cy="9232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en-US" sz="6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093710" y="3063240"/>
            <a:ext cx="913130" cy="9232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2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 descr="C:\Users\user\Desktop\Capture.PNGCapture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212340" y="274955"/>
            <a:ext cx="8686800" cy="154432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72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780415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8" name="Text Box 7"/>
          <p:cNvSpPr txBox="1"/>
          <p:nvPr/>
        </p:nvSpPr>
        <p:spPr>
          <a:xfrm>
            <a:off x="3773170" y="248475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417570" y="322580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10" name="Text Box 9"/>
          <p:cNvSpPr txBox="1"/>
          <p:nvPr/>
        </p:nvSpPr>
        <p:spPr>
          <a:xfrm>
            <a:off x="61163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81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5781040" y="319595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12" name="Text Box 11"/>
          <p:cNvSpPr txBox="1"/>
          <p:nvPr/>
        </p:nvSpPr>
        <p:spPr>
          <a:xfrm>
            <a:off x="8094345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7637780" y="322580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pic>
        <p:nvPicPr>
          <p:cNvPr id="3" name="Content Placeholder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125980" cy="952500"/>
          </a:xfrm>
          <a:prstGeom prst="rect">
            <a:avLst/>
          </a:prstGeom>
        </p:spPr>
      </p:pic>
      <p:pic>
        <p:nvPicPr>
          <p:cNvPr id="14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79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3855" y="1561465"/>
            <a:ext cx="9136380" cy="382206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231380" y="2373630"/>
            <a:ext cx="2992120" cy="1967865"/>
          </a:xfrm>
          <a:prstGeom prst="ellipse">
            <a:avLst/>
          </a:prstGeom>
          <a:noFill/>
          <a:ln w="47625"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32230" y="393065"/>
            <a:ext cx="9899650" cy="5723255"/>
          </a:xfrm>
          <a:prstGeom prst="rect">
            <a:avLst/>
          </a:prstGeom>
        </p:spPr>
      </p:pic>
      <p:cxnSp>
        <p:nvCxnSpPr>
          <p:cNvPr id="6" name="Curved Connector 5"/>
          <p:cNvCxnSpPr/>
          <p:nvPr/>
        </p:nvCxnSpPr>
        <p:spPr>
          <a:xfrm rot="5400000">
            <a:off x="4376420" y="3301365"/>
            <a:ext cx="1247775" cy="791210"/>
          </a:xfrm>
          <a:prstGeom prst="curvedConnector3">
            <a:avLst>
              <a:gd name="adj1" fmla="val 50000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Curved Connector 6"/>
          <p:cNvCxnSpPr/>
          <p:nvPr/>
        </p:nvCxnSpPr>
        <p:spPr>
          <a:xfrm rot="5400000" flipV="1">
            <a:off x="7444740" y="2251075"/>
            <a:ext cx="2677795" cy="2393950"/>
          </a:xfrm>
          <a:prstGeom prst="curvedConnector3">
            <a:avLst>
              <a:gd name="adj1" fmla="val 50000"/>
            </a:avLst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Curved Connector 7"/>
          <p:cNvCxnSpPr/>
          <p:nvPr/>
        </p:nvCxnSpPr>
        <p:spPr>
          <a:xfrm rot="10800000" flipV="1">
            <a:off x="6136005" y="3073400"/>
            <a:ext cx="3529330" cy="1754505"/>
          </a:xfrm>
          <a:prstGeom prst="curvedConnector3">
            <a:avLst>
              <a:gd name="adj1" fmla="val 49982"/>
            </a:avLst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49985" y="595630"/>
            <a:ext cx="10064750" cy="198247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450975" y="3509645"/>
            <a:ext cx="9523095" cy="1795145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Cả hai ngày Mai làm được số tấm bưu thiếp là:</a:t>
            </a:r>
            <a:endParaRPr lang="en-US" sz="3600"/>
          </a:p>
          <a:p>
            <a:pPr algn="ctr"/>
            <a:r>
              <a:rPr lang="en-US" sz="3600"/>
              <a:t>29 + 31 = 60 (tấm)</a:t>
            </a:r>
            <a:endParaRPr lang="en-US" sz="3600"/>
          </a:p>
          <a:p>
            <a:pPr algn="ctr"/>
            <a:r>
              <a:rPr lang="en-US" sz="3600"/>
              <a:t>Đáp số: 60 tấm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69645" y="1522730"/>
            <a:ext cx="10544810" cy="318897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955415" y="3691890"/>
            <a:ext cx="588010" cy="4972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/>
              <a:t>91</a:t>
            </a:r>
            <a:endParaRPr lang="en-US" sz="2400"/>
          </a:p>
        </p:txBody>
      </p:sp>
      <p:pic>
        <p:nvPicPr>
          <p:cNvPr id="8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3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???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9359534" y="3343918"/>
            <a:ext cx="1872343" cy="3248486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6727336" y="3353447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089648" y="3802970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4"/>
          <p:cNvSpPr/>
          <p:nvPr/>
        </p:nvSpPr>
        <p:spPr>
          <a:xfrm>
            <a:off x="7415862" y="3888621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88314" y="939554"/>
            <a:ext cx="14398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endParaRPr lang="en-US" sz="44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728662" y="786193"/>
            <a:ext cx="18950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231074" y="1063092"/>
            <a:ext cx="17540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endParaRPr lang="en-US" sz="44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26315" y="986148"/>
            <a:ext cx="17235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endParaRPr lang="en-US" sz="6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US" sz="80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662" y="2844799"/>
            <a:ext cx="2702565" cy="4013201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31227" y="-969526"/>
            <a:ext cx="873320" cy="873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5" presetClass="exit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5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43" presetClass="path" presetSubtype="0" repeatCount="indefinite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0.13151 4.07407E-6 C 0.19271 4.07407E-6 0.27239 -0.12454 0.27239 -0.22454 L 0.27239 -0.44815 " pathEditMode="relative" rAng="0" ptsTypes="AAAA">
                                      <p:cBhvr>
                                        <p:cTn id="40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20" y="-2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200" numSld="2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1"/>
      <p:bldP spid="54" grpId="1"/>
      <p:bldP spid="54" grpId="2"/>
      <p:bldP spid="37" grpId="0"/>
      <p:bldP spid="44" grpId="0"/>
      <p:bldP spid="45" grpId="0"/>
      <p:bldP spid="4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6520" y="88265"/>
            <a:ext cx="2423160" cy="1036320"/>
          </a:xfrm>
          <a:prstGeom prst="rect">
            <a:avLst/>
          </a:prstGeom>
        </p:spPr>
      </p:pic>
      <p:pic>
        <p:nvPicPr>
          <p:cNvPr id="14" name="Picture 13" descr="C:\Users\user\Desktop\Capture.PNGCapture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31085" y="1390333"/>
            <a:ext cx="8828405" cy="1309370"/>
          </a:xfrm>
          <a:prstGeom prst="rect">
            <a:avLst/>
          </a:prstGeom>
        </p:spPr>
      </p:pic>
      <p:sp>
        <p:nvSpPr>
          <p:cNvPr id="16" name="Text Box 15"/>
          <p:cNvSpPr txBox="1"/>
          <p:nvPr/>
        </p:nvSpPr>
        <p:spPr>
          <a:xfrm>
            <a:off x="1612265" y="299212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 Box 16"/>
          <p:cNvSpPr txBox="1"/>
          <p:nvPr/>
        </p:nvSpPr>
        <p:spPr>
          <a:xfrm>
            <a:off x="1196340" y="3661410"/>
            <a:ext cx="4159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18" name="Text Box 17"/>
          <p:cNvSpPr txBox="1"/>
          <p:nvPr/>
        </p:nvSpPr>
        <p:spPr>
          <a:xfrm>
            <a:off x="4168140" y="299212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3752215" y="3590925"/>
            <a:ext cx="4159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20" name="Text Box 19"/>
          <p:cNvSpPr txBox="1"/>
          <p:nvPr/>
        </p:nvSpPr>
        <p:spPr>
          <a:xfrm>
            <a:off x="6440170" y="300228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93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Text Box 20"/>
          <p:cNvSpPr txBox="1"/>
          <p:nvPr/>
        </p:nvSpPr>
        <p:spPr>
          <a:xfrm>
            <a:off x="6054725" y="3570605"/>
            <a:ext cx="4159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22" name="Text Box 21"/>
          <p:cNvSpPr txBox="1"/>
          <p:nvPr/>
        </p:nvSpPr>
        <p:spPr>
          <a:xfrm>
            <a:off x="8255635" y="299212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93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Text Box 23"/>
          <p:cNvSpPr txBox="1"/>
          <p:nvPr/>
        </p:nvSpPr>
        <p:spPr>
          <a:xfrm>
            <a:off x="7839710" y="3590925"/>
            <a:ext cx="4159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pic>
        <p:nvPicPr>
          <p:cNvPr id="13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4" grpId="0"/>
      <p:bldP spid="2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22375" y="278130"/>
            <a:ext cx="9584690" cy="32581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450" y="4243705"/>
            <a:ext cx="1708785" cy="1168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00" y="4243705"/>
            <a:ext cx="1726565" cy="11690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3920" y="4243070"/>
            <a:ext cx="1917700" cy="11696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7735" y="4243705"/>
            <a:ext cx="1790065" cy="116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14450" y="1290320"/>
            <a:ext cx="9947910" cy="431355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952105" y="3681730"/>
            <a:ext cx="3285490" cy="79121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7165" y="2025650"/>
            <a:ext cx="11777980" cy="204089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768600" y="3119755"/>
            <a:ext cx="1055370" cy="6184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= 51</a:t>
            </a:r>
            <a:endParaRPr lang="en-US" sz="3600"/>
          </a:p>
        </p:txBody>
      </p:sp>
      <p:sp>
        <p:nvSpPr>
          <p:cNvPr id="9" name="Rounded Rectangle 8"/>
          <p:cNvSpPr/>
          <p:nvPr/>
        </p:nvSpPr>
        <p:spPr>
          <a:xfrm>
            <a:off x="5640070" y="3059430"/>
            <a:ext cx="1044575" cy="6184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= 92</a:t>
            </a:r>
            <a:endParaRPr lang="en-US" sz="3600"/>
          </a:p>
        </p:txBody>
      </p:sp>
      <p:sp>
        <p:nvSpPr>
          <p:cNvPr id="10" name="Rounded Rectangle 9"/>
          <p:cNvSpPr/>
          <p:nvPr/>
        </p:nvSpPr>
        <p:spPr>
          <a:xfrm>
            <a:off x="8500110" y="3119755"/>
            <a:ext cx="1044575" cy="6184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= 73</a:t>
            </a:r>
            <a:endParaRPr lang="en-US" sz="3600"/>
          </a:p>
        </p:txBody>
      </p:sp>
      <p:sp>
        <p:nvSpPr>
          <p:cNvPr id="11" name="Rounded Rectangle 10"/>
          <p:cNvSpPr/>
          <p:nvPr/>
        </p:nvSpPr>
        <p:spPr>
          <a:xfrm>
            <a:off x="11350625" y="3059430"/>
            <a:ext cx="953135" cy="6184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= 84</a:t>
            </a:r>
            <a:endParaRPr lang="en-US" sz="3200"/>
          </a:p>
        </p:txBody>
      </p:sp>
      <p:pic>
        <p:nvPicPr>
          <p:cNvPr id="12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4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6520" y="88265"/>
            <a:ext cx="2423160" cy="1036320"/>
          </a:xfrm>
          <a:prstGeom prst="rect">
            <a:avLst/>
          </a:prstGeom>
        </p:spPr>
      </p:pic>
      <p:pic>
        <p:nvPicPr>
          <p:cNvPr id="14" name="Picture 13" descr="C:\Users\user\Desktop\Capture.PNGCapture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38045" y="1451610"/>
            <a:ext cx="9021445" cy="1187450"/>
          </a:xfrm>
          <a:prstGeom prst="rect">
            <a:avLst/>
          </a:prstGeom>
        </p:spPr>
      </p:pic>
      <p:sp>
        <p:nvSpPr>
          <p:cNvPr id="16" name="Text Box 15"/>
          <p:cNvSpPr txBox="1"/>
          <p:nvPr/>
        </p:nvSpPr>
        <p:spPr>
          <a:xfrm>
            <a:off x="1612265" y="299212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 Box 16"/>
          <p:cNvSpPr txBox="1"/>
          <p:nvPr/>
        </p:nvSpPr>
        <p:spPr>
          <a:xfrm>
            <a:off x="1196340" y="3661410"/>
            <a:ext cx="4159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18" name="Text Box 17"/>
          <p:cNvSpPr txBox="1"/>
          <p:nvPr/>
        </p:nvSpPr>
        <p:spPr>
          <a:xfrm>
            <a:off x="4168140" y="299212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3752215" y="3590925"/>
            <a:ext cx="4159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20" name="Text Box 19"/>
          <p:cNvSpPr txBox="1"/>
          <p:nvPr/>
        </p:nvSpPr>
        <p:spPr>
          <a:xfrm>
            <a:off x="6440170" y="300228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84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Text Box 20"/>
          <p:cNvSpPr txBox="1"/>
          <p:nvPr/>
        </p:nvSpPr>
        <p:spPr>
          <a:xfrm>
            <a:off x="6054725" y="3570605"/>
            <a:ext cx="4159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22" name="Text Box 21"/>
          <p:cNvSpPr txBox="1"/>
          <p:nvPr/>
        </p:nvSpPr>
        <p:spPr>
          <a:xfrm>
            <a:off x="8255635" y="299212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91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Text Box 23"/>
          <p:cNvSpPr txBox="1"/>
          <p:nvPr/>
        </p:nvSpPr>
        <p:spPr>
          <a:xfrm>
            <a:off x="7839710" y="3590925"/>
            <a:ext cx="4159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pic>
        <p:nvPicPr>
          <p:cNvPr id="13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4" grpId="0"/>
      <p:bldP spid="2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68045" y="466090"/>
            <a:ext cx="10603865" cy="592582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182235" y="5152390"/>
            <a:ext cx="588645" cy="4768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/>
              <a:t>S</a:t>
            </a:r>
            <a:endParaRPr lang="en-US" sz="2800"/>
          </a:p>
        </p:txBody>
      </p:sp>
      <p:sp>
        <p:nvSpPr>
          <p:cNvPr id="7" name="Rounded Rectangle 6"/>
          <p:cNvSpPr/>
          <p:nvPr/>
        </p:nvSpPr>
        <p:spPr>
          <a:xfrm>
            <a:off x="6876415" y="5182870"/>
            <a:ext cx="588645" cy="4768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/>
              <a:t>S</a:t>
            </a:r>
            <a:endParaRPr lang="en-US" sz="2800"/>
          </a:p>
        </p:txBody>
      </p:sp>
      <p:sp>
        <p:nvSpPr>
          <p:cNvPr id="8" name="Rounded Rectangle 7"/>
          <p:cNvSpPr/>
          <p:nvPr/>
        </p:nvSpPr>
        <p:spPr>
          <a:xfrm>
            <a:off x="9077325" y="5152390"/>
            <a:ext cx="588645" cy="4768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/>
              <a:t>Đ</a:t>
            </a:r>
            <a:endParaRPr lang="en-US" sz="2800"/>
          </a:p>
        </p:txBody>
      </p:sp>
      <p:pic>
        <p:nvPicPr>
          <p:cNvPr id="9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21360" y="1562735"/>
            <a:ext cx="10321925" cy="351536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703695" y="2779395"/>
            <a:ext cx="90297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72</a:t>
            </a:r>
            <a:endParaRPr lang="en-US" sz="3600"/>
          </a:p>
        </p:txBody>
      </p:sp>
      <p:sp>
        <p:nvSpPr>
          <p:cNvPr id="7" name="Rounded Rectangle 6"/>
          <p:cNvSpPr/>
          <p:nvPr/>
        </p:nvSpPr>
        <p:spPr>
          <a:xfrm>
            <a:off x="9533255" y="2799715"/>
            <a:ext cx="90297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91</a:t>
            </a:r>
            <a:endParaRPr lang="en-US" sz="3600"/>
          </a:p>
        </p:txBody>
      </p:sp>
      <p:sp>
        <p:nvSpPr>
          <p:cNvPr id="8" name="Rounded Rectangle 7"/>
          <p:cNvSpPr/>
          <p:nvPr/>
        </p:nvSpPr>
        <p:spPr>
          <a:xfrm>
            <a:off x="5800725" y="4260215"/>
            <a:ext cx="902970" cy="5270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64</a:t>
            </a:r>
            <a:endParaRPr lang="en-US" sz="3600"/>
          </a:p>
        </p:txBody>
      </p:sp>
      <p:sp>
        <p:nvSpPr>
          <p:cNvPr id="9" name="Rounded Rectangle 8"/>
          <p:cNvSpPr/>
          <p:nvPr/>
        </p:nvSpPr>
        <p:spPr>
          <a:xfrm>
            <a:off x="9432290" y="4300855"/>
            <a:ext cx="902970" cy="5270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91</a:t>
            </a:r>
            <a:endParaRPr lang="en-US" sz="3600"/>
          </a:p>
        </p:txBody>
      </p:sp>
      <p:pic>
        <p:nvPicPr>
          <p:cNvPr id="10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25525" y="422275"/>
            <a:ext cx="9703435" cy="326961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20720" y="4377690"/>
            <a:ext cx="5751195" cy="197866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Lúc này Nam có số viên bi là:</a:t>
            </a:r>
            <a:endParaRPr lang="en-US" sz="3200"/>
          </a:p>
          <a:p>
            <a:pPr algn="ctr"/>
            <a:r>
              <a:rPr lang="en-US" sz="3200"/>
              <a:t>57 + 15 = 72 (viên)</a:t>
            </a:r>
            <a:endParaRPr lang="en-US" sz="3200"/>
          </a:p>
          <a:p>
            <a:pPr algn="ctr"/>
            <a:r>
              <a:rPr lang="en-US" sz="3200"/>
              <a:t>Đáp số: 72 viên</a:t>
            </a:r>
            <a:endParaRPr lang="en-US" sz="3200"/>
          </a:p>
        </p:txBody>
      </p:sp>
      <p:pic>
        <p:nvPicPr>
          <p:cNvPr id="7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2419182" y="2339391"/>
            <a:ext cx="7343775" cy="3048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Chúc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các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thầy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cô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mạnh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khoẻ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66"/>
              </a:solidFill>
              <a:latin typeface="Arial" panose="020B0604020202020204"/>
              <a:ea typeface="+mn-lt"/>
              <a:cs typeface="Arial" panose="020B0604020202020204"/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4541253"/>
            <a:ext cx="94488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Chúc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các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con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chăm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ngoan</a:t>
            </a:r>
            <a:endParaRPr lang="en-US" altLang="en-US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432963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 bldLvl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10062" y="417094"/>
            <a:ext cx="10491538" cy="5823286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7150">
            <a:solidFill>
              <a:srgbClr val="00B0F0"/>
            </a:solidFill>
          </a:ln>
          <a:scene3d>
            <a:camera prst="perspectiveRight"/>
            <a:lightRig rig="threePt" dir="t"/>
          </a:scene3d>
          <a:sp3d>
            <a:bevelT w="139700" h="139700" prst="divo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77" y="3553327"/>
            <a:ext cx="2051885" cy="30469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???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10038931" y="3353447"/>
            <a:ext cx="1872343" cy="3248486"/>
          </a:xfrm>
          <a:prstGeom prst="rect">
            <a:avLst/>
          </a:prstGeom>
        </p:spPr>
      </p:pic>
      <p:pic>
        <p:nvPicPr>
          <p:cNvPr id="18" name="b2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4428" r="29953" b="23458"/>
          <a:stretch>
            <a:fillRect/>
          </a:stretch>
        </p:blipFill>
        <p:spPr>
          <a:xfrm>
            <a:off x="5939824" y="3353447"/>
            <a:ext cx="1857829" cy="3287485"/>
          </a:xfrm>
          <a:prstGeom prst="rect">
            <a:avLst/>
          </a:prstGeom>
        </p:spPr>
      </p:pic>
      <p:pic>
        <p:nvPicPr>
          <p:cNvPr id="19" name="b3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7896855" y="3261376"/>
            <a:ext cx="1943672" cy="3340557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3754225" y="3261376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272159" y="3787022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2"/>
          <p:cNvSpPr/>
          <p:nvPr/>
        </p:nvSpPr>
        <p:spPr>
          <a:xfrm>
            <a:off x="6278526" y="3845078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3"/>
          <p:cNvSpPr/>
          <p:nvPr/>
        </p:nvSpPr>
        <p:spPr>
          <a:xfrm>
            <a:off x="8334755" y="3796550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4"/>
          <p:cNvSpPr/>
          <p:nvPr/>
        </p:nvSpPr>
        <p:spPr>
          <a:xfrm>
            <a:off x="4192124" y="3796550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22745" y="786093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295196" y="786193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00436" y="790835"/>
            <a:ext cx="690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287850" y="823418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US" sz="80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689" y="2743199"/>
            <a:ext cx="2140092" cy="3849205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11883" y="-1192602"/>
            <a:ext cx="995959" cy="995959"/>
          </a:xfrm>
          <a:prstGeom prst="rect">
            <a:avLst/>
          </a:prstGeom>
        </p:spPr>
      </p:pic>
      <p:pic>
        <p:nvPicPr>
          <p:cNvPr id="60" name="Picture 5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792" t="22533" r="24355" b="12336"/>
          <a:stretch>
            <a:fillRect/>
          </a:stretch>
        </p:blipFill>
        <p:spPr>
          <a:xfrm>
            <a:off x="1843933" y="5110460"/>
            <a:ext cx="1878231" cy="1738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4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0.24739 -4.81481E-6 C 0.36263 -4.81481E-6 0.51276 -0.12453 0.51276 -0.22476 L 0.51276 -0.44814 " pathEditMode="relative" rAng="0" ptsTypes="AAAA">
                                      <p:cBhvr>
                                        <p:cTn id="1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38" y="-22407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242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29" grpId="1"/>
      <p:bldP spid="31" grpId="0"/>
      <p:bldP spid="31" grpId="1"/>
      <p:bldP spid="35" grpId="0"/>
      <p:bldP spid="35" grpId="1"/>
      <p:bldP spid="54" grpId="0"/>
      <p:bldP spid="54" grpId="1"/>
      <p:bldP spid="54" grpId="2"/>
      <p:bldP spid="37" grpId="0"/>
      <p:bldP spid="44" grpId="0"/>
      <p:bldP spid="45" grpId="0"/>
      <p:bldP spid="46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???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10038931" y="3353447"/>
            <a:ext cx="1872343" cy="3248486"/>
          </a:xfrm>
          <a:prstGeom prst="rect">
            <a:avLst/>
          </a:prstGeom>
        </p:spPr>
      </p:pic>
      <p:pic>
        <p:nvPicPr>
          <p:cNvPr id="18" name="b2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4428" r="29953" b="23458"/>
          <a:stretch>
            <a:fillRect/>
          </a:stretch>
        </p:blipFill>
        <p:spPr>
          <a:xfrm>
            <a:off x="3830698" y="3314448"/>
            <a:ext cx="1857829" cy="3287485"/>
          </a:xfrm>
          <a:prstGeom prst="rect">
            <a:avLst/>
          </a:prstGeom>
        </p:spPr>
      </p:pic>
      <p:pic>
        <p:nvPicPr>
          <p:cNvPr id="19" name="b3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7896855" y="3261376"/>
            <a:ext cx="1943672" cy="3340557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5797062" y="3353447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272159" y="3787022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2"/>
          <p:cNvSpPr/>
          <p:nvPr/>
        </p:nvSpPr>
        <p:spPr>
          <a:xfrm>
            <a:off x="4169399" y="3806079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3"/>
          <p:cNvSpPr/>
          <p:nvPr/>
        </p:nvSpPr>
        <p:spPr>
          <a:xfrm>
            <a:off x="8334755" y="3796550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4"/>
          <p:cNvSpPr/>
          <p:nvPr/>
        </p:nvSpPr>
        <p:spPr>
          <a:xfrm>
            <a:off x="6234962" y="3888621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22745" y="786093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295196" y="786193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00436" y="790835"/>
            <a:ext cx="690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287850" y="823418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US" sz="80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689" y="2743199"/>
            <a:ext cx="2140092" cy="3849205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11883" y="-1192602"/>
            <a:ext cx="995959" cy="995959"/>
          </a:xfrm>
          <a:prstGeom prst="rect">
            <a:avLst/>
          </a:prstGeom>
        </p:spPr>
      </p:pic>
      <p:pic>
        <p:nvPicPr>
          <p:cNvPr id="60" name="Picture 5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792" t="22533" r="24355" b="12336"/>
          <a:stretch>
            <a:fillRect/>
          </a:stretch>
        </p:blipFill>
        <p:spPr>
          <a:xfrm>
            <a:off x="1843933" y="5110460"/>
            <a:ext cx="1878231" cy="1738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4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07407E-6 L 0.17109 4.07407E-6 C 0.25078 4.07407E-6 0.35442 -0.12385 0.35442 -0.22338 L 0.35442 -0.44584 " pathEditMode="relative" rAng="0" ptsTypes="AAAA">
                                      <p:cBhvr>
                                        <p:cTn id="1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21" y="-22292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242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29" grpId="1"/>
      <p:bldP spid="31" grpId="0"/>
      <p:bldP spid="31" grpId="1"/>
      <p:bldP spid="35" grpId="0"/>
      <p:bldP spid="35" grpId="1"/>
      <p:bldP spid="54" grpId="0"/>
      <p:bldP spid="54" grpId="1"/>
      <p:bldP spid="54" grpId="2"/>
      <p:bldP spid="37" grpId="0"/>
      <p:bldP spid="44" grpId="0"/>
      <p:bldP spid="45" grpId="0"/>
      <p:bldP spid="4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???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10038931" y="3353447"/>
            <a:ext cx="1872343" cy="3248486"/>
          </a:xfrm>
          <a:prstGeom prst="rect">
            <a:avLst/>
          </a:prstGeom>
        </p:spPr>
      </p:pic>
      <p:pic>
        <p:nvPicPr>
          <p:cNvPr id="18" name="b2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4428" r="29953" b="23458"/>
          <a:stretch>
            <a:fillRect/>
          </a:stretch>
        </p:blipFill>
        <p:spPr>
          <a:xfrm>
            <a:off x="3830698" y="3314448"/>
            <a:ext cx="1857829" cy="3287485"/>
          </a:xfrm>
          <a:prstGeom prst="rect">
            <a:avLst/>
          </a:prstGeom>
        </p:spPr>
      </p:pic>
      <p:pic>
        <p:nvPicPr>
          <p:cNvPr id="19" name="b3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5806179" y="3251847"/>
            <a:ext cx="1943672" cy="3340557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7786116" y="3226072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272159" y="3787022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2"/>
          <p:cNvSpPr/>
          <p:nvPr/>
        </p:nvSpPr>
        <p:spPr>
          <a:xfrm>
            <a:off x="4169400" y="3806079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3"/>
          <p:cNvSpPr/>
          <p:nvPr/>
        </p:nvSpPr>
        <p:spPr>
          <a:xfrm>
            <a:off x="6244079" y="3787021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4"/>
          <p:cNvSpPr/>
          <p:nvPr/>
        </p:nvSpPr>
        <p:spPr>
          <a:xfrm>
            <a:off x="8224015" y="3761246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22745" y="786093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295196" y="786193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00436" y="790835"/>
            <a:ext cx="690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287850" y="823418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US" sz="80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89" y="2743199"/>
            <a:ext cx="2140092" cy="3849205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11883" y="-1192602"/>
            <a:ext cx="995959" cy="995959"/>
          </a:xfrm>
          <a:prstGeom prst="rect">
            <a:avLst/>
          </a:prstGeom>
        </p:spPr>
      </p:pic>
      <p:pic>
        <p:nvPicPr>
          <p:cNvPr id="60" name="Picture 5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792" t="22533" r="24355" b="12336"/>
          <a:stretch>
            <a:fillRect/>
          </a:stretch>
        </p:blipFill>
        <p:spPr>
          <a:xfrm>
            <a:off x="1843933" y="5110460"/>
            <a:ext cx="1878231" cy="1738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4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0.08971 2.59259E-6 C 0.13164 2.59259E-6 0.18607 -0.11968 0.18607 -0.21597 L 0.18607 -0.43079 " pathEditMode="relative" rAng="0" ptsTypes="AAAA">
                                      <p:cBhvr>
                                        <p:cTn id="1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7" y="-21551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242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29" grpId="1"/>
      <p:bldP spid="31" grpId="0"/>
      <p:bldP spid="31" grpId="1"/>
      <p:bldP spid="35" grpId="0"/>
      <p:bldP spid="35" grpId="1"/>
      <p:bldP spid="54" grpId="0"/>
      <p:bldP spid="54" grpId="1"/>
      <p:bldP spid="54" grpId="2"/>
      <p:bldP spid="37" grpId="0"/>
      <p:bldP spid="44" grpId="0"/>
      <p:bldP spid="45" grpId="0"/>
      <p:bldP spid="46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61360" y="614680"/>
            <a:ext cx="7799705" cy="378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20:</a:t>
            </a:r>
            <a:endParaRPr kumimoji="0" lang="en-US" sz="6000" b="1" i="1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Phép cộng (có nhớ) 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 có hai chữ số với số có 2 chữ số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09800" cy="876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8105" y="0"/>
            <a:ext cx="9227820" cy="24841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2948940"/>
            <a:ext cx="9103360" cy="3567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955</Words>
  <Application>WPS Presentation</Application>
  <PresentationFormat>Widescreen</PresentationFormat>
  <Paragraphs>271</Paragraphs>
  <Slides>29</Slides>
  <Notes>1</Notes>
  <HiddenSlides>0</HiddenSlides>
  <MMClips>4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29</vt:i4>
      </vt:variant>
    </vt:vector>
  </HeadingPairs>
  <TitlesOfParts>
    <vt:vector size="50" baseType="lpstr">
      <vt:lpstr>Arial</vt:lpstr>
      <vt:lpstr>SimSun</vt:lpstr>
      <vt:lpstr>Wingdings</vt:lpstr>
      <vt:lpstr>Calibri</vt:lpstr>
      <vt:lpstr>ITC Avant Garde Std Bk</vt:lpstr>
      <vt:lpstr>Century Gothic</vt:lpstr>
      <vt:lpstr>字魂17号-萌趣果冻体</vt:lpstr>
      <vt:lpstr>Segoe Print</vt:lpstr>
      <vt:lpstr>Times New Roman</vt:lpstr>
      <vt:lpstr>等线</vt:lpstr>
      <vt:lpstr>等线</vt:lpstr>
      <vt:lpstr>Verdana</vt:lpstr>
      <vt:lpstr>Microsoft YaHei</vt:lpstr>
      <vt:lpstr>Arial Unicode MS</vt:lpstr>
      <vt:lpstr>Arial</vt:lpstr>
      <vt:lpstr>Calibri Light</vt:lpstr>
      <vt:lpstr>Calibri</vt:lpstr>
      <vt:lpstr>Office Theme</vt:lpstr>
      <vt:lpstr>1_Office Theme</vt:lpstr>
      <vt:lpstr>2_Office Theme</vt:lpstr>
      <vt:lpstr>3_Office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4</cp:revision>
  <dcterms:created xsi:type="dcterms:W3CDTF">2021-05-14T05:01:00Z</dcterms:created>
  <dcterms:modified xsi:type="dcterms:W3CDTF">2021-05-29T03:41:30Z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