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13"/>
  </p:notesMasterIdLst>
  <p:sldIdLst>
    <p:sldId id="257" r:id="rId6"/>
    <p:sldId id="258" r:id="rId7"/>
    <p:sldId id="259" r:id="rId8"/>
    <p:sldId id="286" r:id="rId9"/>
    <p:sldId id="287" r:id="rId10"/>
    <p:sldId id="288" r:id="rId11"/>
    <p:sldId id="263" r:id="rId12"/>
    <p:sldId id="264" r:id="rId14"/>
    <p:sldId id="267" r:id="rId15"/>
    <p:sldId id="268" r:id="rId16"/>
    <p:sldId id="289" r:id="rId17"/>
    <p:sldId id="290" r:id="rId18"/>
    <p:sldId id="291" r:id="rId19"/>
    <p:sldId id="269" r:id="rId20"/>
    <p:sldId id="270" r:id="rId21"/>
    <p:sldId id="271" r:id="rId22"/>
    <p:sldId id="272" r:id="rId23"/>
    <p:sldId id="273" r:id="rId24"/>
    <p:sldId id="28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5" Type="http://schemas.openxmlformats.org/officeDocument/2006/relationships/theme" Target="../theme/theme4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16.png"/><Relationship Id="rId1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3.png"/><Relationship Id="rId1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7" Type="http://schemas.openxmlformats.org/officeDocument/2006/relationships/image" Target="../media/image7.png"/><Relationship Id="rId6" Type="http://schemas.microsoft.com/office/2007/relationships/media" Target="../media/media1.mp3"/><Relationship Id="rId5" Type="http://schemas.openxmlformats.org/officeDocument/2006/relationships/audio" Target="../media/media1.mp3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6.GIF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9" Type="http://schemas.microsoft.com/office/2007/relationships/hdphoto" Target="../media/image9.wdp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microsoft.com/office/2007/relationships/media" Target="../media/media1.mp3"/><Relationship Id="rId5" Type="http://schemas.openxmlformats.org/officeDocument/2006/relationships/audio" Target="../media/media1.mp3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2" Type="http://schemas.openxmlformats.org/officeDocument/2006/relationships/slideLayout" Target="../slideLayouts/slideLayout23.xml"/><Relationship Id="rId11" Type="http://schemas.openxmlformats.org/officeDocument/2006/relationships/audio" Target="../media/audio2.wav"/><Relationship Id="rId10" Type="http://schemas.openxmlformats.org/officeDocument/2006/relationships/audio" Target="../media/audio1.wav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9" Type="http://schemas.microsoft.com/office/2007/relationships/hdphoto" Target="../media/image9.wdp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microsoft.com/office/2007/relationships/media" Target="../media/media1.mp3"/><Relationship Id="rId5" Type="http://schemas.openxmlformats.org/officeDocument/2006/relationships/audio" Target="../media/media1.mp3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2" Type="http://schemas.openxmlformats.org/officeDocument/2006/relationships/slideLayout" Target="../slideLayouts/slideLayout23.xml"/><Relationship Id="rId11" Type="http://schemas.openxmlformats.org/officeDocument/2006/relationships/audio" Target="../media/audio2.wav"/><Relationship Id="rId10" Type="http://schemas.openxmlformats.org/officeDocument/2006/relationships/audio" Target="../media/audio1.wav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9" Type="http://schemas.microsoft.com/office/2007/relationships/hdphoto" Target="../media/image9.wdp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microsoft.com/office/2007/relationships/media" Target="../media/media1.mp3"/><Relationship Id="rId5" Type="http://schemas.openxmlformats.org/officeDocument/2006/relationships/audio" Target="../media/media1.mp3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2" Type="http://schemas.openxmlformats.org/officeDocument/2006/relationships/slideLayout" Target="../slideLayouts/slideLayout23.xml"/><Relationship Id="rId11" Type="http://schemas.openxmlformats.org/officeDocument/2006/relationships/audio" Target="../media/audio2.wav"/><Relationship Id="rId10" Type="http://schemas.openxmlformats.org/officeDocument/2006/relationships/audio" Target="../media/audio1.wav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41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370" y="2056765"/>
            <a:ext cx="9847580" cy="4069715"/>
          </a:xfrm>
        </p:spPr>
        <p:txBody>
          <a:bodyPr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 altLang="zh-CN" sz="7200" b="1" noProof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88290" y="14160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</a:t>
            </a:r>
            <a:endParaRPr lang="en-US">
              <a:ln w="952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47445" y="274955"/>
            <a:ext cx="9765030" cy="268097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971165" y="3509645"/>
            <a:ext cx="7039610" cy="172466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Con nghé nặng số ki-lô-gam là:</a:t>
            </a:r>
            <a:endParaRPr lang="en-US" sz="3600"/>
          </a:p>
          <a:p>
            <a:pPr algn="ctr"/>
            <a:r>
              <a:rPr lang="en-US" sz="3600"/>
              <a:t>47 + 18 = 65 (kg)</a:t>
            </a:r>
            <a:endParaRPr lang="en-US" sz="3600"/>
          </a:p>
          <a:p>
            <a:pPr algn="ctr"/>
            <a:r>
              <a:rPr lang="en-US" sz="3600"/>
              <a:t>Đáp số: 65 kg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1480185"/>
            <a:ext cx="10638790" cy="37007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554220" y="2424430"/>
            <a:ext cx="982345" cy="4768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33 kg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05840" y="631190"/>
            <a:ext cx="10249535" cy="526605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912485" y="5264150"/>
            <a:ext cx="1339215" cy="5480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56 l</a:t>
            </a:r>
            <a:endParaRPr lang="en-US" sz="3200"/>
          </a:p>
        </p:txBody>
      </p:sp>
      <p:sp>
        <p:nvSpPr>
          <p:cNvPr id="7" name="Rounded Rectangle 6"/>
          <p:cNvSpPr/>
          <p:nvPr/>
        </p:nvSpPr>
        <p:spPr>
          <a:xfrm>
            <a:off x="9381490" y="5243830"/>
            <a:ext cx="1339215" cy="5480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54 l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72440" y="274955"/>
            <a:ext cx="11109960" cy="599376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516880" y="4980305"/>
            <a:ext cx="548005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30</a:t>
            </a:r>
            <a:endParaRPr lang="en-US" sz="2400"/>
          </a:p>
        </p:txBody>
      </p:sp>
      <p:sp>
        <p:nvSpPr>
          <p:cNvPr id="7" name="Rounded Rectangle 6"/>
          <p:cNvSpPr/>
          <p:nvPr/>
        </p:nvSpPr>
        <p:spPr>
          <a:xfrm>
            <a:off x="6095365" y="5629275"/>
            <a:ext cx="548005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55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:\Users\user\Desktop\Capture.PNGCapture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212340" y="313373"/>
            <a:ext cx="8686800" cy="146748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8" name="Text Box 7"/>
          <p:cNvSpPr txBox="1"/>
          <p:nvPr/>
        </p:nvSpPr>
        <p:spPr>
          <a:xfrm>
            <a:off x="4686300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3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422973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2" name="Text Box 11"/>
          <p:cNvSpPr txBox="1"/>
          <p:nvPr/>
        </p:nvSpPr>
        <p:spPr>
          <a:xfrm>
            <a:off x="8094345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637780" y="322580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+</a:t>
            </a:r>
            <a:endParaRPr lang="en-US" sz="4400"/>
          </a:p>
        </p:txBody>
      </p:sp>
      <p:pic>
        <p:nvPicPr>
          <p:cNvPr id="3" name="Content Placeholde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25980" cy="95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8615" y="434340"/>
            <a:ext cx="9561830" cy="530479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555240" y="2981960"/>
            <a:ext cx="8408670" cy="132905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28395" y="0"/>
            <a:ext cx="10278110" cy="510349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89885" y="5104130"/>
            <a:ext cx="6755765" cy="144843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Nam và Rô-bốt có tất cả số bi là:</a:t>
            </a:r>
            <a:endParaRPr lang="en-US" sz="3200"/>
          </a:p>
          <a:p>
            <a:pPr algn="ctr"/>
            <a:r>
              <a:rPr lang="en-US" sz="3200"/>
              <a:t>38 + 34 = 72 (viên)</a:t>
            </a:r>
            <a:endParaRPr lang="en-US" sz="3200"/>
          </a:p>
          <a:p>
            <a:pPr algn="ctr"/>
            <a:r>
              <a:rPr lang="en-US" sz="3200"/>
              <a:t>Đáp án: 72 viên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16050" y="102235"/>
            <a:ext cx="9360535" cy="3321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855" y="4021455"/>
            <a:ext cx="9361170" cy="210185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551305" y="3945890"/>
            <a:ext cx="9737090" cy="22720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400"/>
              <a:t>a. Mực nước ở bể B cao hơn mực nước ở bể A: 6 cm</a:t>
            </a:r>
            <a:endParaRPr lang="en-US" sz="2400"/>
          </a:p>
          <a:p>
            <a:pPr algn="ctr"/>
            <a:r>
              <a:rPr lang="en-US" sz="2400"/>
              <a:t>b. </a:t>
            </a:r>
            <a:r>
              <a:rPr lang="en-US" sz="2400">
                <a:sym typeface="+mn-ea"/>
              </a:rPr>
              <a:t>Mực nước ở bể C cao hơn mực nước ở bể A:  15 + 6 = 21 cm</a:t>
            </a:r>
            <a:endParaRPr lang="en-US" sz="2400">
              <a:sym typeface="+mn-ea"/>
            </a:endParaRPr>
          </a:p>
          <a:p>
            <a:pPr algn="ctr"/>
            <a:r>
              <a:rPr lang="en-US" sz="2400"/>
              <a:t>c. Lúc này mực nước ở bể B cao hơn mực nước bể A số cm là:</a:t>
            </a:r>
            <a:endParaRPr lang="en-US" sz="2400"/>
          </a:p>
          <a:p>
            <a:pPr algn="ctr"/>
            <a:r>
              <a:rPr lang="en-US" sz="2400"/>
              <a:t>6 + 5 = 11 (cm)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bldLvl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9359534" y="3343918"/>
            <a:ext cx="1872343" cy="3248486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6727336" y="3353447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089648" y="3802970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7415862" y="3888621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88314" y="939554"/>
            <a:ext cx="14398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endParaRPr lang="en-US" sz="44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728662" y="786193"/>
            <a:ext cx="18950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231074" y="1063092"/>
            <a:ext cx="17540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sz="44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26315" y="986148"/>
            <a:ext cx="17235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sz="6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662" y="2844799"/>
            <a:ext cx="2702565" cy="4013201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31227" y="-969526"/>
            <a:ext cx="873320" cy="87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5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43" presetClass="path" presetSubtype="0" repeatCount="indefinite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0.13151 4.07407E-6 C 0.19271 4.07407E-6 0.27239 -0.12454 0.27239 -0.22454 L 0.27239 -0.44815 " pathEditMode="relative" rAng="0" ptsTypes="AAAA">
                                      <p:cBhvr>
                                        <p:cTn id="40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0" y="-2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00" numSld="2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1"/>
      <p:bldP spid="54" grpId="1"/>
      <p:bldP spid="54" grpId="2"/>
      <p:bldP spid="37" grpId="0"/>
      <p:bldP spid="44" grpId="0"/>
      <p:bldP spid="45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10062" y="417094"/>
            <a:ext cx="10491538" cy="5823286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7150">
            <a:solidFill>
              <a:srgbClr val="00B0F0"/>
            </a:solidFill>
          </a:ln>
          <a:scene3d>
            <a:camera prst="perspectiveRight"/>
            <a:lightRig rig="threePt" dir="t"/>
          </a:scene3d>
          <a:sp3d>
            <a:bevelT w="139700" h="139700" prst="divo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7" y="3553327"/>
            <a:ext cx="2051885" cy="3046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5939824" y="3353447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896855" y="3261376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3754225" y="3261376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272159" y="3787022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2"/>
          <p:cNvSpPr/>
          <p:nvPr/>
        </p:nvSpPr>
        <p:spPr>
          <a:xfrm>
            <a:off x="6278526" y="3845078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3"/>
          <p:cNvSpPr/>
          <p:nvPr/>
        </p:nvSpPr>
        <p:spPr>
          <a:xfrm>
            <a:off x="8334755" y="3796550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4192124" y="3796550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22745" y="786093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295196" y="786193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546436" y="790835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0.24739 -4.81481E-6 C 0.36263 -4.81481E-6 0.51276 -0.12453 0.51276 -0.22476 L 0.51276 -0.44814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38" y="-22407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3830698" y="3314448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896855" y="3261376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5786902" y="3353447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272159" y="3787022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2"/>
          <p:cNvSpPr/>
          <p:nvPr/>
        </p:nvSpPr>
        <p:spPr>
          <a:xfrm>
            <a:off x="4169399" y="3806079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3"/>
          <p:cNvSpPr/>
          <p:nvPr/>
        </p:nvSpPr>
        <p:spPr>
          <a:xfrm>
            <a:off x="8334755" y="3796550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6234962" y="3888621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22745" y="786093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295196" y="786193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546436" y="790835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0.17109 4.07407E-6 C 0.25078 4.07407E-6 0.35442 -0.12385 0.35442 -0.22338 L 0.35442 -0.44584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1" y="-22292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3830698" y="3314448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5806179" y="3251847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786116" y="3226072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272159" y="3787022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2"/>
          <p:cNvSpPr/>
          <p:nvPr/>
        </p:nvSpPr>
        <p:spPr>
          <a:xfrm>
            <a:off x="4169400" y="3806079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3"/>
          <p:cNvSpPr/>
          <p:nvPr/>
        </p:nvSpPr>
        <p:spPr>
          <a:xfrm>
            <a:off x="6244079" y="3787021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8224015" y="3761246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22745" y="786093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295196" y="786193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546436" y="790835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0.08971 2.59259E-6 C 0.13164 2.59259E-6 0.18607 -0.11968 0.18607 -0.21597 L 0.18607 -0.43079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21551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175635" y="1060450"/>
            <a:ext cx="7799705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21:</a:t>
            </a:r>
            <a:endParaRPr kumimoji="0" lang="en-US" sz="6000" b="1" i="1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 descr="C:\Users\user\Desktop\Capture.PNGCapture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569845" y="807720"/>
            <a:ext cx="8299450" cy="149542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51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000"/>
              <a:t>+</a:t>
            </a:r>
            <a:endParaRPr lang="en-US" sz="4000"/>
          </a:p>
        </p:txBody>
      </p:sp>
      <p:sp>
        <p:nvSpPr>
          <p:cNvPr id="15" name="Text Box 14"/>
          <p:cNvSpPr txBox="1"/>
          <p:nvPr/>
        </p:nvSpPr>
        <p:spPr>
          <a:xfrm>
            <a:off x="494474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437070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000"/>
              <a:t>+</a:t>
            </a:r>
            <a:endParaRPr lang="en-US" sz="4000"/>
          </a:p>
        </p:txBody>
      </p:sp>
      <p:sp>
        <p:nvSpPr>
          <p:cNvPr id="17" name="Text Box 16"/>
          <p:cNvSpPr txBox="1"/>
          <p:nvPr/>
        </p:nvSpPr>
        <p:spPr>
          <a:xfrm>
            <a:off x="844931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92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803338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000"/>
              <a:t>+</a:t>
            </a:r>
            <a:endParaRPr lang="en-US" sz="4000"/>
          </a:p>
        </p:txBody>
      </p:sp>
      <p:pic>
        <p:nvPicPr>
          <p:cNvPr id="2" name="Content Placeholde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25980" cy="95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973</Words>
  <Application>WPS Presentation</Application>
  <PresentationFormat>Widescreen</PresentationFormat>
  <Paragraphs>175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19</vt:i4>
      </vt:variant>
    </vt:vector>
  </HeadingPairs>
  <TitlesOfParts>
    <vt:vector size="40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Calibri</vt:lpstr>
      <vt:lpstr>ITC Avant Garde Std Bk</vt:lpstr>
      <vt:lpstr>Century Gothic</vt:lpstr>
      <vt:lpstr>字魂17号-萌趣果冻体</vt:lpstr>
      <vt:lpstr>Segoe Print</vt:lpstr>
      <vt:lpstr>Times New Roman</vt:lpstr>
      <vt:lpstr>等线</vt:lpstr>
      <vt:lpstr>等线</vt:lpstr>
      <vt:lpstr>Verdana</vt:lpstr>
      <vt:lpstr>Arial</vt:lpstr>
      <vt:lpstr>Office Theme</vt:lpstr>
      <vt:lpstr>1_Office Theme</vt:lpstr>
      <vt:lpstr>2_Office Theme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1</cp:revision>
  <dcterms:created xsi:type="dcterms:W3CDTF">2021-05-14T09:15:36Z</dcterms:created>
  <dcterms:modified xsi:type="dcterms:W3CDTF">2021-05-14T09:15:36Z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