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wdp" ContentType="image/vnd.ms-photo"/>
  <Default Extension="gif" ContentType="image/gi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  <p:sldMasterId id="2147483710" r:id="rId7"/>
  </p:sldMasterIdLst>
  <p:notesMasterIdLst>
    <p:notesMasterId r:id="rId23"/>
  </p:notesMasterIdLst>
  <p:sldIdLst>
    <p:sldId id="257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95" r:id="rId17"/>
    <p:sldId id="288" r:id="rId18"/>
    <p:sldId id="289" r:id="rId19"/>
    <p:sldId id="290" r:id="rId20"/>
    <p:sldId id="293" r:id="rId21"/>
    <p:sldId id="264" r:id="rId22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  <p:sldId id="275" r:id="rId34"/>
    <p:sldId id="276" r:id="rId35"/>
    <p:sldId id="27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slide" Target="slides/slide1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28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4" Type="http://schemas.openxmlformats.org/officeDocument/2006/relationships/slide" Target="slides/slide16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1F65FA-429F-4373-9479-4C6A1C9316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 smtClean="0"/>
              <a:t>第一部分  点击此处输入您的标题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 smtClean="0"/>
              <a:t>Content</a:t>
            </a:r>
            <a:endParaRPr lang="zh-CN" altLang="en-US"/>
          </a:p>
          <a:p>
            <a:pPr lvl="1"/>
            <a:r>
              <a:rPr lang="en-US" altLang="zh-CN" smtClean="0"/>
              <a:t>Branch 1</a:t>
            </a:r>
            <a:endParaRPr lang="zh-CN" altLang="en-US"/>
          </a:p>
          <a:p>
            <a:pPr lvl="2"/>
            <a:r>
              <a:rPr lang="en-US" altLang="zh-CN" smtClean="0"/>
              <a:t>Branch 2</a:t>
            </a:r>
            <a:endParaRPr lang="zh-CN" altLang="en-US" smtClean="0"/>
          </a:p>
          <a:p>
            <a:pPr lvl="3"/>
            <a:r>
              <a:rPr lang="en-US" altLang="zh-CN" smtClean="0"/>
              <a:t>Branch 3</a:t>
            </a:r>
            <a:endParaRPr lang="zh-CN" altLang="en-US"/>
          </a:p>
          <a:p>
            <a:pPr lvl="4"/>
            <a:r>
              <a:rPr lang="en-US" altLang="zh-CN" smtClean="0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5" Type="http://schemas.openxmlformats.org/officeDocument/2006/relationships/theme" Target="../theme/theme5.xml"/><Relationship Id="rId14" Type="http://schemas.openxmlformats.org/officeDocument/2006/relationships/image" Target="../media/image5.jpeg"/><Relationship Id="rId13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  <a:p>
            <a:pPr lvl="1" eaLnBrk="1" latinLnBrk="0" hangingPunct="1"/>
            <a:r>
              <a:rPr kumimoji="0" lang="en-US" smtClean="0"/>
              <a:t>Second level</a:t>
            </a:r>
            <a:endParaRPr kumimoji="0" lang="en-US" smtClean="0"/>
          </a:p>
          <a:p>
            <a:pPr lvl="2" eaLnBrk="1" latinLnBrk="0" hangingPunct="1"/>
            <a:r>
              <a:rPr kumimoji="0" lang="en-US" smtClean="0"/>
              <a:t>Third level</a:t>
            </a:r>
            <a:endParaRPr kumimoji="0" lang="en-US" smtClean="0"/>
          </a:p>
          <a:p>
            <a:pPr lvl="3" eaLnBrk="1" latinLnBrk="0" hangingPunct="1"/>
            <a:r>
              <a:rPr kumimoji="0" lang="en-US" smtClean="0"/>
              <a:t>Fourth level</a:t>
            </a:r>
            <a:endParaRPr kumimoji="0" lang="en-US" smtClean="0"/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EFD8-2151-478C-9C1C-0545885223F3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B1172-D443-4544-A958-E06E27C02F4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GIF"/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9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9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2.wav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9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2.wav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9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9.xml"/><Relationship Id="rId5" Type="http://schemas.openxmlformats.org/officeDocument/2006/relationships/image" Target="../media/image27.png"/><Relationship Id="rId4" Type="http://schemas.openxmlformats.org/officeDocument/2006/relationships/image" Target="../media/image23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3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tags" Target="../tags/tag1.xml"/><Relationship Id="rId1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5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5.xml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36.png"/><Relationship Id="rId1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8.xml"/><Relationship Id="rId3" Type="http://schemas.openxmlformats.org/officeDocument/2006/relationships/image" Target="../media/image11.png"/><Relationship Id="rId2" Type="http://schemas.microsoft.com/office/2007/relationships/media" Target="../media/media1.mp3"/><Relationship Id="rId1" Type="http://schemas.openxmlformats.org/officeDocument/2006/relationships/audio" Target="NULL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37.png"/><Relationship Id="rId1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38.png"/><Relationship Id="rId1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6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6.xml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openxmlformats.org/officeDocument/2006/relationships/image" Target="../media/image31.png"/><Relationship Id="rId1" Type="http://schemas.openxmlformats.org/officeDocument/2006/relationships/image" Target="../media/image4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45.png"/><Relationship Id="rId1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46.png"/><Relationship Id="rId1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47.png"/><Relationship Id="rId1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microsoft.com/office/2007/relationships/hdphoto" Target="../media/image13.wdp"/><Relationship Id="rId1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8.xml"/><Relationship Id="rId4" Type="http://schemas.microsoft.com/office/2007/relationships/hdphoto" Target="../media/image15.wdp"/><Relationship Id="rId3" Type="http://schemas.openxmlformats.org/officeDocument/2006/relationships/image" Target="../media/image14.png"/><Relationship Id="rId2" Type="http://schemas.microsoft.com/office/2007/relationships/hdphoto" Target="../media/image13.wdp"/><Relationship Id="rId1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8.xml"/><Relationship Id="rId4" Type="http://schemas.microsoft.com/office/2007/relationships/hdphoto" Target="../media/image13.wdp"/><Relationship Id="rId3" Type="http://schemas.openxmlformats.org/officeDocument/2006/relationships/image" Target="../media/image12.png"/><Relationship Id="rId2" Type="http://schemas.microsoft.com/office/2007/relationships/hdphoto" Target="../media/image17.wdp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9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9.xml"/><Relationship Id="rId8" Type="http://schemas.openxmlformats.org/officeDocument/2006/relationships/image" Target="../media/image11.png"/><Relationship Id="rId7" Type="http://schemas.microsoft.com/office/2007/relationships/media" Target="../media/audio1.wav"/><Relationship Id="rId6" Type="http://schemas.openxmlformats.org/officeDocument/2006/relationships/audio" Target="../media/audio1.wav"/><Relationship Id="rId5" Type="http://schemas.openxmlformats.org/officeDocument/2006/relationships/image" Target="../media/image23.png"/><Relationship Id="rId4" Type="http://schemas.openxmlformats.org/officeDocument/2006/relationships/image" Target="../media/image19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</a:t>
            </a:r>
            <a:endParaRPr lang="en-US" altLang="zh-CN" sz="4800" b="1" i="1" noProof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đến với tiết Toán</a:t>
            </a:r>
            <a:endParaRPr lang="en-US" altLang="zh-CN" sz="4800" b="1" i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1"/>
          <p:cNvSpPr txBox="1"/>
          <p:nvPr/>
        </p:nvSpPr>
        <p:spPr>
          <a:xfrm>
            <a:off x="6435725" y="141605"/>
            <a:ext cx="60242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 quyền thuộc về: FB Hương Thảo - 0965.407.598</a:t>
            </a:r>
            <a:endParaRPr lang="en-US">
              <a:ln w="9525" cmpd="sng">
                <a:noFill/>
                <a:prstDash val="solid"/>
              </a:ln>
              <a:solidFill>
                <a:srgbClr val="0070C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accent1">
                    <a:lumMod val="20000"/>
                    <a:lumOff val="80000"/>
                  </a:schemeClr>
                </a:solidFill>
              </a:rPr>
              <a:t>34 - 8 =</a:t>
            </a:r>
            <a:endParaRPr lang="en-US" sz="400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accent1">
                    <a:lumMod val="20000"/>
                    <a:lumOff val="80000"/>
                  </a:schemeClr>
                </a:solidFill>
              </a:rPr>
              <a:t>A. 26</a:t>
            </a:r>
            <a:endParaRPr lang="en-US" sz="400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accent1">
                    <a:lumMod val="20000"/>
                    <a:lumOff val="80000"/>
                  </a:schemeClr>
                </a:solidFill>
              </a:rPr>
              <a:t>B. 27</a:t>
            </a:r>
            <a:endParaRPr lang="en-US" sz="400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bg1">
                    <a:lumMod val="50000"/>
                  </a:schemeClr>
                </a:solidFill>
              </a:rPr>
              <a:t>Ngày hôm sau . The next day </a:t>
            </a:r>
            <a:endParaRPr lang="en-US" sz="400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4" grpId="0" bldLvl="0" animBg="1"/>
      <p:bldP spid="15" grpId="0" bldLvl="0" animBg="1"/>
      <p:bldP spid="15" grpId="1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45 + 50 =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94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95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 hôm sau . The next day 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4" grpId="0" bldLvl="0" animBg="1"/>
      <p:bldP spid="15" grpId="0" bldLvl="0" animBg="1"/>
      <p:bldP spid="15" grpId="1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 + 65 - 40 =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40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50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 hôm sau . The next day 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4" grpId="0" bldLvl="0" animBg="1"/>
      <p:bldP spid="15" grpId="0" bldLvl="0" animBg="1"/>
      <p:bldP spid="15" grpId="1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>
            <a:fillRect/>
          </a:stretch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100 - 30 =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70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60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 hôm sau . The next day 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4" grpId="0" bldLvl="0" animBg="1"/>
      <p:bldP spid="15" grpId="0" bldLvl="0" animBg="1"/>
      <p:bldP spid="15" grpId="1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492" y="0"/>
            <a:ext cx="3724472" cy="39269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58592" cy="51915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492" y="3148685"/>
            <a:ext cx="4766949" cy="36610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3196983"/>
            <a:ext cx="2996843" cy="36127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695" y="0"/>
            <a:ext cx="844661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73997 -0.6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92" y="-300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900654" y="810456"/>
            <a:ext cx="8609130" cy="1384878"/>
            <a:chOff x="197963" y="5473122"/>
            <a:chExt cx="8609130" cy="1384878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358679" y="5473124"/>
              <a:ext cx="2160716" cy="13848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97963" y="5473125"/>
              <a:ext cx="2160716" cy="1384875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646377" y="5473122"/>
              <a:ext cx="2160716" cy="1384875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485661" y="5473123"/>
              <a:ext cx="2160716" cy="1384875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562707" y="5008964"/>
            <a:ext cx="11310425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 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947420" y="2195195"/>
            <a:ext cx="8329295" cy="27152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800" b="1" i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+mj-lt"/>
                <a:sym typeface="+mn-ea"/>
              </a:rPr>
              <a:t> Bài 25: Điểm, đoạn thẳng, đường thẳng, đường cong, ba điểm thẳng hàng</a:t>
            </a:r>
            <a:endParaRPr lang="zh-CN" altLang="en-US" sz="4800" b="1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4225" y="1023620"/>
            <a:ext cx="6563360" cy="58343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1306" y="-296"/>
            <a:ext cx="3401612" cy="3509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0670" y="4713541"/>
            <a:ext cx="10902462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 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1671" y="647115"/>
            <a:ext cx="6748803" cy="599893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52396" y="1741118"/>
            <a:ext cx="7916449" cy="276825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94BC7F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2"/>
          <p:cNvSpPr txBox="1"/>
          <p:nvPr>
            <p:custDataLst>
              <p:tags r:id="rId2"/>
            </p:custDataLst>
          </p:nvPr>
        </p:nvSpPr>
        <p:spPr>
          <a:xfrm>
            <a:off x="2626360" y="2230120"/>
            <a:ext cx="4079240" cy="15684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1</a:t>
            </a:r>
            <a:endParaRPr lang="en-US" sz="960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255" y="254635"/>
            <a:ext cx="2598420" cy="1143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6445" y="1509395"/>
            <a:ext cx="8663940" cy="5039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28960" y="-128905"/>
            <a:ext cx="1564640" cy="1598295"/>
          </a:xfrm>
          <a:prstGeom prst="rect">
            <a:avLst/>
          </a:prstGeom>
        </p:spPr>
      </p:pic>
      <p:pic>
        <p:nvPicPr>
          <p:cNvPr id="8" name="Content Placeholder 7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315" y="273050"/>
            <a:ext cx="2674620" cy="11963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6625" y="1468755"/>
            <a:ext cx="8253730" cy="362394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134235" y="5234940"/>
            <a:ext cx="7384415" cy="11461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a. Trên hình vẽ có 6 điểm: A, B, C, D, G, H</a:t>
            </a:r>
            <a:endParaRPr lang="en-US" sz="2800"/>
          </a:p>
          <a:p>
            <a:pPr algn="ctr"/>
            <a:r>
              <a:rPr lang="en-US" sz="2800"/>
              <a:t>b. Có các đoạn thẳng là: AB, CD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" y="407035"/>
            <a:ext cx="9934575" cy="418719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520825" y="4900295"/>
            <a:ext cx="8398510" cy="12477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a. Các đoạn thẳng trong hình a là: MN, MP</a:t>
            </a:r>
            <a:endParaRPr lang="en-US" sz="3200"/>
          </a:p>
          <a:p>
            <a:pPr algn="ctr"/>
            <a:r>
              <a:rPr lang="en-US" sz="3200"/>
              <a:t>b. </a:t>
            </a:r>
            <a:r>
              <a:rPr lang="en-US" sz="3200">
                <a:sym typeface="+mn-ea"/>
              </a:rPr>
              <a:t>Các đoạn thẳng trong hình b là: AB, BC và CD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angin_with_the_Worm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00.000000"/>
                </p14:media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5289755" y="-6096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1000"/>
    </mc:Choice>
    <mc:Fallback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28960" y="-128905"/>
            <a:ext cx="1564640" cy="1598295"/>
          </a:xfrm>
          <a:prstGeom prst="rect">
            <a:avLst/>
          </a:prstGeom>
        </p:spPr>
      </p:pic>
      <p:pic>
        <p:nvPicPr>
          <p:cNvPr id="14" name="Content Placeholder 13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370" y="576580"/>
            <a:ext cx="9707245" cy="5406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6605" y="1052830"/>
            <a:ext cx="10085070" cy="5085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2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6040"/>
            <a:ext cx="2461260" cy="1021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65" y="1264920"/>
            <a:ext cx="10408920" cy="552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5" y="0"/>
            <a:ext cx="1644650" cy="882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4845" y="0"/>
            <a:ext cx="9018270" cy="501840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924175" y="5184140"/>
            <a:ext cx="7039610" cy="149161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a. Các đường thẳng trong hình vẽ là: BC, DE</a:t>
            </a:r>
            <a:endParaRPr lang="en-US" sz="2800"/>
          </a:p>
          <a:p>
            <a:pPr algn="ctr"/>
            <a:r>
              <a:rPr lang="en-US" sz="2800"/>
              <a:t>b. Các đường cong trong hình vẽ là: x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7235" y="1162050"/>
            <a:ext cx="10290175" cy="472503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760720" y="4910455"/>
            <a:ext cx="456565" cy="415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Đ</a:t>
            </a:r>
            <a:endParaRPr lang="en-US" sz="2800"/>
          </a:p>
        </p:txBody>
      </p:sp>
      <p:sp>
        <p:nvSpPr>
          <p:cNvPr id="5" name="Rounded Rectangle 4"/>
          <p:cNvSpPr/>
          <p:nvPr/>
        </p:nvSpPr>
        <p:spPr>
          <a:xfrm>
            <a:off x="5750560" y="5471160"/>
            <a:ext cx="456565" cy="415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S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bldLvl="0" animBg="1"/>
      <p:bldP spid="5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630" y="818515"/>
            <a:ext cx="9108440" cy="373761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366645" y="4616450"/>
            <a:ext cx="7607300" cy="149161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Ba điểm thằng hàng trong hình vẽ là: A, H, M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2825" y="709930"/>
            <a:ext cx="9687560" cy="5315585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7170420" y="2222500"/>
            <a:ext cx="2880995" cy="1045210"/>
          </a:xfrm>
          <a:prstGeom prst="line">
            <a:avLst/>
          </a:prstGeom>
          <a:ln w="412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Freeform 5"/>
          <p:cNvSpPr/>
          <p:nvPr/>
        </p:nvSpPr>
        <p:spPr>
          <a:xfrm>
            <a:off x="2748280" y="4199890"/>
            <a:ext cx="2152015" cy="805180"/>
          </a:xfrm>
          <a:custGeom>
            <a:avLst/>
            <a:gdLst>
              <a:gd name="connisteX0" fmla="*/ 0 w 2151936"/>
              <a:gd name="connsiteY0" fmla="*/ 608737 h 804991"/>
              <a:gd name="connisteX1" fmla="*/ 1034415 w 2151936"/>
              <a:gd name="connsiteY1" fmla="*/ 407 h 804991"/>
              <a:gd name="connisteX2" fmla="*/ 2028190 w 2151936"/>
              <a:gd name="connsiteY2" fmla="*/ 690017 h 804991"/>
              <a:gd name="connisteX3" fmla="*/ 2109470 w 2151936"/>
              <a:gd name="connsiteY3" fmla="*/ 801777 h 804991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2151936" h="804992">
                <a:moveTo>
                  <a:pt x="0" y="608738"/>
                </a:moveTo>
                <a:cubicBezTo>
                  <a:pt x="186690" y="473483"/>
                  <a:pt x="628650" y="-16102"/>
                  <a:pt x="1034415" y="408"/>
                </a:cubicBezTo>
                <a:cubicBezTo>
                  <a:pt x="1440180" y="16918"/>
                  <a:pt x="1812925" y="529998"/>
                  <a:pt x="2028190" y="690018"/>
                </a:cubicBezTo>
                <a:cubicBezTo>
                  <a:pt x="2243455" y="850038"/>
                  <a:pt x="2113280" y="793523"/>
                  <a:pt x="2109470" y="801778"/>
                </a:cubicBezTo>
              </a:path>
            </a:pathLst>
          </a:cu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upils awards poster background materia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2419182" y="2339391"/>
            <a:ext cx="7343775" cy="3048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Chúc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các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thầy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cô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mạnh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khoẻ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</a:ln>
              <a:solidFill>
                <a:srgbClr val="FFFF66"/>
              </a:solidFill>
              <a:latin typeface="Arial" panose="020B0604020202020204"/>
              <a:ea typeface="+mn-lt"/>
              <a:cs typeface="Arial" panose="020B0604020202020204"/>
            </a:endParaRPr>
          </a:p>
        </p:txBody>
      </p:sp>
      <p:sp>
        <p:nvSpPr>
          <p:cNvPr id="4" name="Rectangle 19"/>
          <p:cNvSpPr txBox="1">
            <a:spLocks noChangeArrowheads="1"/>
          </p:cNvSpPr>
          <p:nvPr/>
        </p:nvSpPr>
        <p:spPr>
          <a:xfrm>
            <a:off x="2743200" y="4541253"/>
            <a:ext cx="9448800" cy="1470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Chúc</a:t>
            </a:r>
            <a:r>
              <a:rPr lang="en-US" altLang="en-US" sz="48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các</a:t>
            </a:r>
            <a:r>
              <a:rPr lang="en-US" altLang="en-US" sz="4800" dirty="0" smtClean="0">
                <a:solidFill>
                  <a:srgbClr val="FF0000"/>
                </a:solidFill>
                <a:latin typeface="+mn-lt"/>
              </a:rPr>
              <a:t> con </a:t>
            </a: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chăm</a:t>
            </a:r>
            <a:r>
              <a:rPr lang="en-US" altLang="en-US" sz="48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ngoan</a:t>
            </a:r>
            <a:endParaRPr lang="en-US" altLang="en-US" sz="4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432963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 bldLvl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048" y="692486"/>
            <a:ext cx="5570807" cy="55708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1000">
        <p14:flash/>
      </p:transition>
    </mc:Choice>
    <mc:Fallback>
      <p:transition spd="slow" advClick="0" advTm="1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-6939830" y="30253"/>
            <a:ext cx="6511159" cy="6511159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048" y="692486"/>
            <a:ext cx="5570807" cy="55708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281" y="2913344"/>
            <a:ext cx="472440" cy="526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3000"/>
    </mc:Choice>
    <mc:Fallback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L 0.78971 0.0189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79" y="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C -0.01381 0.022 -0.03632 0.0176 -0.05221 0.05301 C -0.06159 0.09352 -0.06745 0.11899 -0.06967 0.15787 " pathEditMode="relative" rAng="0" ptsTypes="AAA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90" y="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8971 0.01898 L 1.57474 0.0189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-6939830" y="30253"/>
            <a:ext cx="6511159" cy="6511159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>
            <a:biLevel thresh="75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44129" y="1272423"/>
            <a:ext cx="3467060" cy="41858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69" t="55480" r="48767" b="9397"/>
          <a:stretch>
            <a:fillRect/>
          </a:stretch>
        </p:blipFill>
        <p:spPr>
          <a:xfrm>
            <a:off x="4192171" y="3756074"/>
            <a:ext cx="2138291" cy="19554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L 0.78971 0.0189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79" y="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8971 0.01898 L 1.57474 0.01898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44460" y="906663"/>
            <a:ext cx="6773065" cy="8177238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377440" y="956603"/>
            <a:ext cx="4065563" cy="2321169"/>
          </a:xfrm>
          <a:prstGeom prst="wedgeRoundRectCallout">
            <a:avLst>
              <a:gd name="adj1" fmla="val 72526"/>
              <a:gd name="adj2" fmla="val 30379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Bạch Tuyết </a:t>
            </a:r>
            <a:endParaRPr lang="en-US" sz="3600"/>
          </a:p>
          <a:p>
            <a:pPr algn="ctr"/>
            <a:r>
              <a:rPr lang="en-US" sz="3600"/>
              <a:t>Ngươi sẽ chết chắc</a:t>
            </a:r>
            <a:endParaRPr lang="en-US" sz="3600"/>
          </a:p>
          <a:p>
            <a:pPr algn="ctr"/>
            <a:r>
              <a:rPr lang="en-US" sz="3600"/>
              <a:t>Snow White</a:t>
            </a:r>
            <a:endParaRPr lang="en-US" sz="3600"/>
          </a:p>
          <a:p>
            <a:pPr algn="ctr"/>
            <a:r>
              <a:rPr lang="en-US" sz="3600"/>
              <a:t>You will die</a:t>
            </a:r>
            <a:endParaRPr lang="en-US" sz="3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1000">
        <p14:flash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7" y="274395"/>
            <a:ext cx="5048865" cy="658360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 flipH="1">
            <a:off x="5521919" y="274395"/>
            <a:ext cx="4065563" cy="2321169"/>
          </a:xfrm>
          <a:prstGeom prst="wedgeRoundRectCallout">
            <a:avLst>
              <a:gd name="adj1" fmla="val 72526"/>
              <a:gd name="adj2" fmla="val 30379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Gọi Bạch Tuyết vào đây cho ta</a:t>
            </a:r>
            <a:endParaRPr lang="en-US" sz="3600"/>
          </a:p>
          <a:p>
            <a:pPr algn="ctr"/>
            <a:r>
              <a:rPr lang="en-US" sz="3600"/>
              <a:t>Call her on here</a:t>
            </a:r>
            <a:endParaRPr lang="en-US" sz="3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3000">
        <p14:reveal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"/>
    </mc:Choice>
    <mc:Fallback>
      <p:transition spd="slow" advClick="0" advTm="1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716" y="3787877"/>
            <a:ext cx="6676103" cy="33380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454" y="3687098"/>
            <a:ext cx="1035174" cy="14010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347" y="3687098"/>
            <a:ext cx="1025545" cy="14010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" y="2281448"/>
            <a:ext cx="3509687" cy="4576552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 flipH="1">
            <a:off x="1983464" y="0"/>
            <a:ext cx="4670086" cy="2068825"/>
          </a:xfrm>
          <a:prstGeom prst="wedgeRoundRectCallout">
            <a:avLst>
              <a:gd name="adj1" fmla="val 33909"/>
              <a:gd name="adj2" fmla="val 99846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Chỉ có một trái không có độc. Ngươi hãy chọn đi</a:t>
            </a:r>
            <a:endParaRPr lang="en-US" sz="3600"/>
          </a:p>
          <a:p>
            <a:pPr algn="ctr"/>
            <a:r>
              <a:rPr lang="en-US" sz="3600"/>
              <a:t>Choose ! Now</a:t>
            </a:r>
            <a:endParaRPr lang="en-US" sz="360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9" b="33118"/>
          <a:stretch>
            <a:fillRect/>
          </a:stretch>
        </p:blipFill>
        <p:spPr>
          <a:xfrm flipH="1">
            <a:off x="7496829" y="2256502"/>
            <a:ext cx="4655842" cy="4586750"/>
          </a:xfrm>
          <a:prstGeom prst="rect">
            <a:avLst/>
          </a:prstGeom>
        </p:spPr>
      </p:pic>
      <p:sp>
        <p:nvSpPr>
          <p:cNvPr id="12" name="Rounded Rectangle 11">
            <a:hlinkClick r:id="" action="ppaction://hlinkshowjump?jump=nextslide"/>
          </p:cNvPr>
          <p:cNvSpPr/>
          <p:nvPr/>
        </p:nvSpPr>
        <p:spPr>
          <a:xfrm>
            <a:off x="4072191" y="5338915"/>
            <a:ext cx="3723152" cy="1061884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chemeClr val="bg1">
                    <a:lumMod val="50000"/>
                  </a:schemeClr>
                </a:solidFill>
              </a:rPr>
              <a:t>Play</a:t>
            </a:r>
            <a:endParaRPr lang="en-US" sz="66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6" name="zoom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15292" y="-6096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6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0" grpId="0" bldLvl="0" animBg="1"/>
      <p:bldP spid="12" grpId="0" bldLvl="0" animBg="1"/>
    </p:bldLst>
  </p:timing>
</p:sld>
</file>

<file path=ppt/tags/tag1.xml><?xml version="1.0" encoding="utf-8"?>
<p:tagLst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1313630907_1_1"/>
</p:tagLst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916</Words>
  <Application>WPS Presentation</Application>
  <PresentationFormat>Widescreen</PresentationFormat>
  <Paragraphs>83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28</vt:i4>
      </vt:variant>
    </vt:vector>
  </HeadingPairs>
  <TitlesOfParts>
    <vt:vector size="52" baseType="lpstr">
      <vt:lpstr>Arial</vt:lpstr>
      <vt:lpstr>SimSun</vt:lpstr>
      <vt:lpstr>Wingdings</vt:lpstr>
      <vt:lpstr>方正卡通简体</vt:lpstr>
      <vt:lpstr>Wingdings 2</vt:lpstr>
      <vt:lpstr>Calibri</vt:lpstr>
      <vt:lpstr>ITC Avant Garde Std Bk</vt:lpstr>
      <vt:lpstr>Century Gothic</vt:lpstr>
      <vt:lpstr>字魂17号-萌趣果冻体</vt:lpstr>
      <vt:lpstr>Segoe Print</vt:lpstr>
      <vt:lpstr>Microsoft YaHei</vt:lpstr>
      <vt:lpstr>Arial Unicode MS</vt:lpstr>
      <vt:lpstr>黑体</vt:lpstr>
      <vt:lpstr>Verdana</vt:lpstr>
      <vt:lpstr>Arial</vt:lpstr>
      <vt:lpstr>Franklin Gothic Book</vt:lpstr>
      <vt:lpstr>Franklin Gothic Medium</vt:lpstr>
      <vt:lpstr>Calibri</vt:lpstr>
      <vt:lpstr>Office Theme</vt:lpstr>
      <vt:lpstr>Office 主题​​</vt:lpstr>
      <vt:lpstr>Trek</vt:lpstr>
      <vt:lpstr>1_Office 主题​​</vt:lpstr>
      <vt:lpstr>1_Office Theme</vt:lpstr>
      <vt:lpstr>3_Office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2</cp:revision>
  <dcterms:created xsi:type="dcterms:W3CDTF">2021-05-19T13:00:00Z</dcterms:created>
  <dcterms:modified xsi:type="dcterms:W3CDTF">2021-05-29T03:45:19Z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