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 id="2147483710" r:id="rId5"/>
    <p:sldMasterId id="2147483712" r:id="rId6"/>
    <p:sldMasterId id="2147483724" r:id="rId7"/>
    <p:sldMasterId id="2147483736" r:id="rId8"/>
  </p:sldMasterIdLst>
  <p:notesMasterIdLst>
    <p:notesMasterId r:id="rId48"/>
  </p:notesMasterIdLst>
  <p:sldIdLst>
    <p:sldId id="257" r:id="rId9"/>
    <p:sldId id="258" r:id="rId10"/>
    <p:sldId id="259" r:id="rId11"/>
    <p:sldId id="260" r:id="rId12"/>
    <p:sldId id="261" r:id="rId13"/>
    <p:sldId id="264" r:id="rId14"/>
    <p:sldId id="265" r:id="rId15"/>
    <p:sldId id="266" r:id="rId16"/>
    <p:sldId id="267" r:id="rId17"/>
    <p:sldId id="268" r:id="rId18"/>
    <p:sldId id="271" r:id="rId19"/>
    <p:sldId id="299" r:id="rId20"/>
    <p:sldId id="270" r:id="rId21"/>
    <p:sldId id="300" r:id="rId22"/>
    <p:sldId id="301" r:id="rId23"/>
    <p:sldId id="302" r:id="rId24"/>
    <p:sldId id="304" r:id="rId25"/>
    <p:sldId id="303" r:id="rId26"/>
    <p:sldId id="305" r:id="rId27"/>
    <p:sldId id="306" r:id="rId28"/>
    <p:sldId id="307" r:id="rId29"/>
    <p:sldId id="325" r:id="rId30"/>
    <p:sldId id="276" r:id="rId31"/>
    <p:sldId id="277" r:id="rId32"/>
    <p:sldId id="278" r:id="rId33"/>
    <p:sldId id="279" r:id="rId34"/>
    <p:sldId id="280" r:id="rId35"/>
    <p:sldId id="327" r:id="rId36"/>
    <p:sldId id="281" r:id="rId37"/>
    <p:sldId id="285" r:id="rId38"/>
    <p:sldId id="286" r:id="rId39"/>
    <p:sldId id="328" r:id="rId40"/>
    <p:sldId id="312" r:id="rId41"/>
    <p:sldId id="313" r:id="rId42"/>
    <p:sldId id="314" r:id="rId43"/>
    <p:sldId id="315" r:id="rId44"/>
    <p:sldId id="316" r:id="rId45"/>
    <p:sldId id="329" r:id="rId46"/>
    <p:sldId id="29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21495D-0F10-459F-B6AC-8C373AA8AC75}" v="1638" dt="2021-05-27T05:54:58.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F51B1-B992-43B1-8561-3600A6EDFDCF}"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F2EE79-6501-4AFD-9484-9DAD01E39DF1}" type="slidenum">
              <a:rPr lang="en-US" smtClean="0"/>
              <a:t>‹#›</a:t>
            </a:fld>
            <a:endParaRPr lang="en-US"/>
          </a:p>
        </p:txBody>
      </p:sp>
    </p:spTree>
    <p:extLst>
      <p:ext uri="{BB962C8B-B14F-4D97-AF65-F5344CB8AC3E}">
        <p14:creationId xmlns:p14="http://schemas.microsoft.com/office/powerpoint/2010/main" val="1563364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90349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52687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07257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41132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24611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80712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09031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33257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8948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008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11474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58046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189809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04443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56590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38200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03221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042917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62279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83507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22395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51641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09528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68682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05011169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0583371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20774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9596562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960105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61669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6030320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377413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82037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1202306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96085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22051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0880857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9364325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437009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5934128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99463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5659879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715985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6508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514489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138005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578554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965283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673375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8244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007318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3173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878861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885077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1903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25001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695918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7162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319967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666595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66451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91880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90921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809970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161071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8662116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481296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37625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140992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86606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0323401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265783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9308261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64580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692446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668028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955454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3781724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7503173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2674814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1270608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5246206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4828545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7840640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721863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848783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710005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015032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5.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007399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021501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18388304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74714846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610186"/>
      </p:ext>
    </p:extLst>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43643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2665884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402497400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30.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11.png"/><Relationship Id="rId5" Type="http://schemas.openxmlformats.org/officeDocument/2006/relationships/slideLayout" Target="../slideLayouts/slideLayout1.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6.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8.png"/><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3"/><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2.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GIF"/><Relationship Id="rId18" Type="http://schemas.openxmlformats.org/officeDocument/2006/relationships/slide" Target="slide35.xml"/><Relationship Id="rId3" Type="http://schemas.openxmlformats.org/officeDocument/2006/relationships/audio" Target="../media/audio3.wav"/><Relationship Id="rId21" Type="http://schemas.openxmlformats.org/officeDocument/2006/relationships/image" Target="../media/image54.png"/><Relationship Id="rId7" Type="http://schemas.openxmlformats.org/officeDocument/2006/relationships/image" Target="../media/image43.png"/><Relationship Id="rId12" Type="http://schemas.openxmlformats.org/officeDocument/2006/relationships/image" Target="../media/image48.GIF"/><Relationship Id="rId17" Type="http://schemas.openxmlformats.org/officeDocument/2006/relationships/image" Target="../media/image52.png"/><Relationship Id="rId2" Type="http://schemas.openxmlformats.org/officeDocument/2006/relationships/notesSlide" Target="../notesSlides/notesSlide17.xml"/><Relationship Id="rId16" Type="http://schemas.openxmlformats.org/officeDocument/2006/relationships/slide" Target="slide34.xml"/><Relationship Id="rId20" Type="http://schemas.openxmlformats.org/officeDocument/2006/relationships/slide" Target="slide36.xml"/><Relationship Id="rId1" Type="http://schemas.openxmlformats.org/officeDocument/2006/relationships/slideLayout" Target="../slideLayouts/slideLayout71.xml"/><Relationship Id="rId6" Type="http://schemas.openxmlformats.org/officeDocument/2006/relationships/image" Target="../media/image42.png"/><Relationship Id="rId11" Type="http://schemas.openxmlformats.org/officeDocument/2006/relationships/image" Target="../media/image47.GIF"/><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5.png"/><Relationship Id="rId10" Type="http://schemas.openxmlformats.org/officeDocument/2006/relationships/image" Target="../media/image46.GIF"/><Relationship Id="rId19" Type="http://schemas.openxmlformats.org/officeDocument/2006/relationships/image" Target="../media/image53.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slide" Target="slide37.xml"/></Relationships>
</file>

<file path=ppt/slides/_rels/slide3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7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7.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3.mp3"/><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3"/><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2.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3"/><Relationship Id="rId7" Type="http://schemas.openxmlformats.org/officeDocument/2006/relationships/image" Target="../media/image15.png"/><Relationship Id="rId12" Type="http://schemas.openxmlformats.org/officeDocument/2006/relationships/image" Target="../media/image1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2.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9.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1"/>
            <a:ext cx="12192000"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p:nvPr/>
        </p:nvSpPr>
        <p:spPr>
          <a:xfrm>
            <a:off x="28575" y="0"/>
            <a:ext cx="12192000" cy="1143000"/>
          </a:xfrm>
          <a:prstGeom prst="rect">
            <a:avLst/>
          </a:prstGeom>
          <a:solidFill>
            <a:srgbClr val="FFFF00"/>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khởi động ngày mới nhé chúng ta hãy giúp những chú chim này trả lời tốt các câu hỏi để chúng có thế tránh đi mùa đông lạnh giá nhé!</a:t>
            </a:r>
          </a:p>
        </p:txBody>
      </p:sp>
      <p:pic>
        <p:nvPicPr>
          <p:cNvPr id="7" name="Picture 6" descr="C:\Users\ADMIN\Desktop\Tai nguyen thiet ke tro choi\Angry birds epic birds\1505573783630 (2).png">
            <a:hlinkClick r:id="" action="ppaction://hlinkshowjump?jump=nextslid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5368" y="4648200"/>
            <a:ext cx="2486566" cy="1190774"/>
          </a:xfrm>
          <a:prstGeom prst="rect">
            <a:avLst/>
          </a:prstGeom>
          <a:noFill/>
          <a:extLst>
            <a:ext uri="{909E8E84-426E-40DD-AFC4-6F175D3DCCD1}">
              <a14:hiddenFill xmlns:a14="http://schemas.microsoft.com/office/drawing/2010/main">
                <a:solidFill>
                  <a:srgbClr val="FFFFFF"/>
                </a:solidFill>
              </a14:hiddenFill>
            </a:ext>
          </a:extLst>
        </p:spPr>
      </p:pic>
      <p:pic>
        <p:nvPicPr>
          <p:cNvPr id="8" name="OMFG - OMFG - Hell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62800" y="-2057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635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Cloud 14"/>
          <p:cNvSpPr/>
          <p:nvPr/>
        </p:nvSpPr>
        <p:spPr>
          <a:xfrm>
            <a:off x="10312400" y="5885180"/>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Ngày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xưa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có</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hai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a:t>
            </a:r>
            <a:r>
              <a:rPr lang="en-US" sz="2400" dirty="0">
                <a:latin typeface="Arial-Rounded" panose="020B0500000000000000" pitchFamily="34" charset="0"/>
                <a:ea typeface="Arial-Rounded" panose="020B0500000000000000" pitchFamily="34" charset="0"/>
                <a:cs typeface="Arial-Rounded" panose="020B0500000000000000" pitchFamily="34" charset="0"/>
              </a:rPr>
              <a:t> Na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mồ</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côi</a:t>
            </a:r>
            <a:r>
              <a:rPr lang="en-US" sz="2400" dirty="0">
                <a:latin typeface="Arial-Rounded" panose="020B0500000000000000" pitchFamily="34" charset="0"/>
                <a:ea typeface="Arial-Rounded" panose="020B0500000000000000" pitchFamily="34" charset="0"/>
                <a:cs typeface="Arial-Rounded" panose="020B0500000000000000" pitchFamily="34" charset="0"/>
              </a:rPr>
              <a:t> cha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sống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ngôi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bên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sườn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núi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Na,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cũng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nhường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Đêm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r>
              <a:rPr lang="en-US" sz="2400" dirty="0">
                <a:latin typeface="Arial-Rounded" panose="020B0500000000000000" pitchFamily="34" charset="0"/>
                <a:ea typeface="Arial-Rounded" panose="020B0500000000000000" pitchFamily="34" charset="0"/>
                <a:cs typeface="Arial-Rounded" panose="020B0500000000000000" pitchFamily="34" charset="0"/>
              </a:rPr>
              <a:t> ù </a:t>
            </a:r>
            <a:r>
              <a:rPr lang="en-US" sz="2400" dirty="0" err="1">
                <a:latin typeface="Arial-Rounded" panose="020B0500000000000000" pitchFamily="34" charset="0"/>
                <a:ea typeface="Arial-Rounded" panose="020B0500000000000000" pitchFamily="34" charset="0"/>
                <a:cs typeface="Arial-Rounded" panose="020B0500000000000000" pitchFamily="34" charset="0"/>
              </a:rPr>
              <a:t>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lùa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vòng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ôm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rét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r>
              <a:rPr lang="en-US" sz="2400" dirty="0">
                <a:latin typeface="Arial-Rounded" panose="020B0500000000000000" pitchFamily="34" charset="0"/>
                <a:ea typeface="Arial-Rounded" panose="020B0500000000000000" pitchFamily="34" charset="0"/>
                <a:cs typeface="Arial-Rounded" panose="020B0500000000000000" pitchFamily="34" charset="0"/>
              </a:rPr>
              <a:t>Na </a:t>
            </a:r>
            <a:r>
              <a:rPr lang="en-US" sz="2400" dirty="0" err="1">
                <a:latin typeface="Arial-Rounded" panose="020B0500000000000000" pitchFamily="34" charset="0"/>
                <a:ea typeface="Arial-Rounded" panose="020B0500000000000000" pitchFamily="34" charset="0"/>
                <a:cs typeface="Arial-Rounded" panose="020B0500000000000000" pitchFamily="34" charset="0"/>
              </a:rPr>
              <a:t>ôm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choàng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rúc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rích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400" dirty="0" err="1">
                <a:latin typeface="Arial-Rounded" panose="020B0500000000000000" pitchFamily="34" charset="0"/>
                <a:ea typeface="Arial-Rounded" panose="020B0500000000000000" pitchFamily="34" charset="0"/>
                <a:cs typeface="Arial-Rounded" panose="020B0500000000000000" pitchFamily="34" charset="0"/>
              </a:rPr>
              <a:t>Ấm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quá</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ôm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chặt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hơn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thầm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thì</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pPr marL="285750" indent="-285750">
              <a:buFontTx/>
              <a:buChar char="-"/>
            </a:pPr>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bảo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hai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hồng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400" dirty="0">
                <a:latin typeface="Arial-Rounded" panose="020B0500000000000000" pitchFamily="34" charset="0"/>
                <a:ea typeface="Arial-Rounded" panose="020B0500000000000000" pitchFamily="34" charset="0"/>
                <a:cs typeface="Arial-Rounded" panose="020B0500000000000000" pitchFamily="34" charset="0"/>
              </a:rPr>
              <a:t> to,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mãi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bên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nhau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nhé</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r>
              <a:rPr lang="en-US" sz="2400" dirty="0">
                <a:latin typeface="Arial-Rounded" panose="020B0500000000000000" pitchFamily="34" charset="0"/>
                <a:ea typeface="Arial-Rounded" panose="020B0500000000000000" pitchFamily="34" charset="0"/>
                <a:cs typeface="Arial-Rounded" panose="020B0500000000000000" pitchFamily="34" charset="0"/>
              </a:rPr>
              <a:t>  Na </a:t>
            </a:r>
            <a:r>
              <a:rPr lang="en-US" sz="2400" dirty="0" err="1">
                <a:latin typeface="Arial-Rounded" panose="020B0500000000000000" pitchFamily="34" charset="0"/>
                <a:ea typeface="Arial-Rounded" panose="020B0500000000000000" pitchFamily="34" charset="0"/>
                <a:cs typeface="Arial-Rounded" panose="020B0500000000000000" pitchFamily="34" charset="0"/>
              </a:rPr>
              <a:t>gật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400" dirty="0">
                <a:latin typeface="Arial-Rounded" panose="020B0500000000000000" pitchFamily="34" charset="0"/>
                <a:ea typeface="Arial-Rounded" panose="020B0500000000000000" pitchFamily="34" charset="0"/>
                <a:cs typeface="Arial-Rounded" panose="020B0500000000000000" pitchFamily="34" charset="0"/>
              </a:rPr>
              <a:t>. Hai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thế</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ôm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nhau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ngủ</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Năm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dâng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cao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cõng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chạy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nơi</a:t>
            </a:r>
            <a:r>
              <a:rPr lang="en-US" sz="2400" dirty="0">
                <a:latin typeface="Arial-Rounded" panose="020B0500000000000000" pitchFamily="34" charset="0"/>
                <a:ea typeface="Arial-Rounded" panose="020B0500000000000000" pitchFamily="34" charset="0"/>
                <a:cs typeface="Arial-Rounded" panose="020B0500000000000000" pitchFamily="34" charset="0"/>
              </a:rPr>
              <a:t> an </a:t>
            </a:r>
            <a:r>
              <a:rPr lang="en-US" sz="2400" dirty="0" err="1">
                <a:latin typeface="Arial-Rounded" panose="020B0500000000000000" pitchFamily="34" charset="0"/>
                <a:ea typeface="Arial-Rounded" panose="020B0500000000000000" pitchFamily="34" charset="0"/>
                <a:cs typeface="Arial-Rounded" panose="020B0500000000000000" pitchFamily="34" charset="0"/>
              </a:rPr>
              <a:t>toàn</a:t>
            </a:r>
            <a:r>
              <a:rPr lang="en-US" sz="2400" dirty="0">
                <a:latin typeface="Arial-Rounded" panose="020B0500000000000000" pitchFamily="34" charset="0"/>
                <a:ea typeface="Arial-Rounded" panose="020B0500000000000000" pitchFamily="34" charset="0"/>
                <a:cs typeface="Arial-Rounded" panose="020B0500000000000000" pitchFamily="34" charset="0"/>
              </a:rPr>
              <a:t>. Hai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rớm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máu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lắm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liền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phẩy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chiếc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thần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Kì</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lạ</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bỗng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hẳn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qua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mọc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lên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khóm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đỏ</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thắm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kết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chùm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lớn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che</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chở</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cũng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đẹp</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Nết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a:t>
            </a:r>
            <a:r>
              <a:rPr lang="en-US" sz="2400" dirty="0">
                <a:latin typeface="Arial-Rounded" panose="020B0500000000000000" pitchFamily="34" charset="0"/>
                <a:ea typeface="Arial-Rounded" panose="020B0500000000000000" pitchFamily="34" charset="0"/>
                <a:cs typeface="Arial-Rounded" panose="020B0500000000000000" pitchFamily="34" charset="0"/>
              </a:rPr>
              <a:t> Na.</a:t>
            </a:r>
          </a:p>
          <a:p>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đặt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tên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loài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tỉ</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muội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animBg="1"/>
      <p:bldP spid="15" grpId="2"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25" name="Group 24"/>
          <p:cNvGrpSpPr/>
          <p:nvPr/>
        </p:nvGrpSpPr>
        <p:grpSpPr>
          <a:xfrm>
            <a:off x="3790951" y="1160145"/>
            <a:ext cx="7103109" cy="4557395"/>
            <a:chOff x="3815445" y="140918"/>
            <a:chExt cx="3925837" cy="4557358"/>
          </a:xfrm>
        </p:grpSpPr>
        <p:grpSp>
          <p:nvGrpSpPr>
            <p:cNvPr id="42" name="Group 41"/>
            <p:cNvGrpSpPr/>
            <p:nvPr/>
          </p:nvGrpSpPr>
          <p:grpSpPr>
            <a:xfrm>
              <a:off x="3815445" y="140918"/>
              <a:ext cx="3925837" cy="4557358"/>
              <a:chOff x="181619" y="1261924"/>
              <a:chExt cx="2165946" cy="4151517"/>
            </a:xfrm>
          </p:grpSpPr>
          <p:sp>
            <p:nvSpPr>
              <p:cNvPr id="43" name="Hexagon 42"/>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311048" y="1553831"/>
                <a:ext cx="1808630" cy="1373794"/>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loại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chum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6" name="Hexagon 5"/>
              <p:cNvSpPr/>
              <p:nvPr/>
            </p:nvSpPr>
            <p:spPr>
              <a:xfrm>
                <a:off x="238546" y="3304422"/>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43"/>
              <p:cNvSpPr txBox="1"/>
              <p:nvPr/>
            </p:nvSpPr>
            <p:spPr>
              <a:xfrm>
                <a:off x="367975" y="3596329"/>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endPar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Chị</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em</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gái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tỉ</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chị</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gái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muội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em</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gái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54" name="10"/>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cxnSp>
          <p:nvCxnSpPr>
            <p:cNvPr id="12" name="10"/>
            <p:cNvCxnSpPr/>
            <p:nvPr/>
          </p:nvCxnSpPr>
          <p:spPr>
            <a:xfrm>
              <a:off x="5168787" y="3346784"/>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Cloud 14"/>
          <p:cNvSpPr/>
          <p:nvPr/>
        </p:nvSpPr>
        <p:spPr>
          <a:xfrm>
            <a:off x="8718698" y="6012815"/>
            <a:ext cx="3592047" cy="7175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4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cxnSp>
        <p:nvCxnSpPr>
          <p:cNvPr id="5" name="Straight Connector 4">
            <a:extLst>
              <a:ext uri="{FF2B5EF4-FFF2-40B4-BE49-F238E27FC236}">
                <a16:creationId xmlns:a16="http://schemas.microsoft.com/office/drawing/2014/main" id="{7745F370-38B6-42D9-9A48-86E3519139C9}"/>
              </a:ext>
            </a:extLst>
          </p:cNvPr>
          <p:cNvCxnSpPr/>
          <p:nvPr/>
        </p:nvCxnSpPr>
        <p:spPr>
          <a:xfrm>
            <a:off x="1265273" y="1583188"/>
            <a:ext cx="9968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30E868BB-2B49-4E57-8389-F4520738CE07}"/>
              </a:ext>
            </a:extLst>
          </p:cNvPr>
          <p:cNvCxnSpPr>
            <a:cxnSpLocks/>
          </p:cNvCxnSpPr>
          <p:nvPr/>
        </p:nvCxnSpPr>
        <p:spPr>
          <a:xfrm>
            <a:off x="1063255" y="2742137"/>
            <a:ext cx="143539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C0999588-AE26-4DFE-A6E1-A0A16A6DD621}"/>
              </a:ext>
            </a:extLst>
          </p:cNvPr>
          <p:cNvCxnSpPr>
            <a:cxnSpLocks/>
          </p:cNvCxnSpPr>
          <p:nvPr/>
        </p:nvCxnSpPr>
        <p:spPr>
          <a:xfrm>
            <a:off x="2902687" y="4943076"/>
            <a:ext cx="122274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6B74EE62-A820-4EE5-A26A-71482F2DCC44}"/>
              </a:ext>
            </a:extLst>
          </p:cNvPr>
          <p:cNvCxnSpPr>
            <a:cxnSpLocks/>
          </p:cNvCxnSpPr>
          <p:nvPr/>
        </p:nvCxnSpPr>
        <p:spPr>
          <a:xfrm>
            <a:off x="2923952" y="5315215"/>
            <a:ext cx="1222746"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04892776"/>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cs typeface="Arial-Rounded" panose="020B0500000000000000" pitchFamily="34" charset="0"/>
            </a:endParaRPr>
          </a:p>
        </p:txBody>
      </p:sp>
      <p:cxnSp>
        <p:nvCxnSpPr>
          <p:cNvPr id="5" name="Straight Connector 4"/>
          <p:cNvCxnSpPr/>
          <p:nvPr/>
        </p:nvCxnSpPr>
        <p:spPr>
          <a:xfrm flipH="1">
            <a:off x="3031070" y="19259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H="1">
            <a:off x="7600306" y="192593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0567076" y="183672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8252814" y="236838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680042" y="234711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cxnSp>
        <p:nvCxnSpPr>
          <p:cNvPr id="10" name="Straight Connector 9">
            <a:extLst>
              <a:ext uri="{FF2B5EF4-FFF2-40B4-BE49-F238E27FC236}">
                <a16:creationId xmlns:a16="http://schemas.microsoft.com/office/drawing/2014/main" id="{C429448C-953E-4E6A-BFEB-5ADD79195DD1}"/>
              </a:ext>
            </a:extLst>
          </p:cNvPr>
          <p:cNvCxnSpPr/>
          <p:nvPr/>
        </p:nvCxnSpPr>
        <p:spPr>
          <a:xfrm flipH="1">
            <a:off x="8326533"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Cloud 14"/>
          <p:cNvSpPr/>
          <p:nvPr/>
        </p:nvSpPr>
        <p:spPr>
          <a:xfrm>
            <a:off x="8718698" y="6012815"/>
            <a:ext cx="3592047" cy="7175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cxnSp>
        <p:nvCxnSpPr>
          <p:cNvPr id="5" name="Straight Connector 4">
            <a:extLst>
              <a:ext uri="{FF2B5EF4-FFF2-40B4-BE49-F238E27FC236}">
                <a16:creationId xmlns:a16="http://schemas.microsoft.com/office/drawing/2014/main" id="{7745F370-38B6-42D9-9A48-86E3519139C9}"/>
              </a:ext>
            </a:extLst>
          </p:cNvPr>
          <p:cNvCxnSpPr/>
          <p:nvPr/>
        </p:nvCxnSpPr>
        <p:spPr>
          <a:xfrm>
            <a:off x="1265273" y="1583188"/>
            <a:ext cx="9968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BF290D49-D707-4CF3-BB61-BD3EC33A12FA}"/>
              </a:ext>
            </a:extLst>
          </p:cNvPr>
          <p:cNvCxnSpPr/>
          <p:nvPr/>
        </p:nvCxnSpPr>
        <p:spPr>
          <a:xfrm flipH="1">
            <a:off x="2273776" y="12387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B6C0C51-9190-4F26-A48D-0B7567BB6C68}"/>
              </a:ext>
            </a:extLst>
          </p:cNvPr>
          <p:cNvCxnSpPr/>
          <p:nvPr/>
        </p:nvCxnSpPr>
        <p:spPr>
          <a:xfrm flipH="1">
            <a:off x="7324241" y="11431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96C47A8-2592-4208-9276-6794F76504F9}"/>
              </a:ext>
            </a:extLst>
          </p:cNvPr>
          <p:cNvCxnSpPr/>
          <p:nvPr/>
        </p:nvCxnSpPr>
        <p:spPr>
          <a:xfrm flipH="1">
            <a:off x="4379119" y="158318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D6CEE25-1B65-4681-B8E9-B5229F1B575A}"/>
              </a:ext>
            </a:extLst>
          </p:cNvPr>
          <p:cNvCxnSpPr/>
          <p:nvPr/>
        </p:nvCxnSpPr>
        <p:spPr>
          <a:xfrm flipH="1">
            <a:off x="2646838" y="202327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7017918-0600-4146-8875-F6E24633F123}"/>
              </a:ext>
            </a:extLst>
          </p:cNvPr>
          <p:cNvCxnSpPr/>
          <p:nvPr/>
        </p:nvCxnSpPr>
        <p:spPr>
          <a:xfrm flipH="1">
            <a:off x="5092327" y="230827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0B25399-77CA-48C9-B61A-97205F8C77D1}"/>
              </a:ext>
            </a:extLst>
          </p:cNvPr>
          <p:cNvCxnSpPr/>
          <p:nvPr/>
        </p:nvCxnSpPr>
        <p:spPr>
          <a:xfrm flipH="1">
            <a:off x="2018445" y="274213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6D3F20C-66F3-4B11-898C-5FA13466D82F}"/>
              </a:ext>
            </a:extLst>
          </p:cNvPr>
          <p:cNvCxnSpPr/>
          <p:nvPr/>
        </p:nvCxnSpPr>
        <p:spPr>
          <a:xfrm flipH="1">
            <a:off x="4417219" y="298891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2E3B51-08FA-4503-BB28-8CDD6A87DC6F}"/>
              </a:ext>
            </a:extLst>
          </p:cNvPr>
          <p:cNvCxnSpPr/>
          <p:nvPr/>
        </p:nvCxnSpPr>
        <p:spPr>
          <a:xfrm flipH="1">
            <a:off x="10421962" y="339321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1C3AD7-F99A-4C48-A51C-5CB1179A9D9A}"/>
              </a:ext>
            </a:extLst>
          </p:cNvPr>
          <p:cNvCxnSpPr/>
          <p:nvPr/>
        </p:nvCxnSpPr>
        <p:spPr>
          <a:xfrm flipH="1">
            <a:off x="5016127" y="377642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72440B6-CEB3-496E-8B3F-0490D105BA64}"/>
              </a:ext>
            </a:extLst>
          </p:cNvPr>
          <p:cNvCxnSpPr/>
          <p:nvPr/>
        </p:nvCxnSpPr>
        <p:spPr>
          <a:xfrm flipH="1">
            <a:off x="6345197" y="40954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1D82AF2-2BA3-4D3F-A47E-2003DB69B5B3}"/>
              </a:ext>
            </a:extLst>
          </p:cNvPr>
          <p:cNvCxnSpPr/>
          <p:nvPr/>
        </p:nvCxnSpPr>
        <p:spPr>
          <a:xfrm flipH="1">
            <a:off x="10512280" y="448297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5429BCF-6BA7-4EFD-ABF6-7C0B0CF4572B}"/>
              </a:ext>
            </a:extLst>
          </p:cNvPr>
          <p:cNvCxnSpPr/>
          <p:nvPr/>
        </p:nvCxnSpPr>
        <p:spPr>
          <a:xfrm flipH="1">
            <a:off x="4090215" y="484447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4D979EB-91CD-4D7B-A424-5F15133105F6}"/>
              </a:ext>
            </a:extLst>
          </p:cNvPr>
          <p:cNvCxnSpPr/>
          <p:nvPr/>
        </p:nvCxnSpPr>
        <p:spPr>
          <a:xfrm flipH="1">
            <a:off x="7400441" y="484447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31D5FFD-A42F-43FA-9583-92C5A9016155}"/>
              </a:ext>
            </a:extLst>
          </p:cNvPr>
          <p:cNvCxnSpPr/>
          <p:nvPr/>
        </p:nvCxnSpPr>
        <p:spPr>
          <a:xfrm flipH="1">
            <a:off x="1189073" y="523198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CF60E95-116A-40BA-BEF3-E05BE6B1B512}"/>
              </a:ext>
            </a:extLst>
          </p:cNvPr>
          <p:cNvCxnSpPr/>
          <p:nvPr/>
        </p:nvCxnSpPr>
        <p:spPr>
          <a:xfrm flipH="1">
            <a:off x="6294690" y="523198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F3EDFD2-1DA8-4D07-9D60-18A72930C6BB}"/>
              </a:ext>
            </a:extLst>
          </p:cNvPr>
          <p:cNvCxnSpPr/>
          <p:nvPr/>
        </p:nvCxnSpPr>
        <p:spPr>
          <a:xfrm flipH="1">
            <a:off x="4417219" y="557272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B798420-1493-4BC3-9912-962DEAFD7611}"/>
              </a:ext>
            </a:extLst>
          </p:cNvPr>
          <p:cNvCxnSpPr/>
          <p:nvPr/>
        </p:nvCxnSpPr>
        <p:spPr>
          <a:xfrm flipH="1">
            <a:off x="2533822" y="59315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1145633-B869-45DC-AAC6-9987FCA1FDF7}"/>
              </a:ext>
            </a:extLst>
          </p:cNvPr>
          <p:cNvCxnSpPr/>
          <p:nvPr/>
        </p:nvCxnSpPr>
        <p:spPr>
          <a:xfrm flipH="1">
            <a:off x="8642497" y="597996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D8EDE13-A977-4647-9935-58D8A747B2B0}"/>
              </a:ext>
            </a:extLst>
          </p:cNvPr>
          <p:cNvCxnSpPr/>
          <p:nvPr/>
        </p:nvCxnSpPr>
        <p:spPr>
          <a:xfrm flipH="1">
            <a:off x="6752897" y="63493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3839527"/>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fade">
                                      <p:cBhvr>
                                        <p:cTn id="92" dur="500"/>
                                        <p:tgtEl>
                                          <p:spTgt spid="29"/>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fade">
                                      <p:cBhvr>
                                        <p:cTn id="102" dur="500"/>
                                        <p:tgtEl>
                                          <p:spTgt spid="31"/>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fade">
                                      <p:cBhvr>
                                        <p:cTn id="1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Cloud 14"/>
          <p:cNvSpPr/>
          <p:nvPr/>
        </p:nvSpPr>
        <p:spPr>
          <a:xfrm>
            <a:off x="9165266" y="5885180"/>
            <a:ext cx="3145480"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pic>
        <p:nvPicPr>
          <p:cNvPr id="7" name="Picture 3">
            <a:extLst>
              <a:ext uri="{FF2B5EF4-FFF2-40B4-BE49-F238E27FC236}">
                <a16:creationId xmlns:a16="http://schemas.microsoft.com/office/drawing/2014/main" id="{6A859094-D6D3-4D73-AB96-A088D63669F9}"/>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5253" y="491808"/>
            <a:ext cx="527685" cy="1496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191133C0-8E1B-4B73-8123-3B659BC82496}"/>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333" y="1678867"/>
            <a:ext cx="527685" cy="268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C5C5E158-91DF-4A6B-B94F-BCF533BD9C06}"/>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333" y="3808481"/>
            <a:ext cx="527685" cy="292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28745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Cloud 14"/>
          <p:cNvSpPr/>
          <p:nvPr/>
        </p:nvSpPr>
        <p:spPr>
          <a:xfrm>
            <a:off x="8718698" y="6012815"/>
            <a:ext cx="3592047" cy="7175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spTree>
    <p:extLst>
      <p:ext uri="{BB962C8B-B14F-4D97-AF65-F5344CB8AC3E}">
        <p14:creationId xmlns:p14="http://schemas.microsoft.com/office/powerpoint/2010/main" val="313440688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chum,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id="{9965C6F7-0248-4F67-8277-2BF9749E74B3}"/>
              </a:ext>
            </a:extLst>
          </p:cNvPr>
          <p:cNvSpPr/>
          <p:nvPr/>
        </p:nvSpPr>
        <p:spPr>
          <a:xfrm>
            <a:off x="731704" y="5870132"/>
            <a:ext cx="10442959" cy="908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Tìm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chi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thấy</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chị</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Na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sống</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bên</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nhau</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rất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đầm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ấm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0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id="{4B8B5ABA-C0DB-45C5-83C2-DF7546A33287}"/>
              </a:ext>
            </a:extLst>
          </p:cNvPr>
          <p:cNvCxnSpPr/>
          <p:nvPr/>
        </p:nvCxnSpPr>
        <p:spPr>
          <a:xfrm>
            <a:off x="2402959" y="1635258"/>
            <a:ext cx="496540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Straight Connector 9">
            <a:extLst>
              <a:ext uri="{FF2B5EF4-FFF2-40B4-BE49-F238E27FC236}">
                <a16:creationId xmlns:a16="http://schemas.microsoft.com/office/drawing/2014/main" id="{2137234C-D17D-4020-882C-C247B594D6A3}"/>
              </a:ext>
            </a:extLst>
          </p:cNvPr>
          <p:cNvCxnSpPr>
            <a:cxnSpLocks/>
          </p:cNvCxnSpPr>
          <p:nvPr/>
        </p:nvCxnSpPr>
        <p:spPr>
          <a:xfrm>
            <a:off x="1807536" y="2018030"/>
            <a:ext cx="257307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F4D437CF-7576-47AE-94E1-29DBFC360B97}"/>
              </a:ext>
            </a:extLst>
          </p:cNvPr>
          <p:cNvCxnSpPr>
            <a:cxnSpLocks/>
          </p:cNvCxnSpPr>
          <p:nvPr/>
        </p:nvCxnSpPr>
        <p:spPr>
          <a:xfrm>
            <a:off x="731704" y="2751677"/>
            <a:ext cx="257307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id="{EC94287E-7F0B-474B-8BA9-6C4E29FB59B6}"/>
              </a:ext>
            </a:extLst>
          </p:cNvPr>
          <p:cNvCxnSpPr>
            <a:cxnSpLocks/>
          </p:cNvCxnSpPr>
          <p:nvPr/>
        </p:nvCxnSpPr>
        <p:spPr>
          <a:xfrm>
            <a:off x="731704" y="3458742"/>
            <a:ext cx="2573078"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6348694"/>
      </p:ext>
    </p:extLst>
  </p:cSld>
  <p:clrMapOvr>
    <a:masterClrMapping/>
  </p:clrMapOvr>
  <p:transition spd="slow" advClick="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id="{89878016-DD01-4ADF-A8C4-E8C2FA7F7B18}"/>
              </a:ext>
            </a:extLst>
          </p:cNvPr>
          <p:cNvSpPr/>
          <p:nvPr/>
        </p:nvSpPr>
        <p:spPr>
          <a:xfrm>
            <a:off x="840177" y="5975350"/>
            <a:ext cx="9463405" cy="744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a:t>
            </a:r>
            <a:r>
              <a:rPr lang="vi-VN"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Nước lũ dâng cao, chị Nết đưa Na đến nơi an toàn bằng cách nào? </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id="{9B8C1CF3-B456-4457-8240-072C6591CCF4}"/>
              </a:ext>
            </a:extLst>
          </p:cNvPr>
          <p:cNvCxnSpPr/>
          <p:nvPr/>
        </p:nvCxnSpPr>
        <p:spPr>
          <a:xfrm>
            <a:off x="4263656" y="4922874"/>
            <a:ext cx="6166884"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64042495"/>
      </p:ext>
    </p:extLst>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7711" r="800" b="13253"/>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343400" y="600981"/>
            <a:ext cx="7942899" cy="3686085"/>
            <a:chOff x="-615991" y="642075"/>
            <a:chExt cx="7942899" cy="3686085"/>
          </a:xfrm>
        </p:grpSpPr>
        <p:pic>
          <p:nvPicPr>
            <p:cNvPr id="10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15991" y="642075"/>
              <a:ext cx="4832432"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p:cNvSpPr/>
            <p:nvPr/>
          </p:nvSpPr>
          <p:spPr>
            <a:xfrm>
              <a:off x="1785938" y="1730065"/>
              <a:ext cx="5540970" cy="2443025"/>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49000" y="-2133600"/>
            <a:ext cx="609600" cy="609600"/>
          </a:xfrm>
          <a:prstGeom prst="rect">
            <a:avLst/>
          </a:prstGeom>
        </p:spPr>
      </p:pic>
      <p:pic>
        <p:nvPicPr>
          <p:cNvPr id="7"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690648" y="4131995"/>
            <a:ext cx="609600" cy="609600"/>
          </a:xfrm>
          <a:prstGeom prst="rect">
            <a:avLst/>
          </a:prstGeom>
        </p:spPr>
      </p:pic>
      <p:sp>
        <p:nvSpPr>
          <p:cNvPr id="2" name="Oval Callout 1"/>
          <p:cNvSpPr/>
          <p:nvPr/>
        </p:nvSpPr>
        <p:spPr>
          <a:xfrm>
            <a:off x="6553200" y="5029200"/>
            <a:ext cx="3657600" cy="1371600"/>
          </a:xfrm>
          <a:prstGeom prst="wedgeEllipseCallout">
            <a:avLst>
              <a:gd name="adj1" fmla="val -47609"/>
              <a:gd name="adj2" fmla="val -116666"/>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a:ea typeface="+mn-ea"/>
                <a:cs typeface="+mn-cs"/>
              </a:rPr>
              <a:t>Nặn</a:t>
            </a:r>
            <a:r>
              <a:rPr kumimoji="0" lang="en-US" sz="3600" b="1" i="0" u="none" strike="noStrike" kern="1200" cap="none" spc="0" normalizeH="0" noProof="0" dirty="0">
                <a:ln>
                  <a:noFill/>
                </a:ln>
                <a:solidFill>
                  <a:prstClr val="white"/>
                </a:solidFill>
                <a:effectLst/>
                <a:uLnTx/>
                <a:uFillTx/>
                <a:latin typeface="Calibri"/>
                <a:ea typeface="+mn-ea"/>
                <a:cs typeface="+mn-cs"/>
              </a:rPr>
              <a:t> </a:t>
            </a:r>
            <a:r>
              <a:rPr kumimoji="0" lang="en-US" sz="3600" b="1" i="0" u="none" strike="noStrike" kern="1200" cap="none" spc="0" normalizeH="0" noProof="0" dirty="0" err="1">
                <a:ln>
                  <a:noFill/>
                </a:ln>
                <a:solidFill>
                  <a:prstClr val="white"/>
                </a:solidFill>
                <a:effectLst/>
                <a:uLnTx/>
                <a:uFillTx/>
                <a:latin typeface="Calibri"/>
                <a:ea typeface="+mn-ea"/>
                <a:cs typeface="+mn-cs"/>
              </a:rPr>
              <a:t>đồ</a:t>
            </a:r>
            <a:r>
              <a:rPr kumimoji="0" lang="en-US" sz="3600" b="1" i="0" u="none" strike="noStrike" kern="1200" cap="none" spc="0" normalizeH="0" noProof="0" dirty="0">
                <a:ln>
                  <a:noFill/>
                </a:ln>
                <a:solidFill>
                  <a:prstClr val="white"/>
                </a:solidFill>
                <a:effectLst/>
                <a:uLnTx/>
                <a:uFillTx/>
                <a:latin typeface="Calibri"/>
                <a:ea typeface="+mn-ea"/>
                <a:cs typeface="+mn-cs"/>
              </a:rPr>
              <a:t> </a:t>
            </a:r>
            <a:r>
              <a:rPr kumimoji="0" lang="en-US" sz="3600" b="1" i="0" u="none" strike="noStrike" kern="1200" cap="none" spc="0" normalizeH="0" noProof="0" dirty="0" err="1">
                <a:ln>
                  <a:noFill/>
                </a:ln>
                <a:solidFill>
                  <a:prstClr val="white"/>
                </a:solidFill>
                <a:effectLst/>
                <a:uLnTx/>
                <a:uFillTx/>
                <a:latin typeface="Calibri"/>
                <a:ea typeface="+mn-ea"/>
                <a:cs typeface="+mn-cs"/>
              </a:rPr>
              <a:t>chơi</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6"/>
                                        </p:tgtEl>
                                        <p:attrNameLst>
                                          <p:attrName>r</p:attrName>
                                        </p:attrNameLst>
                                      </p:cBhvr>
                                    </p:animRot>
                                    <p:animRot by="-240000">
                                      <p:cBhvr>
                                        <p:cTn id="7" dur="550" fill="hold">
                                          <p:stCondLst>
                                            <p:cond delay="550"/>
                                          </p:stCondLst>
                                        </p:cTn>
                                        <p:tgtEl>
                                          <p:spTgt spid="6"/>
                                        </p:tgtEl>
                                        <p:attrNameLst>
                                          <p:attrName>r</p:attrName>
                                        </p:attrNameLst>
                                      </p:cBhvr>
                                    </p:animRot>
                                    <p:animRot by="240000">
                                      <p:cBhvr>
                                        <p:cTn id="8" dur="550" fill="hold">
                                          <p:stCondLst>
                                            <p:cond delay="1100"/>
                                          </p:stCondLst>
                                        </p:cTn>
                                        <p:tgtEl>
                                          <p:spTgt spid="6"/>
                                        </p:tgtEl>
                                        <p:attrNameLst>
                                          <p:attrName>r</p:attrName>
                                        </p:attrNameLst>
                                      </p:cBhvr>
                                    </p:animRot>
                                    <p:animRot by="-240000">
                                      <p:cBhvr>
                                        <p:cTn id="9" dur="550" fill="hold">
                                          <p:stCondLst>
                                            <p:cond delay="1650"/>
                                          </p:stCondLst>
                                        </p:cTn>
                                        <p:tgtEl>
                                          <p:spTgt spid="6"/>
                                        </p:tgtEl>
                                        <p:attrNameLst>
                                          <p:attrName>r</p:attrName>
                                        </p:attrNameLst>
                                      </p:cBhvr>
                                    </p:animRot>
                                    <p:animRot by="120000">
                                      <p:cBhvr>
                                        <p:cTn id="10" dur="550" fill="hold">
                                          <p:stCondLst>
                                            <p:cond delay="2200"/>
                                          </p:stCondLst>
                                        </p:cTn>
                                        <p:tgtEl>
                                          <p:spTgt spid="6"/>
                                        </p:tgtEl>
                                        <p:attrNameLst>
                                          <p:attrName>r</p:attrName>
                                        </p:attrNameLst>
                                      </p:cBhvr>
                                    </p:animRot>
                                  </p:childTnLst>
                                </p:cTn>
                              </p:par>
                              <p:par>
                                <p:cTn id="11" presetID="63" presetClass="path" presetSubtype="0" accel="50000" decel="50000" fill="hold" nodeType="withEffect">
                                  <p:stCondLst>
                                    <p:cond delay="0"/>
                                  </p:stCondLst>
                                  <p:childTnLst>
                                    <p:animMotion origin="layout" path="M -0.19023 -0.00092 L 0.54063 0.00926 " pathEditMode="relative" rAng="0" ptsTypes="AA">
                                      <p:cBhvr>
                                        <p:cTn id="12" dur="3500" fill="hold"/>
                                        <p:tgtEl>
                                          <p:spTgt spid="6"/>
                                        </p:tgtEl>
                                        <p:attrNameLst>
                                          <p:attrName>ppt_x</p:attrName>
                                          <p:attrName>ppt_y</p:attrName>
                                        </p:attrNameLst>
                                      </p:cBhvr>
                                      <p:rCtr x="36536" y="509"/>
                                    </p:animMotion>
                                  </p:childTnLst>
                                </p:cTn>
                              </p:par>
                              <p:par>
                                <p:cTn id="13" presetID="1" presetClass="mediacall" presetSubtype="0" fill="hold" nodeType="withEffect">
                                  <p:stCondLst>
                                    <p:cond delay="0"/>
                                  </p:stCondLst>
                                  <p:childTnLst>
                                    <p:cmd type="call" cmd="playFrom(0.0)">
                                      <p:cBhvr>
                                        <p:cTn id="14" dur="5773"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414" fill="hold"/>
                                        <p:tgtEl>
                                          <p:spTgt spid="7"/>
                                        </p:tgtEl>
                                      </p:cBhvr>
                                    </p:cmd>
                                  </p:childTnLst>
                                </p:cTn>
                              </p:par>
                              <p:par>
                                <p:cTn id="25" presetID="63" presetClass="path" presetSubtype="0" accel="50000" decel="50000" fill="hold" nodeType="withEffect">
                                  <p:stCondLst>
                                    <p:cond delay="0"/>
                                  </p:stCondLst>
                                  <p:childTnLst>
                                    <p:animMotion origin="layout" path="M 0.7309 0.01019 L 1.64757 0.0213 " pathEditMode="relative" rAng="0" ptsTypes="AA">
                                      <p:cBhvr>
                                        <p:cTn id="26" dur="3750" fill="hold"/>
                                        <p:tgtEl>
                                          <p:spTgt spid="6"/>
                                        </p:tgtEl>
                                        <p:attrNameLst>
                                          <p:attrName>ppt_x</p:attrName>
                                          <p:attrName>ppt_y</p:attrName>
                                        </p:attrNameLst>
                                      </p:cBhvr>
                                      <p:rCtr x="45833" y="556"/>
                                    </p:animMotion>
                                  </p:childTnLst>
                                </p:cTn>
                              </p:par>
                            </p:childTnLst>
                          </p:cTn>
                        </p:par>
                      </p:childTnLst>
                    </p:cTn>
                  </p:par>
                </p:childTnLst>
              </p:cTn>
              <p:nextCondLst>
                <p:cond evt="onClick" delay="0">
                  <p:tgtEl>
                    <p:spTgt spid="6"/>
                  </p:tgtEl>
                </p:cond>
              </p:nextCondLst>
            </p:seq>
            <p:audio>
              <p:cMediaNode vol="80000">
                <p:cTn id="27" fill="hold" display="0">
                  <p:stCondLst>
                    <p:cond delay="indefinite"/>
                  </p:stCondLst>
                  <p:endCondLst>
                    <p:cond evt="onStopAudio" delay="0">
                      <p:tgtEl>
                        <p:sldTgt/>
                      </p:tgtEl>
                    </p:cond>
                  </p:endCondLst>
                </p:cTn>
                <p:tgtEl>
                  <p:spTgt spid="9"/>
                </p:tgtEl>
              </p:cMediaNode>
            </p:audio>
            <p:audio>
              <p:cMediaNode vol="80000">
                <p:cTn id="28" fill="hold" display="0">
                  <p:stCondLst>
                    <p:cond delay="indefinite"/>
                  </p:stCondLst>
                  <p:endCondLst>
                    <p:cond evt="onStopAudio" delay="0">
                      <p:tgtEl>
                        <p:sldTgt/>
                      </p:tgtEl>
                    </p:cond>
                  </p:endCondLst>
                </p:cTn>
                <p:tgtEl>
                  <p:spTgt spid="7"/>
                </p:tgtEl>
              </p:cMediaNode>
            </p:audio>
          </p:childTnLst>
        </p:cTn>
      </p:par>
    </p:tnLst>
    <p:bldLst>
      <p:bldP spid="2"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id="{89878016-DD01-4ADF-A8C4-E8C2FA7F7B18}"/>
              </a:ext>
            </a:extLst>
          </p:cNvPr>
          <p:cNvSpPr/>
          <p:nvPr/>
        </p:nvSpPr>
        <p:spPr>
          <a:xfrm>
            <a:off x="899636" y="1073017"/>
            <a:ext cx="9463405" cy="6058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về</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điều</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kì</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lạ</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xảy</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ra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khi</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Nết</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cõng</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chạy</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lũ</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id="{9B8C1CF3-B456-4457-8240-072C6591CCF4}"/>
              </a:ext>
            </a:extLst>
          </p:cNvPr>
          <p:cNvCxnSpPr>
            <a:cxnSpLocks/>
          </p:cNvCxnSpPr>
          <p:nvPr/>
        </p:nvCxnSpPr>
        <p:spPr>
          <a:xfrm>
            <a:off x="616689" y="5284381"/>
            <a:ext cx="351937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8FCC8DFA-4742-4A20-AA28-05831AA67F3B}"/>
              </a:ext>
            </a:extLst>
          </p:cNvPr>
          <p:cNvCxnSpPr>
            <a:cxnSpLocks/>
          </p:cNvCxnSpPr>
          <p:nvPr/>
        </p:nvCxnSpPr>
        <p:spPr>
          <a:xfrm>
            <a:off x="7453424" y="5284381"/>
            <a:ext cx="310470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D1E1C479-0547-47D4-B592-694697109CB0}"/>
              </a:ext>
            </a:extLst>
          </p:cNvPr>
          <p:cNvCxnSpPr>
            <a:cxnSpLocks/>
          </p:cNvCxnSpPr>
          <p:nvPr/>
        </p:nvCxnSpPr>
        <p:spPr>
          <a:xfrm>
            <a:off x="489097" y="5656520"/>
            <a:ext cx="648587"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906A88AD-B886-4467-BE9E-6826EACCC8CD}"/>
              </a:ext>
            </a:extLst>
          </p:cNvPr>
          <p:cNvCxnSpPr>
            <a:cxnSpLocks/>
          </p:cNvCxnSpPr>
          <p:nvPr/>
        </p:nvCxnSpPr>
        <p:spPr>
          <a:xfrm>
            <a:off x="2615609" y="5645887"/>
            <a:ext cx="3657600" cy="10633"/>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5655638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0F2F16B0-87CF-4FBB-B148-A50021D2B0D8}"/>
              </a:ext>
            </a:extLst>
          </p:cNvPr>
          <p:cNvPicPr>
            <a:picLocks noChangeAspect="1"/>
          </p:cNvPicPr>
          <p:nvPr/>
        </p:nvPicPr>
        <p:blipFill>
          <a:blip r:embed="rId4"/>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id="{9965C6F7-0248-4F67-8277-2BF9749E74B3}"/>
              </a:ext>
            </a:extLst>
          </p:cNvPr>
          <p:cNvSpPr/>
          <p:nvPr/>
        </p:nvSpPr>
        <p:spPr>
          <a:xfrm>
            <a:off x="489096" y="1006697"/>
            <a:ext cx="10442959" cy="908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Theo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vì</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sao</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dân</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làng</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đặt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tên</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loài</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hoa</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ấy</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hoa</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Tỉ</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Muội</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EC94287E-7F0B-474B-8BA9-6C4E29FB59B6}"/>
              </a:ext>
            </a:extLst>
          </p:cNvPr>
          <p:cNvCxnSpPr>
            <a:cxnSpLocks/>
          </p:cNvCxnSpPr>
          <p:nvPr/>
        </p:nvCxnSpPr>
        <p:spPr>
          <a:xfrm>
            <a:off x="731704" y="3458742"/>
            <a:ext cx="257307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1B01DAC9-DD3D-402B-9F3A-2FDC25D032E9}"/>
              </a:ext>
            </a:extLst>
          </p:cNvPr>
          <p:cNvCxnSpPr>
            <a:cxnSpLocks/>
          </p:cNvCxnSpPr>
          <p:nvPr/>
        </p:nvCxnSpPr>
        <p:spPr>
          <a:xfrm>
            <a:off x="4424036" y="6021188"/>
            <a:ext cx="598523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Straight Connector 14">
            <a:extLst>
              <a:ext uri="{FF2B5EF4-FFF2-40B4-BE49-F238E27FC236}">
                <a16:creationId xmlns:a16="http://schemas.microsoft.com/office/drawing/2014/main" id="{7E6961D7-9032-4829-A920-22DDC321295A}"/>
              </a:ext>
            </a:extLst>
          </p:cNvPr>
          <p:cNvCxnSpPr>
            <a:cxnSpLocks/>
          </p:cNvCxnSpPr>
          <p:nvPr/>
        </p:nvCxnSpPr>
        <p:spPr>
          <a:xfrm>
            <a:off x="575424" y="6393328"/>
            <a:ext cx="8026316"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722506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5"/>
            <a:ext cx="10515600" cy="1325563"/>
          </a:xfrm>
        </p:spPr>
        <p:txBody>
          <a:bodyPr>
            <a:normAutofit/>
          </a:bodyPr>
          <a:lstStyle/>
          <a:p>
            <a:r>
              <a:rPr lang="en-US" sz="3110" dirty="0">
                <a:latin typeface="Arial-Rounded" panose="020B0500000000000000" pitchFamily="34" charset="0"/>
                <a:ea typeface="Arial-Rounded" panose="020B0500000000000000" pitchFamily="34" charset="0"/>
                <a:cs typeface="Arial-Rounded" panose="020B0500000000000000" pitchFamily="34" charset="0"/>
              </a:rPr>
              <a:t>1. </a:t>
            </a:r>
            <a:r>
              <a:rPr lang="en-US" sz="3110" dirty="0" err="1">
                <a:latin typeface="Arial-Rounded" panose="020B0500000000000000" pitchFamily="34" charset="0"/>
                <a:ea typeface="Arial-Rounded" panose="020B0500000000000000" pitchFamily="34" charset="0"/>
                <a:cs typeface="Arial-Rounded" panose="020B0500000000000000" pitchFamily="34" charset="0"/>
              </a:rPr>
              <a:t>Xếp</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từ</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dưới</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đây</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vào</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nhóm</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hợp</a:t>
            </a:r>
            <a:r>
              <a:rPr lang="en-US" sz="311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 name="Picture 3">
            <a:extLst>
              <a:ext uri="{FF2B5EF4-FFF2-40B4-BE49-F238E27FC236}">
                <a16:creationId xmlns:a16="http://schemas.microsoft.com/office/drawing/2014/main" id="{CC99DCF9-1E5D-498E-99F6-14F376BD3000}"/>
              </a:ext>
            </a:extLst>
          </p:cNvPr>
          <p:cNvPicPr>
            <a:picLocks noChangeAspect="1"/>
          </p:cNvPicPr>
          <p:nvPr/>
        </p:nvPicPr>
        <p:blipFill>
          <a:blip r:embed="rId3"/>
          <a:stretch>
            <a:fillRect/>
          </a:stretch>
        </p:blipFill>
        <p:spPr>
          <a:xfrm>
            <a:off x="1800003" y="2048207"/>
            <a:ext cx="8039100" cy="1762125"/>
          </a:xfrm>
          <a:prstGeom prst="rect">
            <a:avLst/>
          </a:prstGeom>
        </p:spPr>
      </p:pic>
      <p:sp>
        <p:nvSpPr>
          <p:cNvPr id="8" name="Rectangle 7">
            <a:extLst>
              <a:ext uri="{FF2B5EF4-FFF2-40B4-BE49-F238E27FC236}">
                <a16:creationId xmlns:a16="http://schemas.microsoft.com/office/drawing/2014/main" id="{C446E305-53A2-4F4E-8AD8-593AE104C426}"/>
              </a:ext>
            </a:extLst>
          </p:cNvPr>
          <p:cNvSpPr/>
          <p:nvPr/>
        </p:nvSpPr>
        <p:spPr>
          <a:xfrm>
            <a:off x="2222204" y="5163548"/>
            <a:ext cx="2711303" cy="839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hoạt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động</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609368F0-73D2-4CD4-9C8B-2ADE9295014E}"/>
              </a:ext>
            </a:extLst>
          </p:cNvPr>
          <p:cNvSpPr/>
          <p:nvPr/>
        </p:nvSpPr>
        <p:spPr>
          <a:xfrm>
            <a:off x="6468140" y="5163548"/>
            <a:ext cx="2711303" cy="839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đặc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điểm</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1" name="Straight Arrow Connector 10">
            <a:extLst>
              <a:ext uri="{FF2B5EF4-FFF2-40B4-BE49-F238E27FC236}">
                <a16:creationId xmlns:a16="http://schemas.microsoft.com/office/drawing/2014/main" id="{84A36ED6-2DC7-488C-8F86-FB693F0DDB89}"/>
              </a:ext>
            </a:extLst>
          </p:cNvPr>
          <p:cNvCxnSpPr>
            <a:endCxn id="9" idx="0"/>
          </p:cNvCxnSpPr>
          <p:nvPr/>
        </p:nvCxnSpPr>
        <p:spPr>
          <a:xfrm>
            <a:off x="3083442" y="2679405"/>
            <a:ext cx="4740350" cy="24841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a:extLst>
              <a:ext uri="{FF2B5EF4-FFF2-40B4-BE49-F238E27FC236}">
                <a16:creationId xmlns:a16="http://schemas.microsoft.com/office/drawing/2014/main" id="{11041B6A-32C4-4E47-AB56-F917D50E9E50}"/>
              </a:ext>
            </a:extLst>
          </p:cNvPr>
          <p:cNvCxnSpPr>
            <a:endCxn id="9" idx="0"/>
          </p:cNvCxnSpPr>
          <p:nvPr/>
        </p:nvCxnSpPr>
        <p:spPr>
          <a:xfrm>
            <a:off x="5124893" y="2679405"/>
            <a:ext cx="2698899" cy="24841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9D11696C-AC95-4220-BA71-91FC9DD2A297}"/>
              </a:ext>
            </a:extLst>
          </p:cNvPr>
          <p:cNvCxnSpPr>
            <a:endCxn id="8" idx="0"/>
          </p:cNvCxnSpPr>
          <p:nvPr/>
        </p:nvCxnSpPr>
        <p:spPr>
          <a:xfrm flipH="1">
            <a:off x="3577856" y="2796363"/>
            <a:ext cx="3099391" cy="23671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3768FF6B-5703-4473-95E1-2D26C6EA0A84}"/>
              </a:ext>
            </a:extLst>
          </p:cNvPr>
          <p:cNvCxnSpPr>
            <a:endCxn id="8" idx="0"/>
          </p:cNvCxnSpPr>
          <p:nvPr/>
        </p:nvCxnSpPr>
        <p:spPr>
          <a:xfrm flipH="1">
            <a:off x="3577856" y="2796363"/>
            <a:ext cx="5183372" cy="23671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EAE96241-3C74-4015-B893-93631F3C4695}"/>
              </a:ext>
            </a:extLst>
          </p:cNvPr>
          <p:cNvCxnSpPr>
            <a:endCxn id="9" idx="0"/>
          </p:cNvCxnSpPr>
          <p:nvPr/>
        </p:nvCxnSpPr>
        <p:spPr>
          <a:xfrm>
            <a:off x="3577855" y="3593805"/>
            <a:ext cx="4245937" cy="15697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Straight Arrow Connector 20">
            <a:extLst>
              <a:ext uri="{FF2B5EF4-FFF2-40B4-BE49-F238E27FC236}">
                <a16:creationId xmlns:a16="http://schemas.microsoft.com/office/drawing/2014/main" id="{CF3AA3AA-7ADF-4E67-ACBB-6E08B200D6C4}"/>
              </a:ext>
            </a:extLst>
          </p:cNvPr>
          <p:cNvCxnSpPr>
            <a:endCxn id="8" idx="0"/>
          </p:cNvCxnSpPr>
          <p:nvPr/>
        </p:nvCxnSpPr>
        <p:spPr>
          <a:xfrm flipH="1">
            <a:off x="3577856" y="3593805"/>
            <a:ext cx="1780953" cy="15697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96E3D540-BCC5-4FE3-AA67-B6DA01ACD047}"/>
              </a:ext>
            </a:extLst>
          </p:cNvPr>
          <p:cNvCxnSpPr>
            <a:endCxn id="9" idx="0"/>
          </p:cNvCxnSpPr>
          <p:nvPr/>
        </p:nvCxnSpPr>
        <p:spPr>
          <a:xfrm>
            <a:off x="7230140" y="3593805"/>
            <a:ext cx="593652" cy="15697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5" name="Straight Arrow Connector 24">
            <a:extLst>
              <a:ext uri="{FF2B5EF4-FFF2-40B4-BE49-F238E27FC236}">
                <a16:creationId xmlns:a16="http://schemas.microsoft.com/office/drawing/2014/main" id="{ABB8806D-1C4E-4117-8031-F51A69189D8D}"/>
              </a:ext>
            </a:extLst>
          </p:cNvPr>
          <p:cNvCxnSpPr>
            <a:endCxn id="8" idx="0"/>
          </p:cNvCxnSpPr>
          <p:nvPr/>
        </p:nvCxnSpPr>
        <p:spPr>
          <a:xfrm flipH="1">
            <a:off x="3577856" y="3593805"/>
            <a:ext cx="5077046" cy="15697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6" name="Content Placeholder 10" descr="logo">
            <a:extLst>
              <a:ext uri="{FF2B5EF4-FFF2-40B4-BE49-F238E27FC236}">
                <a16:creationId xmlns:a16="http://schemas.microsoft.com/office/drawing/2014/main" id="{C259FF2B-8791-4C0A-94BD-921E28189F46}"/>
              </a:ext>
            </a:extLst>
          </p:cNvPr>
          <p:cNvPicPr>
            <a:picLocks noChangeAspect="1"/>
          </p:cNvPicPr>
          <p:nvPr/>
        </p:nvPicPr>
        <p:blipFill>
          <a:blip r:embed="rId4"/>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ppt_x"/>
                                          </p:val>
                                        </p:tav>
                                        <p:tav tm="100000">
                                          <p:val>
                                            <p:strVal val="#ppt_x"/>
                                          </p:val>
                                        </p:tav>
                                      </p:tavLst>
                                    </p:anim>
                                    <p:anim calcmode="lin" valueType="num">
                                      <p:cBhvr additive="base">
                                        <p:cTn id="5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ppt_x"/>
                                          </p:val>
                                        </p:tav>
                                        <p:tav tm="100000">
                                          <p:val>
                                            <p:strVal val="#ppt_x"/>
                                          </p:val>
                                        </p:tav>
                                      </p:tavLst>
                                    </p:anim>
                                    <p:anim calcmode="lin" valueType="num">
                                      <p:cBhvr additive="base">
                                        <p:cTn id="6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395" y="365125"/>
            <a:ext cx="11793855" cy="1325880"/>
          </a:xfrm>
        </p:spPr>
        <p:txBody>
          <a:bodyPr>
            <a:normAutofit/>
          </a:bodyPr>
          <a:lstStyle/>
          <a:p>
            <a:r>
              <a:rPr lang="en-US" sz="3555">
                <a:latin typeface="Arial-Rounded" panose="020B0500000000000000" pitchFamily="34" charset="0"/>
                <a:cs typeface="Arial-Rounded" panose="020B0500000000000000" pitchFamily="34" charset="0"/>
              </a:rPr>
              <a:t>1. Đóng vai Nhím trắng, Nhím nâu trong lần gặp lại để nói tiếp các câu?</a:t>
            </a:r>
          </a:p>
        </p:txBody>
      </p:sp>
      <p:pic>
        <p:nvPicPr>
          <p:cNvPr id="6" name="Content Placeholder 5"/>
          <p:cNvPicPr>
            <a:picLocks noGrp="1" noChangeAspect="1"/>
          </p:cNvPicPr>
          <p:nvPr>
            <p:ph idx="1"/>
          </p:nvPr>
        </p:nvPicPr>
        <p:blipFill>
          <a:blip r:embed="rId3"/>
          <a:stretch>
            <a:fillRect/>
          </a:stretch>
        </p:blipFill>
        <p:spPr>
          <a:xfrm>
            <a:off x="1708785" y="1598930"/>
            <a:ext cx="8134350" cy="3282950"/>
          </a:xfrm>
          <a:prstGeom prst="rect">
            <a:avLst/>
          </a:prstGeom>
        </p:spPr>
      </p:pic>
      <p:sp>
        <p:nvSpPr>
          <p:cNvPr id="7" name="Rounded Rectangle 6"/>
          <p:cNvSpPr/>
          <p:nvPr/>
        </p:nvSpPr>
        <p:spPr>
          <a:xfrm>
            <a:off x="1709420" y="5051425"/>
            <a:ext cx="7449185" cy="1297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Nhím trắng: Xin lỗi, tớ không biết đây là nhà của bạn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Nhím nâu: Đứng ngại, gặp lại bạn tôi thấy rất vui!</a:t>
            </a:r>
          </a:p>
        </p:txBody>
      </p:sp>
      <p:pic>
        <p:nvPicPr>
          <p:cNvPr id="11" name="Content Placeholder 10" descr="logo"/>
          <p:cNvPicPr>
            <a:picLocks noGrp="1" noChangeAspect="1"/>
          </p:cNvPicPr>
          <p:nvPr>
            <p:ph sz="half" idx="2"/>
          </p:nvPr>
        </p:nvPicPr>
        <p:blipFill>
          <a:blip r:embed="rId4"/>
          <a:stretch>
            <a:fillRect/>
          </a:stretch>
        </p:blipFill>
        <p:spPr>
          <a:xfrm>
            <a:off x="10965180" y="635"/>
            <a:ext cx="1416685" cy="14471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10" dirty="0">
                <a:latin typeface="Arial-Rounded" panose="020B0500000000000000" pitchFamily="34" charset="0"/>
                <a:cs typeface="Arial-Rounded" panose="020B0500000000000000" pitchFamily="34" charset="0"/>
              </a:rPr>
              <a:t>2. </a:t>
            </a:r>
            <a:r>
              <a:rPr lang="en-US" sz="3110" dirty="0" err="1">
                <a:latin typeface="Arial-Rounded" panose="020B0500000000000000" pitchFamily="34" charset="0"/>
                <a:cs typeface="Arial-Rounded" panose="020B0500000000000000" pitchFamily="34" charset="0"/>
              </a:rPr>
              <a:t>Đặt</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câu</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nói</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về</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việc</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chị</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Nết</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đã</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làm</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cho</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em</a:t>
            </a:r>
            <a:r>
              <a:rPr lang="en-US" sz="3110" dirty="0">
                <a:latin typeface="Arial-Rounded" panose="020B0500000000000000" pitchFamily="34" charset="0"/>
                <a:cs typeface="Arial-Rounded" panose="020B0500000000000000" pitchFamily="34" charset="0"/>
              </a:rPr>
              <a:t> Na.</a:t>
            </a:r>
          </a:p>
        </p:txBody>
      </p:sp>
      <p:sp>
        <p:nvSpPr>
          <p:cNvPr id="3" name="Content Placeholder 2"/>
          <p:cNvSpPr>
            <a:spLocks noGrp="1"/>
          </p:cNvSpPr>
          <p:nvPr>
            <p:ph idx="1"/>
          </p:nvPr>
        </p:nvSpPr>
        <p:spPr/>
        <p:txBody>
          <a:bodyPr/>
          <a:lstStyle/>
          <a:p>
            <a:endParaRPr lang="en-US"/>
          </a:p>
        </p:txBody>
      </p: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sp>
        <p:nvSpPr>
          <p:cNvPr id="4" name="Rounded Rectangle 3"/>
          <p:cNvSpPr/>
          <p:nvPr/>
        </p:nvSpPr>
        <p:spPr>
          <a:xfrm>
            <a:off x="1735913" y="2560172"/>
            <a:ext cx="8084185" cy="120713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just"/>
            <a:r>
              <a:rPr lang="en-US" sz="2800">
                <a:solidFill>
                  <a:prstClr val="white"/>
                </a:solidFill>
                <a:latin typeface="Arial-Rounded" panose="020B0500000000000000" pitchFamily="34" charset="0"/>
                <a:cs typeface="Arial-Rounded" panose="020B0500000000000000" pitchFamily="34" charset="0"/>
              </a:rPr>
              <a:t>Chị Nết ôm em thật chặt trong đêm đông giá rét.</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400" advClick="0" advTm="3713">
        <p14:ripple/>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823F-6D5E-4870-8892-C6F5ED28E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CAD647-D63A-4DC1-9B6E-0051FCFD851F}"/>
              </a:ext>
            </a:extLst>
          </p:cNvPr>
          <p:cNvSpPr>
            <a:spLocks noGrp="1"/>
          </p:cNvSpPr>
          <p:nvPr>
            <p:ph idx="1"/>
          </p:nvPr>
        </p:nvSpPr>
        <p:spPr/>
        <p:txBody>
          <a:bodyPr/>
          <a:lstStyle/>
          <a:p>
            <a:endParaRPr lang="en-US"/>
          </a:p>
        </p:txBody>
      </p:sp>
      <p:pic>
        <p:nvPicPr>
          <p:cNvPr id="4" name="chu N">
            <a:hlinkClick r:id="" action="ppaction://media"/>
            <a:extLst>
              <a:ext uri="{FF2B5EF4-FFF2-40B4-BE49-F238E27FC236}">
                <a16:creationId xmlns:a16="http://schemas.microsoft.com/office/drawing/2014/main" id="{395FD898-973F-4A82-A810-B8B1A89738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spTree>
    <p:extLst>
      <p:ext uri="{BB962C8B-B14F-4D97-AF65-F5344CB8AC3E}">
        <p14:creationId xmlns:p14="http://schemas.microsoft.com/office/powerpoint/2010/main" val="91003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2191038" y="1825625"/>
            <a:ext cx="9134409" cy="3232785"/>
          </a:xfrm>
          <a:prstGeom prst="rect">
            <a:avLst/>
          </a:prstGeom>
          <a:noFill/>
          <a:ln>
            <a:noFill/>
          </a:ln>
        </p:spPr>
      </p:pic>
      <p:sp>
        <p:nvSpPr>
          <p:cNvPr id="19462" name="TextBox 8"/>
          <p:cNvSpPr txBox="1"/>
          <p:nvPr/>
        </p:nvSpPr>
        <p:spPr>
          <a:xfrm>
            <a:off x="3973919" y="2858452"/>
            <a:ext cx="6936368"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err="1">
                <a:ln>
                  <a:noFill/>
                </a:ln>
                <a:solidFill>
                  <a:srgbClr val="7030A0"/>
                </a:solidFill>
                <a:effectLst/>
                <a:uLnTx/>
                <a:uFillTx/>
                <a:latin typeface="HP001 4 hàng" panose="020B0603050302020204" pitchFamily="34" charset="0"/>
                <a:ea typeface="+mn-ea"/>
                <a:cs typeface="+mn-cs"/>
              </a:rPr>
              <a:t>Nói</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lời</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hay,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làm</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việc</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tốt</a:t>
            </a:r>
            <a:endPar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endParaRPr>
          </a:p>
        </p:txBody>
      </p:sp>
      <p:sp>
        <p:nvSpPr>
          <p:cNvPr id="2" name="Rounded Rectangle 1"/>
          <p:cNvSpPr/>
          <p:nvPr/>
        </p:nvSpPr>
        <p:spPr>
          <a:xfrm>
            <a:off x="245110" y="365125"/>
            <a:ext cx="297655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2" name="Content Placeholder 10" descr="logo">
            <a:extLst>
              <a:ext uri="{FF2B5EF4-FFF2-40B4-BE49-F238E27FC236}">
                <a16:creationId xmlns:a16="http://schemas.microsoft.com/office/drawing/2014/main" id="{A8114196-AE26-40FD-8A9E-DD0B774433DA}"/>
              </a:ext>
            </a:extLst>
          </p:cNvPr>
          <p:cNvPicPr>
            <a:picLocks noChangeAspect="1"/>
          </p:cNvPicPr>
          <p:nvPr/>
        </p:nvPicPr>
        <p:blipFill>
          <a:blip r:embed="rId3"/>
          <a:stretch>
            <a:fillRect/>
          </a:stretch>
        </p:blipFill>
        <p:spPr>
          <a:xfrm>
            <a:off x="10654665" y="-182880"/>
            <a:ext cx="1656080" cy="169164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r="2000" b="10664"/>
          <a:stretch>
            <a:fillRect/>
          </a:stretch>
        </p:blipFill>
        <p:spPr bwMode="auto">
          <a:xfrm>
            <a:off x="0" y="1"/>
            <a:ext cx="12192000" cy="68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10" name="Group 9"/>
          <p:cNvGrpSpPr/>
          <p:nvPr/>
        </p:nvGrpSpPr>
        <p:grpSpPr>
          <a:xfrm>
            <a:off x="-6248400" y="600981"/>
            <a:ext cx="8077198" cy="3686085"/>
            <a:chOff x="152400" y="642075"/>
            <a:chExt cx="5170262" cy="3686085"/>
          </a:xfrm>
        </p:grpSpPr>
        <p:pic>
          <p:nvPicPr>
            <p:cNvPr id="11"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2400" y="64207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1"/>
            <p:cNvSpPr/>
            <p:nvPr/>
          </p:nvSpPr>
          <p:spPr>
            <a:xfrm>
              <a:off x="2301239" y="1706880"/>
              <a:ext cx="3021423"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thềm</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Bé</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nặn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3"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4" name="Oval Callout 13"/>
          <p:cNvSpPr/>
          <p:nvPr/>
        </p:nvSpPr>
        <p:spPr>
          <a:xfrm>
            <a:off x="6553200" y="5029200"/>
            <a:ext cx="3657600" cy="1371600"/>
          </a:xfrm>
          <a:prstGeom prst="wedgeEllipseCallout">
            <a:avLst>
              <a:gd name="adj1" fmla="val 18016"/>
              <a:gd name="adj2" fmla="val -11979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9"/>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10"/>
                                        </p:tgtEl>
                                        <p:attrNameLst>
                                          <p:attrName>r</p:attrName>
                                        </p:attrNameLst>
                                      </p:cBhvr>
                                    </p:animRot>
                                    <p:animRot by="-240000">
                                      <p:cBhvr>
                                        <p:cTn id="9" dur="550" fill="hold">
                                          <p:stCondLst>
                                            <p:cond delay="550"/>
                                          </p:stCondLst>
                                        </p:cTn>
                                        <p:tgtEl>
                                          <p:spTgt spid="10"/>
                                        </p:tgtEl>
                                        <p:attrNameLst>
                                          <p:attrName>r</p:attrName>
                                        </p:attrNameLst>
                                      </p:cBhvr>
                                    </p:animRot>
                                    <p:animRot by="240000">
                                      <p:cBhvr>
                                        <p:cTn id="10" dur="550" fill="hold">
                                          <p:stCondLst>
                                            <p:cond delay="1100"/>
                                          </p:stCondLst>
                                        </p:cTn>
                                        <p:tgtEl>
                                          <p:spTgt spid="10"/>
                                        </p:tgtEl>
                                        <p:attrNameLst>
                                          <p:attrName>r</p:attrName>
                                        </p:attrNameLst>
                                      </p:cBhvr>
                                    </p:animRot>
                                    <p:animRot by="-240000">
                                      <p:cBhvr>
                                        <p:cTn id="11" dur="550" fill="hold">
                                          <p:stCondLst>
                                            <p:cond delay="1650"/>
                                          </p:stCondLst>
                                        </p:cTn>
                                        <p:tgtEl>
                                          <p:spTgt spid="10"/>
                                        </p:tgtEl>
                                        <p:attrNameLst>
                                          <p:attrName>r</p:attrName>
                                        </p:attrNameLst>
                                      </p:cBhvr>
                                    </p:animRot>
                                    <p:animRot by="120000">
                                      <p:cBhvr>
                                        <p:cTn id="12" dur="550" fill="hold">
                                          <p:stCondLst>
                                            <p:cond delay="2200"/>
                                          </p:stCondLst>
                                        </p:cTn>
                                        <p:tgtEl>
                                          <p:spTgt spid="10"/>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1.48148E-6 L 0.7309 0.01019 " pathEditMode="relative" rAng="0" ptsTypes="AA">
                                      <p:cBhvr>
                                        <p:cTn id="14" dur="3500" fill="hold"/>
                                        <p:tgtEl>
                                          <p:spTgt spid="10"/>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3"/>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10"/>
                                        </p:tgtEl>
                                        <p:attrNameLst>
                                          <p:attrName>ppt_x</p:attrName>
                                          <p:attrName>ppt_y</p:attrName>
                                        </p:attrNameLst>
                                      </p:cBhvr>
                                      <p:rCtr x="45833" y="556"/>
                                    </p:animMotion>
                                  </p:childTnLst>
                                </p:cTn>
                              </p:par>
                            </p:childTnLst>
                          </p:cTn>
                        </p:par>
                      </p:childTnLst>
                    </p:cTn>
                  </p:par>
                </p:childTnLst>
              </p:cTn>
              <p:nextCondLst>
                <p:cond evt="onClick" delay="0">
                  <p:tgtEl>
                    <p:spTgt spid="10"/>
                  </p:tgtEl>
                </p:cond>
              </p:nextCondLst>
            </p:seq>
            <p:audio>
              <p:cMediaNode vol="80000">
                <p:cTn id="28" fill="hold" display="0">
                  <p:stCondLst>
                    <p:cond delay="indefinite"/>
                  </p:stCondLst>
                  <p:endCondLst>
                    <p:cond evt="onStopAudio" delay="0">
                      <p:tgtEl>
                        <p:sldTgt/>
                      </p:tgtEl>
                    </p:cond>
                  </p:endCondLst>
                </p:cTn>
                <p:tgtEl>
                  <p:spTgt spid="13"/>
                </p:tgtEl>
              </p:cMediaNode>
            </p:audio>
          </p:childTnLst>
        </p:cTn>
      </p:par>
    </p:tnLst>
    <p:bldLst>
      <p:bldP spid="1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600" advClick="0" advTm="3713">
        <p14:prism isInverted="1"/>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Nói</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và</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nghe</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eo bai 25">
            <a:hlinkClick r:id="" action="ppaction://media"/>
            <a:extLst>
              <a:ext uri="{FF2B5EF4-FFF2-40B4-BE49-F238E27FC236}">
                <a16:creationId xmlns:a16="http://schemas.microsoft.com/office/drawing/2014/main" id="{F32828AC-766B-4EEF-9D7B-30BD8C38D6B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43940" y="643466"/>
            <a:ext cx="9904119" cy="5571067"/>
          </a:xfrm>
          <a:prstGeom prst="rect">
            <a:avLst/>
          </a:prstGeom>
        </p:spPr>
      </p:pic>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extLst>
              <a:ext uri="{28A0092B-C50C-407E-A947-70E740481C1C}">
                <a14:useLocalDpi xmlns:a14="http://schemas.microsoft.com/office/drawing/2010/main" val="0"/>
              </a:ext>
            </a:extLst>
          </a:blip>
          <a:srcRect/>
          <a:stretch/>
        </p:blipFill>
        <p:spPr>
          <a:xfrm>
            <a:off x="4080786" y="1143191"/>
            <a:ext cx="6296591" cy="4481853"/>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70668" y="1107045"/>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6027" y="336476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50066" y="1354238"/>
            <a:ext cx="8042586" cy="584775"/>
          </a:xfrm>
          <a:prstGeom prst="rect">
            <a:avLst/>
          </a:prstGeom>
          <a:noFill/>
        </p:spPr>
        <p:txBody>
          <a:bodyPr wrap="none" rtlCol="0">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chia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như</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nào</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TextBox 6"/>
          <p:cNvSpPr txBox="1"/>
          <p:nvPr/>
        </p:nvSpPr>
        <p:spPr>
          <a:xfrm>
            <a:off x="1250066" y="3300714"/>
            <a:ext cx="630813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noProof="0" dirty="0">
                <a:solidFill>
                  <a:prstClr val="white"/>
                </a:solidFill>
                <a:latin typeface="Times New Roman" panose="02020603050405020304" pitchFamily="18" charset="0"/>
                <a:cs typeface="Times New Roman" panose="02020603050405020304" pitchFamily="18" charset="0"/>
              </a:rPr>
              <a:t>chia </a:t>
            </a:r>
            <a:r>
              <a:rPr lang="en-US" sz="3200" noProof="0" dirty="0" err="1">
                <a:solidFill>
                  <a:prstClr val="white"/>
                </a:solidFill>
                <a:latin typeface="Times New Roman" panose="02020603050405020304" pitchFamily="18" charset="0"/>
                <a:cs typeface="Times New Roman" panose="02020603050405020304" pitchFamily="18" charset="0"/>
              </a:rPr>
              <a:t>thành</a:t>
            </a:r>
            <a:r>
              <a:rPr lang="en-US" sz="3200" noProof="0" dirty="0">
                <a:solidFill>
                  <a:prstClr val="white"/>
                </a:solidFill>
                <a:latin typeface="Times New Roman" panose="02020603050405020304" pitchFamily="18" charset="0"/>
                <a:cs typeface="Times New Roman" panose="02020603050405020304" pitchFamily="18" charset="0"/>
              </a:rPr>
              <a:t> 2 </a:t>
            </a:r>
            <a:r>
              <a:rPr lang="en-US" sz="3200" noProof="0" dirty="0" err="1">
                <a:solidFill>
                  <a:prstClr val="white"/>
                </a:solidFill>
                <a:latin typeface="Times New Roman" panose="02020603050405020304" pitchFamily="18" charset="0"/>
                <a:cs typeface="Times New Roman" panose="02020603050405020304" pitchFamily="18" charset="0"/>
              </a:rPr>
              <a:t>đống</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bằng</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nhau</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715772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chia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ra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sao</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10509608"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còn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phải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nuôi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nên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Times New Roman" panose="02020603050405020304" pitchFamily="18" charset="0"/>
                <a:cs typeface="Times New Roman" panose="02020603050405020304" pitchFamily="18" charset="0"/>
              </a:rPr>
              <a:t>c</a:t>
            </a:r>
            <a:r>
              <a:rPr lang="en-US" sz="3200" noProof="0" dirty="0" err="1">
                <a:solidFill>
                  <a:prstClr val="white"/>
                </a:solidFill>
                <a:latin typeface="Times New Roman" panose="02020603050405020304" pitchFamily="18" charset="0"/>
                <a:cs typeface="Times New Roman" panose="02020603050405020304" pitchFamily="18" charset="0"/>
              </a:rPr>
              <a:t>ủa</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mình</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bỏ</a:t>
            </a:r>
            <a:r>
              <a:rPr lang="en-US" sz="3200" noProof="0" dirty="0">
                <a:solidFill>
                  <a:prstClr val="white"/>
                </a:solidFill>
                <a:latin typeface="Times New Roman" panose="02020603050405020304" pitchFamily="18" charset="0"/>
                <a:cs typeface="Times New Roman" panose="02020603050405020304" pitchFamily="18" charset="0"/>
              </a:rPr>
              <a:t> them </a:t>
            </a:r>
            <a:r>
              <a:rPr lang="en-US" sz="3200" noProof="0" dirty="0" err="1">
                <a:solidFill>
                  <a:prstClr val="white"/>
                </a:solidFill>
                <a:latin typeface="Times New Roman" panose="02020603050405020304" pitchFamily="18" charset="0"/>
                <a:cs typeface="Times New Roman" panose="02020603050405020304" pitchFamily="18" charset="0"/>
              </a:rPr>
              <a:t>vào</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phần</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của</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anh</a:t>
            </a:r>
            <a:r>
              <a:rPr lang="en-US" sz="3200" noProof="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1250066" y="1354238"/>
            <a:ext cx="82974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chia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250066" y="3300714"/>
            <a:ext cx="9118202"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sống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nên</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lấy</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lúa</a:t>
            </a:r>
            <a:r>
              <a:rPr lang="en-US" sz="3200" dirty="0">
                <a:solidFill>
                  <a:prstClr val="white"/>
                </a:solidFill>
                <a:latin typeface="Times New Roman" panose="02020603050405020304" pitchFamily="18" charset="0"/>
                <a:cs typeface="Times New Roman" panose="02020603050405020304" pitchFamily="18" charset="0"/>
              </a:rPr>
              <a:t> ở </a:t>
            </a: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của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mình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bỏ</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thêm</a:t>
            </a:r>
            <a:r>
              <a:rPr lang="en-US" sz="3200" dirty="0">
                <a:solidFill>
                  <a:prstClr val="white"/>
                </a:solidFill>
                <a:latin typeface="Times New Roman" panose="02020603050405020304" pitchFamily="18" charset="0"/>
                <a:cs typeface="Times New Roman" panose="02020603050405020304" pitchFamily="18" charset="0"/>
              </a:rPr>
              <a:t> sang </a:t>
            </a: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của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em</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59554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4.Vì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sao</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đều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xúc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động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624751"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mỗi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đều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ôm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những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trên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tay</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noProof="0" dirty="0" err="1">
                <a:solidFill>
                  <a:prstClr val="white"/>
                </a:solidFill>
                <a:latin typeface="Times New Roman" panose="02020603050405020304" pitchFamily="18" charset="0"/>
                <a:cs typeface="Times New Roman" panose="02020603050405020304" pitchFamily="18" charset="0"/>
              </a:rPr>
              <a:t>để</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bỏ</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thêm</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cho</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người</a:t>
            </a:r>
            <a:r>
              <a:rPr lang="en-US" sz="3200" noProof="0" dirty="0">
                <a:solidFill>
                  <a:prstClr val="white"/>
                </a:solidFill>
                <a:latin typeface="Times New Roman" panose="02020603050405020304" pitchFamily="18" charset="0"/>
                <a:cs typeface="Times New Roman" panose="02020603050405020304" pitchFamily="18" charset="0"/>
              </a:rPr>
              <a:t> kia.</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823F-6D5E-4870-8892-C6F5ED28EBEC}"/>
              </a:ext>
            </a:extLst>
          </p:cNvPr>
          <p:cNvSpPr>
            <a:spLocks noGrp="1"/>
          </p:cNvSpPr>
          <p:nvPr>
            <p:ph type="title"/>
          </p:nvPr>
        </p:nvSpPr>
        <p:spPr/>
        <p:txBody>
          <a:bodyP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được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gì</a:t>
            </a:r>
            <a:r>
              <a:rPr lang="en-US" dirty="0">
                <a:latin typeface="Arial-Rounded" panose="020B0500000000000000" pitchFamily="34" charset="0"/>
                <a:ea typeface="Arial-Rounded" panose="020B0500000000000000" pitchFamily="34" charset="0"/>
                <a:cs typeface="Arial-Rounded" panose="020B0500000000000000" pitchFamily="34" charset="0"/>
              </a:rPr>
              <a:t> qua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trên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A1CAD647-D63A-4DC1-9B6E-0051FCFD851F}"/>
              </a:ext>
            </a:extLst>
          </p:cNvPr>
          <p:cNvSpPr>
            <a:spLocks noGrp="1"/>
          </p:cNvSpPr>
          <p:nvPr>
            <p:ph idx="1"/>
          </p:nvPr>
        </p:nvSpPr>
        <p:spPr/>
        <p:txBody>
          <a:bodyPr/>
          <a:lstStyle/>
          <a:p>
            <a:endParaRPr lang="en-US"/>
          </a:p>
        </p:txBody>
      </p:sp>
      <p:sp>
        <p:nvSpPr>
          <p:cNvPr id="5" name="Cloud 4">
            <a:extLst>
              <a:ext uri="{FF2B5EF4-FFF2-40B4-BE49-F238E27FC236}">
                <a16:creationId xmlns:a16="http://schemas.microsoft.com/office/drawing/2014/main" id="{5A6B727E-17AD-4D45-857C-F422ED0CF9A3}"/>
              </a:ext>
            </a:extLst>
          </p:cNvPr>
          <p:cNvSpPr/>
          <p:nvPr/>
        </p:nvSpPr>
        <p:spPr>
          <a:xfrm>
            <a:off x="2211572" y="2296633"/>
            <a:ext cx="7198242" cy="29877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phải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luôn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nhường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nhịn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nhau</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4575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800" b="9546"/>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9000" y="-2133600"/>
            <a:ext cx="609600" cy="609600"/>
          </a:xfrm>
          <a:prstGeom prst="rect">
            <a:avLst/>
          </a:prstGeom>
        </p:spPr>
      </p:pic>
      <p:grpSp>
        <p:nvGrpSpPr>
          <p:cNvPr id="9" name="Group 8"/>
          <p:cNvGrpSpPr/>
          <p:nvPr/>
        </p:nvGrpSpPr>
        <p:grpSpPr>
          <a:xfrm>
            <a:off x="-7888486" y="534811"/>
            <a:ext cx="7605113" cy="3686085"/>
            <a:chOff x="-182990" y="575905"/>
            <a:chExt cx="5595063" cy="3686085"/>
          </a:xfrm>
        </p:grpSpPr>
        <p:pic>
          <p:nvPicPr>
            <p:cNvPr id="10"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2990" y="57590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49031" y="1706880"/>
              <a:ext cx="3563042"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FFCC"/>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Tỏ</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ra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bằng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lòng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vui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thích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đúng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ý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muốn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nghĩa</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690648" y="4131995"/>
            <a:ext cx="609600" cy="609600"/>
          </a:xfrm>
          <a:prstGeom prst="rect">
            <a:avLst/>
          </a:prstGeom>
        </p:spPr>
      </p:pic>
      <p:sp>
        <p:nvSpPr>
          <p:cNvPr id="13" name="Oval Callout 12"/>
          <p:cNvSpPr/>
          <p:nvPr/>
        </p:nvSpPr>
        <p:spPr>
          <a:xfrm>
            <a:off x="6096000" y="5029200"/>
            <a:ext cx="4114800" cy="1371600"/>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36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trí</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7.40741E-7 L 0.7309 0.01018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8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6233277" y="450673"/>
            <a:ext cx="8648700" cy="3686085"/>
            <a:chOff x="-262148" y="491767"/>
            <a:chExt cx="6031018"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48" y="491767"/>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52251" y="1641117"/>
              <a:ext cx="3916619"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66FF"/>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3" name="Oval Callout 12"/>
          <p:cNvSpPr/>
          <p:nvPr/>
        </p:nvSpPr>
        <p:spPr>
          <a:xfrm>
            <a:off x="5029200" y="5174982"/>
            <a:ext cx="5487046" cy="1659205"/>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Thằng</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chuột</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1.38889E-6 -7.40741E-7 L 0.7309 0.01019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10134600" y="600981"/>
            <a:ext cx="9790471" cy="3686085"/>
            <a:chOff x="-724206" y="642075"/>
            <a:chExt cx="5631486"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24206" y="642075"/>
              <a:ext cx="4940647"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949442" y="1706880"/>
              <a:ext cx="2957838"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Chúc mừng các em</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pic>
        <p:nvPicPr>
          <p:cNvPr id="13" name="Picture 12" descr="Káº¿t quáº£ hÃ¬nh áº£nh cho win text gif"/>
          <p:cNvPicPr>
            <a:picLocks noChangeAspect="1" noChangeArrowheads="1" noCrop="1"/>
          </p:cNvPicPr>
          <p:nvPr/>
        </p:nvPicPr>
        <p:blipFill>
          <a:blip r:embed="rId12"/>
          <a:srcRect/>
          <a:stretch>
            <a:fillRect/>
          </a:stretch>
        </p:blipFill>
        <p:spPr bwMode="auto">
          <a:xfrm>
            <a:off x="4046988" y="1613213"/>
            <a:ext cx="4402824" cy="44028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2.5E-6 -1.48148E-6 L 0.73086 0.01019 " pathEditMode="relative" rAng="0" ptsTypes="AA">
                                      <p:cBhvr>
                                        <p:cTn id="14" dur="3500" fill="hold"/>
                                        <p:tgtEl>
                                          <p:spTgt spid="9"/>
                                        </p:tgtEl>
                                        <p:attrNameLst>
                                          <p:attrName>ppt_x</p:attrName>
                                          <p:attrName>ppt_y</p:attrName>
                                        </p:attrNameLst>
                                      </p:cBhvr>
                                      <p:rCtr x="36549" y="509"/>
                                    </p:animMotion>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4414" fill="hold"/>
                                        <p:tgtEl>
                                          <p:spTgt spid="12"/>
                                        </p:tgtEl>
                                      </p:cBhvr>
                                    </p:cmd>
                                  </p:childTnLst>
                                </p:cTn>
                              </p:par>
                              <p:par>
                                <p:cTn id="28" presetID="63" presetClass="path" presetSubtype="0" accel="50000" decel="50000" fill="hold" nodeType="withEffect">
                                  <p:stCondLst>
                                    <p:cond delay="0"/>
                                  </p:stCondLst>
                                  <p:childTnLst>
                                    <p:animMotion origin="layout" path="M 0.73086 0.01019 L 1.64753 0.0213 " pathEditMode="relative" rAng="0" ptsTypes="AA">
                                      <p:cBhvr>
                                        <p:cTn id="29"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30"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68445"/>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4295"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295"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tích</a:t>
              </a:r>
              <a:r>
                <a:rPr kumimoji="0" lang="en-US" sz="4295"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295"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4295"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295"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tỷ</a:t>
              </a:r>
              <a:r>
                <a:rPr kumimoji="0" lang="en-US" sz="4295"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295"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endParaRPr kumimoji="0" lang="en-US" sz="4295"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25</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advTm="3713">
        <p:blinds dir="vert"/>
      </p:transition>
    </mc:Choice>
    <mc:Fallback>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1"/>
          </p:nvPr>
        </p:nvPicPr>
        <p:blipFill>
          <a:blip r:embed="rId3"/>
          <a:stretch>
            <a:fillRect/>
          </a:stretch>
        </p:blipFill>
        <p:spPr>
          <a:xfrm>
            <a:off x="10674350" y="0"/>
            <a:ext cx="1644650" cy="1644650"/>
          </a:xfrm>
          <a:prstGeom prst="rect">
            <a:avLst/>
          </a:prstGeom>
        </p:spPr>
      </p:pic>
      <p:pic>
        <p:nvPicPr>
          <p:cNvPr id="4" name="Picture 3"/>
          <p:cNvPicPr>
            <a:picLocks noChangeAspect="1"/>
          </p:cNvPicPr>
          <p:nvPr/>
        </p:nvPicPr>
        <p:blipFill>
          <a:blip r:embed="rId4"/>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1.</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Nói</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về</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những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việc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anh</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chị</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thường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làm</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em</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3" name="Content Placeholder 2">
            <a:extLst>
              <a:ext uri="{FF2B5EF4-FFF2-40B4-BE49-F238E27FC236}">
                <a16:creationId xmlns:a16="http://schemas.microsoft.com/office/drawing/2014/main" id="{F327B27A-85A3-40FD-B657-7092FDF08595}"/>
              </a:ext>
            </a:extLst>
          </p:cNvPr>
          <p:cNvSpPr>
            <a:spLocks noGrp="1"/>
          </p:cNvSpPr>
          <p:nvPr>
            <p:ph sz="half" idx="2"/>
          </p:nvPr>
        </p:nvSpPr>
        <p:spPr/>
        <p:txBody>
          <a:bodyPr/>
          <a:lstStyle/>
          <a:p>
            <a:endParaRPr lang="en-US"/>
          </a:p>
        </p:txBody>
      </p:sp>
      <p:sp>
        <p:nvSpPr>
          <p:cNvPr id="5" name="Speech Bubble: Rectangle with Corners Rounded 4">
            <a:extLst>
              <a:ext uri="{FF2B5EF4-FFF2-40B4-BE49-F238E27FC236}">
                <a16:creationId xmlns:a16="http://schemas.microsoft.com/office/drawing/2014/main" id="{BCF9ACDA-62D9-4AD5-9DBB-A8C78BB37488}"/>
              </a:ext>
            </a:extLst>
          </p:cNvPr>
          <p:cNvSpPr/>
          <p:nvPr/>
        </p:nvSpPr>
        <p:spPr>
          <a:xfrm>
            <a:off x="2966484" y="1541721"/>
            <a:ext cx="7517218" cy="273256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hàng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lớp</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xúc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cơm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ăn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khi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ốm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2892</Words>
  <Application>Microsoft Office PowerPoint</Application>
  <PresentationFormat>Widescreen</PresentationFormat>
  <Paragraphs>189</Paragraphs>
  <Slides>39</Slides>
  <Notes>18</Notes>
  <HiddenSlides>0</HiddenSlides>
  <MMClips>13</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39</vt:i4>
      </vt:variant>
    </vt:vector>
  </HeadingPairs>
  <TitlesOfParts>
    <vt:vector size="56" baseType="lpstr">
      <vt:lpstr>Microsoft YaHei</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2_Office 主题​​</vt:lpstr>
      <vt:lpstr>3_Office Theme</vt:lpstr>
      <vt:lpstr>4_Office Theme</vt:lpstr>
      <vt:lpstr>5_Office Theme</vt:lpstr>
      <vt:lpstr>6_Office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Xếp những từ dưới đây vào nhóm thích hợp?</vt:lpstr>
      <vt:lpstr>1. Đóng vai Nhím trắng, Nhím nâu trong lần gặp lại để nói tiếp các câu?</vt:lpstr>
      <vt:lpstr>2. Đặt câu nói về việc chị Nết đã làm cho em Na.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học được gì qua câu chuyện trên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3</cp:revision>
  <dcterms:created xsi:type="dcterms:W3CDTF">2021-05-27T03:43:25Z</dcterms:created>
  <dcterms:modified xsi:type="dcterms:W3CDTF">2021-05-27T05:55:21Z</dcterms:modified>
</cp:coreProperties>
</file>