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wdp" ContentType="image/vnd.ms-photo"/>
  <Default Extension="gif" ContentType="image/gif"/>
  <Default Extension="wmf" ContentType="image/x-wmf"/>
  <Default Extension="emf" ContentType="image/x-em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6" r:id="rId5"/>
    <p:sldMasterId id="2147483699" r:id="rId6"/>
  </p:sldMasterIdLst>
  <p:notesMasterIdLst>
    <p:notesMasterId r:id="rId16"/>
  </p:notesMasterIdLst>
  <p:sldIdLst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8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5" Type="http://schemas.openxmlformats.org/officeDocument/2006/relationships/theme" Target="../theme/theme3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6" Type="http://schemas.openxmlformats.org/officeDocument/2006/relationships/theme" Target="../theme/theme5.xml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51.xml"/><Relationship Id="rId3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F9D3E-4EA2-4F72-8A82-588E2BC4C7D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B4158-D3EF-467F-93DE-8704A44FE8B5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43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6.xml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34.png"/><Relationship Id="rId2" Type="http://schemas.openxmlformats.org/officeDocument/2006/relationships/image" Target="../media/image37.png"/><Relationship Id="rId1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40.png"/><Relationship Id="rId1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34.png"/><Relationship Id="rId1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43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34.png"/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45.png"/><Relationship Id="rId2" Type="http://schemas.openxmlformats.org/officeDocument/2006/relationships/image" Target="../media/image34.png"/><Relationship Id="rId1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47.png"/><Relationship Id="rId2" Type="http://schemas.openxmlformats.org/officeDocument/2006/relationships/image" Target="../media/image34.png"/><Relationship Id="rId1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image" Target="../media/image10.png"/><Relationship Id="rId7" Type="http://schemas.microsoft.com/office/2007/relationships/media" Target="../media/media1.mp3"/><Relationship Id="rId6" Type="http://schemas.openxmlformats.org/officeDocument/2006/relationships/audio" Target="../media/media1.mp3"/><Relationship Id="rId5" Type="http://schemas.openxmlformats.org/officeDocument/2006/relationships/image" Target="../media/image9.GIF"/><Relationship Id="rId4" Type="http://schemas.openxmlformats.org/officeDocument/2006/relationships/image" Target="../media/image8.png"/><Relationship Id="rId3" Type="http://schemas.microsoft.com/office/2007/relationships/hdphoto" Target="../media/image7.wdp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34.png"/><Relationship Id="rId1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34.png"/><Relationship Id="rId1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audio" Target="../media/audio6.wav"/><Relationship Id="rId1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image" Target="../media/image9.GIF"/><Relationship Id="rId7" Type="http://schemas.microsoft.com/office/2007/relationships/hdphoto" Target="../media/image7.wdp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microsoft.com/office/2007/relationships/media" Target="../media/media1.mp3"/><Relationship Id="rId3" Type="http://schemas.openxmlformats.org/officeDocument/2006/relationships/audio" Target="../media/media1.mp3"/><Relationship Id="rId2" Type="http://schemas.openxmlformats.org/officeDocument/2006/relationships/image" Target="../media/image8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GIF"/><Relationship Id="rId8" Type="http://schemas.microsoft.com/office/2007/relationships/hdphoto" Target="../media/image7.wdp"/><Relationship Id="rId7" Type="http://schemas.openxmlformats.org/officeDocument/2006/relationships/image" Target="../media/image6.png"/><Relationship Id="rId6" Type="http://schemas.openxmlformats.org/officeDocument/2006/relationships/image" Target="../media/image8.png"/><Relationship Id="rId5" Type="http://schemas.microsoft.com/office/2007/relationships/hdphoto" Target="../media/image14.wdp"/><Relationship Id="rId4" Type="http://schemas.openxmlformats.org/officeDocument/2006/relationships/image" Target="../media/image13.png"/><Relationship Id="rId3" Type="http://schemas.microsoft.com/office/2007/relationships/hdphoto" Target="../media/image12.wdp"/><Relationship Id="rId2" Type="http://schemas.openxmlformats.org/officeDocument/2006/relationships/image" Target="../media/image11.png"/><Relationship Id="rId15" Type="http://schemas.openxmlformats.org/officeDocument/2006/relationships/slideLayout" Target="../slideLayouts/slideLayout18.xml"/><Relationship Id="rId14" Type="http://schemas.openxmlformats.org/officeDocument/2006/relationships/audio" Target="../media/audio1.wav"/><Relationship Id="rId13" Type="http://schemas.openxmlformats.org/officeDocument/2006/relationships/image" Target="../media/image15.GIF"/><Relationship Id="rId12" Type="http://schemas.openxmlformats.org/officeDocument/2006/relationships/image" Target="../media/image10.png"/><Relationship Id="rId11" Type="http://schemas.microsoft.com/office/2007/relationships/media" Target="../media/media1.mp3"/><Relationship Id="rId10" Type="http://schemas.openxmlformats.org/officeDocument/2006/relationships/audio" Target="../media/media1.mp3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audio" Target="../media/audio2.wav"/><Relationship Id="rId8" Type="http://schemas.openxmlformats.org/officeDocument/2006/relationships/image" Target="../media/image20.png"/><Relationship Id="rId7" Type="http://schemas.openxmlformats.org/officeDocument/2006/relationships/image" Target="../media/image10.png"/><Relationship Id="rId6" Type="http://schemas.microsoft.com/office/2007/relationships/media" Target="../media/media1.mp3"/><Relationship Id="rId5" Type="http://schemas.openxmlformats.org/officeDocument/2006/relationships/audio" Target="../media/media1.mp3"/><Relationship Id="rId4" Type="http://schemas.microsoft.com/office/2007/relationships/hdphoto" Target="../media/image19.wdp"/><Relationship Id="rId3" Type="http://schemas.openxmlformats.org/officeDocument/2006/relationships/image" Target="../media/image18.png"/><Relationship Id="rId2" Type="http://schemas.openxmlformats.org/officeDocument/2006/relationships/image" Target="../media/image17.wmf"/><Relationship Id="rId13" Type="http://schemas.openxmlformats.org/officeDocument/2006/relationships/slideLayout" Target="../slideLayouts/slideLayout18.xml"/><Relationship Id="rId12" Type="http://schemas.openxmlformats.org/officeDocument/2006/relationships/audio" Target="../media/audio5.wav"/><Relationship Id="rId11" Type="http://schemas.openxmlformats.org/officeDocument/2006/relationships/audio" Target="../media/audio4.wav"/><Relationship Id="rId10" Type="http://schemas.openxmlformats.org/officeDocument/2006/relationships/audio" Target="../media/audio3.wav"/><Relationship Id="rId1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audio" Target="../media/audio2.wav"/><Relationship Id="rId8" Type="http://schemas.openxmlformats.org/officeDocument/2006/relationships/image" Target="../media/image21.png"/><Relationship Id="rId7" Type="http://schemas.microsoft.com/office/2007/relationships/hdphoto" Target="../media/image19.wdp"/><Relationship Id="rId6" Type="http://schemas.openxmlformats.org/officeDocument/2006/relationships/image" Target="../media/image18.png"/><Relationship Id="rId5" Type="http://schemas.openxmlformats.org/officeDocument/2006/relationships/image" Target="../media/image10.png"/><Relationship Id="rId4" Type="http://schemas.microsoft.com/office/2007/relationships/media" Target="../media/media1.mp3"/><Relationship Id="rId3" Type="http://schemas.openxmlformats.org/officeDocument/2006/relationships/audio" Target="../media/media1.mp3"/><Relationship Id="rId2" Type="http://schemas.openxmlformats.org/officeDocument/2006/relationships/image" Target="../media/image17.wmf"/><Relationship Id="rId13" Type="http://schemas.openxmlformats.org/officeDocument/2006/relationships/slideLayout" Target="../slideLayouts/slideLayout18.xml"/><Relationship Id="rId12" Type="http://schemas.openxmlformats.org/officeDocument/2006/relationships/audio" Target="../media/audio5.wav"/><Relationship Id="rId11" Type="http://schemas.openxmlformats.org/officeDocument/2006/relationships/audio" Target="../media/audio4.wav"/><Relationship Id="rId10" Type="http://schemas.openxmlformats.org/officeDocument/2006/relationships/audio" Target="../media/audio3.wav"/><Relationship Id="rId1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audio" Target="../media/audio2.wav"/><Relationship Id="rId8" Type="http://schemas.openxmlformats.org/officeDocument/2006/relationships/image" Target="../media/image22.png"/><Relationship Id="rId7" Type="http://schemas.microsoft.com/office/2007/relationships/hdphoto" Target="../media/image19.wdp"/><Relationship Id="rId6" Type="http://schemas.openxmlformats.org/officeDocument/2006/relationships/image" Target="../media/image18.png"/><Relationship Id="rId5" Type="http://schemas.openxmlformats.org/officeDocument/2006/relationships/image" Target="../media/image10.png"/><Relationship Id="rId4" Type="http://schemas.microsoft.com/office/2007/relationships/media" Target="../media/media1.mp3"/><Relationship Id="rId3" Type="http://schemas.openxmlformats.org/officeDocument/2006/relationships/audio" Target="../media/media1.mp3"/><Relationship Id="rId2" Type="http://schemas.openxmlformats.org/officeDocument/2006/relationships/image" Target="../media/image17.wmf"/><Relationship Id="rId13" Type="http://schemas.openxmlformats.org/officeDocument/2006/relationships/slideLayout" Target="../slideLayouts/slideLayout18.xml"/><Relationship Id="rId12" Type="http://schemas.openxmlformats.org/officeDocument/2006/relationships/audio" Target="../media/audio5.wav"/><Relationship Id="rId11" Type="http://schemas.openxmlformats.org/officeDocument/2006/relationships/audio" Target="../media/audio4.wav"/><Relationship Id="rId10" Type="http://schemas.openxmlformats.org/officeDocument/2006/relationships/audio" Target="../media/audio3.wav"/><Relationship Id="rId1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audio" Target="../media/audio2.wav"/><Relationship Id="rId8" Type="http://schemas.openxmlformats.org/officeDocument/2006/relationships/image" Target="../media/image23.png"/><Relationship Id="rId7" Type="http://schemas.microsoft.com/office/2007/relationships/hdphoto" Target="../media/image19.wdp"/><Relationship Id="rId6" Type="http://schemas.openxmlformats.org/officeDocument/2006/relationships/image" Target="../media/image18.png"/><Relationship Id="rId5" Type="http://schemas.openxmlformats.org/officeDocument/2006/relationships/image" Target="../media/image10.png"/><Relationship Id="rId4" Type="http://schemas.microsoft.com/office/2007/relationships/media" Target="../media/media1.mp3"/><Relationship Id="rId3" Type="http://schemas.openxmlformats.org/officeDocument/2006/relationships/audio" Target="../media/media1.mp3"/><Relationship Id="rId2" Type="http://schemas.openxmlformats.org/officeDocument/2006/relationships/image" Target="../media/image17.wmf"/><Relationship Id="rId13" Type="http://schemas.openxmlformats.org/officeDocument/2006/relationships/slideLayout" Target="../slideLayouts/slideLayout18.xml"/><Relationship Id="rId12" Type="http://schemas.openxmlformats.org/officeDocument/2006/relationships/audio" Target="../media/audio5.wav"/><Relationship Id="rId11" Type="http://schemas.openxmlformats.org/officeDocument/2006/relationships/audio" Target="../media/audio4.wav"/><Relationship Id="rId10" Type="http://schemas.openxmlformats.org/officeDocument/2006/relationships/audio" Target="../media/audio3.wav"/><Relationship Id="rId1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30.xml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370" y="2056765"/>
            <a:ext cx="9847580" cy="4069715"/>
          </a:xfrm>
        </p:spPr>
        <p:txBody>
          <a:bodyPr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7200" b="1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lang="en-US" altLang="zh-CN" sz="7200" b="1" noProof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88290" y="141605"/>
            <a:ext cx="3696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ln w="952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 quyền thuộc về: FB Hương Thảo</a:t>
            </a:r>
            <a:endParaRPr lang="en-US">
              <a:ln w="952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305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lang="en-US" altLang="zh-CN" sz="72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1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2537460" cy="98298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385" y="-97790"/>
            <a:ext cx="1564640" cy="15982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335" y="191770"/>
            <a:ext cx="8820150" cy="5699760"/>
          </a:xfrm>
          <a:prstGeom prst="rect">
            <a:avLst/>
          </a:prstGeom>
        </p:spPr>
      </p:pic>
      <p:sp>
        <p:nvSpPr>
          <p:cNvPr id="7" name="Rectangles 6"/>
          <p:cNvSpPr/>
          <p:nvPr/>
        </p:nvSpPr>
        <p:spPr>
          <a:xfrm>
            <a:off x="2172335" y="5803900"/>
            <a:ext cx="9085580" cy="10541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Đường gấp khúc là đường gồm nhiều đoạn thẳng kế tiếp nhau và không thẳng hàng.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7520" y="112395"/>
            <a:ext cx="9202420" cy="520890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97790"/>
            <a:ext cx="1564640" cy="159829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346450" y="5464175"/>
            <a:ext cx="5700395" cy="10242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/>
              <a:t>Kết luận: Hình tứ giác là một đa giác có 4 cạnh và 4 đỉnh.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8270" y="127635"/>
            <a:ext cx="2583180" cy="112014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385" y="-97790"/>
            <a:ext cx="1564640" cy="15982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7835" y="1500505"/>
            <a:ext cx="9253220" cy="347599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799080" y="5189855"/>
            <a:ext cx="5963920" cy="135953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a. Đường gấp khúc: ABC</a:t>
            </a:r>
            <a:endParaRPr lang="en-US" sz="3600"/>
          </a:p>
          <a:p>
            <a:pPr algn="ctr"/>
            <a:r>
              <a:rPr lang="en-US" sz="3600"/>
              <a:t>b. Đường gấp khúc: DEGH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20705" y="-107950"/>
            <a:ext cx="1564640" cy="1598295"/>
          </a:xfrm>
          <a:prstGeom prst="rect">
            <a:avLst/>
          </a:prstGeom>
        </p:spPr>
      </p:pic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1755" y="473710"/>
            <a:ext cx="8968105" cy="436308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509010" y="5109210"/>
            <a:ext cx="6045200" cy="100393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4000"/>
              <a:t>Có tất cả 4 hình tứ giác</a:t>
            </a:r>
            <a:endParaRPr lang="en-US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" name="Content Placeholder 8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62330" y="492125"/>
            <a:ext cx="9858375" cy="603123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0705" y="-107950"/>
            <a:ext cx="1564640" cy="1598295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4431665" y="5205095"/>
            <a:ext cx="619125" cy="55816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/>
              <a:t>5</a:t>
            </a:r>
            <a:endParaRPr lang="en-US" sz="3200"/>
          </a:p>
        </p:txBody>
      </p:sp>
      <p:sp>
        <p:nvSpPr>
          <p:cNvPr id="12" name="Rounded Rectangle 11"/>
          <p:cNvSpPr/>
          <p:nvPr/>
        </p:nvSpPr>
        <p:spPr>
          <a:xfrm>
            <a:off x="5577840" y="5235575"/>
            <a:ext cx="619125" cy="55816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/>
              <a:t>4</a:t>
            </a:r>
            <a:endParaRPr lang="en-US" sz="3200"/>
          </a:p>
        </p:txBody>
      </p:sp>
      <p:sp>
        <p:nvSpPr>
          <p:cNvPr id="13" name="Rounded Rectangle 12"/>
          <p:cNvSpPr/>
          <p:nvPr/>
        </p:nvSpPr>
        <p:spPr>
          <a:xfrm>
            <a:off x="6683375" y="5205095"/>
            <a:ext cx="619125" cy="55816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/>
              <a:t>4</a:t>
            </a:r>
            <a:endParaRPr lang="en-US" sz="3200"/>
          </a:p>
        </p:txBody>
      </p:sp>
      <p:sp>
        <p:nvSpPr>
          <p:cNvPr id="14" name="Rounded Rectangle 13"/>
          <p:cNvSpPr/>
          <p:nvPr/>
        </p:nvSpPr>
        <p:spPr>
          <a:xfrm>
            <a:off x="7748270" y="5205095"/>
            <a:ext cx="689610" cy="55816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/>
              <a:t>13</a:t>
            </a:r>
            <a:endParaRPr lang="en-US" sz="3200"/>
          </a:p>
        </p:txBody>
      </p:sp>
      <p:sp>
        <p:nvSpPr>
          <p:cNvPr id="15" name="Rounded Rectangle 14"/>
          <p:cNvSpPr/>
          <p:nvPr/>
        </p:nvSpPr>
        <p:spPr>
          <a:xfrm>
            <a:off x="6683375" y="5793740"/>
            <a:ext cx="689610" cy="55816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200"/>
              <a:t>13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204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kumimoji="0" lang="en-US" altLang="zh-CN" sz="66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2</a:t>
            </a:r>
            <a:endParaRPr kumimoji="0" lang="en-US" altLang="zh-CN" sz="6600" b="1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2171700" cy="9601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560" y="228600"/>
            <a:ext cx="6622415" cy="11779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7775" y="1406525"/>
            <a:ext cx="5722620" cy="544830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1043940" y="2484755"/>
            <a:ext cx="2200910" cy="11061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800"/>
              <a:t>Đường gấp khúc</a:t>
            </a:r>
            <a:endParaRPr lang="en-US" sz="2800"/>
          </a:p>
        </p:txBody>
      </p:sp>
      <p:cxnSp>
        <p:nvCxnSpPr>
          <p:cNvPr id="11" name="Straight Arrow Connector 10"/>
          <p:cNvCxnSpPr>
            <a:stCxn id="10" idx="3"/>
          </p:cNvCxnSpPr>
          <p:nvPr/>
        </p:nvCxnSpPr>
        <p:spPr>
          <a:xfrm>
            <a:off x="3244850" y="3037840"/>
            <a:ext cx="974090" cy="3397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0" idx="3"/>
          </p:cNvCxnSpPr>
          <p:nvPr/>
        </p:nvCxnSpPr>
        <p:spPr>
          <a:xfrm>
            <a:off x="3244850" y="3037840"/>
            <a:ext cx="2465070" cy="52260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1043940" y="4837430"/>
            <a:ext cx="2200910" cy="11061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800"/>
              <a:t>Hình tứ giác</a:t>
            </a:r>
            <a:endParaRPr lang="en-US" sz="2800"/>
          </a:p>
        </p:txBody>
      </p:sp>
      <p:cxnSp>
        <p:nvCxnSpPr>
          <p:cNvPr id="14" name="Straight Arrow Connector 13"/>
          <p:cNvCxnSpPr>
            <a:stCxn id="13" idx="3"/>
          </p:cNvCxnSpPr>
          <p:nvPr/>
        </p:nvCxnSpPr>
        <p:spPr>
          <a:xfrm flipV="1">
            <a:off x="3244850" y="2830195"/>
            <a:ext cx="4341495" cy="256032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3" idx="3"/>
          </p:cNvCxnSpPr>
          <p:nvPr/>
        </p:nvCxnSpPr>
        <p:spPr>
          <a:xfrm>
            <a:off x="3244850" y="5390515"/>
            <a:ext cx="831850" cy="62420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0705" y="-107950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3" grpId="0" bldLvl="0" animBg="1"/>
      <p:bldP spid="13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0705" y="-107950"/>
            <a:ext cx="1564640" cy="1598295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96365" y="1543050"/>
            <a:ext cx="9324340" cy="377253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038350" y="5540375"/>
            <a:ext cx="2109470" cy="7505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 hình</a:t>
            </a:r>
            <a:endParaRPr lang="en-US" sz="3200"/>
          </a:p>
        </p:txBody>
      </p:sp>
      <p:sp>
        <p:nvSpPr>
          <p:cNvPr id="7" name="Rounded Rectangle 6"/>
          <p:cNvSpPr/>
          <p:nvPr/>
        </p:nvSpPr>
        <p:spPr>
          <a:xfrm>
            <a:off x="5436235" y="5448935"/>
            <a:ext cx="2109470" cy="7505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3 hình</a:t>
            </a:r>
            <a:endParaRPr lang="en-US" sz="3200"/>
          </a:p>
        </p:txBody>
      </p:sp>
      <p:sp>
        <p:nvSpPr>
          <p:cNvPr id="8" name="Rounded Rectangle 7"/>
          <p:cNvSpPr/>
          <p:nvPr/>
        </p:nvSpPr>
        <p:spPr>
          <a:xfrm>
            <a:off x="8793480" y="5448935"/>
            <a:ext cx="2109470" cy="7505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2 hình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29690" y="0"/>
            <a:ext cx="9259570" cy="436562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0705" y="-118110"/>
            <a:ext cx="1564640" cy="15982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20" y="4547235"/>
            <a:ext cx="6957060" cy="214503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495540" y="4474845"/>
            <a:ext cx="4553585" cy="21304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just"/>
            <a:r>
              <a:rPr lang="en-US" sz="2400"/>
              <a:t>a.Đường chạy: AB, CDEG, HIK</a:t>
            </a:r>
            <a:endParaRPr lang="en-US" sz="2400"/>
          </a:p>
          <a:p>
            <a:pPr algn="just"/>
            <a:r>
              <a:rPr lang="en-US" sz="2400"/>
              <a:t>b. Bạn nam và nữ chạy theo đường gấp khúc</a:t>
            </a:r>
            <a:endParaRPr lang="en-US" sz="2400"/>
          </a:p>
          <a:p>
            <a:pPr algn="just"/>
            <a:r>
              <a:rPr lang="en-US" sz="2400"/>
              <a:t>c. Đường chạy của bạn nữ gồm 2 đoạn thẳng, đường chạy của bạn nam gồm 3 đoạn thẳng.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nhà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400" l="291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7" t="3333" r="1"/>
          <a:stretch>
            <a:fillRect/>
          </a:stretch>
        </p:blipFill>
        <p:spPr>
          <a:xfrm>
            <a:off x="8327378" y="1458711"/>
            <a:ext cx="3914586" cy="52186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6" r="-896" b="26000"/>
          <a:stretch>
            <a:fillRect/>
          </a:stretch>
        </p:blipFill>
        <p:spPr>
          <a:xfrm>
            <a:off x="8563429" y="5442857"/>
            <a:ext cx="3628572" cy="1567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Nhím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5771">
            <a:off x="332173" y="5374297"/>
            <a:ext cx="1687688" cy="1197081"/>
          </a:xfrm>
          <a:prstGeom prst="rect">
            <a:avLst/>
          </a:prstGeom>
        </p:spPr>
      </p:pic>
      <p:pic>
        <p:nvPicPr>
          <p:cNvPr id="4" name="bensound-smile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17176" y="1458711"/>
            <a:ext cx="8682954" cy="11079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en-US" sz="8800" b="1" dirty="0" err="1" smtClean="0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Nhím</a:t>
            </a:r>
            <a:r>
              <a:rPr lang="en-US" sz="8800" b="1" dirty="0" smtClean="0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 smtClean="0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Nâu</a:t>
            </a:r>
            <a:r>
              <a:rPr lang="en-US" sz="8800" b="1" dirty="0" smtClean="0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 smtClean="0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8800" b="1" dirty="0" smtClean="0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 smtClean="0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endParaRPr lang="en-US" sz="8800" b="1" cap="none" spc="0" dirty="0">
              <a:ln w="0">
                <a:solidFill>
                  <a:srgbClr val="FFFF00"/>
                </a:solidFill>
              </a:ln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C 0.06368 0.00811 0.13151 0.06598 0.19115 0.06713 C 0.25066 0.06852 0.30026 0.00834 0.35638 0.00672 C 0.41237 0.00533 0.48763 0.06412 0.52735 0.05811 C 0.59141 0.04954 0.64987 0.00811 0.7142 -3.33333E-6 " pathEditMode="relative" rAng="0" ptsTypes="AAAAA">
                                      <p:cBhvr>
                                        <p:cTn id="8" dur="1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703" y="335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" dur="17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" dur="8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875" fill="hold">
                                          <p:stCondLst>
                                            <p:cond delay="8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875" fill="hold">
                                          <p:stCondLst>
                                            <p:cond delay="17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875" fill="hold">
                                          <p:stCondLst>
                                            <p:cond delay="26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" name="Content Placeholder 9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83260" y="440690"/>
            <a:ext cx="10174605" cy="406400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0705" y="-118110"/>
            <a:ext cx="1564640" cy="1598295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911225" y="4784090"/>
            <a:ext cx="9747250" cy="15621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just"/>
            <a:r>
              <a:rPr lang="en-US" sz="3200"/>
              <a:t>a. Độ dài đường gấp khúc ABC là: 3 + 6 = 9 (cm)</a:t>
            </a:r>
            <a:endParaRPr lang="en-US" sz="3200"/>
          </a:p>
          <a:p>
            <a:pPr algn="just"/>
            <a:r>
              <a:rPr lang="en-US" sz="3200"/>
              <a:t>b. Độ dài đường gấp khúc MNPQ là: 4 + 4 + 4 = 12 (cm)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Content Placeholder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52855" y="1176020"/>
            <a:ext cx="9471025" cy="395351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3880" y="64770"/>
            <a:ext cx="1564640" cy="1598295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6612890" y="1780540"/>
            <a:ext cx="3691890" cy="3184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523768" y="57614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6" r="-896" b="26000"/>
          <a:stretch>
            <a:fillRect/>
          </a:stretch>
        </p:blipFill>
        <p:spPr>
          <a:xfrm>
            <a:off x="8563429" y="5442857"/>
            <a:ext cx="3628572" cy="1567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bensound-smil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481702" y="197784"/>
            <a:ext cx="11084656" cy="6345823"/>
          </a:xfrm>
          <a:prstGeom prst="round2DiagRect">
            <a:avLst/>
          </a:prstGeom>
          <a:solidFill>
            <a:schemeClr val="bg1">
              <a:alpha val="85000"/>
            </a:schemeClr>
          </a:solidFill>
          <a:ln w="7620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nhím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nâu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con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chướng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chướng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nhà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400" l="291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7" t="3333" r="1"/>
          <a:stretch>
            <a:fillRect/>
          </a:stretch>
        </p:blipFill>
        <p:spPr>
          <a:xfrm>
            <a:off x="10017531" y="3676094"/>
            <a:ext cx="2388748" cy="3184493"/>
          </a:xfrm>
          <a:prstGeom prst="rect">
            <a:avLst/>
          </a:prstGeom>
        </p:spPr>
      </p:pic>
      <p:pic>
        <p:nvPicPr>
          <p:cNvPr id="9" name="Nhím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5771">
            <a:off x="332173" y="5374297"/>
            <a:ext cx="1687688" cy="119708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1806 C 0.07266 0.02385 0.15013 0.06621 0.21823 0.06713 C 0.2862 0.06806 0.34284 0.02408 0.40691 0.02292 C 0.47084 0.02176 0.55678 0.06482 0.60209 0.06042 C 0.67526 0.05417 0.74193 0.02385 0.8155 0.01806 " pathEditMode="relative" rAng="0" ptsTypes="AAAAA">
                                      <p:cBhvr>
                                        <p:cTn id="13" dur="1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8" y="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1">
            <a:hlinkClick r:id=""/>
          </p:cNvPr>
          <p:cNvSpPr/>
          <p:nvPr/>
        </p:nvSpPr>
        <p:spPr>
          <a:xfrm>
            <a:off x="1515680" y="4976419"/>
            <a:ext cx="1544054" cy="1454670"/>
          </a:xfrm>
          <a:custGeom>
            <a:avLst/>
            <a:gdLst>
              <a:gd name="connsiteX0" fmla="*/ 1193872 w 1729930"/>
              <a:gd name="connsiteY0" fmla="*/ 46227 h 1244670"/>
              <a:gd name="connsiteX1" fmla="*/ 976157 w 1729930"/>
              <a:gd name="connsiteY1" fmla="*/ 2684 h 1244670"/>
              <a:gd name="connsiteX2" fmla="*/ 642329 w 1729930"/>
              <a:gd name="connsiteY2" fmla="*/ 104284 h 1244670"/>
              <a:gd name="connsiteX3" fmla="*/ 395586 w 1729930"/>
              <a:gd name="connsiteY3" fmla="*/ 554227 h 1244670"/>
              <a:gd name="connsiteX4" fmla="*/ 3700 w 1729930"/>
              <a:gd name="connsiteY4" fmla="*/ 612284 h 1244670"/>
              <a:gd name="connsiteX5" fmla="*/ 235929 w 1729930"/>
              <a:gd name="connsiteY5" fmla="*/ 1207370 h 1244670"/>
              <a:gd name="connsiteX6" fmla="*/ 831015 w 1729930"/>
              <a:gd name="connsiteY6" fmla="*/ 1120284 h 1244670"/>
              <a:gd name="connsiteX7" fmla="*/ 1571243 w 1729930"/>
              <a:gd name="connsiteY7" fmla="*/ 612284 h 1244670"/>
              <a:gd name="connsiteX8" fmla="*/ 1701872 w 1729930"/>
              <a:gd name="connsiteY8" fmla="*/ 220398 h 1244670"/>
              <a:gd name="connsiteX9" fmla="*/ 1193872 w 1729930"/>
              <a:gd name="connsiteY9" fmla="*/ 46227 h 1244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29930" h="1244670">
                <a:moveTo>
                  <a:pt x="1193872" y="46227"/>
                </a:moveTo>
                <a:cubicBezTo>
                  <a:pt x="1072920" y="9941"/>
                  <a:pt x="1068081" y="-6992"/>
                  <a:pt x="976157" y="2684"/>
                </a:cubicBezTo>
                <a:cubicBezTo>
                  <a:pt x="884233" y="12360"/>
                  <a:pt x="739091" y="12360"/>
                  <a:pt x="642329" y="104284"/>
                </a:cubicBezTo>
                <a:cubicBezTo>
                  <a:pt x="545567" y="196208"/>
                  <a:pt x="502024" y="469560"/>
                  <a:pt x="395586" y="554227"/>
                </a:cubicBezTo>
                <a:cubicBezTo>
                  <a:pt x="289148" y="638894"/>
                  <a:pt x="30309" y="503427"/>
                  <a:pt x="3700" y="612284"/>
                </a:cubicBezTo>
                <a:cubicBezTo>
                  <a:pt x="-22909" y="721141"/>
                  <a:pt x="98043" y="1122703"/>
                  <a:pt x="235929" y="1207370"/>
                </a:cubicBezTo>
                <a:cubicBezTo>
                  <a:pt x="373815" y="1292037"/>
                  <a:pt x="608463" y="1219465"/>
                  <a:pt x="831015" y="1120284"/>
                </a:cubicBezTo>
                <a:cubicBezTo>
                  <a:pt x="1053567" y="1021103"/>
                  <a:pt x="1426100" y="762265"/>
                  <a:pt x="1571243" y="612284"/>
                </a:cubicBezTo>
                <a:cubicBezTo>
                  <a:pt x="1716386" y="462303"/>
                  <a:pt x="1767186" y="314741"/>
                  <a:pt x="1701872" y="220398"/>
                </a:cubicBezTo>
                <a:cubicBezTo>
                  <a:pt x="1636558" y="126055"/>
                  <a:pt x="1314824" y="82513"/>
                  <a:pt x="1193872" y="46227"/>
                </a:cubicBezTo>
                <a:close/>
              </a:path>
            </a:pathLst>
          </a:custGeom>
          <a:solidFill>
            <a:srgbClr val="666633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o2">
            <a:hlinkClick r:id=""/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240" b="50000" l="35725" r="43485">
                        <a14:foregroundMark x1="39019" y1="42578" x2="39019" y2="42578"/>
                        <a14:foregroundMark x1="39751" y1="42188" x2="39751" y2="42188"/>
                        <a14:foregroundMark x1="39239" y1="45313" x2="39239" y2="45313"/>
                      </a14:backgroundRemoval>
                    </a14:imgEffect>
                  </a14:imgLayer>
                </a14:imgProps>
              </a:ext>
            </a:extLst>
          </a:blip>
          <a:srcRect l="35817" t="37041" r="56708" b="50303"/>
          <a:stretch>
            <a:fillRect/>
          </a:stretch>
        </p:blipFill>
        <p:spPr>
          <a:xfrm>
            <a:off x="1922045" y="3377890"/>
            <a:ext cx="2000915" cy="1561916"/>
          </a:xfrm>
          <a:prstGeom prst="rect">
            <a:avLst/>
          </a:prstGeom>
        </p:spPr>
      </p:pic>
      <p:sp>
        <p:nvSpPr>
          <p:cNvPr id="11" name="o3">
            <a:hlinkClick r:id=""/>
          </p:cNvPr>
          <p:cNvSpPr/>
          <p:nvPr/>
        </p:nvSpPr>
        <p:spPr>
          <a:xfrm rot="689854">
            <a:off x="3628481" y="4481893"/>
            <a:ext cx="1532061" cy="1814714"/>
          </a:xfrm>
          <a:custGeom>
            <a:avLst/>
            <a:gdLst>
              <a:gd name="connsiteX0" fmla="*/ 715694 w 2219921"/>
              <a:gd name="connsiteY0" fmla="*/ 114694 h 1725835"/>
              <a:gd name="connsiteX1" fmla="*/ 120608 w 2219921"/>
              <a:gd name="connsiteY1" fmla="*/ 346922 h 1725835"/>
              <a:gd name="connsiteX2" fmla="*/ 77065 w 2219921"/>
              <a:gd name="connsiteY2" fmla="*/ 912979 h 1725835"/>
              <a:gd name="connsiteX3" fmla="*/ 976951 w 2219921"/>
              <a:gd name="connsiteY3" fmla="*/ 1232294 h 1725835"/>
              <a:gd name="connsiteX4" fmla="*/ 1223694 w 2219921"/>
              <a:gd name="connsiteY4" fmla="*/ 1725779 h 1725835"/>
              <a:gd name="connsiteX5" fmla="*/ 2196151 w 2219921"/>
              <a:gd name="connsiteY5" fmla="*/ 1261322 h 1725835"/>
              <a:gd name="connsiteX6" fmla="*/ 1891351 w 2219921"/>
              <a:gd name="connsiteY6" fmla="*/ 738808 h 1725835"/>
              <a:gd name="connsiteX7" fmla="*/ 1557523 w 2219921"/>
              <a:gd name="connsiteY7" fmla="*/ 738808 h 1725835"/>
              <a:gd name="connsiteX8" fmla="*/ 1513980 w 2219921"/>
              <a:gd name="connsiteY8" fmla="*/ 42122 h 1725835"/>
              <a:gd name="connsiteX9" fmla="*/ 715694 w 2219921"/>
              <a:gd name="connsiteY9" fmla="*/ 114694 h 1725835"/>
              <a:gd name="connsiteX0-1" fmla="*/ 715694 w 2218504"/>
              <a:gd name="connsiteY0-2" fmla="*/ 88833 h 1699974"/>
              <a:gd name="connsiteX1-3" fmla="*/ 120608 w 2218504"/>
              <a:gd name="connsiteY1-4" fmla="*/ 321061 h 1699974"/>
              <a:gd name="connsiteX2-5" fmla="*/ 77065 w 2218504"/>
              <a:gd name="connsiteY2-6" fmla="*/ 887118 h 1699974"/>
              <a:gd name="connsiteX3-7" fmla="*/ 976951 w 2218504"/>
              <a:gd name="connsiteY3-8" fmla="*/ 1206433 h 1699974"/>
              <a:gd name="connsiteX4-9" fmla="*/ 1223694 w 2218504"/>
              <a:gd name="connsiteY4-10" fmla="*/ 1699918 h 1699974"/>
              <a:gd name="connsiteX5-11" fmla="*/ 2196151 w 2218504"/>
              <a:gd name="connsiteY5-12" fmla="*/ 1235461 h 1699974"/>
              <a:gd name="connsiteX6-13" fmla="*/ 1891351 w 2218504"/>
              <a:gd name="connsiteY6-14" fmla="*/ 712947 h 1699974"/>
              <a:gd name="connsiteX7-15" fmla="*/ 1717180 w 2218504"/>
              <a:gd name="connsiteY7-16" fmla="*/ 379118 h 1699974"/>
              <a:gd name="connsiteX8-17" fmla="*/ 1513980 w 2218504"/>
              <a:gd name="connsiteY8-18" fmla="*/ 16261 h 1699974"/>
              <a:gd name="connsiteX9-19" fmla="*/ 715694 w 2218504"/>
              <a:gd name="connsiteY9-20" fmla="*/ 88833 h 1699974"/>
              <a:gd name="connsiteX0-21" fmla="*/ 705170 w 2207980"/>
              <a:gd name="connsiteY0-22" fmla="*/ 88833 h 1700161"/>
              <a:gd name="connsiteX1-23" fmla="*/ 110084 w 2207980"/>
              <a:gd name="connsiteY1-24" fmla="*/ 321061 h 1700161"/>
              <a:gd name="connsiteX2-25" fmla="*/ 66541 w 2207980"/>
              <a:gd name="connsiteY2-26" fmla="*/ 887118 h 1700161"/>
              <a:gd name="connsiteX3-27" fmla="*/ 821284 w 2207980"/>
              <a:gd name="connsiteY3-28" fmla="*/ 1293519 h 1700161"/>
              <a:gd name="connsiteX4-29" fmla="*/ 1213170 w 2207980"/>
              <a:gd name="connsiteY4-30" fmla="*/ 1699918 h 1700161"/>
              <a:gd name="connsiteX5-31" fmla="*/ 2185627 w 2207980"/>
              <a:gd name="connsiteY5-32" fmla="*/ 1235461 h 1700161"/>
              <a:gd name="connsiteX6-33" fmla="*/ 1880827 w 2207980"/>
              <a:gd name="connsiteY6-34" fmla="*/ 712947 h 1700161"/>
              <a:gd name="connsiteX7-35" fmla="*/ 1706656 w 2207980"/>
              <a:gd name="connsiteY7-36" fmla="*/ 379118 h 1700161"/>
              <a:gd name="connsiteX8-37" fmla="*/ 1503456 w 2207980"/>
              <a:gd name="connsiteY8-38" fmla="*/ 16261 h 1700161"/>
              <a:gd name="connsiteX9-39" fmla="*/ 705170 w 2207980"/>
              <a:gd name="connsiteY9-40" fmla="*/ 88833 h 170016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207980" h="1700161">
                <a:moveTo>
                  <a:pt x="705170" y="88833"/>
                </a:moveTo>
                <a:cubicBezTo>
                  <a:pt x="472941" y="139633"/>
                  <a:pt x="216522" y="188014"/>
                  <a:pt x="110084" y="321061"/>
                </a:cubicBezTo>
                <a:cubicBezTo>
                  <a:pt x="3646" y="454108"/>
                  <a:pt x="-51992" y="725042"/>
                  <a:pt x="66541" y="887118"/>
                </a:cubicBezTo>
                <a:cubicBezTo>
                  <a:pt x="185074" y="1049194"/>
                  <a:pt x="630179" y="1158052"/>
                  <a:pt x="821284" y="1293519"/>
                </a:cubicBezTo>
                <a:cubicBezTo>
                  <a:pt x="1012389" y="1428986"/>
                  <a:pt x="985780" y="1709594"/>
                  <a:pt x="1213170" y="1699918"/>
                </a:cubicBezTo>
                <a:cubicBezTo>
                  <a:pt x="1440560" y="1690242"/>
                  <a:pt x="2074351" y="1399956"/>
                  <a:pt x="2185627" y="1235461"/>
                </a:cubicBezTo>
                <a:cubicBezTo>
                  <a:pt x="2296903" y="1070966"/>
                  <a:pt x="1960655" y="855671"/>
                  <a:pt x="1880827" y="712947"/>
                </a:cubicBezTo>
                <a:cubicBezTo>
                  <a:pt x="1800999" y="570223"/>
                  <a:pt x="1769551" y="495232"/>
                  <a:pt x="1706656" y="379118"/>
                </a:cubicBezTo>
                <a:cubicBezTo>
                  <a:pt x="1643761" y="263004"/>
                  <a:pt x="1670370" y="64642"/>
                  <a:pt x="1503456" y="16261"/>
                </a:cubicBezTo>
                <a:cubicBezTo>
                  <a:pt x="1336542" y="-32120"/>
                  <a:pt x="937399" y="38033"/>
                  <a:pt x="705170" y="88833"/>
                </a:cubicBezTo>
                <a:close/>
              </a:path>
            </a:pathLst>
          </a:custGeom>
          <a:solidFill>
            <a:srgbClr val="666633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o4">
            <a:hlinkClick r:id="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996" b="72185" l="42716" r="51027">
                        <a14:foregroundMark x1="46413" y1="65365" x2="46413" y2="65365"/>
                        <a14:foregroundMark x1="46413" y1="67708" x2="46413" y2="67708"/>
                      </a14:backgroundRemoval>
                    </a14:imgEffect>
                  </a14:imgLayer>
                </a14:imgProps>
              </a:ext>
            </a:extLst>
          </a:blip>
          <a:srcRect l="42971" t="61177" r="50206" b="28104"/>
          <a:stretch>
            <a:fillRect/>
          </a:stretch>
        </p:blipFill>
        <p:spPr>
          <a:xfrm>
            <a:off x="5048899" y="3716277"/>
            <a:ext cx="1954888" cy="1726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6" r="-896" b="26000"/>
          <a:stretch>
            <a:fillRect/>
          </a:stretch>
        </p:blipFill>
        <p:spPr>
          <a:xfrm>
            <a:off x="8563429" y="5442857"/>
            <a:ext cx="3628572" cy="1567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nhà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400" l="291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7" t="3333" r="1"/>
          <a:stretch>
            <a:fillRect/>
          </a:stretch>
        </p:blipFill>
        <p:spPr>
          <a:xfrm>
            <a:off x="9342837" y="2807084"/>
            <a:ext cx="2935238" cy="3913031"/>
          </a:xfrm>
          <a:prstGeom prst="rect">
            <a:avLst/>
          </a:prstGeom>
        </p:spPr>
      </p:pic>
      <p:pic>
        <p:nvPicPr>
          <p:cNvPr id="20" name="Nhím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145771">
            <a:off x="59694" y="5379810"/>
            <a:ext cx="1409032" cy="999430"/>
          </a:xfrm>
          <a:prstGeom prst="rect">
            <a:avLst/>
          </a:prstGeom>
        </p:spPr>
      </p:pic>
      <p:pic>
        <p:nvPicPr>
          <p:cNvPr id="4" name="bensound-smile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315895" y="0"/>
            <a:ext cx="1926338" cy="1926338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07407E-6 L 0.12552 -0.03774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76" y="-189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552 -0.03774 L 0.1651 -0.2613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-111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51 -0.26135 L 0.3 -0.08797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45" y="8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 -0.08797 L 0.43203 -0.19862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203 -0.19862 L 0.49792 -0.00093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4" y="98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792 -0.00093 L 0.79792 0.02222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1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bldLvl="0" animBg="1"/>
      <p:bldP spid="8" grpId="1" bldLvl="0" animBg="1"/>
      <p:bldP spid="11" grpId="0" bldLvl="0" animBg="1"/>
      <p:bldP spid="11" grpId="1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 Same Side Corner Rectangle 25"/>
          <p:cNvSpPr/>
          <p:nvPr/>
        </p:nvSpPr>
        <p:spPr>
          <a:xfrm>
            <a:off x="257544" y="-31482"/>
            <a:ext cx="11515958" cy="278103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1900555" y="-31750"/>
            <a:ext cx="8623935" cy="668655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 vẽ dưới đây có mấy điểm?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A"/>
          <p:cNvSpPr/>
          <p:nvPr/>
        </p:nvSpPr>
        <p:spPr>
          <a:xfrm>
            <a:off x="412798" y="2935681"/>
            <a:ext cx="5353380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"/>
          <p:cNvSpPr/>
          <p:nvPr/>
        </p:nvSpPr>
        <p:spPr>
          <a:xfrm>
            <a:off x="6082897" y="2935681"/>
            <a:ext cx="5332906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"/>
          <p:cNvSpPr/>
          <p:nvPr/>
        </p:nvSpPr>
        <p:spPr>
          <a:xfrm>
            <a:off x="433272" y="4400549"/>
            <a:ext cx="5332906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D"/>
          <p:cNvSpPr/>
          <p:nvPr/>
        </p:nvSpPr>
        <p:spPr>
          <a:xfrm>
            <a:off x="6147365" y="4400550"/>
            <a:ext cx="5268438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115" descr="ALRMCLO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1546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1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2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3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  <a:endParaRPr lang="en-US" sz="2800" dirty="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pic>
        <p:nvPicPr>
          <p:cNvPr id="51" name="Picture 50">
            <a:hlinkClick r:id="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96" b="97266" l="9883" r="94876"/>
                    </a14:imgEffect>
                  </a14:imgLayer>
                </a14:imgProps>
              </a:ext>
            </a:extLst>
          </a:blip>
          <a:srcRect l="8203" t="10801" r="6970" b="5428"/>
          <a:stretch>
            <a:fillRect/>
          </a:stretch>
        </p:blipFill>
        <p:spPr>
          <a:xfrm>
            <a:off x="9714054" y="5606464"/>
            <a:ext cx="2254076" cy="1251536"/>
          </a:xfrm>
          <a:prstGeom prst="rect">
            <a:avLst/>
          </a:prstGeom>
        </p:spPr>
      </p:pic>
      <p:pic>
        <p:nvPicPr>
          <p:cNvPr id="52" name="bensound-smile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70350" y="737235"/>
            <a:ext cx="3390900" cy="18745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8353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26" grpId="0" bldLvl="0" animBg="1"/>
      <p:bldP spid="27" grpId="0" bldLvl="0" animBg="1"/>
      <p:bldP spid="29" grpId="0" bldLvl="0" animBg="1"/>
      <p:bldP spid="29" grpId="1" bldLvl="0" animBg="1"/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 Same Side Corner Rectangle 25"/>
          <p:cNvSpPr/>
          <p:nvPr/>
        </p:nvSpPr>
        <p:spPr>
          <a:xfrm>
            <a:off x="307074" y="-75932"/>
            <a:ext cx="11515958" cy="278103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1737995" y="-31750"/>
            <a:ext cx="8594725" cy="668655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 vẽ dưới đây có mấy điểm?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A"/>
          <p:cNvSpPr/>
          <p:nvPr/>
        </p:nvSpPr>
        <p:spPr>
          <a:xfrm>
            <a:off x="433272" y="4275547"/>
            <a:ext cx="5332907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"/>
          <p:cNvSpPr/>
          <p:nvPr/>
        </p:nvSpPr>
        <p:spPr>
          <a:xfrm>
            <a:off x="433272" y="3035291"/>
            <a:ext cx="5332906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"/>
          <p:cNvSpPr/>
          <p:nvPr/>
        </p:nvSpPr>
        <p:spPr>
          <a:xfrm>
            <a:off x="6079962" y="4275547"/>
            <a:ext cx="5353380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D"/>
          <p:cNvSpPr/>
          <p:nvPr/>
        </p:nvSpPr>
        <p:spPr>
          <a:xfrm>
            <a:off x="6079962" y="3048988"/>
            <a:ext cx="5353380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115" descr="ALRMCLO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1546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1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2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3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  <a:endParaRPr lang="en-US" sz="2800" dirty="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pic>
        <p:nvPicPr>
          <p:cNvPr id="52" name="bensound-smil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pic>
        <p:nvPicPr>
          <p:cNvPr id="2" name="Picture 1">
            <a:hlinkClick r:id="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97266" l="9883" r="94876"/>
                    </a14:imgEffect>
                  </a14:imgLayer>
                </a14:imgProps>
              </a:ext>
            </a:extLst>
          </a:blip>
          <a:srcRect l="8203" t="10801" r="6970" b="5428"/>
          <a:stretch>
            <a:fillRect/>
          </a:stretch>
        </p:blipFill>
        <p:spPr>
          <a:xfrm>
            <a:off x="9714054" y="5606464"/>
            <a:ext cx="2254076" cy="12515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84905" y="743585"/>
            <a:ext cx="3848100" cy="18821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8353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26" grpId="0" bldLvl="0" animBg="1"/>
      <p:bldP spid="27" grpId="0" bldLvl="0" animBg="1"/>
      <p:bldP spid="29" grpId="0" bldLvl="0" animBg="1"/>
      <p:bldP spid="29" grpId="1" bldLvl="0" animBg="1"/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 Same Side Corner Rectangle 25"/>
          <p:cNvSpPr/>
          <p:nvPr/>
        </p:nvSpPr>
        <p:spPr>
          <a:xfrm>
            <a:off x="307074" y="-75932"/>
            <a:ext cx="11515958" cy="278103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A"/>
          <p:cNvSpPr/>
          <p:nvPr/>
        </p:nvSpPr>
        <p:spPr>
          <a:xfrm>
            <a:off x="6147363" y="3035290"/>
            <a:ext cx="5353381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"/>
          <p:cNvSpPr/>
          <p:nvPr/>
        </p:nvSpPr>
        <p:spPr>
          <a:xfrm>
            <a:off x="433272" y="3035291"/>
            <a:ext cx="5332906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"/>
          <p:cNvSpPr/>
          <p:nvPr/>
        </p:nvSpPr>
        <p:spPr>
          <a:xfrm>
            <a:off x="433272" y="4400549"/>
            <a:ext cx="5332906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D"/>
          <p:cNvSpPr/>
          <p:nvPr/>
        </p:nvSpPr>
        <p:spPr>
          <a:xfrm>
            <a:off x="6147365" y="4400550"/>
            <a:ext cx="5353380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115" descr="ALRMCLO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1546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1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2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3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  <a:endParaRPr lang="en-US" sz="2800" dirty="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pic>
        <p:nvPicPr>
          <p:cNvPr id="52" name="bensound-smil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pic>
        <p:nvPicPr>
          <p:cNvPr id="2" name="Picture 1">
            <a:hlinkClick r:id="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97266" l="9883" r="94876"/>
                    </a14:imgEffect>
                  </a14:imgLayer>
                </a14:imgProps>
              </a:ext>
            </a:extLst>
          </a:blip>
          <a:srcRect l="8203" t="10801" r="6970" b="5428"/>
          <a:stretch>
            <a:fillRect/>
          </a:stretch>
        </p:blipFill>
        <p:spPr>
          <a:xfrm>
            <a:off x="9714054" y="5606464"/>
            <a:ext cx="2254076" cy="12515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15230" y="636905"/>
            <a:ext cx="1959610" cy="20675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8353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26" grpId="0" bldLvl="0" animBg="1"/>
      <p:bldP spid="27" grpId="0" bldLvl="0" animBg="1"/>
      <p:bldP spid="29" grpId="0" bldLvl="0" animBg="1"/>
      <p:bldP spid="29" grpId="1" bldLvl="0" animBg="1"/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 Same Side Corner Rectangle 25"/>
          <p:cNvSpPr/>
          <p:nvPr/>
        </p:nvSpPr>
        <p:spPr>
          <a:xfrm>
            <a:off x="307074" y="-75932"/>
            <a:ext cx="11515958" cy="278103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2092960" y="-31750"/>
            <a:ext cx="8390255" cy="668655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 vẽ dưới đây có mấy đoạn thẳng?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A"/>
          <p:cNvSpPr/>
          <p:nvPr/>
        </p:nvSpPr>
        <p:spPr>
          <a:xfrm>
            <a:off x="6196469" y="4404940"/>
            <a:ext cx="5353381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noProof="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"/>
          <p:cNvSpPr/>
          <p:nvPr/>
        </p:nvSpPr>
        <p:spPr>
          <a:xfrm>
            <a:off x="433272" y="3035291"/>
            <a:ext cx="5332906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"/>
          <p:cNvSpPr/>
          <p:nvPr/>
        </p:nvSpPr>
        <p:spPr>
          <a:xfrm>
            <a:off x="433272" y="4404994"/>
            <a:ext cx="5332906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D"/>
          <p:cNvSpPr/>
          <p:nvPr/>
        </p:nvSpPr>
        <p:spPr>
          <a:xfrm>
            <a:off x="6079962" y="3048988"/>
            <a:ext cx="5353380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115" descr="ALRMCLO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1546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1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2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3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  <a:endParaRPr lang="en-US" altLang="en-US" sz="280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  <a:endParaRPr lang="en-US" sz="2800" dirty="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pic>
        <p:nvPicPr>
          <p:cNvPr id="52" name="bensound-smil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pic>
        <p:nvPicPr>
          <p:cNvPr id="2" name="Picture 1">
            <a:hlinkClick r:id="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97266" l="9883" r="94876"/>
                    </a14:imgEffect>
                  </a14:imgLayer>
                </a14:imgProps>
              </a:ext>
            </a:extLst>
          </a:blip>
          <a:srcRect l="8203" t="10801" r="6970" b="5428"/>
          <a:stretch>
            <a:fillRect/>
          </a:stretch>
        </p:blipFill>
        <p:spPr>
          <a:xfrm>
            <a:off x="9714054" y="5606464"/>
            <a:ext cx="2254076" cy="12515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91050" y="756920"/>
            <a:ext cx="2948940" cy="16097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8353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26" grpId="0" bldLvl="0" animBg="1"/>
      <p:bldP spid="27" grpId="0" bldLvl="0" animBg="1"/>
      <p:bldP spid="29" grpId="0" bldLvl="0" animBg="1"/>
      <p:bldP spid="29" grpId="1" bldLvl="0" animBg="1"/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291205" y="1720850"/>
            <a:ext cx="7839710" cy="2861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26:</a:t>
            </a: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60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Đường gấp khúc, đường tứ giác</a:t>
            </a:r>
            <a:endParaRPr kumimoji="0" lang="en-US" sz="60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1000">
        <p14:warp dir="in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1186</Words>
  <Application>WPS Presentation</Application>
  <PresentationFormat>Widescreen</PresentationFormat>
  <Paragraphs>232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22</vt:i4>
      </vt:variant>
    </vt:vector>
  </HeadingPairs>
  <TitlesOfParts>
    <vt:vector size="44" baseType="lpstr">
      <vt:lpstr>Arial</vt:lpstr>
      <vt:lpstr>SimSun</vt:lpstr>
      <vt:lpstr>Wingdings</vt:lpstr>
      <vt:lpstr>Calibri</vt:lpstr>
      <vt:lpstr>ITC Avant Garde Std Bk</vt:lpstr>
      <vt:lpstr>Century Gothic</vt:lpstr>
      <vt:lpstr>Calibri Light</vt:lpstr>
      <vt:lpstr>Calibri</vt:lpstr>
      <vt:lpstr>字魂17号-萌趣果冻体</vt:lpstr>
      <vt:lpstr>Segoe Print</vt:lpstr>
      <vt:lpstr>Times New Roman</vt:lpstr>
      <vt:lpstr>.VnBlack</vt:lpstr>
      <vt:lpstr>等线</vt:lpstr>
      <vt:lpstr>等线</vt:lpstr>
      <vt:lpstr>汉仪小麦体简</vt:lpstr>
      <vt:lpstr>Microsoft YaHei</vt:lpstr>
      <vt:lpstr>Arial Unicode MS</vt:lpstr>
      <vt:lpstr>2_Office Theme</vt:lpstr>
      <vt:lpstr>3_Office Theme</vt:lpstr>
      <vt:lpstr>1_Office Theme</vt:lpstr>
      <vt:lpstr>1_Office 主题​​</vt:lpstr>
      <vt:lpstr>4_Office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2</cp:revision>
  <dcterms:created xsi:type="dcterms:W3CDTF">2021-05-19T13:36:00Z</dcterms:created>
  <dcterms:modified xsi:type="dcterms:W3CDTF">2021-05-29T03:44:43Z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