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9.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698" r:id="rId4"/>
    <p:sldMasterId id="2147483710" r:id="rId5"/>
    <p:sldMasterId id="2147483722" r:id="rId6"/>
    <p:sldMasterId id="2147483724" r:id="rId7"/>
    <p:sldMasterId id="2147483748" r:id="rId8"/>
    <p:sldMasterId id="2147483760" r:id="rId9"/>
    <p:sldMasterId id="2147483774" r:id="rId10"/>
  </p:sldMasterIdLst>
  <p:notesMasterIdLst>
    <p:notesMasterId r:id="rId44"/>
  </p:notesMasterIdLst>
  <p:sldIdLst>
    <p:sldId id="262" r:id="rId11"/>
    <p:sldId id="474" r:id="rId12"/>
    <p:sldId id="475" r:id="rId13"/>
    <p:sldId id="265" r:id="rId14"/>
    <p:sldId id="266" r:id="rId15"/>
    <p:sldId id="267" r:id="rId16"/>
    <p:sldId id="268" r:id="rId17"/>
    <p:sldId id="271" r:id="rId18"/>
    <p:sldId id="476" r:id="rId19"/>
    <p:sldId id="477" r:id="rId20"/>
    <p:sldId id="478" r:id="rId21"/>
    <p:sldId id="304" r:id="rId22"/>
    <p:sldId id="479" r:id="rId23"/>
    <p:sldId id="480" r:id="rId24"/>
    <p:sldId id="481" r:id="rId25"/>
    <p:sldId id="482" r:id="rId26"/>
    <p:sldId id="325" r:id="rId27"/>
    <p:sldId id="276" r:id="rId28"/>
    <p:sldId id="279" r:id="rId29"/>
    <p:sldId id="280" r:id="rId30"/>
    <p:sldId id="259" r:id="rId31"/>
    <p:sldId id="483" r:id="rId32"/>
    <p:sldId id="484" r:id="rId33"/>
    <p:sldId id="485" r:id="rId34"/>
    <p:sldId id="285" r:id="rId35"/>
    <p:sldId id="286" r:id="rId36"/>
    <p:sldId id="328" r:id="rId37"/>
    <p:sldId id="486" r:id="rId38"/>
    <p:sldId id="487" r:id="rId39"/>
    <p:sldId id="489" r:id="rId40"/>
    <p:sldId id="488" r:id="rId41"/>
    <p:sldId id="329" r:id="rId42"/>
    <p:sldId id="29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5" d="100"/>
          <a:sy n="85" d="100"/>
        </p:scale>
        <p:origin x="21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9BBBFB-AC48-4F7C-A3D9-FA0B6A3A15C6}"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D21740-88C6-4AD3-8809-F4713D3BFC3A}" type="slidenum">
              <a:rPr lang="en-US" smtClean="0"/>
              <a:t>‹#›</a:t>
            </a:fld>
            <a:endParaRPr lang="en-US"/>
          </a:p>
        </p:txBody>
      </p:sp>
    </p:spTree>
    <p:extLst>
      <p:ext uri="{BB962C8B-B14F-4D97-AF65-F5344CB8AC3E}">
        <p14:creationId xmlns:p14="http://schemas.microsoft.com/office/powerpoint/2010/main" val="1728403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1649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78553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32579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56526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Thiết kế bởi: Hương Thảo - tranthao121006@gmail.com</a:t>
            </a:r>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FED00-B1CD-41CE-8CCC-0E16A0702E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082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Phạm</a:t>
            </a:r>
            <a:r>
              <a:rPr lang="en-US" dirty="0"/>
              <a:t> </a:t>
            </a:r>
            <a:r>
              <a:rPr lang="en-US" dirty="0" err="1"/>
              <a:t>Duyên</a:t>
            </a:r>
            <a:endParaRPr 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33648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90989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53949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20966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1394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1585863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0729803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254152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1628141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1441130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606195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8590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11789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47831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549164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17795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546937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7058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60982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60424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248335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3374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73698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586270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47347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24073320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123373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17069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5281896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76616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3649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454731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54467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92613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33963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15028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789071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115103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139999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724658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651859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98998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7267871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113635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267457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45774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037828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990725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282344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0140205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437308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3542182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50425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603802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6709647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579552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982722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8612581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9353856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8608937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1644245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27564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20446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53936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342887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41841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344423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77736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38041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488558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6654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901477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875530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11251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54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422170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6036714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3303342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3175170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2182113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8411207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39733464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40611040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9228287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1674401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959779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765673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7751469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31189207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1895018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189224305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26260298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5/27/2021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27463906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5/27/2021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40086286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5/27/2021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4316465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2679467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2440983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80248061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121196582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33069597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416508699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1357274326"/>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7787035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6325842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897530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78874379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6806979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63082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10.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3.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5.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9012052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240954198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860998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81786569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05907182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296675403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980489"/>
      </p:ext>
    </p:extLst>
  </p:cSld>
  <p:clrMap bg1="lt1" tx1="dk1" bg2="lt2" tx2="dk2" accent1="accent1" accent2="accent2" accent3="accent3" accent4="accent4" accent5="accent5" accent6="accent6" hlink="hlink" folHlink="folHlink"/>
  <p:sldLayoutIdLst>
    <p:sldLayoutId id="214748372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45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5/27/2021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extLst>
      <p:ext uri="{BB962C8B-B14F-4D97-AF65-F5344CB8AC3E}">
        <p14:creationId xmlns:p14="http://schemas.microsoft.com/office/powerpoint/2010/main" val="326534709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1436185864"/>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0.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6.xml"/><Relationship Id="rId5" Type="http://schemas.openxmlformats.org/officeDocument/2006/relationships/image" Target="../media/image29.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6.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GIF"/><Relationship Id="rId2" Type="http://schemas.openxmlformats.org/officeDocument/2006/relationships/notesSlide" Target="../notesSlides/notesSlide2.xml"/><Relationship Id="rId1" Type="http://schemas.openxmlformats.org/officeDocument/2006/relationships/slideLayout" Target="../slideLayouts/slideLayout93.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100.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00.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5.jpg"/><Relationship Id="rId1" Type="http://schemas.openxmlformats.org/officeDocument/2006/relationships/slideLayout" Target="../slideLayouts/slideLayout100.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0.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9.png"/><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37.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17.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
        <p:nvSpPr>
          <p:cNvPr id="6" name="Text Box 5"/>
          <p:cNvSpPr txBox="1"/>
          <p:nvPr/>
        </p:nvSpPr>
        <p:spPr>
          <a:xfrm>
            <a:off x="64770" y="6489700"/>
            <a:ext cx="369697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outerShdw blurRad="38100" dist="19050" dir="2700000" algn="tl" rotWithShape="0">
                    <a:prstClr val="black">
                      <a:alpha val="40000"/>
                    </a:prstClr>
                  </a:outerShdw>
                </a:effectLst>
                <a:uLnTx/>
                <a:uFillTx/>
                <a:latin typeface="Calibri"/>
                <a:ea typeface="+mn-ea"/>
                <a:cs typeface="+mn-cs"/>
              </a:rPr>
              <a:t>Bản quyền thuộc về: FB Hương Thảo</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4"/>
          <a:stretch>
            <a:fillRect/>
          </a:stretch>
        </p:blipFill>
        <p:spPr>
          <a:xfrm>
            <a:off x="8282305" y="1817103"/>
            <a:ext cx="3658058" cy="2862322"/>
          </a:xfrm>
          <a:prstGeom prst="rect">
            <a:avLst/>
          </a:prstGeom>
        </p:spPr>
      </p:pic>
      <p:sp>
        <p:nvSpPr>
          <p:cNvPr id="12" name="Cloud 11">
            <a:extLst>
              <a:ext uri="{FF2B5EF4-FFF2-40B4-BE49-F238E27FC236}">
                <a16:creationId xmlns:a16="http://schemas.microsoft.com/office/drawing/2014/main" id="{4500622B-2505-413E-BAD3-162E61F415A1}"/>
              </a:ext>
            </a:extLst>
          </p:cNvPr>
          <p:cNvSpPr/>
          <p:nvPr/>
        </p:nvSpPr>
        <p:spPr>
          <a:xfrm>
            <a:off x="8803758" y="5011698"/>
            <a:ext cx="2678947"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3">
            <a:extLst>
              <a:ext uri="{FF2B5EF4-FFF2-40B4-BE49-F238E27FC236}">
                <a16:creationId xmlns:a16="http://schemas.microsoft.com/office/drawing/2014/main" id="{62A58FDF-36D1-45DB-898F-618811ADB4EA}"/>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3670" y="1095153"/>
            <a:ext cx="527050" cy="263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3EED9072-B076-4AC3-9991-E736E857C824}"/>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5725" y="3639002"/>
            <a:ext cx="527050" cy="194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id="{EFC5D5F6-0E07-4454-8A35-F84528D706B4}"/>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09696" y="1508759"/>
            <a:ext cx="527050" cy="194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a:extLst>
              <a:ext uri="{FF2B5EF4-FFF2-40B4-BE49-F238E27FC236}">
                <a16:creationId xmlns:a16="http://schemas.microsoft.com/office/drawing/2014/main" id="{73466248-618D-4132-AE3C-0F3BC1E47221}"/>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0020" y="3406149"/>
            <a:ext cx="527050" cy="194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6898498"/>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4"/>
          <a:stretch>
            <a:fillRect/>
          </a:stretch>
        </p:blipFill>
        <p:spPr>
          <a:xfrm>
            <a:off x="8282305" y="1817103"/>
            <a:ext cx="3658058" cy="2862322"/>
          </a:xfrm>
          <a:prstGeom prst="rect">
            <a:avLst/>
          </a:prstGeom>
        </p:spPr>
      </p:pic>
      <p:sp>
        <p:nvSpPr>
          <p:cNvPr id="12" name="Cloud 11">
            <a:extLst>
              <a:ext uri="{FF2B5EF4-FFF2-40B4-BE49-F238E27FC236}">
                <a16:creationId xmlns:a16="http://schemas.microsoft.com/office/drawing/2014/main" id="{4500622B-2505-413E-BAD3-162E61F415A1}"/>
              </a:ext>
            </a:extLst>
          </p:cNvPr>
          <p:cNvSpPr/>
          <p:nvPr/>
        </p:nvSpPr>
        <p:spPr>
          <a:xfrm>
            <a:off x="9239694" y="5011698"/>
            <a:ext cx="2243012"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74801424"/>
      </p:ext>
    </p:extLst>
  </p:cSld>
  <p:clrMapOvr>
    <a:masterClrMapping/>
  </p:clrMapOvr>
  <mc:AlternateContent xmlns:mc="http://schemas.openxmlformats.org/markup-compatibility/2006">
    <mc:Choice xmlns:p14="http://schemas.microsoft.com/office/powerpoint/2010/main" Requires="p14">
      <p:transition spd="slow" p14:dur="1500" advClick="0">
        <p:split orient="vert"/>
      </p:transition>
    </mc:Choice>
    <mc:Fallback>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4"/>
          <a:stretch>
            <a:fillRect/>
          </a:stretch>
        </p:blipFill>
        <p:spPr>
          <a:xfrm>
            <a:off x="8282305" y="1817103"/>
            <a:ext cx="3658058" cy="2862322"/>
          </a:xfrm>
          <a:prstGeom prst="rect">
            <a:avLst/>
          </a:prstGeom>
        </p:spPr>
      </p:pic>
      <p:sp>
        <p:nvSpPr>
          <p:cNvPr id="2" name="Rectangle: Rounded Corners 1">
            <a:extLst>
              <a:ext uri="{FF2B5EF4-FFF2-40B4-BE49-F238E27FC236}">
                <a16:creationId xmlns:a16="http://schemas.microsoft.com/office/drawing/2014/main" id="{3CB66D3A-AE1C-434F-98C6-7C97981B1912}"/>
              </a:ext>
            </a:extLst>
          </p:cNvPr>
          <p:cNvSpPr/>
          <p:nvPr/>
        </p:nvSpPr>
        <p:spPr>
          <a:xfrm>
            <a:off x="744279" y="5691678"/>
            <a:ext cx="5644367"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1.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điều</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id="{1F31898B-30A9-41CD-88B1-D6B86E4CA6C0}"/>
              </a:ext>
            </a:extLst>
          </p:cNvPr>
          <p:cNvCxnSpPr>
            <a:cxnSpLocks/>
          </p:cNvCxnSpPr>
          <p:nvPr/>
        </p:nvCxnSpPr>
        <p:spPr>
          <a:xfrm>
            <a:off x="1972340" y="1906026"/>
            <a:ext cx="802758"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2D9FFA70-E736-4E4B-BCFE-6C1E2EC64FFF}"/>
              </a:ext>
            </a:extLst>
          </p:cNvPr>
          <p:cNvCxnSpPr>
            <a:cxnSpLocks/>
          </p:cNvCxnSpPr>
          <p:nvPr/>
        </p:nvCxnSpPr>
        <p:spPr>
          <a:xfrm>
            <a:off x="568842" y="2320696"/>
            <a:ext cx="1982972"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53825867"/>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4"/>
          <a:stretch>
            <a:fillRect/>
          </a:stretch>
        </p:blipFill>
        <p:spPr>
          <a:xfrm>
            <a:off x="8282305" y="1817103"/>
            <a:ext cx="3658058" cy="2862322"/>
          </a:xfrm>
          <a:prstGeom prst="rect">
            <a:avLst/>
          </a:prstGeom>
        </p:spPr>
      </p:pic>
      <p:sp>
        <p:nvSpPr>
          <p:cNvPr id="2" name="Rectangle: Rounded Corners 1">
            <a:extLst>
              <a:ext uri="{FF2B5EF4-FFF2-40B4-BE49-F238E27FC236}">
                <a16:creationId xmlns:a16="http://schemas.microsoft.com/office/drawing/2014/main" id="{3CB66D3A-AE1C-434F-98C6-7C97981B1912}"/>
              </a:ext>
            </a:extLst>
          </p:cNvPr>
          <p:cNvSpPr/>
          <p:nvPr/>
        </p:nvSpPr>
        <p:spPr>
          <a:xfrm>
            <a:off x="744278" y="5691678"/>
            <a:ext cx="10849007"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2. </a:t>
            </a:r>
            <a:r>
              <a:rPr lang="vi-VN"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Trong khổ thơ đầu bạn nhỏ tả em mình như thế nào?</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2D9FFA70-E736-4E4B-BCFE-6C1E2EC64FFF}"/>
              </a:ext>
            </a:extLst>
          </p:cNvPr>
          <p:cNvCxnSpPr>
            <a:cxnSpLocks/>
          </p:cNvCxnSpPr>
          <p:nvPr/>
        </p:nvCxnSpPr>
        <p:spPr>
          <a:xfrm>
            <a:off x="568842" y="2701696"/>
            <a:ext cx="264244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68D7FDDD-4A21-4766-A61D-834FD743B201}"/>
              </a:ext>
            </a:extLst>
          </p:cNvPr>
          <p:cNvCxnSpPr>
            <a:cxnSpLocks/>
          </p:cNvCxnSpPr>
          <p:nvPr/>
        </p:nvCxnSpPr>
        <p:spPr>
          <a:xfrm>
            <a:off x="457200" y="3039153"/>
            <a:ext cx="264244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5EF321AC-DEB8-4EC2-8D09-848349489BCF}"/>
              </a:ext>
            </a:extLst>
          </p:cNvPr>
          <p:cNvCxnSpPr>
            <a:cxnSpLocks/>
          </p:cNvCxnSpPr>
          <p:nvPr/>
        </p:nvCxnSpPr>
        <p:spPr>
          <a:xfrm flipV="1">
            <a:off x="568842" y="3429000"/>
            <a:ext cx="3034329" cy="12924"/>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5CE24B09-2072-4477-8225-9539F261D366}"/>
              </a:ext>
            </a:extLst>
          </p:cNvPr>
          <p:cNvCxnSpPr>
            <a:cxnSpLocks/>
          </p:cNvCxnSpPr>
          <p:nvPr/>
        </p:nvCxnSpPr>
        <p:spPr>
          <a:xfrm flipV="1">
            <a:off x="568842" y="3779466"/>
            <a:ext cx="3034329" cy="12924"/>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81938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peelOff"/>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3956530" y="1673779"/>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 name="Rectangle: Rounded Corners 1">
            <a:extLst>
              <a:ext uri="{FF2B5EF4-FFF2-40B4-BE49-F238E27FC236}">
                <a16:creationId xmlns:a16="http://schemas.microsoft.com/office/drawing/2014/main" id="{3CB66D3A-AE1C-434F-98C6-7C97981B1912}"/>
              </a:ext>
            </a:extLst>
          </p:cNvPr>
          <p:cNvSpPr/>
          <p:nvPr/>
        </p:nvSpPr>
        <p:spPr>
          <a:xfrm>
            <a:off x="744279" y="5691678"/>
            <a:ext cx="11360635"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 </a:t>
            </a: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Trong khổ thơ thứ hai và thứ ba bạn nhỏ đoán em bé từ đâu đến?</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2D9FFA70-E736-4E4B-BCFE-6C1E2EC64FFF}"/>
              </a:ext>
            </a:extLst>
          </p:cNvPr>
          <p:cNvCxnSpPr>
            <a:cxnSpLocks/>
          </p:cNvCxnSpPr>
          <p:nvPr/>
        </p:nvCxnSpPr>
        <p:spPr>
          <a:xfrm>
            <a:off x="1526785" y="4497839"/>
            <a:ext cx="167361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448F55D2-6D8D-43E1-9DEB-50500A7AF04D}"/>
              </a:ext>
            </a:extLst>
          </p:cNvPr>
          <p:cNvCxnSpPr>
            <a:cxnSpLocks/>
          </p:cNvCxnSpPr>
          <p:nvPr/>
        </p:nvCxnSpPr>
        <p:spPr>
          <a:xfrm>
            <a:off x="1537671" y="4867954"/>
            <a:ext cx="167361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B5C3C12D-6F74-49FC-8984-072B49B5F4B4}"/>
              </a:ext>
            </a:extLst>
          </p:cNvPr>
          <p:cNvCxnSpPr>
            <a:cxnSpLocks/>
          </p:cNvCxnSpPr>
          <p:nvPr/>
        </p:nvCxnSpPr>
        <p:spPr>
          <a:xfrm>
            <a:off x="1624757" y="5227183"/>
            <a:ext cx="169538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2B4EEA56-5904-46DA-A157-DBAB957364E5}"/>
              </a:ext>
            </a:extLst>
          </p:cNvPr>
          <p:cNvCxnSpPr>
            <a:cxnSpLocks/>
          </p:cNvCxnSpPr>
          <p:nvPr/>
        </p:nvCxnSpPr>
        <p:spPr>
          <a:xfrm>
            <a:off x="4882939" y="2462212"/>
            <a:ext cx="2426121" cy="0"/>
          </a:xfrm>
          <a:prstGeom prst="line">
            <a:avLst/>
          </a:prstGeom>
        </p:spPr>
        <p:style>
          <a:lnRef idx="3">
            <a:schemeClr val="accent2"/>
          </a:lnRef>
          <a:fillRef idx="0">
            <a:schemeClr val="accent2"/>
          </a:fillRef>
          <a:effectRef idx="2">
            <a:schemeClr val="accent2"/>
          </a:effectRef>
          <a:fontRef idx="minor">
            <a:schemeClr val="tx1"/>
          </a:fontRef>
        </p:style>
      </p:cxnSp>
      <p:pic>
        <p:nvPicPr>
          <p:cNvPr id="18" name="Picture 17">
            <a:extLst>
              <a:ext uri="{FF2B5EF4-FFF2-40B4-BE49-F238E27FC236}">
                <a16:creationId xmlns:a16="http://schemas.microsoft.com/office/drawing/2014/main" id="{96D5E8FE-3684-48D9-9AA5-3AA32F066751}"/>
              </a:ext>
            </a:extLst>
          </p:cNvPr>
          <p:cNvPicPr>
            <a:picLocks noChangeAspect="1"/>
          </p:cNvPicPr>
          <p:nvPr/>
        </p:nvPicPr>
        <p:blipFill>
          <a:blip r:embed="rId4"/>
          <a:stretch>
            <a:fillRect/>
          </a:stretch>
        </p:blipFill>
        <p:spPr>
          <a:xfrm>
            <a:off x="7417281" y="1508759"/>
            <a:ext cx="4614579" cy="2818719"/>
          </a:xfrm>
          <a:prstGeom prst="rect">
            <a:avLst/>
          </a:prstGeom>
        </p:spPr>
      </p:pic>
      <p:sp>
        <p:nvSpPr>
          <p:cNvPr id="19" name="Oval 18">
            <a:extLst>
              <a:ext uri="{FF2B5EF4-FFF2-40B4-BE49-F238E27FC236}">
                <a16:creationId xmlns:a16="http://schemas.microsoft.com/office/drawing/2014/main" id="{96D2EBDE-CAF8-452A-BAC5-9494F59A0C5D}"/>
              </a:ext>
            </a:extLst>
          </p:cNvPr>
          <p:cNvSpPr/>
          <p:nvPr/>
        </p:nvSpPr>
        <p:spPr>
          <a:xfrm>
            <a:off x="7805057" y="1508759"/>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6D8788E-E3E9-49E5-B56A-E7DA1B3C42BE}"/>
              </a:ext>
            </a:extLst>
          </p:cNvPr>
          <p:cNvSpPr/>
          <p:nvPr/>
        </p:nvSpPr>
        <p:spPr>
          <a:xfrm>
            <a:off x="9609068" y="1375873"/>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70230895-F8F8-4502-BF7F-B3AB5CB59172}"/>
              </a:ext>
            </a:extLst>
          </p:cNvPr>
          <p:cNvSpPr/>
          <p:nvPr/>
        </p:nvSpPr>
        <p:spPr>
          <a:xfrm>
            <a:off x="7275526" y="3008239"/>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322368F-21C3-436D-8301-3BF742132FB2}"/>
              </a:ext>
            </a:extLst>
          </p:cNvPr>
          <p:cNvSpPr/>
          <p:nvPr/>
        </p:nvSpPr>
        <p:spPr>
          <a:xfrm>
            <a:off x="10571542" y="2937045"/>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3748782"/>
      </p:ext>
    </p:extLst>
  </p:cSld>
  <p:clrMapOvr>
    <a:masterClrMapping/>
  </p:clrMapOvr>
  <mc:AlternateContent xmlns:mc="http://schemas.openxmlformats.org/markup-compatibility/2006">
    <mc:Choice xmlns:p14="http://schemas.microsoft.com/office/powerpoint/2010/main" Requires="p14">
      <p:transition spd="slow" p14:dur="1400" advClick="0">
        <p14:rippl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arn(inVertical)">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P spid="21" grpId="0" animBg="1"/>
      <p:bldP spid="22"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4"/>
          <a:stretch>
            <a:fillRect/>
          </a:stretch>
        </p:blipFill>
        <p:spPr>
          <a:xfrm>
            <a:off x="8282305" y="1817103"/>
            <a:ext cx="3658058" cy="2862322"/>
          </a:xfrm>
          <a:prstGeom prst="rect">
            <a:avLst/>
          </a:prstGeom>
        </p:spPr>
      </p:pic>
      <p:sp>
        <p:nvSpPr>
          <p:cNvPr id="2" name="Rectangle: Rounded Corners 1">
            <a:extLst>
              <a:ext uri="{FF2B5EF4-FFF2-40B4-BE49-F238E27FC236}">
                <a16:creationId xmlns:a16="http://schemas.microsoft.com/office/drawing/2014/main" id="{3CB66D3A-AE1C-434F-98C6-7C97981B1912}"/>
              </a:ext>
            </a:extLst>
          </p:cNvPr>
          <p:cNvSpPr/>
          <p:nvPr/>
        </p:nvSpPr>
        <p:spPr>
          <a:xfrm>
            <a:off x="744279" y="5691678"/>
            <a:ext cx="10892550"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4.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Em</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bé</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mang</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đến</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gia</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đình</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nhỏ</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2D9FFA70-E736-4E4B-BCFE-6C1E2EC64FFF}"/>
              </a:ext>
            </a:extLst>
          </p:cNvPr>
          <p:cNvCxnSpPr>
            <a:cxnSpLocks/>
          </p:cNvCxnSpPr>
          <p:nvPr/>
        </p:nvCxnSpPr>
        <p:spPr>
          <a:xfrm>
            <a:off x="5195271" y="5292496"/>
            <a:ext cx="1357929"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47612684"/>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Content Placeholder 10" descr="logo">
            <a:extLst>
              <a:ext uri="{FF2B5EF4-FFF2-40B4-BE49-F238E27FC236}">
                <a16:creationId xmlns:a16="http://schemas.microsoft.com/office/drawing/2014/main" id="{C259FF2B-8791-4C0A-94BD-921E28189F46}"/>
              </a:ext>
            </a:extLst>
          </p:cNvPr>
          <p:cNvPicPr>
            <a:picLocks noChangeAspect="1"/>
          </p:cNvPicPr>
          <p:nvPr/>
        </p:nvPicPr>
        <p:blipFill>
          <a:blip r:embed="rId3"/>
          <a:stretch>
            <a:fillRect/>
          </a:stretch>
        </p:blipFill>
        <p:spPr>
          <a:xfrm>
            <a:off x="10654665" y="-182880"/>
            <a:ext cx="1656080" cy="1691640"/>
          </a:xfrm>
          <a:prstGeom prst="rect">
            <a:avLst/>
          </a:prstGeom>
        </p:spPr>
      </p:pic>
      <p:sp>
        <p:nvSpPr>
          <p:cNvPr id="5" name="Title 4">
            <a:extLst>
              <a:ext uri="{FF2B5EF4-FFF2-40B4-BE49-F238E27FC236}">
                <a16:creationId xmlns:a16="http://schemas.microsoft.com/office/drawing/2014/main" id="{93C35C90-0D48-400D-BD0D-64BCB9126FC3}"/>
              </a:ext>
            </a:extLst>
          </p:cNvPr>
          <p:cNvSpPr>
            <a:spLocks noGrp="1"/>
          </p:cNvSpPr>
          <p:nvPr>
            <p:ph type="title"/>
          </p:nvPr>
        </p:nvSpPr>
        <p:spPr/>
        <p:txBody>
          <a:bodyPr/>
          <a:lstStyle/>
          <a:p>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thêm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ngữ</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tả</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bé</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Cloud 5">
            <a:extLst>
              <a:ext uri="{FF2B5EF4-FFF2-40B4-BE49-F238E27FC236}">
                <a16:creationId xmlns:a16="http://schemas.microsoft.com/office/drawing/2014/main" id="{147063F2-7C15-4E75-AA88-922FB9D3B325}"/>
              </a:ext>
            </a:extLst>
          </p:cNvPr>
          <p:cNvSpPr/>
          <p:nvPr/>
        </p:nvSpPr>
        <p:spPr>
          <a:xfrm>
            <a:off x="2395260" y="1357489"/>
            <a:ext cx="6128658" cy="27432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bụ bẫm, ngộ nghĩnh, đáng yêu, bầu bĩnh, ngây thơ, dễ thương, mập mạp</a:t>
            </a:r>
            <a:endParaRPr lang="en-US" sz="28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itle 4">
            <a:extLst>
              <a:ext uri="{FF2B5EF4-FFF2-40B4-BE49-F238E27FC236}">
                <a16:creationId xmlns:a16="http://schemas.microsoft.com/office/drawing/2014/main" id="{8EDC0234-7C09-40BC-B49E-E78FC2D449B8}"/>
              </a:ext>
            </a:extLst>
          </p:cNvPr>
          <p:cNvSpPr txBox="1">
            <a:spLocks/>
          </p:cNvSpPr>
          <p:nvPr/>
        </p:nvSpPr>
        <p:spPr>
          <a:xfrm>
            <a:off x="838200" y="4174948"/>
            <a:ext cx="1069904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2. </a:t>
            </a:r>
            <a:r>
              <a:rPr lang="vi-VN"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Đặt câu với từ ngữ em tìm được ở bài tập 1.</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itle 4">
            <a:extLst>
              <a:ext uri="{FF2B5EF4-FFF2-40B4-BE49-F238E27FC236}">
                <a16:creationId xmlns:a16="http://schemas.microsoft.com/office/drawing/2014/main" id="{5F6FC191-815C-43C7-87D0-9EC7100B4FE7}"/>
              </a:ext>
            </a:extLst>
          </p:cNvPr>
          <p:cNvSpPr txBox="1">
            <a:spLocks/>
          </p:cNvSpPr>
          <p:nvPr/>
        </p:nvSpPr>
        <p:spPr>
          <a:xfrm>
            <a:off x="1978378" y="5293693"/>
            <a:ext cx="1069904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Bé</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Xoài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đáng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600"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8"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400" advClick="0" advTm="3713">
        <p14:ripple/>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4502890" y="772856"/>
            <a:ext cx="5550747" cy="5693866"/>
          </a:xfrm>
          <a:prstGeom prst="rect">
            <a:avLst/>
          </a:prstGeom>
          <a:noFill/>
        </p:spPr>
        <p:txBody>
          <a:bodyPr wrap="square" rtlCol="0">
            <a:spAutoFit/>
          </a:bodyPr>
          <a:lstStyle/>
          <a:p>
            <a:pPr lvl="0">
              <a:defRPr/>
            </a:pPr>
            <a:r>
              <a:rPr lang="vi-VN" sz="2800" dirty="0">
                <a:solidFill>
                  <a:srgbClr val="000000"/>
                </a:solidFill>
                <a:latin typeface="HP001 4 hang 1 ô ly" panose="020B0603050302020204" charset="0"/>
                <a:cs typeface="HP001 4 hang 1 ô ly" panose="020B0603050302020204" charset="0"/>
              </a:rPr>
              <a:t>Mẹ, mẹ ơi em bé</a:t>
            </a:r>
          </a:p>
          <a:p>
            <a:pPr lvl="0">
              <a:defRPr/>
            </a:pPr>
            <a:r>
              <a:rPr lang="vi-VN" sz="2800" dirty="0">
                <a:solidFill>
                  <a:srgbClr val="000000"/>
                </a:solidFill>
                <a:latin typeface="HP001 4 hang 1 ô ly" panose="020B0603050302020204" charset="0"/>
                <a:cs typeface="HP001 4 hang 1 ô ly" panose="020B0603050302020204" charset="0"/>
              </a:rPr>
              <a:t>Từ đâu đến nhà ta</a:t>
            </a:r>
          </a:p>
          <a:p>
            <a:pPr lvl="0">
              <a:defRPr/>
            </a:pPr>
            <a:r>
              <a:rPr lang="vi-VN" sz="2800" dirty="0">
                <a:solidFill>
                  <a:srgbClr val="000000"/>
                </a:solidFill>
                <a:latin typeface="HP001 4 hang 1 ô ly" panose="020B0603050302020204" charset="0"/>
                <a:cs typeface="HP001 4 hang 1 ô ly" panose="020B0603050302020204" charset="0"/>
              </a:rPr>
              <a:t>Nụ cười như tia nắng</a:t>
            </a:r>
          </a:p>
          <a:p>
            <a:pPr lvl="0">
              <a:defRPr/>
            </a:pPr>
            <a:r>
              <a:rPr lang="vi-VN" sz="2800" dirty="0">
                <a:solidFill>
                  <a:srgbClr val="000000"/>
                </a:solidFill>
                <a:latin typeface="HP001 4 hang 1 ô ly" panose="020B0603050302020204" charset="0"/>
                <a:cs typeface="HP001 4 hang 1 ô ly" panose="020B0603050302020204" charset="0"/>
              </a:rPr>
              <a:t>Bàn tay như nụ hoa</a:t>
            </a:r>
          </a:p>
          <a:p>
            <a:pPr lvl="0">
              <a:defRPr/>
            </a:pPr>
            <a:r>
              <a:rPr lang="vi-VN" sz="2800" dirty="0">
                <a:solidFill>
                  <a:srgbClr val="000000"/>
                </a:solidFill>
                <a:latin typeface="HP001 4 hang 1 ô ly" panose="020B0603050302020204" charset="0"/>
                <a:cs typeface="HP001 4 hang 1 ô ly" panose="020B0603050302020204" charset="0"/>
              </a:rPr>
              <a:t>Bước chân đi lẫm chẫm</a:t>
            </a:r>
          </a:p>
          <a:p>
            <a:pPr lvl="0">
              <a:defRPr/>
            </a:pPr>
            <a:r>
              <a:rPr lang="vi-VN" sz="2800" dirty="0">
                <a:solidFill>
                  <a:srgbClr val="000000"/>
                </a:solidFill>
                <a:latin typeface="HP001 4 hang 1 ô ly" panose="020B0603050302020204" charset="0"/>
                <a:cs typeface="HP001 4 hang 1 ô ly" panose="020B0603050302020204" charset="0"/>
              </a:rPr>
              <a:t>Tiếng cười vang sân nhà?</a:t>
            </a:r>
          </a:p>
          <a:p>
            <a:pPr lvl="0">
              <a:defRPr/>
            </a:pPr>
            <a:endParaRPr lang="vi-VN" sz="2800" dirty="0">
              <a:solidFill>
                <a:srgbClr val="000000"/>
              </a:solidFill>
              <a:latin typeface="HP001 4 hang 1 ô ly" panose="020B0603050302020204" charset="0"/>
              <a:cs typeface="HP001 4 hang 1 ô ly" panose="020B0603050302020204" charset="0"/>
            </a:endParaRPr>
          </a:p>
          <a:p>
            <a:pPr lvl="0">
              <a:defRPr/>
            </a:pPr>
            <a:r>
              <a:rPr lang="vi-VN" sz="2800" dirty="0">
                <a:solidFill>
                  <a:srgbClr val="000000"/>
                </a:solidFill>
                <a:latin typeface="HP001 4 hang 1 ô ly" panose="020B0603050302020204" charset="0"/>
                <a:cs typeface="HP001 4 hang 1 ô ly" panose="020B0603050302020204" charset="0"/>
              </a:rPr>
              <a:t>Hay bé từ sao xuống</a:t>
            </a:r>
          </a:p>
          <a:p>
            <a:pPr lvl="0">
              <a:defRPr/>
            </a:pPr>
            <a:r>
              <a:rPr lang="vi-VN" sz="2800" dirty="0">
                <a:solidFill>
                  <a:srgbClr val="000000"/>
                </a:solidFill>
                <a:latin typeface="HP001 4 hang 1 ô ly" panose="020B0603050302020204" charset="0"/>
                <a:cs typeface="HP001 4 hang 1 ô ly" panose="020B0603050302020204" charset="0"/>
              </a:rPr>
              <a:t>Hay từ biển bước lên</a:t>
            </a:r>
          </a:p>
          <a:p>
            <a:pPr lvl="0">
              <a:defRPr/>
            </a:pPr>
            <a:r>
              <a:rPr lang="vi-VN" sz="2800" dirty="0">
                <a:solidFill>
                  <a:srgbClr val="000000"/>
                </a:solidFill>
                <a:latin typeface="HP001 4 hang 1 ô ly" panose="020B0603050302020204" charset="0"/>
                <a:cs typeface="HP001 4 hang 1 ô ly" panose="020B0603050302020204" charset="0"/>
              </a:rPr>
              <a:t>Hay bé trong quả nhãn</a:t>
            </a:r>
          </a:p>
          <a:p>
            <a:pPr lvl="0">
              <a:defRPr/>
            </a:pPr>
            <a:r>
              <a:rPr lang="vi-VN" sz="2800" dirty="0">
                <a:solidFill>
                  <a:srgbClr val="000000"/>
                </a:solidFill>
                <a:latin typeface="HP001 4 hang 1 ô ly" panose="020B0603050302020204" charset="0"/>
                <a:cs typeface="HP001 4 hang 1 ô ly" panose="020B0603050302020204" charset="0"/>
              </a:rPr>
              <a:t>Ông trồng cạnh hàng hiên?</a:t>
            </a:r>
          </a:p>
          <a:p>
            <a:pPr lvl="0">
              <a:defRPr/>
            </a:pPr>
            <a:endParaRPr lang="vi-VN" sz="2800" dirty="0">
              <a:solidFill>
                <a:srgbClr val="000000"/>
              </a:solidFill>
              <a:latin typeface="HP001 4 hang 1 ô ly" panose="020B0603050302020204" charset="0"/>
              <a:cs typeface="HP001 4 hang 1 ô ly" panose="020B0603050302020204" charset="0"/>
            </a:endParaRPr>
          </a:p>
          <a:p>
            <a:pPr lvl="0">
              <a:defRPr/>
            </a:pPr>
            <a:endParaRPr lang="vi-VN" sz="2800" dirty="0">
              <a:solidFill>
                <a:srgbClr val="000000"/>
              </a:solidFill>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2709192"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Content Placeholder 20" descr="logo">
            <a:extLst>
              <a:ext uri="{FF2B5EF4-FFF2-40B4-BE49-F238E27FC236}">
                <a16:creationId xmlns:a16="http://schemas.microsoft.com/office/drawing/2014/main" id="{1AF69E75-DDE7-4FE7-BF3B-B53001382422}"/>
              </a:ext>
            </a:extLst>
          </p:cNvPr>
          <p:cNvPicPr>
            <a:picLocks noChangeAspect="1"/>
          </p:cNvPicPr>
          <p:nvPr/>
        </p:nvPicPr>
        <p:blipFill>
          <a:blip r:embed="rId4"/>
          <a:stretch>
            <a:fillRect/>
          </a:stretch>
        </p:blipFill>
        <p:spPr>
          <a:xfrm>
            <a:off x="10053637" y="391278"/>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A4AF36-1B93-4BC6-B6DC-3F7D6D18F3D6}"/>
              </a:ext>
            </a:extLst>
          </p:cNvPr>
          <p:cNvSpPr txBox="1"/>
          <p:nvPr/>
        </p:nvSpPr>
        <p:spPr>
          <a:xfrm>
            <a:off x="985652" y="201881"/>
            <a:ext cx="8146473" cy="523220"/>
          </a:xfrm>
          <a:prstGeom prst="rect">
            <a:avLst/>
          </a:prstGeom>
          <a:noFill/>
        </p:spPr>
        <p:txBody>
          <a:bodyPr wrap="square" rtlCol="0">
            <a:spAutoFit/>
          </a:bodyPr>
          <a:lstStyle/>
          <a:p>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Chọn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iên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yên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hoặc</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uyên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thay</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ô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vuông</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C12036E4-9E21-40F0-B06A-F6DA3478D125}"/>
              </a:ext>
            </a:extLst>
          </p:cNvPr>
          <p:cNvPicPr>
            <a:picLocks noChangeAspect="1"/>
          </p:cNvPicPr>
          <p:nvPr/>
        </p:nvPicPr>
        <p:blipFill>
          <a:blip r:embed="rId3"/>
          <a:stretch>
            <a:fillRect/>
          </a:stretch>
        </p:blipFill>
        <p:spPr>
          <a:xfrm>
            <a:off x="1840676" y="1151906"/>
            <a:ext cx="7433954" cy="1947554"/>
          </a:xfrm>
          <a:prstGeom prst="rect">
            <a:avLst/>
          </a:prstGeom>
        </p:spPr>
      </p:pic>
      <p:sp>
        <p:nvSpPr>
          <p:cNvPr id="6" name="Rectangle 5">
            <a:extLst>
              <a:ext uri="{FF2B5EF4-FFF2-40B4-BE49-F238E27FC236}">
                <a16:creationId xmlns:a16="http://schemas.microsoft.com/office/drawing/2014/main" id="{07652506-7BF5-4C20-90D8-BBFB88ECFC57}"/>
              </a:ext>
            </a:extLst>
          </p:cNvPr>
          <p:cNvSpPr/>
          <p:nvPr/>
        </p:nvSpPr>
        <p:spPr>
          <a:xfrm>
            <a:off x="3610099" y="1151906"/>
            <a:ext cx="475013" cy="4268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iên</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A1FB0548-5CBF-47B8-B656-DB75E23C3D86}"/>
              </a:ext>
            </a:extLst>
          </p:cNvPr>
          <p:cNvSpPr/>
          <p:nvPr/>
        </p:nvSpPr>
        <p:spPr>
          <a:xfrm>
            <a:off x="5735782" y="1912280"/>
            <a:ext cx="510639" cy="4268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err="1">
                <a:latin typeface="Arial-Rounded" panose="020B0500000000000000" pitchFamily="34" charset="0"/>
                <a:ea typeface="Arial-Rounded" panose="020B0500000000000000" pitchFamily="34" charset="0"/>
                <a:cs typeface="Arial-Rounded" panose="020B0500000000000000" pitchFamily="34" charset="0"/>
              </a:rPr>
              <a:t>yên</a:t>
            </a:r>
            <a:endParaRPr lang="en-US" sz="1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id="{C85AEE0A-28C8-4F1D-81B6-1CB8DE1D8790}"/>
              </a:ext>
            </a:extLst>
          </p:cNvPr>
          <p:cNvSpPr/>
          <p:nvPr/>
        </p:nvSpPr>
        <p:spPr>
          <a:xfrm>
            <a:off x="4465122" y="3002195"/>
            <a:ext cx="736269" cy="4268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err="1">
                <a:latin typeface="Arial-Rounded" panose="020B0500000000000000" pitchFamily="34" charset="0"/>
                <a:ea typeface="Arial-Rounded" panose="020B0500000000000000" pitchFamily="34" charset="0"/>
                <a:cs typeface="Arial-Rounded" panose="020B0500000000000000" pitchFamily="34" charset="0"/>
              </a:rPr>
              <a:t>uyên</a:t>
            </a:r>
            <a:endParaRPr lang="en-US" sz="1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Content Placeholder 20" descr="logo">
            <a:extLst>
              <a:ext uri="{FF2B5EF4-FFF2-40B4-BE49-F238E27FC236}">
                <a16:creationId xmlns:a16="http://schemas.microsoft.com/office/drawing/2014/main" id="{23FA5FFB-CDF3-44D7-A26A-20B0921359D0}"/>
              </a:ext>
            </a:extLst>
          </p:cNvPr>
          <p:cNvPicPr>
            <a:picLocks noChangeAspect="1"/>
          </p:cNvPicPr>
          <p:nvPr/>
        </p:nvPicPr>
        <p:blipFill>
          <a:blip r:embed="rId4"/>
          <a:stretch>
            <a:fillRect/>
          </a:stretch>
        </p:blipFill>
        <p:spPr>
          <a:xfrm>
            <a:off x="10053637" y="391278"/>
            <a:ext cx="1564640" cy="1598295"/>
          </a:xfrm>
          <a:prstGeom prst="rect">
            <a:avLst/>
          </a:prstGeom>
        </p:spPr>
      </p:pic>
    </p:spTree>
    <p:extLst>
      <p:ext uri="{BB962C8B-B14F-4D97-AF65-F5344CB8AC3E}">
        <p14:creationId xmlns:p14="http://schemas.microsoft.com/office/powerpoint/2010/main" val="30046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A4AF36-1B93-4BC6-B6DC-3F7D6D18F3D6}"/>
              </a:ext>
            </a:extLst>
          </p:cNvPr>
          <p:cNvSpPr txBox="1"/>
          <p:nvPr/>
        </p:nvSpPr>
        <p:spPr>
          <a:xfrm>
            <a:off x="985652" y="201881"/>
            <a:ext cx="8146473" cy="523220"/>
          </a:xfrm>
          <a:prstGeom prst="rect">
            <a:avLst/>
          </a:prstGeom>
          <a:noFill/>
        </p:spPr>
        <p:txBody>
          <a:bodyPr wrap="square" rtlCol="0">
            <a:spAutoFit/>
          </a:bodyPr>
          <a:lstStyle/>
          <a:p>
            <a:pPr lvl="0"/>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3.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Chọn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hoặc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b</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A8602A93-6493-4718-8619-B7C74E061025}"/>
              </a:ext>
            </a:extLst>
          </p:cNvPr>
          <p:cNvPicPr>
            <a:picLocks noChangeAspect="1"/>
          </p:cNvPicPr>
          <p:nvPr/>
        </p:nvPicPr>
        <p:blipFill>
          <a:blip r:embed="rId3"/>
          <a:stretch>
            <a:fillRect/>
          </a:stretch>
        </p:blipFill>
        <p:spPr>
          <a:xfrm>
            <a:off x="1793175" y="1899494"/>
            <a:ext cx="8514608" cy="2482501"/>
          </a:xfrm>
          <a:prstGeom prst="rect">
            <a:avLst/>
          </a:prstGeom>
        </p:spPr>
      </p:pic>
      <p:pic>
        <p:nvPicPr>
          <p:cNvPr id="9" name="Content Placeholder 20" descr="logo">
            <a:extLst>
              <a:ext uri="{FF2B5EF4-FFF2-40B4-BE49-F238E27FC236}">
                <a16:creationId xmlns:a16="http://schemas.microsoft.com/office/drawing/2014/main" id="{1B081F50-17D4-4A28-8535-7E682665FC90}"/>
              </a:ext>
            </a:extLst>
          </p:cNvPr>
          <p:cNvPicPr>
            <a:picLocks noChangeAspect="1"/>
          </p:cNvPicPr>
          <p:nvPr/>
        </p:nvPicPr>
        <p:blipFill>
          <a:blip r:embed="rId4"/>
          <a:stretch>
            <a:fillRect/>
          </a:stretch>
        </p:blipFill>
        <p:spPr>
          <a:xfrm>
            <a:off x="10219892" y="-249990"/>
            <a:ext cx="1564640" cy="1598295"/>
          </a:xfrm>
          <a:prstGeom prst="rect">
            <a:avLst/>
          </a:prstGeom>
        </p:spPr>
      </p:pic>
      <p:sp>
        <p:nvSpPr>
          <p:cNvPr id="11" name="Rectangle 10">
            <a:extLst>
              <a:ext uri="{FF2B5EF4-FFF2-40B4-BE49-F238E27FC236}">
                <a16:creationId xmlns:a16="http://schemas.microsoft.com/office/drawing/2014/main" id="{56036B5B-D0F4-42BB-817A-06C53BAA45D0}"/>
              </a:ext>
            </a:extLst>
          </p:cNvPr>
          <p:cNvSpPr/>
          <p:nvPr/>
        </p:nvSpPr>
        <p:spPr>
          <a:xfrm>
            <a:off x="5058888" y="1508166"/>
            <a:ext cx="70064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dắt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a:extLst>
              <a:ext uri="{FF2B5EF4-FFF2-40B4-BE49-F238E27FC236}">
                <a16:creationId xmlns:a16="http://schemas.microsoft.com/office/drawing/2014/main" id="{3876D20C-471A-47C1-9954-05BECF65EF88}"/>
              </a:ext>
            </a:extLst>
          </p:cNvPr>
          <p:cNvSpPr/>
          <p:nvPr/>
        </p:nvSpPr>
        <p:spPr>
          <a:xfrm>
            <a:off x="7042067" y="2612571"/>
            <a:ext cx="70064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rắt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791CAB68-BE29-4E2A-8C82-96926E8F31A7}"/>
              </a:ext>
            </a:extLst>
          </p:cNvPr>
          <p:cNvSpPr/>
          <p:nvPr/>
        </p:nvSpPr>
        <p:spPr>
          <a:xfrm>
            <a:off x="5332020" y="2878223"/>
            <a:ext cx="70064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reo</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a16="http://schemas.microsoft.com/office/drawing/2014/main" id="{F64A086D-46C2-4143-BC34-DBAAA3BA56A4}"/>
              </a:ext>
            </a:extLst>
          </p:cNvPr>
          <p:cNvSpPr/>
          <p:nvPr/>
        </p:nvSpPr>
        <p:spPr>
          <a:xfrm>
            <a:off x="6840187" y="4186331"/>
            <a:ext cx="90252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gieo</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6835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arn(inVertical)">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5B8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D380A03-8729-4851-880B-EE5EB567FAC9}"/>
              </a:ext>
            </a:extLst>
          </p:cNvPr>
          <p:cNvSpPr txBox="1"/>
          <p:nvPr/>
        </p:nvSpPr>
        <p:spPr>
          <a:xfrm>
            <a:off x="838200" y="171162"/>
            <a:ext cx="3048000" cy="2371148"/>
          </a:xfrm>
          <a:prstGeom prst="rect">
            <a:avLst/>
          </a:prstGeom>
        </p:spPr>
        <p:txBody>
          <a:bodyPr vert="horz" lIns="91440" tIns="45720" rIns="91440" bIns="45720" rtlCol="0" anchor="ctr">
            <a:normAutofit/>
          </a:bodyPr>
          <a:lstStyle/>
          <a:p>
            <a:pPr lvl="0">
              <a:lnSpc>
                <a:spcPct val="90000"/>
              </a:lnSpc>
              <a:spcBef>
                <a:spcPct val="0"/>
              </a:spcBef>
              <a:spcAft>
                <a:spcPts val="600"/>
              </a:spcAft>
            </a:pP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b.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Nhìn</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tranh</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tìm</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từ</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ngữ</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chứa</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ai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hoặc</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ay</a:t>
            </a:r>
            <a:endParaRPr kumimoji="0" lang="en-US" sz="32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090B0167-7BF2-468E-B8A4-06493AF7E918}"/>
              </a:ext>
            </a:extLst>
          </p:cNvPr>
          <p:cNvPicPr>
            <a:picLocks noChangeAspect="1"/>
          </p:cNvPicPr>
          <p:nvPr/>
        </p:nvPicPr>
        <p:blipFill>
          <a:blip r:embed="rId2"/>
          <a:stretch>
            <a:fillRect/>
          </a:stretch>
        </p:blipFill>
        <p:spPr>
          <a:xfrm>
            <a:off x="6524978" y="639592"/>
            <a:ext cx="5486080" cy="5578816"/>
          </a:xfrm>
          <a:prstGeom prst="rect">
            <a:avLst/>
          </a:prstGeom>
        </p:spPr>
      </p:pic>
      <p:sp>
        <p:nvSpPr>
          <p:cNvPr id="5" name="Rectangle 4">
            <a:extLst>
              <a:ext uri="{FF2B5EF4-FFF2-40B4-BE49-F238E27FC236}">
                <a16:creationId xmlns:a16="http://schemas.microsoft.com/office/drawing/2014/main" id="{FE6429CB-B5C5-4175-8854-5F07F669F3E5}"/>
              </a:ext>
            </a:extLst>
          </p:cNvPr>
          <p:cNvSpPr/>
          <p:nvPr/>
        </p:nvSpPr>
        <p:spPr>
          <a:xfrm>
            <a:off x="5486400" y="3036711"/>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tay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id="{7D908B4E-D1C6-46EF-8148-18CE0582E300}"/>
              </a:ext>
            </a:extLst>
          </p:cNvPr>
          <p:cNvSpPr/>
          <p:nvPr/>
        </p:nvSpPr>
        <p:spPr>
          <a:xfrm>
            <a:off x="10834511" y="496711"/>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tai</a:t>
            </a:r>
          </a:p>
        </p:txBody>
      </p:sp>
      <p:sp>
        <p:nvSpPr>
          <p:cNvPr id="10" name="Rectangle 9">
            <a:extLst>
              <a:ext uri="{FF2B5EF4-FFF2-40B4-BE49-F238E27FC236}">
                <a16:creationId xmlns:a16="http://schemas.microsoft.com/office/drawing/2014/main" id="{64EE8D42-B05E-43D3-BD2E-613C99887E64}"/>
              </a:ext>
            </a:extLst>
          </p:cNvPr>
          <p:cNvSpPr/>
          <p:nvPr/>
        </p:nvSpPr>
        <p:spPr>
          <a:xfrm>
            <a:off x="6005689" y="1181459"/>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vai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a:extLst>
              <a:ext uri="{FF2B5EF4-FFF2-40B4-BE49-F238E27FC236}">
                <a16:creationId xmlns:a16="http://schemas.microsoft.com/office/drawing/2014/main" id="{E9A20737-C9BC-4782-B4C1-49A7231DC5A3}"/>
              </a:ext>
            </a:extLst>
          </p:cNvPr>
          <p:cNvSpPr/>
          <p:nvPr/>
        </p:nvSpPr>
        <p:spPr>
          <a:xfrm>
            <a:off x="10789355" y="3036710"/>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váy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45DD7E9E-30A5-49AD-A8CC-ED361FBC058D}"/>
              </a:ext>
            </a:extLst>
          </p:cNvPr>
          <p:cNvSpPr/>
          <p:nvPr/>
        </p:nvSpPr>
        <p:spPr>
          <a:xfrm>
            <a:off x="10255955" y="5885385"/>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giày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6359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randombar(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randombar(horizont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randombar(horizontal)">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8" grpId="0" animBg="1"/>
      <p:bldP spid="10"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600" advClick="0" advTm="3713">
        <p14:prism isInverted="1"/>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8E22C2-8002-457C-A3E1-66159ADB548F}"/>
              </a:ext>
            </a:extLst>
          </p:cNvPr>
          <p:cNvSpPr>
            <a:spLocks noGrp="1"/>
          </p:cNvSpPr>
          <p:nvPr>
            <p:ph idx="1"/>
          </p:nvPr>
        </p:nvSpPr>
        <p:spPr/>
        <p:txBody>
          <a:bodyPr/>
          <a:lstStyle/>
          <a:p>
            <a:endParaRPr lang="en-US" dirty="0"/>
          </a:p>
        </p:txBody>
      </p:sp>
      <p:sp>
        <p:nvSpPr>
          <p:cNvPr id="5" name="TextBox 4">
            <a:extLst>
              <a:ext uri="{FF2B5EF4-FFF2-40B4-BE49-F238E27FC236}">
                <a16:creationId xmlns:a16="http://schemas.microsoft.com/office/drawing/2014/main" id="{F72570B7-C619-4061-BA21-E5DF90B6F2A5}"/>
              </a:ext>
            </a:extLst>
          </p:cNvPr>
          <p:cNvSpPr txBox="1"/>
          <p:nvPr/>
        </p:nvSpPr>
        <p:spPr>
          <a:xfrm>
            <a:off x="1019519" y="500472"/>
            <a:ext cx="8146473" cy="523220"/>
          </a:xfrm>
          <a:prstGeom prst="rect">
            <a:avLst/>
          </a:prstGeom>
          <a:noFill/>
        </p:spPr>
        <p:txBody>
          <a:bodyPr wrap="square" rtlCol="0">
            <a:spAutoFit/>
          </a:bodyPr>
          <a:lstStyle/>
          <a:p>
            <a:pPr lvl="0"/>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1.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phù</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hợp</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ô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vuông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162182E9-17C6-434E-A491-D3666A38566B}"/>
              </a:ext>
            </a:extLst>
          </p:cNvPr>
          <p:cNvPicPr>
            <a:picLocks noChangeAspect="1"/>
          </p:cNvPicPr>
          <p:nvPr/>
        </p:nvPicPr>
        <p:blipFill>
          <a:blip r:embed="rId2"/>
          <a:stretch>
            <a:fillRect/>
          </a:stretch>
        </p:blipFill>
        <p:spPr>
          <a:xfrm>
            <a:off x="3273778" y="1738490"/>
            <a:ext cx="4504266" cy="2523948"/>
          </a:xfrm>
          <a:prstGeom prst="rect">
            <a:avLst/>
          </a:prstGeom>
        </p:spPr>
      </p:pic>
      <p:sp>
        <p:nvSpPr>
          <p:cNvPr id="8" name="Rectangle 7">
            <a:extLst>
              <a:ext uri="{FF2B5EF4-FFF2-40B4-BE49-F238E27FC236}">
                <a16:creationId xmlns:a16="http://schemas.microsoft.com/office/drawing/2014/main" id="{BE99E070-8B9A-4BF2-9E14-B0592AC64633}"/>
              </a:ext>
            </a:extLst>
          </p:cNvPr>
          <p:cNvSpPr/>
          <p:nvPr/>
        </p:nvSpPr>
        <p:spPr>
          <a:xfrm>
            <a:off x="7055556" y="1738491"/>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Cậu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938C4D41-2054-4862-8B35-CF8E9DAE2B11}"/>
              </a:ext>
            </a:extLst>
          </p:cNvPr>
          <p:cNvSpPr/>
          <p:nvPr/>
        </p:nvSpPr>
        <p:spPr>
          <a:xfrm>
            <a:off x="6920089" y="2381958"/>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Chú</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a:extLst>
              <a:ext uri="{FF2B5EF4-FFF2-40B4-BE49-F238E27FC236}">
                <a16:creationId xmlns:a16="http://schemas.microsoft.com/office/drawing/2014/main" id="{371F5B1C-F02E-4195-9FCB-F1D62E3A3B27}"/>
              </a:ext>
            </a:extLst>
          </p:cNvPr>
          <p:cNvSpPr/>
          <p:nvPr/>
        </p:nvSpPr>
        <p:spPr>
          <a:xfrm>
            <a:off x="6987823" y="3096421"/>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Dì</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a:extLst>
              <a:ext uri="{FF2B5EF4-FFF2-40B4-BE49-F238E27FC236}">
                <a16:creationId xmlns:a16="http://schemas.microsoft.com/office/drawing/2014/main" id="{5F0B8D26-1369-4AB8-9DDC-BF88FDA254DC}"/>
              </a:ext>
            </a:extLst>
          </p:cNvPr>
          <p:cNvSpPr/>
          <p:nvPr/>
        </p:nvSpPr>
        <p:spPr>
          <a:xfrm>
            <a:off x="6920089" y="3716562"/>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Cô</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Content Placeholder 20" descr="logo">
            <a:extLst>
              <a:ext uri="{FF2B5EF4-FFF2-40B4-BE49-F238E27FC236}">
                <a16:creationId xmlns:a16="http://schemas.microsoft.com/office/drawing/2014/main" id="{4A8E2FBD-F0BF-40FF-AA39-6D91E2854274}"/>
              </a:ext>
            </a:extLst>
          </p:cNvPr>
          <p:cNvPicPr>
            <a:picLocks noChangeAspect="1"/>
          </p:cNvPicPr>
          <p:nvPr/>
        </p:nvPicPr>
        <p:blipFill>
          <a:blip r:embed="rId3"/>
          <a:stretch>
            <a:fillRect/>
          </a:stretch>
        </p:blipFill>
        <p:spPr>
          <a:xfrm>
            <a:off x="10219892" y="-249990"/>
            <a:ext cx="1564640" cy="1598295"/>
          </a:xfrm>
          <a:prstGeom prst="rect">
            <a:avLst/>
          </a:prstGeom>
        </p:spPr>
      </p:pic>
    </p:spTree>
    <p:extLst>
      <p:ext uri="{BB962C8B-B14F-4D97-AF65-F5344CB8AC3E}">
        <p14:creationId xmlns:p14="http://schemas.microsoft.com/office/powerpoint/2010/main" val="214016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Text&#10;&#10;Description automatically generated with medium confidence">
            <a:extLst>
              <a:ext uri="{FF2B5EF4-FFF2-40B4-BE49-F238E27FC236}">
                <a16:creationId xmlns:a16="http://schemas.microsoft.com/office/drawing/2014/main" id="{BE8528CF-8636-4808-8972-2BE2F7D6034E}"/>
              </a:ext>
            </a:extLst>
          </p:cNvPr>
          <p:cNvPicPr>
            <a:picLocks noGrp="1" noChangeAspect="1"/>
          </p:cNvPicPr>
          <p:nvPr>
            <p:ph idx="1"/>
          </p:nvPr>
        </p:nvPicPr>
        <p:blipFill>
          <a:blip r:embed="rId2"/>
          <a:stretch>
            <a:fillRect/>
          </a:stretch>
        </p:blipFill>
        <p:spPr>
          <a:xfrm>
            <a:off x="1783644" y="1693334"/>
            <a:ext cx="7620000" cy="2517422"/>
          </a:xfrm>
          <a:prstGeom prst="rect">
            <a:avLst/>
          </a:prstGeom>
        </p:spPr>
      </p:pic>
      <p:sp>
        <p:nvSpPr>
          <p:cNvPr id="4" name="TextBox 3">
            <a:extLst>
              <a:ext uri="{FF2B5EF4-FFF2-40B4-BE49-F238E27FC236}">
                <a16:creationId xmlns:a16="http://schemas.microsoft.com/office/drawing/2014/main" id="{236EAE25-D359-4726-A827-5A99C5011126}"/>
              </a:ext>
            </a:extLst>
          </p:cNvPr>
          <p:cNvSpPr txBox="1"/>
          <p:nvPr/>
        </p:nvSpPr>
        <p:spPr>
          <a:xfrm>
            <a:off x="1019519" y="500472"/>
            <a:ext cx="8824392" cy="523220"/>
          </a:xfrm>
          <a:prstGeom prst="rect">
            <a:avLst/>
          </a:prstGeom>
          <a:noFill/>
        </p:spPr>
        <p:txBody>
          <a:bodyPr wrap="square" rtlCol="0">
            <a:spAutoFit/>
          </a:bodyPr>
          <a:lstStyle/>
          <a:p>
            <a:pPr lvl="0">
              <a:spcAft>
                <a:spcPts val="600"/>
              </a:spcAft>
            </a:pP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2.Tìm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các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ngữ</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chỉ</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điểm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thơ</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dưới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đây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8" name="Straight Connector 7">
            <a:extLst>
              <a:ext uri="{FF2B5EF4-FFF2-40B4-BE49-F238E27FC236}">
                <a16:creationId xmlns:a16="http://schemas.microsoft.com/office/drawing/2014/main" id="{48625EE0-BAA9-4FB1-AA1B-F4405E04FCFC}"/>
              </a:ext>
            </a:extLst>
          </p:cNvPr>
          <p:cNvCxnSpPr/>
          <p:nvPr/>
        </p:nvCxnSpPr>
        <p:spPr>
          <a:xfrm>
            <a:off x="3070578" y="3206044"/>
            <a:ext cx="84666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9" name="Straight Connector 8">
            <a:extLst>
              <a:ext uri="{FF2B5EF4-FFF2-40B4-BE49-F238E27FC236}">
                <a16:creationId xmlns:a16="http://schemas.microsoft.com/office/drawing/2014/main" id="{9B0FA054-46FF-4C5B-994A-FAEFBF169D29}"/>
              </a:ext>
            </a:extLst>
          </p:cNvPr>
          <p:cNvCxnSpPr/>
          <p:nvPr/>
        </p:nvCxnSpPr>
        <p:spPr>
          <a:xfrm>
            <a:off x="3138311" y="3736622"/>
            <a:ext cx="84666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0" name="Straight Connector 9">
            <a:extLst>
              <a:ext uri="{FF2B5EF4-FFF2-40B4-BE49-F238E27FC236}">
                <a16:creationId xmlns:a16="http://schemas.microsoft.com/office/drawing/2014/main" id="{EAE03D25-689C-4AFC-AB8B-637152023D44}"/>
              </a:ext>
            </a:extLst>
          </p:cNvPr>
          <p:cNvCxnSpPr>
            <a:cxnSpLocks/>
          </p:cNvCxnSpPr>
          <p:nvPr/>
        </p:nvCxnSpPr>
        <p:spPr>
          <a:xfrm>
            <a:off x="7608711" y="3194755"/>
            <a:ext cx="54186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51477F71-F252-4F3A-AC46-977A31A15311}"/>
              </a:ext>
            </a:extLst>
          </p:cNvPr>
          <p:cNvCxnSpPr>
            <a:cxnSpLocks/>
          </p:cNvCxnSpPr>
          <p:nvPr/>
        </p:nvCxnSpPr>
        <p:spPr>
          <a:xfrm>
            <a:off x="7857066" y="3736621"/>
            <a:ext cx="541867" cy="0"/>
          </a:xfrm>
          <a:prstGeom prst="line">
            <a:avLst/>
          </a:prstGeom>
        </p:spPr>
        <p:style>
          <a:lnRef idx="3">
            <a:schemeClr val="accent1"/>
          </a:lnRef>
          <a:fillRef idx="0">
            <a:schemeClr val="accent1"/>
          </a:fillRef>
          <a:effectRef idx="2">
            <a:schemeClr val="accent1"/>
          </a:effectRef>
          <a:fontRef idx="minor">
            <a:schemeClr val="tx1"/>
          </a:fontRef>
        </p:style>
      </p:cxnSp>
      <p:pic>
        <p:nvPicPr>
          <p:cNvPr id="15" name="Content Placeholder 20" descr="logo">
            <a:extLst>
              <a:ext uri="{FF2B5EF4-FFF2-40B4-BE49-F238E27FC236}">
                <a16:creationId xmlns:a16="http://schemas.microsoft.com/office/drawing/2014/main" id="{663172D5-DCDA-4E7F-BFFA-96275A19B8AE}"/>
              </a:ext>
            </a:extLst>
          </p:cNvPr>
          <p:cNvPicPr>
            <a:picLocks noChangeAspect="1"/>
          </p:cNvPicPr>
          <p:nvPr/>
        </p:nvPicPr>
        <p:blipFill>
          <a:blip r:embed="rId3"/>
          <a:stretch>
            <a:fillRect/>
          </a:stretch>
        </p:blipFill>
        <p:spPr>
          <a:xfrm>
            <a:off x="10219892" y="-249990"/>
            <a:ext cx="1564640" cy="1598295"/>
          </a:xfrm>
          <a:prstGeom prst="rect">
            <a:avLst/>
          </a:prstGeom>
        </p:spPr>
      </p:pic>
    </p:spTree>
    <p:extLst>
      <p:ext uri="{BB962C8B-B14F-4D97-AF65-F5344CB8AC3E}">
        <p14:creationId xmlns:p14="http://schemas.microsoft.com/office/powerpoint/2010/main" val="310569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D2A0D-2571-4F63-8747-800294308F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771B6F-1A6F-4C6A-995E-CBBD0C660E16}"/>
              </a:ext>
            </a:extLst>
          </p:cNvPr>
          <p:cNvSpPr>
            <a:spLocks noGrp="1"/>
          </p:cNvSpPr>
          <p:nvPr>
            <p:ph idx="1"/>
          </p:nvPr>
        </p:nvSpPr>
        <p:spPr/>
        <p:txBody>
          <a:bodyPr/>
          <a:lstStyle/>
          <a:p>
            <a:endParaRPr lang="en-US" dirty="0"/>
          </a:p>
        </p:txBody>
      </p:sp>
      <p:sp>
        <p:nvSpPr>
          <p:cNvPr id="4" name="TextBox 3">
            <a:extLst>
              <a:ext uri="{FF2B5EF4-FFF2-40B4-BE49-F238E27FC236}">
                <a16:creationId xmlns:a16="http://schemas.microsoft.com/office/drawing/2014/main" id="{3A0B3B21-3441-443B-90DD-08C8930A141A}"/>
              </a:ext>
            </a:extLst>
          </p:cNvPr>
          <p:cNvSpPr txBox="1"/>
          <p:nvPr/>
        </p:nvSpPr>
        <p:spPr>
          <a:xfrm>
            <a:off x="1019519" y="500472"/>
            <a:ext cx="8824392" cy="523220"/>
          </a:xfrm>
          <a:prstGeom prst="rect">
            <a:avLst/>
          </a:prstGeom>
          <a:noFill/>
        </p:spPr>
        <p:txBody>
          <a:bodyPr wrap="square" rtlCol="0">
            <a:spAutoFit/>
          </a:bodyPr>
          <a:lstStyle/>
          <a:p>
            <a:pPr lvl="0">
              <a:spcAft>
                <a:spcPts val="600"/>
              </a:spcAft>
            </a:pP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3.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hợp</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với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B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tạo</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thành</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nêu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điểm</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Content Placeholder 20" descr="logo">
            <a:extLst>
              <a:ext uri="{FF2B5EF4-FFF2-40B4-BE49-F238E27FC236}">
                <a16:creationId xmlns:a16="http://schemas.microsoft.com/office/drawing/2014/main" id="{5CB0AD95-E0CA-4A59-83D8-7D2585A32056}"/>
              </a:ext>
            </a:extLst>
          </p:cNvPr>
          <p:cNvPicPr>
            <a:picLocks noChangeAspect="1"/>
          </p:cNvPicPr>
          <p:nvPr/>
        </p:nvPicPr>
        <p:blipFill>
          <a:blip r:embed="rId2"/>
          <a:stretch>
            <a:fillRect/>
          </a:stretch>
        </p:blipFill>
        <p:spPr>
          <a:xfrm>
            <a:off x="10219892" y="-249990"/>
            <a:ext cx="1564640" cy="1598295"/>
          </a:xfrm>
          <a:prstGeom prst="rect">
            <a:avLst/>
          </a:prstGeom>
        </p:spPr>
      </p:pic>
      <p:pic>
        <p:nvPicPr>
          <p:cNvPr id="7" name="Picture 6">
            <a:extLst>
              <a:ext uri="{FF2B5EF4-FFF2-40B4-BE49-F238E27FC236}">
                <a16:creationId xmlns:a16="http://schemas.microsoft.com/office/drawing/2014/main" id="{6F10C9BB-1D55-4E88-BE77-2BA7CC559CEC}"/>
              </a:ext>
            </a:extLst>
          </p:cNvPr>
          <p:cNvPicPr>
            <a:picLocks noChangeAspect="1"/>
          </p:cNvPicPr>
          <p:nvPr/>
        </p:nvPicPr>
        <p:blipFill>
          <a:blip r:embed="rId3"/>
          <a:stretch>
            <a:fillRect/>
          </a:stretch>
        </p:blipFill>
        <p:spPr>
          <a:xfrm>
            <a:off x="2528887" y="2243137"/>
            <a:ext cx="7134225" cy="2371725"/>
          </a:xfrm>
          <a:prstGeom prst="rect">
            <a:avLst/>
          </a:prstGeom>
        </p:spPr>
      </p:pic>
      <p:cxnSp>
        <p:nvCxnSpPr>
          <p:cNvPr id="9" name="Straight Arrow Connector 8">
            <a:extLst>
              <a:ext uri="{FF2B5EF4-FFF2-40B4-BE49-F238E27FC236}">
                <a16:creationId xmlns:a16="http://schemas.microsoft.com/office/drawing/2014/main" id="{CE9DE5C1-04B5-468A-A8A3-0B1836355BD9}"/>
              </a:ext>
            </a:extLst>
          </p:cNvPr>
          <p:cNvCxnSpPr/>
          <p:nvPr/>
        </p:nvCxnSpPr>
        <p:spPr>
          <a:xfrm>
            <a:off x="5892800" y="2889956"/>
            <a:ext cx="1174044" cy="13546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018F4970-3948-4B66-8A0D-39F316366EBE}"/>
              </a:ext>
            </a:extLst>
          </p:cNvPr>
          <p:cNvCxnSpPr/>
          <p:nvPr/>
        </p:nvCxnSpPr>
        <p:spPr>
          <a:xfrm flipV="1">
            <a:off x="5892800" y="2889956"/>
            <a:ext cx="1174044" cy="7224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C715DAFC-5AED-461D-9E31-F434DD0F2FA6}"/>
              </a:ext>
            </a:extLst>
          </p:cNvPr>
          <p:cNvCxnSpPr/>
          <p:nvPr/>
        </p:nvCxnSpPr>
        <p:spPr>
          <a:xfrm flipV="1">
            <a:off x="5892800" y="3429000"/>
            <a:ext cx="1174044" cy="8156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5625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bai 26">
            <a:hlinkClick r:id="" action="ppaction://media"/>
            <a:extLst>
              <a:ext uri="{FF2B5EF4-FFF2-40B4-BE49-F238E27FC236}">
                <a16:creationId xmlns:a16="http://schemas.microsoft.com/office/drawing/2014/main" id="{C4C835BA-5B31-493B-B69F-82913925B3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758811756"/>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2"/>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viết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đoạn</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3988833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2C6C2-2A75-4487-9FDC-6966610D15A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01476B8-0DD8-488F-A91B-3BCBA3D700DC}"/>
              </a:ext>
            </a:extLst>
          </p:cNvPr>
          <p:cNvSpPr>
            <a:spLocks noGrp="1"/>
          </p:cNvSpPr>
          <p:nvPr>
            <p:ph idx="1"/>
          </p:nvPr>
        </p:nvSpPr>
        <p:spPr/>
        <p:txBody>
          <a:bodyPr/>
          <a:lstStyle/>
          <a:p>
            <a:pPr marL="0" indent="0">
              <a:buNone/>
            </a:pPr>
            <a:r>
              <a:rPr lang="vi-VN" dirty="0">
                <a:latin typeface="Arial-Rounded" panose="020B0500000000000000" pitchFamily="34" charset="0"/>
                <a:ea typeface="Arial-Rounded" panose="020B0500000000000000" pitchFamily="34" charset="0"/>
                <a:cs typeface="Arial-Rounded" panose="020B0500000000000000" pitchFamily="34" charset="0"/>
              </a:rPr>
              <a:t>Khi tôi còn bé tí tôi ở nhà với ông ngoại cả ngày để bố mẹ đi làm. Ông kể cho tôi nghe rất nhiều chuyện cổ tích. Ông dạy tôi vẽ rất nhiều con vật: voi, hổ, hươu, nai, sóc. Ông còn dạy tôi vẽ cả ông mặt trời, dòng sông, con thuyền. Mỗi khi ông có việc đi đâu, tôi rất nhớ ông và mong ông sớm trở về với tôi.</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a16="http://schemas.microsoft.com/office/drawing/2014/main" id="{01215880-E6B9-4ECA-B101-FB4236F6BE3F}"/>
              </a:ext>
            </a:extLst>
          </p:cNvPr>
          <p:cNvSpPr txBox="1"/>
          <p:nvPr/>
        </p:nvSpPr>
        <p:spPr>
          <a:xfrm>
            <a:off x="1019519" y="500472"/>
            <a:ext cx="8824392" cy="646331"/>
          </a:xfrm>
          <a:prstGeom prst="rect">
            <a:avLst/>
          </a:prstGeom>
          <a:noFill/>
        </p:spPr>
        <p:txBody>
          <a:bodyPr wrap="square" rtlCol="0">
            <a:spAutoFit/>
          </a:bodyPr>
          <a:lstStyle/>
          <a:p>
            <a:pPr lvl="0">
              <a:spcAft>
                <a:spcPts val="600"/>
              </a:spcAft>
            </a:pP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1.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sau</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4">
            <a:extLst>
              <a:ext uri="{FF2B5EF4-FFF2-40B4-BE49-F238E27FC236}">
                <a16:creationId xmlns:a16="http://schemas.microsoft.com/office/drawing/2014/main" id="{2FBC5C45-C53F-44EB-B980-89BC150781FB}"/>
              </a:ext>
            </a:extLst>
          </p:cNvPr>
          <p:cNvSpPr/>
          <p:nvPr/>
        </p:nvSpPr>
        <p:spPr>
          <a:xfrm>
            <a:off x="936978" y="4018844"/>
            <a:ext cx="6671733" cy="6698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văn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về</a:t>
            </a:r>
            <a:r>
              <a:rPr lang="en-US" sz="2800" dirty="0">
                <a:latin typeface="Arial-Rounded" panose="020B0500000000000000" pitchFamily="34" charset="0"/>
                <a:ea typeface="Arial-Rounded" panose="020B0500000000000000" pitchFamily="34" charset="0"/>
                <a:cs typeface="Arial-Rounded" panose="020B0500000000000000" pitchFamily="34" charset="0"/>
              </a:rPr>
              <a:t> ai?</a:t>
            </a:r>
          </a:p>
        </p:txBody>
      </p:sp>
      <p:cxnSp>
        <p:nvCxnSpPr>
          <p:cNvPr id="7" name="Straight Connector 6">
            <a:extLst>
              <a:ext uri="{FF2B5EF4-FFF2-40B4-BE49-F238E27FC236}">
                <a16:creationId xmlns:a16="http://schemas.microsoft.com/office/drawing/2014/main" id="{02E0CADE-1CD5-4611-ABC0-B045C21FAA2D}"/>
              </a:ext>
            </a:extLst>
          </p:cNvPr>
          <p:cNvCxnSpPr/>
          <p:nvPr/>
        </p:nvCxnSpPr>
        <p:spPr>
          <a:xfrm>
            <a:off x="5181600" y="2257778"/>
            <a:ext cx="1411111" cy="0"/>
          </a:xfrm>
          <a:prstGeom prst="line">
            <a:avLst/>
          </a:prstGeom>
        </p:spPr>
        <p:style>
          <a:lnRef idx="3">
            <a:schemeClr val="accent1"/>
          </a:lnRef>
          <a:fillRef idx="0">
            <a:schemeClr val="accent1"/>
          </a:fillRef>
          <a:effectRef idx="2">
            <a:schemeClr val="accent1"/>
          </a:effectRef>
          <a:fontRef idx="minor">
            <a:schemeClr val="tx1"/>
          </a:fontRef>
        </p:style>
      </p:cxnSp>
      <p:sp>
        <p:nvSpPr>
          <p:cNvPr id="8" name="Rectangle 7">
            <a:extLst>
              <a:ext uri="{FF2B5EF4-FFF2-40B4-BE49-F238E27FC236}">
                <a16:creationId xmlns:a16="http://schemas.microsoft.com/office/drawing/2014/main" id="{945A1268-F6C3-4FAC-A1A3-03C942ADA909}"/>
              </a:ext>
            </a:extLst>
          </p:cNvPr>
          <p:cNvSpPr/>
          <p:nvPr/>
        </p:nvSpPr>
        <p:spPr>
          <a:xfrm>
            <a:off x="1019519" y="4815206"/>
            <a:ext cx="6671733" cy="6698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b. </a:t>
            </a:r>
            <a:r>
              <a:rPr lang="en-US" sz="28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10" name="Straight Connector 9">
            <a:extLst>
              <a:ext uri="{FF2B5EF4-FFF2-40B4-BE49-F238E27FC236}">
                <a16:creationId xmlns:a16="http://schemas.microsoft.com/office/drawing/2014/main" id="{87BE5E62-9311-48C2-9E86-D9B79DD8B004}"/>
              </a:ext>
            </a:extLst>
          </p:cNvPr>
          <p:cNvCxnSpPr/>
          <p:nvPr/>
        </p:nvCxnSpPr>
        <p:spPr>
          <a:xfrm>
            <a:off x="7608711" y="2624667"/>
            <a:ext cx="3409245"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1" name="Straight Connector 10">
            <a:extLst>
              <a:ext uri="{FF2B5EF4-FFF2-40B4-BE49-F238E27FC236}">
                <a16:creationId xmlns:a16="http://schemas.microsoft.com/office/drawing/2014/main" id="{44CB3517-626A-41D6-BA55-F9B328DC87F7}"/>
              </a:ext>
            </a:extLst>
          </p:cNvPr>
          <p:cNvCxnSpPr>
            <a:cxnSpLocks/>
          </p:cNvCxnSpPr>
          <p:nvPr/>
        </p:nvCxnSpPr>
        <p:spPr>
          <a:xfrm>
            <a:off x="946140" y="3019778"/>
            <a:ext cx="10071816"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3" name="Straight Connector 12">
            <a:extLst>
              <a:ext uri="{FF2B5EF4-FFF2-40B4-BE49-F238E27FC236}">
                <a16:creationId xmlns:a16="http://schemas.microsoft.com/office/drawing/2014/main" id="{119F7F8C-390B-4F2B-8ED3-622316B60875}"/>
              </a:ext>
            </a:extLst>
          </p:cNvPr>
          <p:cNvCxnSpPr>
            <a:cxnSpLocks/>
          </p:cNvCxnSpPr>
          <p:nvPr/>
        </p:nvCxnSpPr>
        <p:spPr>
          <a:xfrm>
            <a:off x="936978" y="3429000"/>
            <a:ext cx="2607733" cy="0"/>
          </a:xfrm>
          <a:prstGeom prst="line">
            <a:avLst/>
          </a:prstGeom>
        </p:spPr>
        <p:style>
          <a:lnRef idx="3">
            <a:schemeClr val="accent6"/>
          </a:lnRef>
          <a:fillRef idx="0">
            <a:schemeClr val="accent6"/>
          </a:fillRef>
          <a:effectRef idx="2">
            <a:schemeClr val="accent6"/>
          </a:effectRef>
          <a:fontRef idx="minor">
            <a:schemeClr val="tx1"/>
          </a:fontRef>
        </p:style>
      </p:cxnSp>
      <p:sp>
        <p:nvSpPr>
          <p:cNvPr id="15" name="Rectangle 14">
            <a:extLst>
              <a:ext uri="{FF2B5EF4-FFF2-40B4-BE49-F238E27FC236}">
                <a16:creationId xmlns:a16="http://schemas.microsoft.com/office/drawing/2014/main" id="{35B7F13C-3A86-484F-8072-E09AC47B33E1}"/>
              </a:ext>
            </a:extLst>
          </p:cNvPr>
          <p:cNvSpPr/>
          <p:nvPr/>
        </p:nvSpPr>
        <p:spPr>
          <a:xfrm>
            <a:off x="936977" y="5628569"/>
            <a:ext cx="6671733" cy="10272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c.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hiện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rõ</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cảm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đó</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17" name="Straight Connector 16">
            <a:extLst>
              <a:ext uri="{FF2B5EF4-FFF2-40B4-BE49-F238E27FC236}">
                <a16:creationId xmlns:a16="http://schemas.microsoft.com/office/drawing/2014/main" id="{4E1407D4-0053-4A37-873E-DD30B8A7E70B}"/>
              </a:ext>
            </a:extLst>
          </p:cNvPr>
          <p:cNvCxnSpPr/>
          <p:nvPr/>
        </p:nvCxnSpPr>
        <p:spPr>
          <a:xfrm>
            <a:off x="7691252" y="3403848"/>
            <a:ext cx="3417015" cy="38089"/>
          </a:xfrm>
          <a:prstGeom prst="line">
            <a:avLst/>
          </a:prstGeom>
        </p:spPr>
        <p:style>
          <a:lnRef idx="3">
            <a:schemeClr val="dk1"/>
          </a:lnRef>
          <a:fillRef idx="0">
            <a:schemeClr val="dk1"/>
          </a:fillRef>
          <a:effectRef idx="2">
            <a:schemeClr val="dk1"/>
          </a:effectRef>
          <a:fontRef idx="minor">
            <a:schemeClr val="tx1"/>
          </a:fontRef>
        </p:style>
      </p:cxnSp>
      <p:cxnSp>
        <p:nvCxnSpPr>
          <p:cNvPr id="18" name="Straight Connector 17">
            <a:extLst>
              <a:ext uri="{FF2B5EF4-FFF2-40B4-BE49-F238E27FC236}">
                <a16:creationId xmlns:a16="http://schemas.microsoft.com/office/drawing/2014/main" id="{F73A78D7-F1B7-44D6-B50A-FADC7D9D06D4}"/>
              </a:ext>
            </a:extLst>
          </p:cNvPr>
          <p:cNvCxnSpPr>
            <a:cxnSpLocks/>
          </p:cNvCxnSpPr>
          <p:nvPr/>
        </p:nvCxnSpPr>
        <p:spPr>
          <a:xfrm>
            <a:off x="838200" y="3755916"/>
            <a:ext cx="3327400" cy="0"/>
          </a:xfrm>
          <a:prstGeom prst="line">
            <a:avLst/>
          </a:prstGeom>
        </p:spPr>
        <p:style>
          <a:lnRef idx="3">
            <a:schemeClr val="dk1"/>
          </a:lnRef>
          <a:fillRef idx="0">
            <a:schemeClr val="dk1"/>
          </a:fillRef>
          <a:effectRef idx="2">
            <a:schemeClr val="dk1"/>
          </a:effectRef>
          <a:fontRef idx="minor">
            <a:schemeClr val="tx1"/>
          </a:fontRef>
        </p:style>
      </p:cxnSp>
      <p:pic>
        <p:nvPicPr>
          <p:cNvPr id="20" name="Content Placeholder 20" descr="logo">
            <a:extLst>
              <a:ext uri="{FF2B5EF4-FFF2-40B4-BE49-F238E27FC236}">
                <a16:creationId xmlns:a16="http://schemas.microsoft.com/office/drawing/2014/main" id="{2EDC7FFE-823D-4EF2-9A92-CA005180C887}"/>
              </a:ext>
            </a:extLst>
          </p:cNvPr>
          <p:cNvPicPr>
            <a:picLocks noChangeAspect="1"/>
          </p:cNvPicPr>
          <p:nvPr/>
        </p:nvPicPr>
        <p:blipFill>
          <a:blip r:embed="rId2"/>
          <a:stretch>
            <a:fillRect/>
          </a:stretch>
        </p:blipFill>
        <p:spPr>
          <a:xfrm>
            <a:off x="10219892" y="-249990"/>
            <a:ext cx="1564640" cy="1598295"/>
          </a:xfrm>
          <a:prstGeom prst="rect">
            <a:avLst/>
          </a:prstGeom>
        </p:spPr>
      </p:pic>
    </p:spTree>
    <p:extLst>
      <p:ext uri="{BB962C8B-B14F-4D97-AF65-F5344CB8AC3E}">
        <p14:creationId xmlns:p14="http://schemas.microsoft.com/office/powerpoint/2010/main" val="135745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barn(inVertical)">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barn(inVertical)">
                                      <p:cBhvr>
                                        <p:cTn id="5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8823F-6D5E-4870-8892-C6F5ED28EBEC}"/>
              </a:ext>
            </a:extLst>
          </p:cNvPr>
          <p:cNvSpPr>
            <a:spLocks noGrp="1"/>
          </p:cNvSpPr>
          <p:nvPr>
            <p:ph type="title"/>
          </p:nvPr>
        </p:nvSpPr>
        <p:spPr/>
        <p:txBody>
          <a:bodyP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2. </a:t>
            </a:r>
            <a:r>
              <a:rPr lang="en-US" dirty="0" err="1">
                <a:latin typeface="Arial-Rounded" panose="020B0500000000000000" pitchFamily="34" charset="0"/>
                <a:ea typeface="Arial-Rounded" panose="020B0500000000000000" pitchFamily="34" charset="0"/>
                <a:cs typeface="Arial-Rounded" panose="020B0500000000000000" pitchFamily="34" charset="0"/>
              </a:rPr>
              <a:t>Viết</a:t>
            </a:r>
            <a:r>
              <a:rPr lang="en-US" dirty="0">
                <a:latin typeface="Arial-Rounded" panose="020B0500000000000000" pitchFamily="34" charset="0"/>
                <a:ea typeface="Arial-Rounded" panose="020B0500000000000000" pitchFamily="34" charset="0"/>
                <a:cs typeface="Arial-Rounded" panose="020B0500000000000000" pitchFamily="34" charset="0"/>
              </a:rPr>
              <a:t> 3-4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kể</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một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việc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người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thân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đã</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làm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cho</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A1CAD647-D63A-4DC1-9B6E-0051FCFD851F}"/>
              </a:ext>
            </a:extLst>
          </p:cNvPr>
          <p:cNvSpPr>
            <a:spLocks noGrp="1"/>
          </p:cNvSpPr>
          <p:nvPr>
            <p:ph idx="1"/>
          </p:nvPr>
        </p:nvSpPr>
        <p:spPr/>
        <p:txBody>
          <a:bodyPr/>
          <a:lstStyle/>
          <a:p>
            <a:endParaRPr lang="en-US" dirty="0"/>
          </a:p>
        </p:txBody>
      </p:sp>
      <p:sp>
        <p:nvSpPr>
          <p:cNvPr id="5" name="Rectangle: Rounded Corners 4">
            <a:extLst>
              <a:ext uri="{FF2B5EF4-FFF2-40B4-BE49-F238E27FC236}">
                <a16:creationId xmlns:a16="http://schemas.microsoft.com/office/drawing/2014/main" id="{5A6B727E-17AD-4D45-857C-F422ED0CF9A3}"/>
              </a:ext>
            </a:extLst>
          </p:cNvPr>
          <p:cNvSpPr/>
          <p:nvPr/>
        </p:nvSpPr>
        <p:spPr>
          <a:xfrm>
            <a:off x="2211571" y="2296633"/>
            <a:ext cx="8772517" cy="29877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Bà nội là người rất thân với em. Ngày nhỏ em thường ở nhà bà. Hằng ngày bà chải tóc cho em. Bà kể cho em biết bao nhiêu câu chuyện bổ ích. Bà kể về thời bà còn trẻ và kể cả những câu chuyện từ xa xưa. Em rất yêu quý bà, em mong bà sống lâu trăm tuổi.</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5754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lowchart: Document 17"/>
          <p:cNvSpPr/>
          <p:nvPr/>
        </p:nvSpPr>
        <p:spPr>
          <a:xfrm>
            <a:off x="-76201" y="-14642"/>
            <a:ext cx="1242060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Flowchart: Document 17"/>
          <p:cNvSpPr/>
          <p:nvPr/>
        </p:nvSpPr>
        <p:spPr>
          <a:xfrm>
            <a:off x="-76199" y="-14642"/>
            <a:ext cx="12420599" cy="167640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p:cNvGrpSpPr/>
          <p:nvPr/>
        </p:nvGrpSpPr>
        <p:grpSpPr>
          <a:xfrm>
            <a:off x="2677838" y="2582835"/>
            <a:ext cx="8187023" cy="1254880"/>
            <a:chOff x="1021645" y="2277584"/>
            <a:chExt cx="6674556" cy="1284766"/>
          </a:xfrm>
        </p:grpSpPr>
        <p:pic>
          <p:nvPicPr>
            <p:cNvPr id="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645" y="2277584"/>
              <a:ext cx="1154994" cy="128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905001" y="2579060"/>
              <a:ext cx="5121462" cy="785556"/>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TextBox 14"/>
          <p:cNvSpPr txBox="1"/>
          <p:nvPr/>
        </p:nvSpPr>
        <p:spPr>
          <a:xfrm>
            <a:off x="2745105" y="378460"/>
            <a:ext cx="7770495" cy="92075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sp>
        <p:nvSpPr>
          <p:cNvPr id="16" name="TextBox 15"/>
          <p:cNvSpPr txBox="1"/>
          <p:nvPr/>
        </p:nvSpPr>
        <p:spPr>
          <a:xfrm>
            <a:off x="2902418" y="2582835"/>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26</a:t>
            </a:r>
          </a:p>
        </p:txBody>
      </p:sp>
      <p:sp>
        <p:nvSpPr>
          <p:cNvPr id="17" name="Rectangle 16"/>
          <p:cNvSpPr/>
          <p:nvPr/>
        </p:nvSpPr>
        <p:spPr>
          <a:xfrm>
            <a:off x="1" y="6705600"/>
            <a:ext cx="12192000" cy="2190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0" advTm="3713">
        <p:blinds dir="vert"/>
      </p:transition>
    </mc:Choice>
    <mc:Fallback>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1" name="Content Placeholder 20" descr="logo"/>
          <p:cNvPicPr>
            <a:picLocks noGrp="1" noChangeAspect="1"/>
          </p:cNvPicPr>
          <p:nvPr>
            <p:ph sz="half" idx="1"/>
          </p:nvPr>
        </p:nvPicPr>
        <p:blipFill>
          <a:blip r:embed="rId3"/>
          <a:stretch>
            <a:fillRect/>
          </a:stretch>
        </p:blipFill>
        <p:spPr>
          <a:xfrm>
            <a:off x="10674350" y="0"/>
            <a:ext cx="1644650" cy="1644650"/>
          </a:xfrm>
          <a:prstGeom prst="rect">
            <a:avLst/>
          </a:prstGeom>
        </p:spPr>
      </p:pic>
      <p:pic>
        <p:nvPicPr>
          <p:cNvPr id="4" name="Picture 3"/>
          <p:cNvPicPr>
            <a:picLocks noChangeAspect="1"/>
          </p:cNvPicPr>
          <p:nvPr/>
        </p:nvPicPr>
        <p:blipFill>
          <a:blip r:embed="rId4"/>
          <a:stretch>
            <a:fillRect/>
          </a:stretch>
        </p:blipFill>
        <p:spPr>
          <a:xfrm>
            <a:off x="132080" y="0"/>
            <a:ext cx="1440180" cy="784860"/>
          </a:xfrm>
          <a:prstGeom prst="rect">
            <a:avLst/>
          </a:prstGeom>
        </p:spPr>
      </p:pic>
      <p:sp>
        <p:nvSpPr>
          <p:cNvPr id="6" name="Text Box 5"/>
          <p:cNvSpPr txBox="1"/>
          <p:nvPr/>
        </p:nvSpPr>
        <p:spPr>
          <a:xfrm>
            <a:off x="2191385" y="254635"/>
            <a:ext cx="884364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1.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Nói</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về</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một</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em</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bé</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mà</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em</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biết</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3" name="Content Placeholder 2">
            <a:extLst>
              <a:ext uri="{FF2B5EF4-FFF2-40B4-BE49-F238E27FC236}">
                <a16:creationId xmlns:a16="http://schemas.microsoft.com/office/drawing/2014/main" id="{F327B27A-85A3-40FD-B657-7092FDF08595}"/>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id="{374EAB83-1797-4DE9-807B-01D3F1EC471D}"/>
              </a:ext>
            </a:extLst>
          </p:cNvPr>
          <p:cNvPicPr>
            <a:picLocks noChangeAspect="1"/>
          </p:cNvPicPr>
          <p:nvPr/>
        </p:nvPicPr>
        <p:blipFill>
          <a:blip r:embed="rId5"/>
          <a:stretch>
            <a:fillRect/>
          </a:stretch>
        </p:blipFill>
        <p:spPr>
          <a:xfrm>
            <a:off x="2441446" y="1019175"/>
            <a:ext cx="7156709" cy="3600893"/>
          </a:xfrm>
          <a:prstGeom prst="rect">
            <a:avLst/>
          </a:prstGeom>
        </p:spPr>
      </p:pic>
      <p:sp>
        <p:nvSpPr>
          <p:cNvPr id="8" name="Thought Bubble: Cloud 7">
            <a:extLst>
              <a:ext uri="{FF2B5EF4-FFF2-40B4-BE49-F238E27FC236}">
                <a16:creationId xmlns:a16="http://schemas.microsoft.com/office/drawing/2014/main" id="{CCA83028-0F3E-4FCF-A4A1-F1CE28ADCF2F}"/>
              </a:ext>
            </a:extLst>
          </p:cNvPr>
          <p:cNvSpPr/>
          <p:nvPr/>
        </p:nvSpPr>
        <p:spPr>
          <a:xfrm>
            <a:off x="1" y="1092835"/>
            <a:ext cx="2881422" cy="1288858"/>
          </a:xfrm>
          <a:prstGeom prst="cloudCallout">
            <a:avLst>
              <a:gd name="adj1" fmla="val 71272"/>
              <a:gd name="adj2" fmla="val 781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thấy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gì</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Thought Bubble: Cloud 9">
            <a:extLst>
              <a:ext uri="{FF2B5EF4-FFF2-40B4-BE49-F238E27FC236}">
                <a16:creationId xmlns:a16="http://schemas.microsoft.com/office/drawing/2014/main" id="{30CE00CC-BB11-4002-9FBA-55A8734294FF}"/>
              </a:ext>
            </a:extLst>
          </p:cNvPr>
          <p:cNvSpPr/>
          <p:nvPr/>
        </p:nvSpPr>
        <p:spPr>
          <a:xfrm>
            <a:off x="7590720" y="374746"/>
            <a:ext cx="3275754" cy="1288858"/>
          </a:xfrm>
          <a:prstGeom prst="cloudCallout">
            <a:avLst>
              <a:gd name="adj1" fmla="val -27990"/>
              <a:gd name="adj2" fmla="val 765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đang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gì</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ơi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đâu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 ta</a:t>
            </a: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Nụ</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tia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nắng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Bàn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nụ</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Bước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lẫm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chẫm</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cười</a:t>
            </a:r>
            <a:r>
              <a:rPr lang="en-US" sz="2400" dirty="0">
                <a:latin typeface="Arial-Rounded" panose="020B0500000000000000" pitchFamily="34" charset="0"/>
                <a:ea typeface="Arial-Rounded" panose="020B0500000000000000" pitchFamily="34" charset="0"/>
                <a:cs typeface="Arial-Rounded" panose="020B0500000000000000" pitchFamily="34" charset="0"/>
              </a:rPr>
              <a:t> vang </a:t>
            </a:r>
            <a:r>
              <a:rPr lang="en-US" sz="2400" dirty="0" err="1">
                <a:latin typeface="Arial-Rounded" panose="020B0500000000000000" pitchFamily="34" charset="0"/>
                <a:ea typeface="Arial-Rounded" panose="020B0500000000000000" pitchFamily="34" charset="0"/>
                <a:cs typeface="Arial-Rounded" panose="020B0500000000000000" pitchFamily="34" charset="0"/>
              </a:rPr>
              <a:t>sân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sao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xuống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bước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lên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nhãn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trồng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cạnh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hiên</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theo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cơn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gió</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Nằm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cuộn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tròn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mây</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Rồi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biến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thành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nước</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Rơi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xuống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đây</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Mỗi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giấc</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nắng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rộng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Mang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yêu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algn="r"/>
            <a:r>
              <a:rPr lang="en-US" sz="2400" dirty="0">
                <a:latin typeface="Arial-Rounded" panose="020B0500000000000000" pitchFamily="34" charset="0"/>
                <a:ea typeface="Arial-Rounded" panose="020B0500000000000000" pitchFamily="34" charset="0"/>
                <a:cs typeface="Arial-Rounded" panose="020B0500000000000000" pitchFamily="34" charset="0"/>
              </a:rPr>
              <a:t>(Minh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Đăng</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4"/>
          <a:stretch>
            <a:fillRect/>
          </a:stretch>
        </p:blipFill>
        <p:spPr>
          <a:xfrm>
            <a:off x="8282305" y="1817103"/>
            <a:ext cx="3658058" cy="2862322"/>
          </a:xfrm>
          <a:prstGeom prst="rect">
            <a:avLst/>
          </a:prstGeom>
        </p:spPr>
      </p:pic>
      <p:sp>
        <p:nvSpPr>
          <p:cNvPr id="12" name="Cloud 11">
            <a:extLst>
              <a:ext uri="{FF2B5EF4-FFF2-40B4-BE49-F238E27FC236}">
                <a16:creationId xmlns:a16="http://schemas.microsoft.com/office/drawing/2014/main" id="{4500622B-2505-413E-BAD3-162E61F415A1}"/>
              </a:ext>
            </a:extLst>
          </p:cNvPr>
          <p:cNvSpPr/>
          <p:nvPr/>
        </p:nvSpPr>
        <p:spPr>
          <a:xfrm>
            <a:off x="9484360" y="5011698"/>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371016" y="755091"/>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25" name="Group 24"/>
          <p:cNvGrpSpPr/>
          <p:nvPr/>
        </p:nvGrpSpPr>
        <p:grpSpPr>
          <a:xfrm>
            <a:off x="3875923" y="2446205"/>
            <a:ext cx="6916419" cy="2315210"/>
            <a:chOff x="3815445" y="140918"/>
            <a:chExt cx="3822655" cy="2315191"/>
          </a:xfrm>
        </p:grpSpPr>
        <p:grpSp>
          <p:nvGrpSpPr>
            <p:cNvPr id="42" name="Group 41"/>
            <p:cNvGrpSpPr/>
            <p:nvPr/>
          </p:nvGrpSpPr>
          <p:grpSpPr>
            <a:xfrm>
              <a:off x="3815445" y="140918"/>
              <a:ext cx="3822655" cy="2315191"/>
              <a:chOff x="181619" y="1261924"/>
              <a:chExt cx="2109019" cy="2109019"/>
            </a:xfrm>
          </p:grpSpPr>
          <p:sp>
            <p:nvSpPr>
              <p:cNvPr id="43" name="Hexagon 42"/>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311048" y="1553831"/>
                <a:ext cx="1808630" cy="981282"/>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Dáng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vững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4" name="10"/>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4"/>
          <a:stretch>
            <a:fillRect/>
          </a:stretch>
        </p:blipFill>
        <p:spPr>
          <a:xfrm>
            <a:off x="8282305" y="1817103"/>
            <a:ext cx="3658058" cy="2862322"/>
          </a:xfrm>
          <a:prstGeom prst="rect">
            <a:avLst/>
          </a:prstGeom>
        </p:spPr>
      </p:pic>
      <p:cxnSp>
        <p:nvCxnSpPr>
          <p:cNvPr id="9" name="Straight Connector 8">
            <a:extLst>
              <a:ext uri="{FF2B5EF4-FFF2-40B4-BE49-F238E27FC236}">
                <a16:creationId xmlns:a16="http://schemas.microsoft.com/office/drawing/2014/main" id="{9204E8D6-2041-4278-809B-125F100CC638}"/>
              </a:ext>
            </a:extLst>
          </p:cNvPr>
          <p:cNvCxnSpPr/>
          <p:nvPr/>
        </p:nvCxnSpPr>
        <p:spPr>
          <a:xfrm flipH="1">
            <a:off x="2775098" y="146594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8D0D46E-3F1E-42CD-8F64-C6166E82458F}"/>
              </a:ext>
            </a:extLst>
          </p:cNvPr>
          <p:cNvCxnSpPr/>
          <p:nvPr/>
        </p:nvCxnSpPr>
        <p:spPr>
          <a:xfrm flipH="1">
            <a:off x="2872437" y="181710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7C9CF8C-A9EB-4C1F-848F-13BCF8EFFD3F}"/>
              </a:ext>
            </a:extLst>
          </p:cNvPr>
          <p:cNvCxnSpPr/>
          <p:nvPr/>
        </p:nvCxnSpPr>
        <p:spPr>
          <a:xfrm flipH="1">
            <a:off x="3202046" y="225718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786C71-89C7-49EA-8A69-0EF4219E890B}"/>
              </a:ext>
            </a:extLst>
          </p:cNvPr>
          <p:cNvCxnSpPr/>
          <p:nvPr/>
        </p:nvCxnSpPr>
        <p:spPr>
          <a:xfrm flipH="1">
            <a:off x="2999142" y="269727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0FDBEE8-2585-4920-BAA8-9FEA757384F5}"/>
              </a:ext>
            </a:extLst>
          </p:cNvPr>
          <p:cNvCxnSpPr/>
          <p:nvPr/>
        </p:nvCxnSpPr>
        <p:spPr>
          <a:xfrm flipH="1">
            <a:off x="3561400" y="291731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1F512EE-85E9-4E87-A7A0-768E9043E4EF}"/>
              </a:ext>
            </a:extLst>
          </p:cNvPr>
          <p:cNvCxnSpPr/>
          <p:nvPr/>
        </p:nvCxnSpPr>
        <p:spPr>
          <a:xfrm flipH="1">
            <a:off x="3784303" y="335740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485A0A8-EBC3-4620-81C9-881E1AF1F917}"/>
              </a:ext>
            </a:extLst>
          </p:cNvPr>
          <p:cNvCxnSpPr/>
          <p:nvPr/>
        </p:nvCxnSpPr>
        <p:spPr>
          <a:xfrm flipH="1">
            <a:off x="3202046" y="395558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48BD22B-48D7-4590-A4CC-F198D873BAF3}"/>
              </a:ext>
            </a:extLst>
          </p:cNvPr>
          <p:cNvCxnSpPr/>
          <p:nvPr/>
        </p:nvCxnSpPr>
        <p:spPr>
          <a:xfrm flipH="1">
            <a:off x="3163946" y="439566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76C7DC0-C926-428C-8949-A212DE326DB0}"/>
              </a:ext>
            </a:extLst>
          </p:cNvPr>
          <p:cNvCxnSpPr/>
          <p:nvPr/>
        </p:nvCxnSpPr>
        <p:spPr>
          <a:xfrm flipH="1">
            <a:off x="3523300" y="476596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6BC01D-465F-4DDA-B96B-49573AAFC6CD}"/>
              </a:ext>
            </a:extLst>
          </p:cNvPr>
          <p:cNvCxnSpPr/>
          <p:nvPr/>
        </p:nvCxnSpPr>
        <p:spPr>
          <a:xfrm flipH="1">
            <a:off x="4028930" y="512919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E0A816-FB25-4955-96CB-100F2F6E0420}"/>
              </a:ext>
            </a:extLst>
          </p:cNvPr>
          <p:cNvCxnSpPr/>
          <p:nvPr/>
        </p:nvCxnSpPr>
        <p:spPr>
          <a:xfrm flipH="1">
            <a:off x="6833794" y="185006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8501FB7-CAE8-48CE-BBC4-A08735DAC595}"/>
              </a:ext>
            </a:extLst>
          </p:cNvPr>
          <p:cNvCxnSpPr/>
          <p:nvPr/>
        </p:nvCxnSpPr>
        <p:spPr>
          <a:xfrm flipH="1">
            <a:off x="7558049" y="225718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8F2AA7A-9E09-451E-8192-3D943424343A}"/>
              </a:ext>
            </a:extLst>
          </p:cNvPr>
          <p:cNvCxnSpPr/>
          <p:nvPr/>
        </p:nvCxnSpPr>
        <p:spPr>
          <a:xfrm flipH="1">
            <a:off x="7351062" y="273965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6EE0904-C9F2-4982-9A37-9BCA20EF5516}"/>
              </a:ext>
            </a:extLst>
          </p:cNvPr>
          <p:cNvCxnSpPr/>
          <p:nvPr/>
        </p:nvCxnSpPr>
        <p:spPr>
          <a:xfrm flipH="1">
            <a:off x="7488862" y="295969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C586401-2A0F-45FB-9BC3-C9037EB79AB8}"/>
              </a:ext>
            </a:extLst>
          </p:cNvPr>
          <p:cNvCxnSpPr/>
          <p:nvPr/>
        </p:nvCxnSpPr>
        <p:spPr>
          <a:xfrm flipH="1">
            <a:off x="7196539" y="374692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E7CBCA-F759-4018-9926-86C3A15EDA7A}"/>
              </a:ext>
            </a:extLst>
          </p:cNvPr>
          <p:cNvCxnSpPr/>
          <p:nvPr/>
        </p:nvCxnSpPr>
        <p:spPr>
          <a:xfrm flipH="1">
            <a:off x="6906674" y="41756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F00576B-FE0C-4C8A-80C6-35AFCD0C6CF8}"/>
              </a:ext>
            </a:extLst>
          </p:cNvPr>
          <p:cNvCxnSpPr/>
          <p:nvPr/>
        </p:nvCxnSpPr>
        <p:spPr>
          <a:xfrm flipH="1">
            <a:off x="7739422" y="445938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D19497B-06E2-4051-89FD-2CCD51A9B02D}"/>
              </a:ext>
            </a:extLst>
          </p:cNvPr>
          <p:cNvCxnSpPr/>
          <p:nvPr/>
        </p:nvCxnSpPr>
        <p:spPr>
          <a:xfrm flipH="1">
            <a:off x="7663222" y="490915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
        <p:nvSpPr>
          <p:cNvPr id="31" name="Cloud 30">
            <a:extLst>
              <a:ext uri="{FF2B5EF4-FFF2-40B4-BE49-F238E27FC236}">
                <a16:creationId xmlns:a16="http://schemas.microsoft.com/office/drawing/2014/main" id="{66F330EB-C33A-4DFA-AA07-A156396750D6}"/>
              </a:ext>
            </a:extLst>
          </p:cNvPr>
          <p:cNvSpPr/>
          <p:nvPr/>
        </p:nvSpPr>
        <p:spPr>
          <a:xfrm>
            <a:off x="8537944" y="5011698"/>
            <a:ext cx="2944761"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noProof="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câu</a:t>
            </a:r>
            <a:r>
              <a:rPr lang="en-US" sz="2000" b="1" noProof="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noProof="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92832906"/>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1" nodeType="click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barn(inVertical)">
                                      <p:cBhvr>
                                        <p:cTn id="9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1605</Words>
  <Application>Microsoft Office PowerPoint</Application>
  <PresentationFormat>Widescreen</PresentationFormat>
  <Paragraphs>283</Paragraphs>
  <Slides>33</Slides>
  <Notes>17</Notes>
  <HiddenSlides>0</HiddenSlides>
  <MMClips>1</MMClips>
  <ScaleCrop>false</ScaleCrop>
  <HeadingPairs>
    <vt:vector size="6" baseType="variant">
      <vt:variant>
        <vt:lpstr>Fonts Used</vt:lpstr>
      </vt:variant>
      <vt:variant>
        <vt:i4>9</vt:i4>
      </vt:variant>
      <vt:variant>
        <vt:lpstr>Theme</vt:lpstr>
      </vt:variant>
      <vt:variant>
        <vt:i4>10</vt:i4>
      </vt:variant>
      <vt:variant>
        <vt:lpstr>Slide Titles</vt:lpstr>
      </vt:variant>
      <vt:variant>
        <vt:i4>33</vt:i4>
      </vt:variant>
    </vt:vector>
  </HeadingPairs>
  <TitlesOfParts>
    <vt:vector size="52" baseType="lpstr">
      <vt:lpstr>Microsoft YaHei</vt:lpstr>
      <vt:lpstr>Arial</vt:lpstr>
      <vt:lpstr>Arial Rounded MT Bold</vt:lpstr>
      <vt:lpstr>Arial-Rounded</vt:lpstr>
      <vt:lpstr>Calibri</vt:lpstr>
      <vt:lpstr>Calibri Light</vt:lpstr>
      <vt:lpstr>HP001 4 hang 1 ô ly</vt:lpstr>
      <vt:lpstr>Times New Roman</vt:lpstr>
      <vt:lpstr>Verdana</vt:lpstr>
      <vt:lpstr>1_Office Theme</vt:lpstr>
      <vt:lpstr>2_Office Theme</vt:lpstr>
      <vt:lpstr>2_Office 主题​​</vt:lpstr>
      <vt:lpstr>3_Office Theme</vt:lpstr>
      <vt:lpstr>6_Office Theme</vt:lpstr>
      <vt:lpstr>4_Office Theme</vt:lpstr>
      <vt:lpstr>5_Office Theme</vt:lpstr>
      <vt:lpstr>7_Office Theme</vt:lpstr>
      <vt:lpstr>9_Office Theme</vt:lpstr>
      <vt:lpstr>1_Default Design</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Tìm thêm các từ ngữ tả em bé.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Viết 3-4 câu kể về một việc người thân đã làm cho 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tran thao</dc:creator>
  <cp:lastModifiedBy>tran thao</cp:lastModifiedBy>
  <cp:revision>6</cp:revision>
  <dcterms:created xsi:type="dcterms:W3CDTF">2021-05-27T05:55:52Z</dcterms:created>
  <dcterms:modified xsi:type="dcterms:W3CDTF">2021-05-27T06:46:44Z</dcterms:modified>
</cp:coreProperties>
</file>