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emf" ContentType="image/x-emf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10" r:id="rId7"/>
  </p:sldMasterIdLst>
  <p:notesMasterIdLst>
    <p:notesMasterId r:id="rId14"/>
  </p:notesMasterIdLst>
  <p:sldIdLst>
    <p:sldId id="257" r:id="rId8"/>
    <p:sldId id="293" r:id="rId9"/>
    <p:sldId id="294" r:id="rId10"/>
    <p:sldId id="295" r:id="rId11"/>
    <p:sldId id="296" r:id="rId12"/>
    <p:sldId id="263" r:id="rId13"/>
    <p:sldId id="265" r:id="rId15"/>
    <p:sldId id="266" r:id="rId16"/>
    <p:sldId id="267" r:id="rId17"/>
    <p:sldId id="268" r:id="rId18"/>
    <p:sldId id="269" r:id="rId19"/>
    <p:sldId id="29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 smtClean="0"/>
              <a:t>Content</a:t>
            </a:r>
            <a:endParaRPr lang="zh-CN" altLang="en-US"/>
          </a:p>
          <a:p>
            <a:pPr lvl="1"/>
            <a:r>
              <a:rPr lang="en-US" altLang="zh-CN" smtClean="0"/>
              <a:t>Branch 1</a:t>
            </a:r>
            <a:endParaRPr lang="zh-CN" altLang="en-US"/>
          </a:p>
          <a:p>
            <a:pPr lvl="2"/>
            <a:r>
              <a:rPr lang="en-US" altLang="zh-CN" smtClean="0"/>
              <a:t>Branch 2</a:t>
            </a:r>
            <a:endParaRPr lang="zh-CN" altLang="en-US" smtClean="0"/>
          </a:p>
          <a:p>
            <a:pPr lvl="3"/>
            <a:r>
              <a:rPr lang="en-US" altLang="zh-CN" smtClean="0"/>
              <a:t>Branch 3</a:t>
            </a:r>
            <a:endParaRPr lang="zh-CN" altLang="en-US"/>
          </a:p>
          <a:p>
            <a:pPr lvl="4"/>
            <a:r>
              <a:rPr lang="en-US" altLang="zh-CN" smtClean="0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5" Type="http://schemas.openxmlformats.org/officeDocument/2006/relationships/theme" Target="../theme/theme5.xml"/><Relationship Id="rId14" Type="http://schemas.openxmlformats.org/officeDocument/2006/relationships/image" Target="../media/image5.jpeg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  <a:p>
            <a:pPr lvl="1" eaLnBrk="1" latinLnBrk="0" hangingPunct="1"/>
            <a:r>
              <a:rPr kumimoji="0" lang="en-US" smtClean="0"/>
              <a:t>Second level</a:t>
            </a:r>
            <a:endParaRPr kumimoji="0" lang="en-US" smtClean="0"/>
          </a:p>
          <a:p>
            <a:pPr lvl="2" eaLnBrk="1" latinLnBrk="0" hangingPunct="1"/>
            <a:r>
              <a:rPr kumimoji="0" lang="en-US" smtClean="0"/>
              <a:t>Third level</a:t>
            </a:r>
            <a:endParaRPr kumimoji="0" lang="en-US" smtClean="0"/>
          </a:p>
          <a:p>
            <a:pPr lvl="3" eaLnBrk="1" latinLnBrk="0" hangingPunct="1"/>
            <a:r>
              <a:rPr kumimoji="0" lang="en-US" smtClean="0"/>
              <a:t>Fourth level</a:t>
            </a:r>
            <a:endParaRPr kumimoji="0" lang="en-US" smtClean="0"/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4241-98AD-438B-B05C-328ECD8A087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86B0-13C4-4A31-AE1E-DF7FFAD47FF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33.png"/><Relationship Id="rId1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3.png"/><Relationship Id="rId1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3" Type="http://schemas.openxmlformats.org/officeDocument/2006/relationships/slideLayout" Target="../slideLayouts/slideLayout61.xml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23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3" Type="http://schemas.openxmlformats.org/officeDocument/2006/relationships/slideLayout" Target="../slideLayouts/slideLayout59.xml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25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3" Type="http://schemas.openxmlformats.org/officeDocument/2006/relationships/slideLayout" Target="../slideLayouts/slideLayout59.xml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3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3.png"/><Relationship Id="rId1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3.png"/><Relationship Id="rId1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  <a:endParaRPr lang="en-US" altLang="zh-CN" sz="4800" b="1" i="1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6435725" y="141605"/>
            <a:ext cx="6024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- 0965.407.598</a:t>
            </a:r>
            <a:endParaRPr lang="en-US">
              <a:ln w="9525" cmpd="sng">
                <a:noFill/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10" name="Content Placeholder 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68170" y="173990"/>
            <a:ext cx="8221345" cy="454850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3022600" y="5143500"/>
            <a:ext cx="7779385" cy="151130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Nhóm 3 bạn đứng thẳng hàng là: </a:t>
            </a:r>
            <a:endParaRPr lang="en-US" sz="3600"/>
          </a:p>
          <a:p>
            <a:pPr algn="ctr"/>
            <a:r>
              <a:rPr lang="en-US" sz="3600"/>
              <a:t>- Nam, Việt, Mi</a:t>
            </a:r>
            <a:endParaRPr lang="en-US" sz="3600"/>
          </a:p>
          <a:p>
            <a:pPr algn="ctr"/>
            <a:r>
              <a:rPr lang="en-US" sz="3600"/>
              <a:t>- Rô-bốt, Mi, Mai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43660" y="452120"/>
            <a:ext cx="9309735" cy="455168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098675" y="5184140"/>
            <a:ext cx="8439150" cy="1369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Đọ dài quãng đường mà ốc sên đã bò là:</a:t>
            </a:r>
            <a:endParaRPr lang="en-US" sz="2800"/>
          </a:p>
          <a:p>
            <a:pPr algn="ctr"/>
            <a:r>
              <a:rPr lang="en-US" sz="2800"/>
              <a:t>20 + 30 + 10 = 60 (cm)</a:t>
            </a:r>
            <a:endParaRPr lang="en-US" sz="2800"/>
          </a:p>
          <a:p>
            <a:pPr algn="ctr"/>
            <a:r>
              <a:rPr lang="en-US" sz="2800"/>
              <a:t>Đáp số: 60 cm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Ghen-Co-Vy-MIN-ERI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77251" y="199166"/>
            <a:ext cx="609600" cy="609600"/>
          </a:xfrm>
          <a:prstGeom prst="rect">
            <a:avLst/>
          </a:prstGeom>
        </p:spPr>
      </p:pic>
      <p:pic>
        <p:nvPicPr>
          <p:cNvPr id="31" name="Picture 30">
            <a:hlinkClick r:id="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5" t="62197" r="38456" b="16132"/>
          <a:stretch>
            <a:fillRect/>
          </a:stretch>
        </p:blipFill>
        <p:spPr>
          <a:xfrm>
            <a:off x="4767451" y="2896461"/>
            <a:ext cx="2657098" cy="1276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6630" y="3246400"/>
            <a:ext cx="1732168" cy="13920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1927228" y="3111463"/>
            <a:ext cx="1479588" cy="1392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87088" y="3625103"/>
            <a:ext cx="1732168" cy="1392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5601380" y="3162674"/>
            <a:ext cx="1479588" cy="1392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08769" y="1774019"/>
            <a:ext cx="1732168" cy="1392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9751023" y="1354712"/>
            <a:ext cx="1479588" cy="13920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>
            <a:fillRect/>
          </a:stretch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>
            <a:fillRect/>
          </a:stretch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>
            <a:fillRect/>
          </a:stretch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/>
          <p:cNvPicPr>
            <a:picLocks noGrp="1" noChangeAspect="1"/>
          </p:cNvPicPr>
          <p:nvPr>
            <p:ph sz="half"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>
            <a:fillRect/>
          </a:stretch>
        </p:blipFill>
        <p:spPr>
          <a:xfrm>
            <a:off x="838200" y="2724785"/>
            <a:ext cx="5181600" cy="2552065"/>
          </a:xfrm>
        </p:spPr>
      </p:pic>
      <p:pic>
        <p:nvPicPr>
          <p:cNvPr id="32" name="Cái bả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/>
          <p:cNvSpPr/>
          <p:nvPr/>
        </p:nvSpPr>
        <p:spPr>
          <a:xfrm>
            <a:off x="7904823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04823" y="4068381"/>
            <a:ext cx="342512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hình có tất cả mấy điểm?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3-LV1"/>
          <p:cNvSpPr/>
          <p:nvPr/>
        </p:nvSpPr>
        <p:spPr>
          <a:xfrm>
            <a:off x="7904823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2-LV1"/>
          <p:cNvSpPr/>
          <p:nvPr/>
        </p:nvSpPr>
        <p:spPr>
          <a:xfrm>
            <a:off x="9562075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4-LV1"/>
          <p:cNvSpPr/>
          <p:nvPr/>
        </p:nvSpPr>
        <p:spPr>
          <a:xfrm>
            <a:off x="9562075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64377" y="6267741"/>
            <a:ext cx="802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6296025" y="2747010"/>
            <a:ext cx="4800600" cy="126492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6875 -0.1393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60" y="-7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125 -0.38217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25" y="-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6915 -0.13194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-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bldLvl="0" animBg="1"/>
      <p:bldP spid="33" grpId="0"/>
      <p:bldP spid="35" grpId="0" bldLvl="0" animBg="1"/>
      <p:bldP spid="36" grpId="0" bldLvl="0" animBg="1"/>
      <p:bldP spid="37" grpId="0" bldLvl="0" animBg="1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4868" y="4456052"/>
            <a:ext cx="1732168" cy="13920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5105466" y="4321115"/>
            <a:ext cx="1479588" cy="1392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3948" y="1034894"/>
            <a:ext cx="1732168" cy="1392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1878240" y="572465"/>
            <a:ext cx="1479588" cy="1392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0807" y="572465"/>
            <a:ext cx="1732168" cy="1392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9723061" y="153158"/>
            <a:ext cx="1479588" cy="13920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>
            <a:fillRect/>
          </a:stretch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>
            <a:fillRect/>
          </a:stretch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>
            <a:fillRect/>
          </a:stretch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>
            <a:fillRect/>
          </a:stretch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/>
          <p:cNvSpPr/>
          <p:nvPr/>
        </p:nvSpPr>
        <p:spPr>
          <a:xfrm>
            <a:off x="7904823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04823" y="4068381"/>
            <a:ext cx="342512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tất cả mấy hình tứ giác?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3-LV1"/>
          <p:cNvSpPr/>
          <p:nvPr/>
        </p:nvSpPr>
        <p:spPr>
          <a:xfrm>
            <a:off x="7904823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2-LV1"/>
          <p:cNvSpPr/>
          <p:nvPr/>
        </p:nvSpPr>
        <p:spPr>
          <a:xfrm>
            <a:off x="9562075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4-LV1"/>
          <p:cNvSpPr/>
          <p:nvPr/>
        </p:nvSpPr>
        <p:spPr>
          <a:xfrm>
            <a:off x="9562075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64377" y="6267741"/>
            <a:ext cx="95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0700" y="788035"/>
            <a:ext cx="5295900" cy="176022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075 -0.50972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-25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0248 -0.58495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17" y="-29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31849 0.02315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4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bldLvl="0" animBg="1"/>
      <p:bldP spid="33" grpId="0"/>
      <p:bldP spid="35" grpId="0" bldLvl="0" animBg="1"/>
      <p:bldP spid="36" grpId="0" bldLvl="0" animBg="1"/>
      <p:bldP spid="37" grpId="0" bldLvl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6966" y="1852454"/>
            <a:ext cx="1732168" cy="13920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2237564" y="1717517"/>
            <a:ext cx="1479588" cy="1392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5679" y="1106965"/>
            <a:ext cx="1732168" cy="1392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6359971" y="644536"/>
            <a:ext cx="1479588" cy="1392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8740" y="5033803"/>
            <a:ext cx="1732168" cy="1392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5540994" y="4614496"/>
            <a:ext cx="1479588" cy="13920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>
            <a:fillRect/>
          </a:stretch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>
            <a:fillRect/>
          </a:stretch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>
            <a:fillRect/>
          </a:stretch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>
            <a:fillRect/>
          </a:stretch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/>
          <p:cNvSpPr/>
          <p:nvPr/>
        </p:nvSpPr>
        <p:spPr>
          <a:xfrm>
            <a:off x="7904823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04823" y="4068381"/>
            <a:ext cx="342512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 gấp khúc MNQP dài bao nhiêu cm?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3-LV1"/>
          <p:cNvSpPr/>
          <p:nvPr/>
        </p:nvSpPr>
        <p:spPr>
          <a:xfrm>
            <a:off x="7904823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2-LV1"/>
          <p:cNvSpPr/>
          <p:nvPr/>
        </p:nvSpPr>
        <p:spPr>
          <a:xfrm>
            <a:off x="9562075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4-LV1"/>
          <p:cNvSpPr/>
          <p:nvPr/>
        </p:nvSpPr>
        <p:spPr>
          <a:xfrm>
            <a:off x="9562075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64377" y="6267741"/>
            <a:ext cx="95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0610" y="2758440"/>
            <a:ext cx="2430780" cy="134112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43073 -0.4930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59" y="-24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35795 0.06459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91" y="3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9714 -0.3537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1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bldLvl="0" animBg="1"/>
      <p:bldP spid="33" grpId="0"/>
      <p:bldP spid="35" grpId="0" bldLvl="0" animBg="1"/>
      <p:bldP spid="36" grpId="0" bldLvl="0" animBg="1"/>
      <p:bldP spid="37" grpId="0" bldLvl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2610" y="2195195"/>
            <a:ext cx="8714105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Bài 28: Luyện tập chung</a:t>
            </a:r>
            <a:endParaRPr lang="zh-CN" altLang="en-US" sz="60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3" name="组合 22"/>
          <p:cNvGrpSpPr/>
          <p:nvPr/>
        </p:nvGrpSpPr>
        <p:grpSpPr>
          <a:xfrm>
            <a:off x="10220676" y="4629150"/>
            <a:ext cx="1715737" cy="1962272"/>
            <a:chOff x="8194080" y="3408873"/>
            <a:chExt cx="2724693" cy="3182549"/>
          </a:xfrm>
        </p:grpSpPr>
        <p:pic>
          <p:nvPicPr>
            <p:cNvPr id="4" name="图片 17"/>
            <p:cNvPicPr>
              <a:picLocks noChangeAspect="1"/>
            </p:cNvPicPr>
            <p:nvPr/>
          </p:nvPicPr>
          <p:blipFill rotWithShape="1">
            <a:blip r:embed="rId2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6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3" name="Content Placeholder 12"/>
          <p:cNvPicPr>
            <a:picLocks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1300" y="365125"/>
            <a:ext cx="1546860" cy="67818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6165" y="734060"/>
            <a:ext cx="8124825" cy="555244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7829550" y="4779010"/>
            <a:ext cx="385445" cy="314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Đ</a:t>
            </a:r>
            <a:endParaRPr lang="en-US" sz="2800"/>
          </a:p>
        </p:txBody>
      </p:sp>
      <p:sp>
        <p:nvSpPr>
          <p:cNvPr id="16" name="Rounded Rectangle 15"/>
          <p:cNvSpPr/>
          <p:nvPr/>
        </p:nvSpPr>
        <p:spPr>
          <a:xfrm>
            <a:off x="7829550" y="5144135"/>
            <a:ext cx="385445" cy="314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Đ</a:t>
            </a:r>
            <a:endParaRPr lang="en-US" sz="2800"/>
          </a:p>
        </p:txBody>
      </p:sp>
      <p:sp>
        <p:nvSpPr>
          <p:cNvPr id="19" name="Rounded Rectangle 18"/>
          <p:cNvSpPr/>
          <p:nvPr/>
        </p:nvSpPr>
        <p:spPr>
          <a:xfrm>
            <a:off x="7829550" y="5558790"/>
            <a:ext cx="385445" cy="314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S</a:t>
            </a:r>
            <a:endParaRPr lang="en-US" sz="2800"/>
          </a:p>
        </p:txBody>
      </p:sp>
      <p:sp>
        <p:nvSpPr>
          <p:cNvPr id="20" name="Rounded Rectangle 19"/>
          <p:cNvSpPr/>
          <p:nvPr/>
        </p:nvSpPr>
        <p:spPr>
          <a:xfrm>
            <a:off x="7829550" y="5972175"/>
            <a:ext cx="385445" cy="314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Đ</a:t>
            </a:r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96110" y="898525"/>
            <a:ext cx="8196580" cy="329374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81325" y="4514850"/>
            <a:ext cx="5832475" cy="15113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Các đoạn thẳng trong hình vẽ là: MN, NP, MP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72870" y="1510030"/>
            <a:ext cx="9181465" cy="339153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24530" y="4443730"/>
            <a:ext cx="335280" cy="37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2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7738110" y="4453890"/>
            <a:ext cx="335280" cy="37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3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WPS Presentation</Application>
  <PresentationFormat>Widescreen</PresentationFormat>
  <Paragraphs>75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12</vt:i4>
      </vt:variant>
    </vt:vector>
  </HeadingPairs>
  <TitlesOfParts>
    <vt:vector size="41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方正卡通简体</vt:lpstr>
      <vt:lpstr>Wingdings 2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.VnBlack</vt:lpstr>
      <vt:lpstr>Verdana</vt:lpstr>
      <vt:lpstr>Cambria Math</vt:lpstr>
      <vt:lpstr>Wingdings</vt:lpstr>
      <vt:lpstr>Arial</vt:lpstr>
      <vt:lpstr>黑体</vt:lpstr>
      <vt:lpstr>Franklin Gothic Book</vt:lpstr>
      <vt:lpstr>Franklin Gothic Medium</vt:lpstr>
      <vt:lpstr>Office Theme</vt:lpstr>
      <vt:lpstr>Office 主题​​</vt:lpstr>
      <vt:lpstr>Trek</vt:lpstr>
      <vt:lpstr>1_Office 主题​​</vt:lpstr>
      <vt:lpstr>1_Office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1</cp:revision>
  <dcterms:created xsi:type="dcterms:W3CDTF">2021-05-20T03:42:46Z</dcterms:created>
  <dcterms:modified xsi:type="dcterms:W3CDTF">2021-05-20T03:42:46Z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